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53" r:id="rId3"/>
    <p:sldId id="1083" r:id="rId4"/>
    <p:sldId id="1084" r:id="rId5"/>
    <p:sldId id="1082" r:id="rId6"/>
    <p:sldId id="1054" r:id="rId8"/>
    <p:sldId id="1062" r:id="rId9"/>
    <p:sldId id="1037" r:id="rId10"/>
    <p:sldId id="621" r:id="rId11"/>
    <p:sldId id="1094" r:id="rId12"/>
  </p:sldIdLst>
  <p:sldSz cx="12190095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7C0F5"/>
    <a:srgbClr val="6E97C8"/>
    <a:srgbClr val="3F4E20"/>
    <a:srgbClr val="C83406"/>
    <a:srgbClr val="FD5C0C"/>
    <a:srgbClr val="FB9E13"/>
    <a:srgbClr val="BB1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-588" y="-96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B93060-DB27-47A0-863C-C164998D6B0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69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1391A4-0266-4A45-94EB-39E264B17689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2" Type="http://schemas.openxmlformats.org/officeDocument/2006/relationships/image" Target="../media/image5.jpeg"/><Relationship Id="rId11" Type="http://schemas.openxmlformats.org/officeDocument/2006/relationships/tags" Target="../tags/tag6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1.jpeg"/><Relationship Id="rId12" Type="http://schemas.openxmlformats.org/officeDocument/2006/relationships/image" Target="../media/image5.jpeg"/><Relationship Id="rId11" Type="http://schemas.openxmlformats.org/officeDocument/2006/relationships/tags" Target="../tags/tag12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1.jpeg"/><Relationship Id="rId12" Type="http://schemas.openxmlformats.org/officeDocument/2006/relationships/image" Target="../media/image5.jpeg"/><Relationship Id="rId11" Type="http://schemas.openxmlformats.org/officeDocument/2006/relationships/tags" Target="../tags/tag18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1.jpeg"/><Relationship Id="rId12" Type="http://schemas.openxmlformats.org/officeDocument/2006/relationships/image" Target="../media/image5.jpeg"/><Relationship Id="rId11" Type="http://schemas.openxmlformats.org/officeDocument/2006/relationships/tags" Target="../tags/tag24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1.jpeg"/><Relationship Id="rId12" Type="http://schemas.openxmlformats.org/officeDocument/2006/relationships/image" Target="../media/image5.jpeg"/><Relationship Id="rId11" Type="http://schemas.openxmlformats.org/officeDocument/2006/relationships/tags" Target="../tags/tag30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image" Target="../media/image1.jpeg"/><Relationship Id="rId12" Type="http://schemas.openxmlformats.org/officeDocument/2006/relationships/image" Target="../media/image5.jpeg"/><Relationship Id="rId11" Type="http://schemas.openxmlformats.org/officeDocument/2006/relationships/tags" Target="../tags/tag36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image" Target="../media/image1.jpeg"/><Relationship Id="rId12" Type="http://schemas.openxmlformats.org/officeDocument/2006/relationships/image" Target="../media/image5.jpeg"/><Relationship Id="rId11" Type="http://schemas.openxmlformats.org/officeDocument/2006/relationships/tags" Target="../tags/tag42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1.jpeg"/><Relationship Id="rId12" Type="http://schemas.openxmlformats.org/officeDocument/2006/relationships/image" Target="../media/image5.jpeg"/><Relationship Id="rId11" Type="http://schemas.openxmlformats.org/officeDocument/2006/relationships/tags" Target="../tags/tag48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425385" y="927100"/>
            <a:ext cx="94602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3192464"/>
            <a:ext cx="12190413" cy="3665537"/>
          </a:xfrm>
          <a:prstGeom prst="rect">
            <a:avLst/>
          </a:prstGeom>
          <a:gradFill flip="none" rotWithShape="1">
            <a:gsLst>
              <a:gs pos="1000">
                <a:srgbClr val="FFFAF9">
                  <a:alpha val="0"/>
                </a:srgbClr>
              </a:gs>
              <a:gs pos="63000">
                <a:schemeClr val="accent2">
                  <a:alpha val="89000"/>
                  <a:lumMod val="13000"/>
                  <a:lumOff val="8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591300"/>
            <a:ext cx="12190413" cy="266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55" name="组合 45"/>
          <p:cNvGrpSpPr/>
          <p:nvPr/>
        </p:nvGrpSpPr>
        <p:grpSpPr>
          <a:xfrm>
            <a:off x="232803" y="238125"/>
            <a:ext cx="1906869" cy="693738"/>
            <a:chOff x="-8663956" y="1237132"/>
            <a:chExt cx="6348719" cy="2307093"/>
          </a:xfrm>
        </p:grpSpPr>
        <p:grpSp>
          <p:nvGrpSpPr>
            <p:cNvPr id="11" name="PA_组合 52"/>
            <p:cNvGrpSpPr/>
            <p:nvPr>
              <p:custDataLst>
                <p:tags r:id="rId3"/>
              </p:custDataLst>
            </p:nvPr>
          </p:nvGrpSpPr>
          <p:grpSpPr>
            <a:xfrm>
              <a:off x="-3239919" y="2289623"/>
              <a:ext cx="682555" cy="252505"/>
              <a:chOff x="3378772" y="3087132"/>
              <a:chExt cx="2435711" cy="954266"/>
            </a:xfrm>
            <a:solidFill>
              <a:srgbClr val="C00000"/>
            </a:solidFill>
            <a:effectLst/>
          </p:grpSpPr>
          <p:sp>
            <p:nvSpPr>
              <p:cNvPr id="20" name="Freeform 24"/>
              <p:cNvSpPr/>
              <p:nvPr/>
            </p:nvSpPr>
            <p:spPr bwMode="auto">
              <a:xfrm rot="625348">
                <a:off x="3378772" y="3087132"/>
                <a:ext cx="1625601" cy="920749"/>
              </a:xfrm>
              <a:custGeom>
                <a:avLst/>
                <a:gdLst>
                  <a:gd name="T0" fmla="*/ 744 w 1024"/>
                  <a:gd name="T1" fmla="*/ 188 h 580"/>
                  <a:gd name="T2" fmla="*/ 744 w 1024"/>
                  <a:gd name="T3" fmla="*/ 236 h 580"/>
                  <a:gd name="T4" fmla="*/ 710 w 1024"/>
                  <a:gd name="T5" fmla="*/ 280 h 580"/>
                  <a:gd name="T6" fmla="*/ 614 w 1024"/>
                  <a:gd name="T7" fmla="*/ 324 h 580"/>
                  <a:gd name="T8" fmla="*/ 508 w 1024"/>
                  <a:gd name="T9" fmla="*/ 348 h 580"/>
                  <a:gd name="T10" fmla="*/ 428 w 1024"/>
                  <a:gd name="T11" fmla="*/ 340 h 580"/>
                  <a:gd name="T12" fmla="*/ 378 w 1024"/>
                  <a:gd name="T13" fmla="*/ 316 h 580"/>
                  <a:gd name="T14" fmla="*/ 342 w 1024"/>
                  <a:gd name="T15" fmla="*/ 268 h 580"/>
                  <a:gd name="T16" fmla="*/ 346 w 1024"/>
                  <a:gd name="T17" fmla="*/ 222 h 580"/>
                  <a:gd name="T18" fmla="*/ 390 w 1024"/>
                  <a:gd name="T19" fmla="*/ 170 h 580"/>
                  <a:gd name="T20" fmla="*/ 414 w 1024"/>
                  <a:gd name="T21" fmla="*/ 122 h 580"/>
                  <a:gd name="T22" fmla="*/ 442 w 1024"/>
                  <a:gd name="T23" fmla="*/ 60 h 580"/>
                  <a:gd name="T24" fmla="*/ 488 w 1024"/>
                  <a:gd name="T25" fmla="*/ 24 h 580"/>
                  <a:gd name="T26" fmla="*/ 564 w 1024"/>
                  <a:gd name="T27" fmla="*/ 12 h 580"/>
                  <a:gd name="T28" fmla="*/ 656 w 1024"/>
                  <a:gd name="T29" fmla="*/ 30 h 580"/>
                  <a:gd name="T30" fmla="*/ 752 w 1024"/>
                  <a:gd name="T31" fmla="*/ 30 h 580"/>
                  <a:gd name="T32" fmla="*/ 846 w 1024"/>
                  <a:gd name="T33" fmla="*/ 0 h 580"/>
                  <a:gd name="T34" fmla="*/ 906 w 1024"/>
                  <a:gd name="T35" fmla="*/ 10 h 580"/>
                  <a:gd name="T36" fmla="*/ 940 w 1024"/>
                  <a:gd name="T37" fmla="*/ 34 h 580"/>
                  <a:gd name="T38" fmla="*/ 980 w 1024"/>
                  <a:gd name="T39" fmla="*/ 104 h 580"/>
                  <a:gd name="T40" fmla="*/ 978 w 1024"/>
                  <a:gd name="T41" fmla="*/ 142 h 580"/>
                  <a:gd name="T42" fmla="*/ 1006 w 1024"/>
                  <a:gd name="T43" fmla="*/ 178 h 580"/>
                  <a:gd name="T44" fmla="*/ 1024 w 1024"/>
                  <a:gd name="T45" fmla="*/ 232 h 580"/>
                  <a:gd name="T46" fmla="*/ 1004 w 1024"/>
                  <a:gd name="T47" fmla="*/ 308 h 580"/>
                  <a:gd name="T48" fmla="*/ 930 w 1024"/>
                  <a:gd name="T49" fmla="*/ 394 h 580"/>
                  <a:gd name="T50" fmla="*/ 798 w 1024"/>
                  <a:gd name="T51" fmla="*/ 492 h 580"/>
                  <a:gd name="T52" fmla="*/ 698 w 1024"/>
                  <a:gd name="T53" fmla="*/ 522 h 580"/>
                  <a:gd name="T54" fmla="*/ 536 w 1024"/>
                  <a:gd name="T55" fmla="*/ 526 h 580"/>
                  <a:gd name="T56" fmla="*/ 352 w 1024"/>
                  <a:gd name="T57" fmla="*/ 476 h 580"/>
                  <a:gd name="T58" fmla="*/ 260 w 1024"/>
                  <a:gd name="T59" fmla="*/ 448 h 580"/>
                  <a:gd name="T60" fmla="*/ 174 w 1024"/>
                  <a:gd name="T61" fmla="*/ 450 h 580"/>
                  <a:gd name="T62" fmla="*/ 92 w 1024"/>
                  <a:gd name="T63" fmla="*/ 492 h 580"/>
                  <a:gd name="T64" fmla="*/ 0 w 1024"/>
                  <a:gd name="T65" fmla="*/ 580 h 580"/>
                  <a:gd name="T66" fmla="*/ 40 w 1024"/>
                  <a:gd name="T67" fmla="*/ 514 h 580"/>
                  <a:gd name="T68" fmla="*/ 110 w 1024"/>
                  <a:gd name="T69" fmla="*/ 444 h 580"/>
                  <a:gd name="T70" fmla="*/ 168 w 1024"/>
                  <a:gd name="T71" fmla="*/ 412 h 580"/>
                  <a:gd name="T72" fmla="*/ 254 w 1024"/>
                  <a:gd name="T73" fmla="*/ 390 h 580"/>
                  <a:gd name="T74" fmla="*/ 376 w 1024"/>
                  <a:gd name="T75" fmla="*/ 398 h 580"/>
                  <a:gd name="T76" fmla="*/ 498 w 1024"/>
                  <a:gd name="T77" fmla="*/ 434 h 580"/>
                  <a:gd name="T78" fmla="*/ 580 w 1024"/>
                  <a:gd name="T79" fmla="*/ 446 h 580"/>
                  <a:gd name="T80" fmla="*/ 652 w 1024"/>
                  <a:gd name="T81" fmla="*/ 436 h 580"/>
                  <a:gd name="T82" fmla="*/ 772 w 1024"/>
                  <a:gd name="T83" fmla="*/ 370 h 580"/>
                  <a:gd name="T84" fmla="*/ 838 w 1024"/>
                  <a:gd name="T85" fmla="*/ 296 h 580"/>
                  <a:gd name="T86" fmla="*/ 868 w 1024"/>
                  <a:gd name="T87" fmla="*/ 220 h 580"/>
                  <a:gd name="T88" fmla="*/ 866 w 1024"/>
                  <a:gd name="T89" fmla="*/ 154 h 580"/>
                  <a:gd name="T90" fmla="*/ 848 w 1024"/>
                  <a:gd name="T91" fmla="*/ 110 h 580"/>
                  <a:gd name="T92" fmla="*/ 812 w 1024"/>
                  <a:gd name="T93" fmla="*/ 80 h 580"/>
                  <a:gd name="T94" fmla="*/ 756 w 1024"/>
                  <a:gd name="T95" fmla="*/ 78 h 580"/>
                  <a:gd name="T96" fmla="*/ 712 w 1024"/>
                  <a:gd name="T97" fmla="*/ 86 h 580"/>
                  <a:gd name="T98" fmla="*/ 602 w 1024"/>
                  <a:gd name="T99" fmla="*/ 96 h 580"/>
                  <a:gd name="T100" fmla="*/ 556 w 1024"/>
                  <a:gd name="T101" fmla="*/ 128 h 580"/>
                  <a:gd name="T102" fmla="*/ 522 w 1024"/>
                  <a:gd name="T103" fmla="*/ 182 h 580"/>
                  <a:gd name="T104" fmla="*/ 526 w 1024"/>
                  <a:gd name="T105" fmla="*/ 230 h 580"/>
                  <a:gd name="T106" fmla="*/ 552 w 1024"/>
                  <a:gd name="T107" fmla="*/ 264 h 580"/>
                  <a:gd name="T108" fmla="*/ 598 w 1024"/>
                  <a:gd name="T109" fmla="*/ 276 h 580"/>
                  <a:gd name="T110" fmla="*/ 646 w 1024"/>
                  <a:gd name="T111" fmla="*/ 262 h 580"/>
                  <a:gd name="T112" fmla="*/ 706 w 1024"/>
                  <a:gd name="T113" fmla="*/ 222 h 580"/>
                  <a:gd name="T114" fmla="*/ 732 w 1024"/>
                  <a:gd name="T115" fmla="*/ 16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24" h="580">
                    <a:moveTo>
                      <a:pt x="732" y="160"/>
                    </a:moveTo>
                    <a:lnTo>
                      <a:pt x="732" y="160"/>
                    </a:lnTo>
                    <a:lnTo>
                      <a:pt x="740" y="174"/>
                    </a:lnTo>
                    <a:lnTo>
                      <a:pt x="744" y="188"/>
                    </a:lnTo>
                    <a:lnTo>
                      <a:pt x="748" y="206"/>
                    </a:lnTo>
                    <a:lnTo>
                      <a:pt x="750" y="216"/>
                    </a:lnTo>
                    <a:lnTo>
                      <a:pt x="748" y="226"/>
                    </a:lnTo>
                    <a:lnTo>
                      <a:pt x="744" y="236"/>
                    </a:lnTo>
                    <a:lnTo>
                      <a:pt x="740" y="248"/>
                    </a:lnTo>
                    <a:lnTo>
                      <a:pt x="732" y="258"/>
                    </a:lnTo>
                    <a:lnTo>
                      <a:pt x="722" y="270"/>
                    </a:lnTo>
                    <a:lnTo>
                      <a:pt x="710" y="280"/>
                    </a:lnTo>
                    <a:lnTo>
                      <a:pt x="692" y="290"/>
                    </a:lnTo>
                    <a:lnTo>
                      <a:pt x="692" y="290"/>
                    </a:lnTo>
                    <a:lnTo>
                      <a:pt x="654" y="308"/>
                    </a:lnTo>
                    <a:lnTo>
                      <a:pt x="614" y="324"/>
                    </a:lnTo>
                    <a:lnTo>
                      <a:pt x="572" y="338"/>
                    </a:lnTo>
                    <a:lnTo>
                      <a:pt x="550" y="342"/>
                    </a:lnTo>
                    <a:lnTo>
                      <a:pt x="530" y="346"/>
                    </a:lnTo>
                    <a:lnTo>
                      <a:pt x="508" y="348"/>
                    </a:lnTo>
                    <a:lnTo>
                      <a:pt x="488" y="348"/>
                    </a:lnTo>
                    <a:lnTo>
                      <a:pt x="466" y="346"/>
                    </a:lnTo>
                    <a:lnTo>
                      <a:pt x="448" y="344"/>
                    </a:lnTo>
                    <a:lnTo>
                      <a:pt x="428" y="340"/>
                    </a:lnTo>
                    <a:lnTo>
                      <a:pt x="410" y="334"/>
                    </a:lnTo>
                    <a:lnTo>
                      <a:pt x="394" y="326"/>
                    </a:lnTo>
                    <a:lnTo>
                      <a:pt x="378" y="316"/>
                    </a:lnTo>
                    <a:lnTo>
                      <a:pt x="378" y="316"/>
                    </a:lnTo>
                    <a:lnTo>
                      <a:pt x="364" y="304"/>
                    </a:lnTo>
                    <a:lnTo>
                      <a:pt x="354" y="292"/>
                    </a:lnTo>
                    <a:lnTo>
                      <a:pt x="346" y="280"/>
                    </a:lnTo>
                    <a:lnTo>
                      <a:pt x="342" y="268"/>
                    </a:lnTo>
                    <a:lnTo>
                      <a:pt x="340" y="256"/>
                    </a:lnTo>
                    <a:lnTo>
                      <a:pt x="340" y="244"/>
                    </a:lnTo>
                    <a:lnTo>
                      <a:pt x="342" y="232"/>
                    </a:lnTo>
                    <a:lnTo>
                      <a:pt x="346" y="222"/>
                    </a:lnTo>
                    <a:lnTo>
                      <a:pt x="352" y="210"/>
                    </a:lnTo>
                    <a:lnTo>
                      <a:pt x="358" y="200"/>
                    </a:lnTo>
                    <a:lnTo>
                      <a:pt x="374" y="184"/>
                    </a:lnTo>
                    <a:lnTo>
                      <a:pt x="390" y="170"/>
                    </a:lnTo>
                    <a:lnTo>
                      <a:pt x="408" y="160"/>
                    </a:lnTo>
                    <a:lnTo>
                      <a:pt x="408" y="160"/>
                    </a:lnTo>
                    <a:lnTo>
                      <a:pt x="410" y="142"/>
                    </a:lnTo>
                    <a:lnTo>
                      <a:pt x="414" y="122"/>
                    </a:lnTo>
                    <a:lnTo>
                      <a:pt x="422" y="98"/>
                    </a:lnTo>
                    <a:lnTo>
                      <a:pt x="428" y="84"/>
                    </a:lnTo>
                    <a:lnTo>
                      <a:pt x="434" y="72"/>
                    </a:lnTo>
                    <a:lnTo>
                      <a:pt x="442" y="60"/>
                    </a:lnTo>
                    <a:lnTo>
                      <a:pt x="452" y="50"/>
                    </a:lnTo>
                    <a:lnTo>
                      <a:pt x="462" y="40"/>
                    </a:lnTo>
                    <a:lnTo>
                      <a:pt x="474" y="32"/>
                    </a:lnTo>
                    <a:lnTo>
                      <a:pt x="488" y="24"/>
                    </a:lnTo>
                    <a:lnTo>
                      <a:pt x="506" y="20"/>
                    </a:lnTo>
                    <a:lnTo>
                      <a:pt x="506" y="20"/>
                    </a:lnTo>
                    <a:lnTo>
                      <a:pt x="536" y="14"/>
                    </a:lnTo>
                    <a:lnTo>
                      <a:pt x="564" y="12"/>
                    </a:lnTo>
                    <a:lnTo>
                      <a:pt x="588" y="14"/>
                    </a:lnTo>
                    <a:lnTo>
                      <a:pt x="612" y="16"/>
                    </a:lnTo>
                    <a:lnTo>
                      <a:pt x="632" y="22"/>
                    </a:lnTo>
                    <a:lnTo>
                      <a:pt x="656" y="30"/>
                    </a:lnTo>
                    <a:lnTo>
                      <a:pt x="708" y="54"/>
                    </a:lnTo>
                    <a:lnTo>
                      <a:pt x="708" y="54"/>
                    </a:lnTo>
                    <a:lnTo>
                      <a:pt x="730" y="42"/>
                    </a:lnTo>
                    <a:lnTo>
                      <a:pt x="752" y="30"/>
                    </a:lnTo>
                    <a:lnTo>
                      <a:pt x="780" y="18"/>
                    </a:lnTo>
                    <a:lnTo>
                      <a:pt x="812" y="6"/>
                    </a:lnTo>
                    <a:lnTo>
                      <a:pt x="828" y="4"/>
                    </a:lnTo>
                    <a:lnTo>
                      <a:pt x="846" y="0"/>
                    </a:lnTo>
                    <a:lnTo>
                      <a:pt x="862" y="0"/>
                    </a:lnTo>
                    <a:lnTo>
                      <a:pt x="878" y="0"/>
                    </a:lnTo>
                    <a:lnTo>
                      <a:pt x="892" y="4"/>
                    </a:lnTo>
                    <a:lnTo>
                      <a:pt x="906" y="10"/>
                    </a:lnTo>
                    <a:lnTo>
                      <a:pt x="906" y="10"/>
                    </a:lnTo>
                    <a:lnTo>
                      <a:pt x="918" y="18"/>
                    </a:lnTo>
                    <a:lnTo>
                      <a:pt x="930" y="26"/>
                    </a:lnTo>
                    <a:lnTo>
                      <a:pt x="940" y="34"/>
                    </a:lnTo>
                    <a:lnTo>
                      <a:pt x="950" y="44"/>
                    </a:lnTo>
                    <a:lnTo>
                      <a:pt x="964" y="64"/>
                    </a:lnTo>
                    <a:lnTo>
                      <a:pt x="974" y="84"/>
                    </a:lnTo>
                    <a:lnTo>
                      <a:pt x="980" y="104"/>
                    </a:lnTo>
                    <a:lnTo>
                      <a:pt x="984" y="120"/>
                    </a:lnTo>
                    <a:lnTo>
                      <a:pt x="982" y="134"/>
                    </a:lnTo>
                    <a:lnTo>
                      <a:pt x="980" y="140"/>
                    </a:lnTo>
                    <a:lnTo>
                      <a:pt x="978" y="142"/>
                    </a:lnTo>
                    <a:lnTo>
                      <a:pt x="978" y="142"/>
                    </a:lnTo>
                    <a:lnTo>
                      <a:pt x="982" y="146"/>
                    </a:lnTo>
                    <a:lnTo>
                      <a:pt x="994" y="158"/>
                    </a:lnTo>
                    <a:lnTo>
                      <a:pt x="1006" y="178"/>
                    </a:lnTo>
                    <a:lnTo>
                      <a:pt x="1012" y="188"/>
                    </a:lnTo>
                    <a:lnTo>
                      <a:pt x="1018" y="202"/>
                    </a:lnTo>
                    <a:lnTo>
                      <a:pt x="1022" y="216"/>
                    </a:lnTo>
                    <a:lnTo>
                      <a:pt x="1024" y="232"/>
                    </a:lnTo>
                    <a:lnTo>
                      <a:pt x="1024" y="250"/>
                    </a:lnTo>
                    <a:lnTo>
                      <a:pt x="1020" y="268"/>
                    </a:lnTo>
                    <a:lnTo>
                      <a:pt x="1014" y="288"/>
                    </a:lnTo>
                    <a:lnTo>
                      <a:pt x="1004" y="308"/>
                    </a:lnTo>
                    <a:lnTo>
                      <a:pt x="990" y="330"/>
                    </a:lnTo>
                    <a:lnTo>
                      <a:pt x="970" y="352"/>
                    </a:lnTo>
                    <a:lnTo>
                      <a:pt x="970" y="352"/>
                    </a:lnTo>
                    <a:lnTo>
                      <a:pt x="930" y="394"/>
                    </a:lnTo>
                    <a:lnTo>
                      <a:pt x="892" y="428"/>
                    </a:lnTo>
                    <a:lnTo>
                      <a:pt x="860" y="454"/>
                    </a:lnTo>
                    <a:lnTo>
                      <a:pt x="828" y="476"/>
                    </a:lnTo>
                    <a:lnTo>
                      <a:pt x="798" y="492"/>
                    </a:lnTo>
                    <a:lnTo>
                      <a:pt x="768" y="504"/>
                    </a:lnTo>
                    <a:lnTo>
                      <a:pt x="734" y="514"/>
                    </a:lnTo>
                    <a:lnTo>
                      <a:pt x="698" y="522"/>
                    </a:lnTo>
                    <a:lnTo>
                      <a:pt x="698" y="522"/>
                    </a:lnTo>
                    <a:lnTo>
                      <a:pt x="658" y="528"/>
                    </a:lnTo>
                    <a:lnTo>
                      <a:pt x="618" y="530"/>
                    </a:lnTo>
                    <a:lnTo>
                      <a:pt x="578" y="530"/>
                    </a:lnTo>
                    <a:lnTo>
                      <a:pt x="536" y="526"/>
                    </a:lnTo>
                    <a:lnTo>
                      <a:pt x="494" y="518"/>
                    </a:lnTo>
                    <a:lnTo>
                      <a:pt x="448" y="508"/>
                    </a:lnTo>
                    <a:lnTo>
                      <a:pt x="402" y="494"/>
                    </a:lnTo>
                    <a:lnTo>
                      <a:pt x="352" y="476"/>
                    </a:lnTo>
                    <a:lnTo>
                      <a:pt x="352" y="476"/>
                    </a:lnTo>
                    <a:lnTo>
                      <a:pt x="304" y="458"/>
                    </a:lnTo>
                    <a:lnTo>
                      <a:pt x="282" y="452"/>
                    </a:lnTo>
                    <a:lnTo>
                      <a:pt x="260" y="448"/>
                    </a:lnTo>
                    <a:lnTo>
                      <a:pt x="238" y="446"/>
                    </a:lnTo>
                    <a:lnTo>
                      <a:pt x="216" y="446"/>
                    </a:lnTo>
                    <a:lnTo>
                      <a:pt x="196" y="446"/>
                    </a:lnTo>
                    <a:lnTo>
                      <a:pt x="174" y="450"/>
                    </a:lnTo>
                    <a:lnTo>
                      <a:pt x="154" y="456"/>
                    </a:lnTo>
                    <a:lnTo>
                      <a:pt x="134" y="466"/>
                    </a:lnTo>
                    <a:lnTo>
                      <a:pt x="112" y="478"/>
                    </a:lnTo>
                    <a:lnTo>
                      <a:pt x="92" y="492"/>
                    </a:lnTo>
                    <a:lnTo>
                      <a:pt x="70" y="508"/>
                    </a:lnTo>
                    <a:lnTo>
                      <a:pt x="48" y="528"/>
                    </a:lnTo>
                    <a:lnTo>
                      <a:pt x="24" y="552"/>
                    </a:lnTo>
                    <a:lnTo>
                      <a:pt x="0" y="580"/>
                    </a:lnTo>
                    <a:lnTo>
                      <a:pt x="0" y="580"/>
                    </a:lnTo>
                    <a:lnTo>
                      <a:pt x="10" y="560"/>
                    </a:lnTo>
                    <a:lnTo>
                      <a:pt x="22" y="538"/>
                    </a:lnTo>
                    <a:lnTo>
                      <a:pt x="40" y="514"/>
                    </a:lnTo>
                    <a:lnTo>
                      <a:pt x="64" y="486"/>
                    </a:lnTo>
                    <a:lnTo>
                      <a:pt x="78" y="472"/>
                    </a:lnTo>
                    <a:lnTo>
                      <a:pt x="94" y="458"/>
                    </a:lnTo>
                    <a:lnTo>
                      <a:pt x="110" y="444"/>
                    </a:lnTo>
                    <a:lnTo>
                      <a:pt x="128" y="432"/>
                    </a:lnTo>
                    <a:lnTo>
                      <a:pt x="148" y="420"/>
                    </a:lnTo>
                    <a:lnTo>
                      <a:pt x="168" y="412"/>
                    </a:lnTo>
                    <a:lnTo>
                      <a:pt x="168" y="412"/>
                    </a:lnTo>
                    <a:lnTo>
                      <a:pt x="190" y="404"/>
                    </a:lnTo>
                    <a:lnTo>
                      <a:pt x="212" y="396"/>
                    </a:lnTo>
                    <a:lnTo>
                      <a:pt x="234" y="392"/>
                    </a:lnTo>
                    <a:lnTo>
                      <a:pt x="254" y="390"/>
                    </a:lnTo>
                    <a:lnTo>
                      <a:pt x="274" y="388"/>
                    </a:lnTo>
                    <a:lnTo>
                      <a:pt x="296" y="388"/>
                    </a:lnTo>
                    <a:lnTo>
                      <a:pt x="336" y="390"/>
                    </a:lnTo>
                    <a:lnTo>
                      <a:pt x="376" y="398"/>
                    </a:lnTo>
                    <a:lnTo>
                      <a:pt x="416" y="408"/>
                    </a:lnTo>
                    <a:lnTo>
                      <a:pt x="458" y="420"/>
                    </a:lnTo>
                    <a:lnTo>
                      <a:pt x="498" y="434"/>
                    </a:lnTo>
                    <a:lnTo>
                      <a:pt x="498" y="434"/>
                    </a:lnTo>
                    <a:lnTo>
                      <a:pt x="520" y="440"/>
                    </a:lnTo>
                    <a:lnTo>
                      <a:pt x="540" y="444"/>
                    </a:lnTo>
                    <a:lnTo>
                      <a:pt x="560" y="446"/>
                    </a:lnTo>
                    <a:lnTo>
                      <a:pt x="580" y="446"/>
                    </a:lnTo>
                    <a:lnTo>
                      <a:pt x="598" y="446"/>
                    </a:lnTo>
                    <a:lnTo>
                      <a:pt x="618" y="444"/>
                    </a:lnTo>
                    <a:lnTo>
                      <a:pt x="636" y="440"/>
                    </a:lnTo>
                    <a:lnTo>
                      <a:pt x="652" y="436"/>
                    </a:lnTo>
                    <a:lnTo>
                      <a:pt x="686" y="424"/>
                    </a:lnTo>
                    <a:lnTo>
                      <a:pt x="718" y="408"/>
                    </a:lnTo>
                    <a:lnTo>
                      <a:pt x="746" y="390"/>
                    </a:lnTo>
                    <a:lnTo>
                      <a:pt x="772" y="370"/>
                    </a:lnTo>
                    <a:lnTo>
                      <a:pt x="772" y="370"/>
                    </a:lnTo>
                    <a:lnTo>
                      <a:pt x="796" y="348"/>
                    </a:lnTo>
                    <a:lnTo>
                      <a:pt x="818" y="322"/>
                    </a:lnTo>
                    <a:lnTo>
                      <a:pt x="838" y="296"/>
                    </a:lnTo>
                    <a:lnTo>
                      <a:pt x="852" y="266"/>
                    </a:lnTo>
                    <a:lnTo>
                      <a:pt x="860" y="250"/>
                    </a:lnTo>
                    <a:lnTo>
                      <a:pt x="864" y="236"/>
                    </a:lnTo>
                    <a:lnTo>
                      <a:pt x="868" y="220"/>
                    </a:lnTo>
                    <a:lnTo>
                      <a:pt x="870" y="204"/>
                    </a:lnTo>
                    <a:lnTo>
                      <a:pt x="870" y="188"/>
                    </a:lnTo>
                    <a:lnTo>
                      <a:pt x="870" y="170"/>
                    </a:lnTo>
                    <a:lnTo>
                      <a:pt x="866" y="154"/>
                    </a:lnTo>
                    <a:lnTo>
                      <a:pt x="862" y="138"/>
                    </a:lnTo>
                    <a:lnTo>
                      <a:pt x="862" y="138"/>
                    </a:lnTo>
                    <a:lnTo>
                      <a:pt x="856" y="122"/>
                    </a:lnTo>
                    <a:lnTo>
                      <a:pt x="848" y="110"/>
                    </a:lnTo>
                    <a:lnTo>
                      <a:pt x="840" y="100"/>
                    </a:lnTo>
                    <a:lnTo>
                      <a:pt x="830" y="92"/>
                    </a:lnTo>
                    <a:lnTo>
                      <a:pt x="822" y="86"/>
                    </a:lnTo>
                    <a:lnTo>
                      <a:pt x="812" y="80"/>
                    </a:lnTo>
                    <a:lnTo>
                      <a:pt x="802" y="78"/>
                    </a:lnTo>
                    <a:lnTo>
                      <a:pt x="792" y="76"/>
                    </a:lnTo>
                    <a:lnTo>
                      <a:pt x="774" y="76"/>
                    </a:lnTo>
                    <a:lnTo>
                      <a:pt x="756" y="78"/>
                    </a:lnTo>
                    <a:lnTo>
                      <a:pt x="736" y="84"/>
                    </a:lnTo>
                    <a:lnTo>
                      <a:pt x="736" y="84"/>
                    </a:lnTo>
                    <a:lnTo>
                      <a:pt x="728" y="86"/>
                    </a:lnTo>
                    <a:lnTo>
                      <a:pt x="712" y="86"/>
                    </a:lnTo>
                    <a:lnTo>
                      <a:pt x="672" y="86"/>
                    </a:lnTo>
                    <a:lnTo>
                      <a:pt x="650" y="88"/>
                    </a:lnTo>
                    <a:lnTo>
                      <a:pt x="626" y="90"/>
                    </a:lnTo>
                    <a:lnTo>
                      <a:pt x="602" y="96"/>
                    </a:lnTo>
                    <a:lnTo>
                      <a:pt x="582" y="106"/>
                    </a:lnTo>
                    <a:lnTo>
                      <a:pt x="582" y="106"/>
                    </a:lnTo>
                    <a:lnTo>
                      <a:pt x="568" y="116"/>
                    </a:lnTo>
                    <a:lnTo>
                      <a:pt x="556" y="128"/>
                    </a:lnTo>
                    <a:lnTo>
                      <a:pt x="542" y="144"/>
                    </a:lnTo>
                    <a:lnTo>
                      <a:pt x="530" y="162"/>
                    </a:lnTo>
                    <a:lnTo>
                      <a:pt x="524" y="172"/>
                    </a:lnTo>
                    <a:lnTo>
                      <a:pt x="522" y="182"/>
                    </a:lnTo>
                    <a:lnTo>
                      <a:pt x="520" y="194"/>
                    </a:lnTo>
                    <a:lnTo>
                      <a:pt x="520" y="206"/>
                    </a:lnTo>
                    <a:lnTo>
                      <a:pt x="522" y="218"/>
                    </a:lnTo>
                    <a:lnTo>
                      <a:pt x="526" y="230"/>
                    </a:lnTo>
                    <a:lnTo>
                      <a:pt x="526" y="230"/>
                    </a:lnTo>
                    <a:lnTo>
                      <a:pt x="538" y="250"/>
                    </a:lnTo>
                    <a:lnTo>
                      <a:pt x="546" y="258"/>
                    </a:lnTo>
                    <a:lnTo>
                      <a:pt x="552" y="264"/>
                    </a:lnTo>
                    <a:lnTo>
                      <a:pt x="560" y="268"/>
                    </a:lnTo>
                    <a:lnTo>
                      <a:pt x="568" y="272"/>
                    </a:lnTo>
                    <a:lnTo>
                      <a:pt x="582" y="276"/>
                    </a:lnTo>
                    <a:lnTo>
                      <a:pt x="598" y="276"/>
                    </a:lnTo>
                    <a:lnTo>
                      <a:pt x="614" y="274"/>
                    </a:lnTo>
                    <a:lnTo>
                      <a:pt x="630" y="268"/>
                    </a:lnTo>
                    <a:lnTo>
                      <a:pt x="646" y="262"/>
                    </a:lnTo>
                    <a:lnTo>
                      <a:pt x="646" y="262"/>
                    </a:lnTo>
                    <a:lnTo>
                      <a:pt x="662" y="254"/>
                    </a:lnTo>
                    <a:lnTo>
                      <a:pt x="678" y="244"/>
                    </a:lnTo>
                    <a:lnTo>
                      <a:pt x="692" y="234"/>
                    </a:lnTo>
                    <a:lnTo>
                      <a:pt x="706" y="222"/>
                    </a:lnTo>
                    <a:lnTo>
                      <a:pt x="716" y="208"/>
                    </a:lnTo>
                    <a:lnTo>
                      <a:pt x="724" y="192"/>
                    </a:lnTo>
                    <a:lnTo>
                      <a:pt x="730" y="176"/>
                    </a:lnTo>
                    <a:lnTo>
                      <a:pt x="732" y="160"/>
                    </a:lnTo>
                    <a:lnTo>
                      <a:pt x="732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 rot="512464">
                <a:off x="4811182" y="3476249"/>
                <a:ext cx="1003301" cy="565149"/>
              </a:xfrm>
              <a:custGeom>
                <a:avLst/>
                <a:gdLst>
                  <a:gd name="T0" fmla="*/ 460 w 632"/>
                  <a:gd name="T1" fmla="*/ 114 h 356"/>
                  <a:gd name="T2" fmla="*/ 456 w 632"/>
                  <a:gd name="T3" fmla="*/ 152 h 356"/>
                  <a:gd name="T4" fmla="*/ 428 w 632"/>
                  <a:gd name="T5" fmla="*/ 178 h 356"/>
                  <a:gd name="T6" fmla="*/ 352 w 632"/>
                  <a:gd name="T7" fmla="*/ 208 h 356"/>
                  <a:gd name="T8" fmla="*/ 264 w 632"/>
                  <a:gd name="T9" fmla="*/ 210 h 356"/>
                  <a:gd name="T10" fmla="*/ 232 w 632"/>
                  <a:gd name="T11" fmla="*/ 194 h 356"/>
                  <a:gd name="T12" fmla="*/ 210 w 632"/>
                  <a:gd name="T13" fmla="*/ 164 h 356"/>
                  <a:gd name="T14" fmla="*/ 220 w 632"/>
                  <a:gd name="T15" fmla="*/ 124 h 356"/>
                  <a:gd name="T16" fmla="*/ 252 w 632"/>
                  <a:gd name="T17" fmla="*/ 98 h 356"/>
                  <a:gd name="T18" fmla="*/ 268 w 632"/>
                  <a:gd name="T19" fmla="*/ 44 h 356"/>
                  <a:gd name="T20" fmla="*/ 302 w 632"/>
                  <a:gd name="T21" fmla="*/ 14 h 356"/>
                  <a:gd name="T22" fmla="*/ 348 w 632"/>
                  <a:gd name="T23" fmla="*/ 8 h 356"/>
                  <a:gd name="T24" fmla="*/ 404 w 632"/>
                  <a:gd name="T25" fmla="*/ 18 h 356"/>
                  <a:gd name="T26" fmla="*/ 464 w 632"/>
                  <a:gd name="T27" fmla="*/ 18 h 356"/>
                  <a:gd name="T28" fmla="*/ 532 w 632"/>
                  <a:gd name="T29" fmla="*/ 0 h 356"/>
                  <a:gd name="T30" fmla="*/ 558 w 632"/>
                  <a:gd name="T31" fmla="*/ 6 h 356"/>
                  <a:gd name="T32" fmla="*/ 600 w 632"/>
                  <a:gd name="T33" fmla="*/ 52 h 356"/>
                  <a:gd name="T34" fmla="*/ 604 w 632"/>
                  <a:gd name="T35" fmla="*/ 88 h 356"/>
                  <a:gd name="T36" fmla="*/ 628 w 632"/>
                  <a:gd name="T37" fmla="*/ 124 h 356"/>
                  <a:gd name="T38" fmla="*/ 630 w 632"/>
                  <a:gd name="T39" fmla="*/ 166 h 356"/>
                  <a:gd name="T40" fmla="*/ 598 w 632"/>
                  <a:gd name="T41" fmla="*/ 216 h 356"/>
                  <a:gd name="T42" fmla="*/ 530 w 632"/>
                  <a:gd name="T43" fmla="*/ 280 h 356"/>
                  <a:gd name="T44" fmla="*/ 452 w 632"/>
                  <a:gd name="T45" fmla="*/ 316 h 356"/>
                  <a:gd name="T46" fmla="*/ 382 w 632"/>
                  <a:gd name="T47" fmla="*/ 326 h 356"/>
                  <a:gd name="T48" fmla="*/ 276 w 632"/>
                  <a:gd name="T49" fmla="*/ 312 h 356"/>
                  <a:gd name="T50" fmla="*/ 188 w 632"/>
                  <a:gd name="T51" fmla="*/ 282 h 356"/>
                  <a:gd name="T52" fmla="*/ 120 w 632"/>
                  <a:gd name="T53" fmla="*/ 274 h 356"/>
                  <a:gd name="T54" fmla="*/ 70 w 632"/>
                  <a:gd name="T55" fmla="*/ 294 h 356"/>
                  <a:gd name="T56" fmla="*/ 0 w 632"/>
                  <a:gd name="T57" fmla="*/ 356 h 356"/>
                  <a:gd name="T58" fmla="*/ 40 w 632"/>
                  <a:gd name="T59" fmla="*/ 298 h 356"/>
                  <a:gd name="T60" fmla="*/ 104 w 632"/>
                  <a:gd name="T61" fmla="*/ 252 h 356"/>
                  <a:gd name="T62" fmla="*/ 182 w 632"/>
                  <a:gd name="T63" fmla="*/ 238 h 356"/>
                  <a:gd name="T64" fmla="*/ 308 w 632"/>
                  <a:gd name="T65" fmla="*/ 266 h 356"/>
                  <a:gd name="T66" fmla="*/ 380 w 632"/>
                  <a:gd name="T67" fmla="*/ 274 h 356"/>
                  <a:gd name="T68" fmla="*/ 460 w 632"/>
                  <a:gd name="T69" fmla="*/ 240 h 356"/>
                  <a:gd name="T70" fmla="*/ 504 w 632"/>
                  <a:gd name="T71" fmla="*/ 198 h 356"/>
                  <a:gd name="T72" fmla="*/ 536 w 632"/>
                  <a:gd name="T73" fmla="*/ 124 h 356"/>
                  <a:gd name="T74" fmla="*/ 528 w 632"/>
                  <a:gd name="T75" fmla="*/ 74 h 356"/>
                  <a:gd name="T76" fmla="*/ 500 w 632"/>
                  <a:gd name="T77" fmla="*/ 48 h 356"/>
                  <a:gd name="T78" fmla="*/ 454 w 632"/>
                  <a:gd name="T79" fmla="*/ 52 h 356"/>
                  <a:gd name="T80" fmla="*/ 400 w 632"/>
                  <a:gd name="T81" fmla="*/ 54 h 356"/>
                  <a:gd name="T82" fmla="*/ 358 w 632"/>
                  <a:gd name="T83" fmla="*/ 64 h 356"/>
                  <a:gd name="T84" fmla="*/ 326 w 632"/>
                  <a:gd name="T85" fmla="*/ 100 h 356"/>
                  <a:gd name="T86" fmla="*/ 322 w 632"/>
                  <a:gd name="T87" fmla="*/ 134 h 356"/>
                  <a:gd name="T88" fmla="*/ 340 w 632"/>
                  <a:gd name="T89" fmla="*/ 162 h 356"/>
                  <a:gd name="T90" fmla="*/ 378 w 632"/>
                  <a:gd name="T91" fmla="*/ 168 h 356"/>
                  <a:gd name="T92" fmla="*/ 428 w 632"/>
                  <a:gd name="T93" fmla="*/ 144 h 356"/>
                  <a:gd name="T94" fmla="*/ 450 w 632"/>
                  <a:gd name="T95" fmla="*/ 10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2" h="356">
                    <a:moveTo>
                      <a:pt x="450" y="98"/>
                    </a:moveTo>
                    <a:lnTo>
                      <a:pt x="450" y="98"/>
                    </a:lnTo>
                    <a:lnTo>
                      <a:pt x="456" y="106"/>
                    </a:lnTo>
                    <a:lnTo>
                      <a:pt x="460" y="114"/>
                    </a:lnTo>
                    <a:lnTo>
                      <a:pt x="462" y="126"/>
                    </a:lnTo>
                    <a:lnTo>
                      <a:pt x="462" y="138"/>
                    </a:lnTo>
                    <a:lnTo>
                      <a:pt x="460" y="146"/>
                    </a:lnTo>
                    <a:lnTo>
                      <a:pt x="456" y="152"/>
                    </a:lnTo>
                    <a:lnTo>
                      <a:pt x="452" y="158"/>
                    </a:lnTo>
                    <a:lnTo>
                      <a:pt x="446" y="166"/>
                    </a:lnTo>
                    <a:lnTo>
                      <a:pt x="438" y="172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04" y="190"/>
                    </a:lnTo>
                    <a:lnTo>
                      <a:pt x="378" y="200"/>
                    </a:lnTo>
                    <a:lnTo>
                      <a:pt x="352" y="208"/>
                    </a:lnTo>
                    <a:lnTo>
                      <a:pt x="326" y="212"/>
                    </a:lnTo>
                    <a:lnTo>
                      <a:pt x="300" y="214"/>
                    </a:lnTo>
                    <a:lnTo>
                      <a:pt x="276" y="212"/>
                    </a:lnTo>
                    <a:lnTo>
                      <a:pt x="264" y="210"/>
                    </a:lnTo>
                    <a:lnTo>
                      <a:pt x="252" y="206"/>
                    </a:lnTo>
                    <a:lnTo>
                      <a:pt x="242" y="200"/>
                    </a:lnTo>
                    <a:lnTo>
                      <a:pt x="232" y="194"/>
                    </a:lnTo>
                    <a:lnTo>
                      <a:pt x="232" y="194"/>
                    </a:lnTo>
                    <a:lnTo>
                      <a:pt x="224" y="186"/>
                    </a:lnTo>
                    <a:lnTo>
                      <a:pt x="218" y="180"/>
                    </a:lnTo>
                    <a:lnTo>
                      <a:pt x="214" y="172"/>
                    </a:lnTo>
                    <a:lnTo>
                      <a:pt x="210" y="164"/>
                    </a:lnTo>
                    <a:lnTo>
                      <a:pt x="210" y="158"/>
                    </a:lnTo>
                    <a:lnTo>
                      <a:pt x="210" y="150"/>
                    </a:lnTo>
                    <a:lnTo>
                      <a:pt x="214" y="136"/>
                    </a:lnTo>
                    <a:lnTo>
                      <a:pt x="220" y="124"/>
                    </a:lnTo>
                    <a:lnTo>
                      <a:pt x="230" y="112"/>
                    </a:lnTo>
                    <a:lnTo>
                      <a:pt x="240" y="104"/>
                    </a:lnTo>
                    <a:lnTo>
                      <a:pt x="252" y="98"/>
                    </a:lnTo>
                    <a:lnTo>
                      <a:pt x="252" y="98"/>
                    </a:lnTo>
                    <a:lnTo>
                      <a:pt x="252" y="86"/>
                    </a:lnTo>
                    <a:lnTo>
                      <a:pt x="256" y="74"/>
                    </a:lnTo>
                    <a:lnTo>
                      <a:pt x="260" y="60"/>
                    </a:lnTo>
                    <a:lnTo>
                      <a:pt x="268" y="44"/>
                    </a:lnTo>
                    <a:lnTo>
                      <a:pt x="278" y="30"/>
                    </a:lnTo>
                    <a:lnTo>
                      <a:pt x="284" y="24"/>
                    </a:lnTo>
                    <a:lnTo>
                      <a:pt x="292" y="18"/>
                    </a:lnTo>
                    <a:lnTo>
                      <a:pt x="302" y="14"/>
                    </a:lnTo>
                    <a:lnTo>
                      <a:pt x="312" y="12"/>
                    </a:lnTo>
                    <a:lnTo>
                      <a:pt x="312" y="12"/>
                    </a:lnTo>
                    <a:lnTo>
                      <a:pt x="330" y="8"/>
                    </a:lnTo>
                    <a:lnTo>
                      <a:pt x="348" y="8"/>
                    </a:lnTo>
                    <a:lnTo>
                      <a:pt x="362" y="8"/>
                    </a:lnTo>
                    <a:lnTo>
                      <a:pt x="376" y="10"/>
                    </a:lnTo>
                    <a:lnTo>
                      <a:pt x="390" y="14"/>
                    </a:lnTo>
                    <a:lnTo>
                      <a:pt x="404" y="18"/>
                    </a:lnTo>
                    <a:lnTo>
                      <a:pt x="436" y="32"/>
                    </a:lnTo>
                    <a:lnTo>
                      <a:pt x="436" y="32"/>
                    </a:lnTo>
                    <a:lnTo>
                      <a:pt x="450" y="24"/>
                    </a:lnTo>
                    <a:lnTo>
                      <a:pt x="464" y="18"/>
                    </a:lnTo>
                    <a:lnTo>
                      <a:pt x="482" y="10"/>
                    </a:lnTo>
                    <a:lnTo>
                      <a:pt x="500" y="4"/>
                    </a:lnTo>
                    <a:lnTo>
                      <a:pt x="522" y="0"/>
                    </a:lnTo>
                    <a:lnTo>
                      <a:pt x="532" y="0"/>
                    </a:lnTo>
                    <a:lnTo>
                      <a:pt x="540" y="0"/>
                    </a:lnTo>
                    <a:lnTo>
                      <a:pt x="550" y="2"/>
                    </a:lnTo>
                    <a:lnTo>
                      <a:pt x="558" y="6"/>
                    </a:lnTo>
                    <a:lnTo>
                      <a:pt x="558" y="6"/>
                    </a:lnTo>
                    <a:lnTo>
                      <a:pt x="574" y="16"/>
                    </a:lnTo>
                    <a:lnTo>
                      <a:pt x="586" y="26"/>
                    </a:lnTo>
                    <a:lnTo>
                      <a:pt x="594" y="40"/>
                    </a:lnTo>
                    <a:lnTo>
                      <a:pt x="600" y="52"/>
                    </a:lnTo>
                    <a:lnTo>
                      <a:pt x="604" y="64"/>
                    </a:lnTo>
                    <a:lnTo>
                      <a:pt x="606" y="74"/>
                    </a:lnTo>
                    <a:lnTo>
                      <a:pt x="606" y="82"/>
                    </a:lnTo>
                    <a:lnTo>
                      <a:pt x="604" y="88"/>
                    </a:lnTo>
                    <a:lnTo>
                      <a:pt x="604" y="88"/>
                    </a:lnTo>
                    <a:lnTo>
                      <a:pt x="612" y="96"/>
                    </a:lnTo>
                    <a:lnTo>
                      <a:pt x="620" y="108"/>
                    </a:lnTo>
                    <a:lnTo>
                      <a:pt x="628" y="124"/>
                    </a:lnTo>
                    <a:lnTo>
                      <a:pt x="630" y="134"/>
                    </a:lnTo>
                    <a:lnTo>
                      <a:pt x="632" y="142"/>
                    </a:lnTo>
                    <a:lnTo>
                      <a:pt x="632" y="154"/>
                    </a:lnTo>
                    <a:lnTo>
                      <a:pt x="630" y="166"/>
                    </a:lnTo>
                    <a:lnTo>
                      <a:pt x="626" y="178"/>
                    </a:lnTo>
                    <a:lnTo>
                      <a:pt x="618" y="190"/>
                    </a:lnTo>
                    <a:lnTo>
                      <a:pt x="610" y="204"/>
                    </a:lnTo>
                    <a:lnTo>
                      <a:pt x="598" y="216"/>
                    </a:lnTo>
                    <a:lnTo>
                      <a:pt x="598" y="216"/>
                    </a:lnTo>
                    <a:lnTo>
                      <a:pt x="572" y="242"/>
                    </a:lnTo>
                    <a:lnTo>
                      <a:pt x="550" y="262"/>
                    </a:lnTo>
                    <a:lnTo>
                      <a:pt x="530" y="280"/>
                    </a:lnTo>
                    <a:lnTo>
                      <a:pt x="510" y="292"/>
                    </a:lnTo>
                    <a:lnTo>
                      <a:pt x="492" y="302"/>
                    </a:lnTo>
                    <a:lnTo>
                      <a:pt x="472" y="310"/>
                    </a:lnTo>
                    <a:lnTo>
                      <a:pt x="452" y="316"/>
                    </a:lnTo>
                    <a:lnTo>
                      <a:pt x="430" y="322"/>
                    </a:lnTo>
                    <a:lnTo>
                      <a:pt x="430" y="322"/>
                    </a:lnTo>
                    <a:lnTo>
                      <a:pt x="406" y="324"/>
                    </a:lnTo>
                    <a:lnTo>
                      <a:pt x="382" y="326"/>
                    </a:lnTo>
                    <a:lnTo>
                      <a:pt x="356" y="326"/>
                    </a:lnTo>
                    <a:lnTo>
                      <a:pt x="330" y="324"/>
                    </a:lnTo>
                    <a:lnTo>
                      <a:pt x="304" y="318"/>
                    </a:lnTo>
                    <a:lnTo>
                      <a:pt x="276" y="312"/>
                    </a:lnTo>
                    <a:lnTo>
                      <a:pt x="248" y="304"/>
                    </a:lnTo>
                    <a:lnTo>
                      <a:pt x="218" y="292"/>
                    </a:lnTo>
                    <a:lnTo>
                      <a:pt x="218" y="292"/>
                    </a:lnTo>
                    <a:lnTo>
                      <a:pt x="188" y="282"/>
                    </a:lnTo>
                    <a:lnTo>
                      <a:pt x="160" y="276"/>
                    </a:lnTo>
                    <a:lnTo>
                      <a:pt x="146" y="274"/>
                    </a:lnTo>
                    <a:lnTo>
                      <a:pt x="134" y="274"/>
                    </a:lnTo>
                    <a:lnTo>
                      <a:pt x="120" y="274"/>
                    </a:lnTo>
                    <a:lnTo>
                      <a:pt x="108" y="278"/>
                    </a:lnTo>
                    <a:lnTo>
                      <a:pt x="94" y="282"/>
                    </a:lnTo>
                    <a:lnTo>
                      <a:pt x="82" y="286"/>
                    </a:lnTo>
                    <a:lnTo>
                      <a:pt x="70" y="294"/>
                    </a:lnTo>
                    <a:lnTo>
                      <a:pt x="56" y="302"/>
                    </a:lnTo>
                    <a:lnTo>
                      <a:pt x="28" y="326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6" y="344"/>
                    </a:lnTo>
                    <a:lnTo>
                      <a:pt x="14" y="332"/>
                    </a:lnTo>
                    <a:lnTo>
                      <a:pt x="24" y="316"/>
                    </a:lnTo>
                    <a:lnTo>
                      <a:pt x="40" y="298"/>
                    </a:lnTo>
                    <a:lnTo>
                      <a:pt x="58" y="282"/>
                    </a:lnTo>
                    <a:lnTo>
                      <a:pt x="78" y="266"/>
                    </a:lnTo>
                    <a:lnTo>
                      <a:pt x="90" y="258"/>
                    </a:lnTo>
                    <a:lnTo>
                      <a:pt x="104" y="252"/>
                    </a:lnTo>
                    <a:lnTo>
                      <a:pt x="104" y="252"/>
                    </a:lnTo>
                    <a:lnTo>
                      <a:pt x="130" y="244"/>
                    </a:lnTo>
                    <a:lnTo>
                      <a:pt x="156" y="240"/>
                    </a:lnTo>
                    <a:lnTo>
                      <a:pt x="182" y="238"/>
                    </a:lnTo>
                    <a:lnTo>
                      <a:pt x="206" y="240"/>
                    </a:lnTo>
                    <a:lnTo>
                      <a:pt x="232" y="244"/>
                    </a:lnTo>
                    <a:lnTo>
                      <a:pt x="256" y="252"/>
                    </a:lnTo>
                    <a:lnTo>
                      <a:pt x="308" y="266"/>
                    </a:lnTo>
                    <a:lnTo>
                      <a:pt x="308" y="266"/>
                    </a:lnTo>
                    <a:lnTo>
                      <a:pt x="332" y="272"/>
                    </a:lnTo>
                    <a:lnTo>
                      <a:pt x="356" y="274"/>
                    </a:lnTo>
                    <a:lnTo>
                      <a:pt x="380" y="274"/>
                    </a:lnTo>
                    <a:lnTo>
                      <a:pt x="402" y="268"/>
                    </a:lnTo>
                    <a:lnTo>
                      <a:pt x="424" y="262"/>
                    </a:lnTo>
                    <a:lnTo>
                      <a:pt x="442" y="252"/>
                    </a:lnTo>
                    <a:lnTo>
                      <a:pt x="460" y="240"/>
                    </a:lnTo>
                    <a:lnTo>
                      <a:pt x="476" y="228"/>
                    </a:lnTo>
                    <a:lnTo>
                      <a:pt x="476" y="228"/>
                    </a:lnTo>
                    <a:lnTo>
                      <a:pt x="490" y="214"/>
                    </a:lnTo>
                    <a:lnTo>
                      <a:pt x="504" y="198"/>
                    </a:lnTo>
                    <a:lnTo>
                      <a:pt x="516" y="182"/>
                    </a:lnTo>
                    <a:lnTo>
                      <a:pt x="526" y="164"/>
                    </a:lnTo>
                    <a:lnTo>
                      <a:pt x="532" y="144"/>
                    </a:lnTo>
                    <a:lnTo>
                      <a:pt x="536" y="124"/>
                    </a:lnTo>
                    <a:lnTo>
                      <a:pt x="536" y="104"/>
                    </a:lnTo>
                    <a:lnTo>
                      <a:pt x="532" y="84"/>
                    </a:lnTo>
                    <a:lnTo>
                      <a:pt x="532" y="84"/>
                    </a:lnTo>
                    <a:lnTo>
                      <a:pt x="528" y="74"/>
                    </a:lnTo>
                    <a:lnTo>
                      <a:pt x="522" y="68"/>
                    </a:lnTo>
                    <a:lnTo>
                      <a:pt x="518" y="60"/>
                    </a:lnTo>
                    <a:lnTo>
                      <a:pt x="512" y="56"/>
                    </a:lnTo>
                    <a:lnTo>
                      <a:pt x="500" y="48"/>
                    </a:lnTo>
                    <a:lnTo>
                      <a:pt x="488" y="46"/>
                    </a:lnTo>
                    <a:lnTo>
                      <a:pt x="476" y="46"/>
                    </a:lnTo>
                    <a:lnTo>
                      <a:pt x="466" y="48"/>
                    </a:lnTo>
                    <a:lnTo>
                      <a:pt x="454" y="52"/>
                    </a:lnTo>
                    <a:lnTo>
                      <a:pt x="454" y="52"/>
                    </a:lnTo>
                    <a:lnTo>
                      <a:pt x="440" y="52"/>
                    </a:lnTo>
                    <a:lnTo>
                      <a:pt x="414" y="52"/>
                    </a:lnTo>
                    <a:lnTo>
                      <a:pt x="400" y="54"/>
                    </a:lnTo>
                    <a:lnTo>
                      <a:pt x="386" y="56"/>
                    </a:lnTo>
                    <a:lnTo>
                      <a:pt x="372" y="60"/>
                    </a:lnTo>
                    <a:lnTo>
                      <a:pt x="358" y="64"/>
                    </a:lnTo>
                    <a:lnTo>
                      <a:pt x="358" y="64"/>
                    </a:lnTo>
                    <a:lnTo>
                      <a:pt x="350" y="72"/>
                    </a:lnTo>
                    <a:lnTo>
                      <a:pt x="342" y="78"/>
                    </a:lnTo>
                    <a:lnTo>
                      <a:pt x="334" y="88"/>
                    </a:lnTo>
                    <a:lnTo>
                      <a:pt x="326" y="100"/>
                    </a:lnTo>
                    <a:lnTo>
                      <a:pt x="322" y="112"/>
                    </a:lnTo>
                    <a:lnTo>
                      <a:pt x="320" y="118"/>
                    </a:lnTo>
                    <a:lnTo>
                      <a:pt x="320" y="126"/>
                    </a:lnTo>
                    <a:lnTo>
                      <a:pt x="322" y="134"/>
                    </a:lnTo>
                    <a:lnTo>
                      <a:pt x="324" y="140"/>
                    </a:lnTo>
                    <a:lnTo>
                      <a:pt x="324" y="140"/>
                    </a:lnTo>
                    <a:lnTo>
                      <a:pt x="332" y="154"/>
                    </a:lnTo>
                    <a:lnTo>
                      <a:pt x="340" y="162"/>
                    </a:lnTo>
                    <a:lnTo>
                      <a:pt x="350" y="168"/>
                    </a:lnTo>
                    <a:lnTo>
                      <a:pt x="358" y="170"/>
                    </a:lnTo>
                    <a:lnTo>
                      <a:pt x="368" y="170"/>
                    </a:lnTo>
                    <a:lnTo>
                      <a:pt x="378" y="168"/>
                    </a:lnTo>
                    <a:lnTo>
                      <a:pt x="398" y="160"/>
                    </a:lnTo>
                    <a:lnTo>
                      <a:pt x="398" y="160"/>
                    </a:lnTo>
                    <a:lnTo>
                      <a:pt x="418" y="150"/>
                    </a:lnTo>
                    <a:lnTo>
                      <a:pt x="428" y="144"/>
                    </a:lnTo>
                    <a:lnTo>
                      <a:pt x="436" y="136"/>
                    </a:lnTo>
                    <a:lnTo>
                      <a:pt x="442" y="128"/>
                    </a:lnTo>
                    <a:lnTo>
                      <a:pt x="446" y="118"/>
                    </a:lnTo>
                    <a:lnTo>
                      <a:pt x="450" y="108"/>
                    </a:lnTo>
                    <a:lnTo>
                      <a:pt x="450" y="98"/>
                    </a:lnTo>
                    <a:lnTo>
                      <a:pt x="450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PA_任意多边形 24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-8045520" y="2839851"/>
              <a:ext cx="242852" cy="901926"/>
            </a:xfrm>
            <a:custGeom>
              <a:avLst/>
              <a:gdLst>
                <a:gd name="connsiteX0" fmla="*/ 0 w 207510"/>
                <a:gd name="connsiteY0" fmla="*/ 0 h 630144"/>
                <a:gd name="connsiteX1" fmla="*/ 36465 w 207510"/>
                <a:gd name="connsiteY1" fmla="*/ 0 h 630144"/>
                <a:gd name="connsiteX2" fmla="*/ 36465 w 207510"/>
                <a:gd name="connsiteY2" fmla="*/ 598444 h 630144"/>
                <a:gd name="connsiteX3" fmla="*/ 207510 w 207510"/>
                <a:gd name="connsiteY3" fmla="*/ 598444 h 630144"/>
                <a:gd name="connsiteX4" fmla="*/ 207510 w 207510"/>
                <a:gd name="connsiteY4" fmla="*/ 630144 h 630144"/>
                <a:gd name="connsiteX5" fmla="*/ 0 w 207510"/>
                <a:gd name="connsiteY5" fmla="*/ 630144 h 63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0" h="630144">
                  <a:moveTo>
                    <a:pt x="0" y="0"/>
                  </a:moveTo>
                  <a:lnTo>
                    <a:pt x="36465" y="0"/>
                  </a:lnTo>
                  <a:lnTo>
                    <a:pt x="36465" y="598444"/>
                  </a:lnTo>
                  <a:lnTo>
                    <a:pt x="207510" y="598444"/>
                  </a:lnTo>
                  <a:lnTo>
                    <a:pt x="207510" y="630144"/>
                  </a:lnTo>
                  <a:lnTo>
                    <a:pt x="0" y="6301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endParaRPr>
            </a:p>
          </p:txBody>
        </p:sp>
        <p:sp>
          <p:nvSpPr>
            <p:cNvPr id="13" name="PA_任意多边形 20"/>
            <p:cNvSpPr/>
            <p:nvPr>
              <p:custDataLst>
                <p:tags r:id="rId5"/>
              </p:custDataLst>
            </p:nvPr>
          </p:nvSpPr>
          <p:spPr>
            <a:xfrm flipH="1">
              <a:off x="-2582996" y="1886498"/>
              <a:ext cx="267759" cy="828862"/>
            </a:xfrm>
            <a:custGeom>
              <a:avLst/>
              <a:gdLst>
                <a:gd name="connsiteX0" fmla="*/ 207510 w 207510"/>
                <a:gd name="connsiteY0" fmla="*/ 0 h 589493"/>
                <a:gd name="connsiteX1" fmla="*/ 0 w 207510"/>
                <a:gd name="connsiteY1" fmla="*/ 0 h 589493"/>
                <a:gd name="connsiteX2" fmla="*/ 0 w 207510"/>
                <a:gd name="connsiteY2" fmla="*/ 589493 h 589493"/>
                <a:gd name="connsiteX3" fmla="*/ 36465 w 207510"/>
                <a:gd name="connsiteY3" fmla="*/ 589493 h 589493"/>
                <a:gd name="connsiteX4" fmla="*/ 36465 w 207510"/>
                <a:gd name="connsiteY4" fmla="*/ 31701 h 589493"/>
                <a:gd name="connsiteX5" fmla="*/ 207510 w 207510"/>
                <a:gd name="connsiteY5" fmla="*/ 31701 h 58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0" h="589493">
                  <a:moveTo>
                    <a:pt x="207510" y="0"/>
                  </a:moveTo>
                  <a:lnTo>
                    <a:pt x="0" y="0"/>
                  </a:lnTo>
                  <a:lnTo>
                    <a:pt x="0" y="589493"/>
                  </a:lnTo>
                  <a:lnTo>
                    <a:pt x="36465" y="589493"/>
                  </a:lnTo>
                  <a:lnTo>
                    <a:pt x="36465" y="31701"/>
                  </a:lnTo>
                  <a:lnTo>
                    <a:pt x="207510" y="3170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endParaRPr>
            </a:p>
          </p:txBody>
        </p:sp>
        <p:sp>
          <p:nvSpPr>
            <p:cNvPr id="14" name="任意多边形: 形状 49"/>
            <p:cNvSpPr/>
            <p:nvPr>
              <p:custDataLst>
                <p:tags r:id="rId6"/>
              </p:custDataLst>
            </p:nvPr>
          </p:nvSpPr>
          <p:spPr>
            <a:xfrm>
              <a:off x="-8389148" y="1443030"/>
              <a:ext cx="4270058" cy="1066436"/>
            </a:xfrm>
            <a:custGeom>
              <a:avLst/>
              <a:gdLst/>
              <a:ahLst/>
              <a:cxnLst/>
              <a:rect l="l" t="t" r="r" b="b"/>
              <a:pathLst>
                <a:path w="4272756" h="1068532">
                  <a:moveTo>
                    <a:pt x="1304925" y="673245"/>
                  </a:moveTo>
                  <a:cubicBezTo>
                    <a:pt x="1308100" y="676420"/>
                    <a:pt x="1301750" y="690707"/>
                    <a:pt x="1285875" y="716107"/>
                  </a:cubicBezTo>
                  <a:cubicBezTo>
                    <a:pt x="1273175" y="738332"/>
                    <a:pt x="1262063" y="765320"/>
                    <a:pt x="1252538" y="797070"/>
                  </a:cubicBezTo>
                  <a:cubicBezTo>
                    <a:pt x="1236663" y="831995"/>
                    <a:pt x="1228725" y="865332"/>
                    <a:pt x="1228725" y="897082"/>
                  </a:cubicBezTo>
                  <a:cubicBezTo>
                    <a:pt x="1228725" y="906607"/>
                    <a:pt x="1228725" y="911370"/>
                    <a:pt x="1228725" y="911370"/>
                  </a:cubicBezTo>
                  <a:cubicBezTo>
                    <a:pt x="1216025" y="927245"/>
                    <a:pt x="1182688" y="919307"/>
                    <a:pt x="1128713" y="887557"/>
                  </a:cubicBezTo>
                  <a:cubicBezTo>
                    <a:pt x="1119188" y="884382"/>
                    <a:pt x="1108075" y="882795"/>
                    <a:pt x="1095375" y="882795"/>
                  </a:cubicBezTo>
                  <a:cubicBezTo>
                    <a:pt x="1085850" y="882795"/>
                    <a:pt x="1082675" y="879620"/>
                    <a:pt x="1085850" y="873270"/>
                  </a:cubicBezTo>
                  <a:cubicBezTo>
                    <a:pt x="1076325" y="857395"/>
                    <a:pt x="1103313" y="820882"/>
                    <a:pt x="1166813" y="763732"/>
                  </a:cubicBezTo>
                  <a:cubicBezTo>
                    <a:pt x="1243013" y="700232"/>
                    <a:pt x="1289050" y="670070"/>
                    <a:pt x="1304925" y="673245"/>
                  </a:cubicBezTo>
                  <a:close/>
                  <a:moveTo>
                    <a:pt x="1752600" y="658957"/>
                  </a:moveTo>
                  <a:cubicBezTo>
                    <a:pt x="1749425" y="665307"/>
                    <a:pt x="1738313" y="676420"/>
                    <a:pt x="1719263" y="692295"/>
                  </a:cubicBezTo>
                  <a:cubicBezTo>
                    <a:pt x="1719263" y="695470"/>
                    <a:pt x="1722438" y="703407"/>
                    <a:pt x="1728788" y="716107"/>
                  </a:cubicBezTo>
                  <a:cubicBezTo>
                    <a:pt x="1741488" y="728807"/>
                    <a:pt x="1752600" y="743095"/>
                    <a:pt x="1762125" y="758970"/>
                  </a:cubicBezTo>
                  <a:cubicBezTo>
                    <a:pt x="1768475" y="778020"/>
                    <a:pt x="1774825" y="795482"/>
                    <a:pt x="1781175" y="811357"/>
                  </a:cubicBezTo>
                  <a:cubicBezTo>
                    <a:pt x="1787525" y="830407"/>
                    <a:pt x="1793875" y="843107"/>
                    <a:pt x="1800225" y="849457"/>
                  </a:cubicBezTo>
                  <a:cubicBezTo>
                    <a:pt x="1809750" y="865332"/>
                    <a:pt x="1817688" y="879620"/>
                    <a:pt x="1824038" y="892320"/>
                  </a:cubicBezTo>
                  <a:cubicBezTo>
                    <a:pt x="1897063" y="990745"/>
                    <a:pt x="1924050" y="1041545"/>
                    <a:pt x="1905000" y="1044720"/>
                  </a:cubicBezTo>
                  <a:cubicBezTo>
                    <a:pt x="1898650" y="1057420"/>
                    <a:pt x="1847850" y="1065357"/>
                    <a:pt x="1752600" y="1068532"/>
                  </a:cubicBezTo>
                  <a:cubicBezTo>
                    <a:pt x="1689100" y="1065357"/>
                    <a:pt x="1628775" y="1062182"/>
                    <a:pt x="1571625" y="1059007"/>
                  </a:cubicBezTo>
                  <a:cubicBezTo>
                    <a:pt x="1485900" y="1055832"/>
                    <a:pt x="1425575" y="1022495"/>
                    <a:pt x="1390650" y="958995"/>
                  </a:cubicBezTo>
                  <a:cubicBezTo>
                    <a:pt x="1368425" y="920895"/>
                    <a:pt x="1355725" y="890732"/>
                    <a:pt x="1352550" y="868507"/>
                  </a:cubicBezTo>
                  <a:cubicBezTo>
                    <a:pt x="1346200" y="833582"/>
                    <a:pt x="1349375" y="789132"/>
                    <a:pt x="1362075" y="735157"/>
                  </a:cubicBezTo>
                  <a:cubicBezTo>
                    <a:pt x="1365250" y="716107"/>
                    <a:pt x="1365250" y="700232"/>
                    <a:pt x="1362075" y="687532"/>
                  </a:cubicBezTo>
                  <a:cubicBezTo>
                    <a:pt x="1362075" y="684357"/>
                    <a:pt x="1363663" y="682770"/>
                    <a:pt x="1366838" y="682770"/>
                  </a:cubicBezTo>
                  <a:cubicBezTo>
                    <a:pt x="1392238" y="682770"/>
                    <a:pt x="1408113" y="689120"/>
                    <a:pt x="1414463" y="701820"/>
                  </a:cubicBezTo>
                  <a:cubicBezTo>
                    <a:pt x="1414463" y="708170"/>
                    <a:pt x="1411288" y="724045"/>
                    <a:pt x="1404938" y="749445"/>
                  </a:cubicBezTo>
                  <a:cubicBezTo>
                    <a:pt x="1398588" y="790720"/>
                    <a:pt x="1395413" y="819295"/>
                    <a:pt x="1395413" y="835170"/>
                  </a:cubicBezTo>
                  <a:cubicBezTo>
                    <a:pt x="1398588" y="882795"/>
                    <a:pt x="1417638" y="916132"/>
                    <a:pt x="1452563" y="935182"/>
                  </a:cubicBezTo>
                  <a:cubicBezTo>
                    <a:pt x="1497013" y="960582"/>
                    <a:pt x="1584325" y="968520"/>
                    <a:pt x="1714500" y="958995"/>
                  </a:cubicBezTo>
                  <a:cubicBezTo>
                    <a:pt x="1749425" y="955820"/>
                    <a:pt x="1768475" y="939945"/>
                    <a:pt x="1771650" y="911370"/>
                  </a:cubicBezTo>
                  <a:cubicBezTo>
                    <a:pt x="1768475" y="901845"/>
                    <a:pt x="1762125" y="885970"/>
                    <a:pt x="1752600" y="863745"/>
                  </a:cubicBezTo>
                  <a:cubicBezTo>
                    <a:pt x="1749425" y="854220"/>
                    <a:pt x="1746250" y="843107"/>
                    <a:pt x="1743075" y="830407"/>
                  </a:cubicBezTo>
                  <a:cubicBezTo>
                    <a:pt x="1717675" y="754207"/>
                    <a:pt x="1701800" y="716107"/>
                    <a:pt x="1695450" y="716107"/>
                  </a:cubicBezTo>
                  <a:cubicBezTo>
                    <a:pt x="1685925" y="716107"/>
                    <a:pt x="1666875" y="735157"/>
                    <a:pt x="1638300" y="773257"/>
                  </a:cubicBezTo>
                  <a:cubicBezTo>
                    <a:pt x="1638300" y="770082"/>
                    <a:pt x="1636713" y="771670"/>
                    <a:pt x="1633538" y="778020"/>
                  </a:cubicBezTo>
                  <a:cubicBezTo>
                    <a:pt x="1630363" y="784370"/>
                    <a:pt x="1625600" y="792307"/>
                    <a:pt x="1619250" y="801832"/>
                  </a:cubicBezTo>
                  <a:cubicBezTo>
                    <a:pt x="1603375" y="843107"/>
                    <a:pt x="1585913" y="862157"/>
                    <a:pt x="1566863" y="858982"/>
                  </a:cubicBezTo>
                  <a:cubicBezTo>
                    <a:pt x="1522413" y="839932"/>
                    <a:pt x="1493838" y="798657"/>
                    <a:pt x="1481138" y="735157"/>
                  </a:cubicBezTo>
                  <a:cubicBezTo>
                    <a:pt x="1481138" y="735157"/>
                    <a:pt x="1493838" y="738332"/>
                    <a:pt x="1519238" y="744682"/>
                  </a:cubicBezTo>
                  <a:cubicBezTo>
                    <a:pt x="1541463" y="747857"/>
                    <a:pt x="1555750" y="749445"/>
                    <a:pt x="1562100" y="749445"/>
                  </a:cubicBezTo>
                  <a:cubicBezTo>
                    <a:pt x="1568450" y="749445"/>
                    <a:pt x="1585913" y="743095"/>
                    <a:pt x="1614488" y="730395"/>
                  </a:cubicBezTo>
                  <a:cubicBezTo>
                    <a:pt x="1627188" y="720870"/>
                    <a:pt x="1636713" y="714520"/>
                    <a:pt x="1643063" y="711345"/>
                  </a:cubicBezTo>
                  <a:cubicBezTo>
                    <a:pt x="1658938" y="704995"/>
                    <a:pt x="1674813" y="697057"/>
                    <a:pt x="1690688" y="687532"/>
                  </a:cubicBezTo>
                  <a:cubicBezTo>
                    <a:pt x="1728788" y="665307"/>
                    <a:pt x="1749425" y="655782"/>
                    <a:pt x="1752600" y="658957"/>
                  </a:cubicBezTo>
                  <a:close/>
                  <a:moveTo>
                    <a:pt x="1837432" y="657394"/>
                  </a:moveTo>
                  <a:cubicBezTo>
                    <a:pt x="1872159" y="655658"/>
                    <a:pt x="1931194" y="667292"/>
                    <a:pt x="2014538" y="692295"/>
                  </a:cubicBezTo>
                  <a:cubicBezTo>
                    <a:pt x="2043113" y="701820"/>
                    <a:pt x="2058988" y="712932"/>
                    <a:pt x="2062163" y="725632"/>
                  </a:cubicBezTo>
                  <a:cubicBezTo>
                    <a:pt x="2062163" y="731982"/>
                    <a:pt x="2060575" y="744682"/>
                    <a:pt x="2057400" y="763732"/>
                  </a:cubicBezTo>
                  <a:cubicBezTo>
                    <a:pt x="2057400" y="773257"/>
                    <a:pt x="2057400" y="784370"/>
                    <a:pt x="2057400" y="797070"/>
                  </a:cubicBezTo>
                  <a:cubicBezTo>
                    <a:pt x="2051050" y="847870"/>
                    <a:pt x="2033588" y="871682"/>
                    <a:pt x="2005013" y="868507"/>
                  </a:cubicBezTo>
                  <a:cubicBezTo>
                    <a:pt x="1985963" y="865332"/>
                    <a:pt x="1970088" y="847870"/>
                    <a:pt x="1957388" y="816120"/>
                  </a:cubicBezTo>
                  <a:cubicBezTo>
                    <a:pt x="1947863" y="793895"/>
                    <a:pt x="1939925" y="778020"/>
                    <a:pt x="1933575" y="768495"/>
                  </a:cubicBezTo>
                  <a:cubicBezTo>
                    <a:pt x="1924050" y="762145"/>
                    <a:pt x="1908175" y="747857"/>
                    <a:pt x="1885950" y="725632"/>
                  </a:cubicBezTo>
                  <a:cubicBezTo>
                    <a:pt x="1838325" y="684357"/>
                    <a:pt x="1817688" y="662132"/>
                    <a:pt x="1824038" y="658957"/>
                  </a:cubicBezTo>
                  <a:cubicBezTo>
                    <a:pt x="1828006" y="658163"/>
                    <a:pt x="1832471" y="657643"/>
                    <a:pt x="1837432" y="657394"/>
                  </a:cubicBezTo>
                  <a:close/>
                  <a:moveTo>
                    <a:pt x="3414713" y="425595"/>
                  </a:moveTo>
                  <a:cubicBezTo>
                    <a:pt x="3421063" y="438295"/>
                    <a:pt x="3417887" y="462107"/>
                    <a:pt x="3405188" y="497032"/>
                  </a:cubicBezTo>
                  <a:cubicBezTo>
                    <a:pt x="3398837" y="509732"/>
                    <a:pt x="3392488" y="528782"/>
                    <a:pt x="3386138" y="554182"/>
                  </a:cubicBezTo>
                  <a:cubicBezTo>
                    <a:pt x="3367088" y="611332"/>
                    <a:pt x="3355975" y="658957"/>
                    <a:pt x="3352800" y="697057"/>
                  </a:cubicBezTo>
                  <a:cubicBezTo>
                    <a:pt x="3346450" y="709757"/>
                    <a:pt x="3336925" y="714520"/>
                    <a:pt x="3324225" y="711345"/>
                  </a:cubicBezTo>
                  <a:cubicBezTo>
                    <a:pt x="3282950" y="698645"/>
                    <a:pt x="3241675" y="676420"/>
                    <a:pt x="3200400" y="644670"/>
                  </a:cubicBezTo>
                  <a:cubicBezTo>
                    <a:pt x="3197225" y="641495"/>
                    <a:pt x="3195638" y="636732"/>
                    <a:pt x="3195638" y="630382"/>
                  </a:cubicBezTo>
                  <a:cubicBezTo>
                    <a:pt x="3198813" y="627207"/>
                    <a:pt x="3200400" y="624032"/>
                    <a:pt x="3200400" y="620857"/>
                  </a:cubicBezTo>
                  <a:cubicBezTo>
                    <a:pt x="3213100" y="601807"/>
                    <a:pt x="3235325" y="573232"/>
                    <a:pt x="3267075" y="535132"/>
                  </a:cubicBezTo>
                  <a:cubicBezTo>
                    <a:pt x="3279775" y="522432"/>
                    <a:pt x="3289300" y="512907"/>
                    <a:pt x="3295650" y="506557"/>
                  </a:cubicBezTo>
                  <a:cubicBezTo>
                    <a:pt x="3314700" y="484332"/>
                    <a:pt x="3354388" y="457345"/>
                    <a:pt x="3414713" y="425595"/>
                  </a:cubicBezTo>
                  <a:close/>
                  <a:moveTo>
                    <a:pt x="2905125" y="377970"/>
                  </a:moveTo>
                  <a:cubicBezTo>
                    <a:pt x="2870200" y="381145"/>
                    <a:pt x="2844800" y="392257"/>
                    <a:pt x="2828925" y="411307"/>
                  </a:cubicBezTo>
                  <a:cubicBezTo>
                    <a:pt x="2828925" y="414482"/>
                    <a:pt x="2836863" y="422420"/>
                    <a:pt x="2852738" y="435120"/>
                  </a:cubicBezTo>
                  <a:cubicBezTo>
                    <a:pt x="2878138" y="447820"/>
                    <a:pt x="2892425" y="455757"/>
                    <a:pt x="2895600" y="458932"/>
                  </a:cubicBezTo>
                  <a:cubicBezTo>
                    <a:pt x="2895600" y="462107"/>
                    <a:pt x="2892425" y="468457"/>
                    <a:pt x="2886075" y="477982"/>
                  </a:cubicBezTo>
                  <a:cubicBezTo>
                    <a:pt x="2873375" y="497032"/>
                    <a:pt x="2863850" y="516082"/>
                    <a:pt x="2857500" y="535132"/>
                  </a:cubicBezTo>
                  <a:cubicBezTo>
                    <a:pt x="2841625" y="579582"/>
                    <a:pt x="2809875" y="631970"/>
                    <a:pt x="2762250" y="692295"/>
                  </a:cubicBezTo>
                  <a:cubicBezTo>
                    <a:pt x="2749550" y="711345"/>
                    <a:pt x="2741613" y="724045"/>
                    <a:pt x="2738438" y="730395"/>
                  </a:cubicBezTo>
                  <a:cubicBezTo>
                    <a:pt x="2719388" y="768495"/>
                    <a:pt x="2719388" y="792307"/>
                    <a:pt x="2738438" y="801832"/>
                  </a:cubicBezTo>
                  <a:cubicBezTo>
                    <a:pt x="2805113" y="827232"/>
                    <a:pt x="2857500" y="836757"/>
                    <a:pt x="2895600" y="830407"/>
                  </a:cubicBezTo>
                  <a:cubicBezTo>
                    <a:pt x="2955925" y="811357"/>
                    <a:pt x="2995613" y="701820"/>
                    <a:pt x="3014663" y="501795"/>
                  </a:cubicBezTo>
                  <a:cubicBezTo>
                    <a:pt x="3017838" y="425595"/>
                    <a:pt x="2981325" y="384320"/>
                    <a:pt x="2905125" y="377970"/>
                  </a:cubicBezTo>
                  <a:close/>
                  <a:moveTo>
                    <a:pt x="4086225" y="363682"/>
                  </a:moveTo>
                  <a:cubicBezTo>
                    <a:pt x="4089400" y="366857"/>
                    <a:pt x="4094163" y="376382"/>
                    <a:pt x="4100513" y="392257"/>
                  </a:cubicBezTo>
                  <a:cubicBezTo>
                    <a:pt x="4106863" y="401782"/>
                    <a:pt x="4113213" y="409720"/>
                    <a:pt x="4119563" y="416070"/>
                  </a:cubicBezTo>
                  <a:cubicBezTo>
                    <a:pt x="4186238" y="492270"/>
                    <a:pt x="4230688" y="538307"/>
                    <a:pt x="4252913" y="554182"/>
                  </a:cubicBezTo>
                  <a:cubicBezTo>
                    <a:pt x="4268788" y="570057"/>
                    <a:pt x="4275138" y="585932"/>
                    <a:pt x="4271963" y="601807"/>
                  </a:cubicBezTo>
                  <a:cubicBezTo>
                    <a:pt x="4268788" y="614507"/>
                    <a:pt x="4259263" y="617682"/>
                    <a:pt x="4243388" y="611332"/>
                  </a:cubicBezTo>
                  <a:cubicBezTo>
                    <a:pt x="4189413" y="589107"/>
                    <a:pt x="4119563" y="568470"/>
                    <a:pt x="4033838" y="549420"/>
                  </a:cubicBezTo>
                  <a:cubicBezTo>
                    <a:pt x="4021138" y="546245"/>
                    <a:pt x="4014788" y="538307"/>
                    <a:pt x="4014788" y="525607"/>
                  </a:cubicBezTo>
                  <a:cubicBezTo>
                    <a:pt x="4014788" y="493857"/>
                    <a:pt x="4024313" y="454170"/>
                    <a:pt x="4043363" y="406545"/>
                  </a:cubicBezTo>
                  <a:cubicBezTo>
                    <a:pt x="4059238" y="377970"/>
                    <a:pt x="4073525" y="363682"/>
                    <a:pt x="4086225" y="363682"/>
                  </a:cubicBezTo>
                  <a:close/>
                  <a:moveTo>
                    <a:pt x="2538413" y="361896"/>
                  </a:moveTo>
                  <a:cubicBezTo>
                    <a:pt x="2543969" y="361499"/>
                    <a:pt x="2548732" y="362095"/>
                    <a:pt x="2552700" y="363682"/>
                  </a:cubicBezTo>
                  <a:cubicBezTo>
                    <a:pt x="2568575" y="376382"/>
                    <a:pt x="2576513" y="400195"/>
                    <a:pt x="2576513" y="435120"/>
                  </a:cubicBezTo>
                  <a:cubicBezTo>
                    <a:pt x="2573338" y="441470"/>
                    <a:pt x="2563813" y="447820"/>
                    <a:pt x="2547938" y="454170"/>
                  </a:cubicBezTo>
                  <a:cubicBezTo>
                    <a:pt x="2509838" y="473220"/>
                    <a:pt x="2492375" y="489095"/>
                    <a:pt x="2495550" y="501795"/>
                  </a:cubicBezTo>
                  <a:cubicBezTo>
                    <a:pt x="2495550" y="508145"/>
                    <a:pt x="2503488" y="514495"/>
                    <a:pt x="2519363" y="520845"/>
                  </a:cubicBezTo>
                  <a:cubicBezTo>
                    <a:pt x="2532063" y="524020"/>
                    <a:pt x="2541588" y="525607"/>
                    <a:pt x="2547938" y="525607"/>
                  </a:cubicBezTo>
                  <a:cubicBezTo>
                    <a:pt x="2566988" y="538307"/>
                    <a:pt x="2579688" y="549420"/>
                    <a:pt x="2586038" y="558945"/>
                  </a:cubicBezTo>
                  <a:cubicBezTo>
                    <a:pt x="2582863" y="577995"/>
                    <a:pt x="2573338" y="587520"/>
                    <a:pt x="2557463" y="587520"/>
                  </a:cubicBezTo>
                  <a:cubicBezTo>
                    <a:pt x="2547938" y="587520"/>
                    <a:pt x="2535238" y="587520"/>
                    <a:pt x="2519363" y="587520"/>
                  </a:cubicBezTo>
                  <a:cubicBezTo>
                    <a:pt x="2497138" y="584345"/>
                    <a:pt x="2486025" y="582757"/>
                    <a:pt x="2486025" y="582757"/>
                  </a:cubicBezTo>
                  <a:cubicBezTo>
                    <a:pt x="2482850" y="598632"/>
                    <a:pt x="2500313" y="620857"/>
                    <a:pt x="2538413" y="649432"/>
                  </a:cubicBezTo>
                  <a:cubicBezTo>
                    <a:pt x="2551112" y="658957"/>
                    <a:pt x="2559050" y="663720"/>
                    <a:pt x="2562225" y="663720"/>
                  </a:cubicBezTo>
                  <a:cubicBezTo>
                    <a:pt x="2562225" y="682770"/>
                    <a:pt x="2552700" y="695470"/>
                    <a:pt x="2533650" y="701820"/>
                  </a:cubicBezTo>
                  <a:cubicBezTo>
                    <a:pt x="2520950" y="701820"/>
                    <a:pt x="2505075" y="698645"/>
                    <a:pt x="2486025" y="692295"/>
                  </a:cubicBezTo>
                  <a:cubicBezTo>
                    <a:pt x="2473325" y="685945"/>
                    <a:pt x="2466975" y="682770"/>
                    <a:pt x="2466975" y="682770"/>
                  </a:cubicBezTo>
                  <a:cubicBezTo>
                    <a:pt x="2457450" y="689120"/>
                    <a:pt x="2452688" y="709757"/>
                    <a:pt x="2452688" y="744682"/>
                  </a:cubicBezTo>
                  <a:lnTo>
                    <a:pt x="2457450" y="916132"/>
                  </a:lnTo>
                  <a:cubicBezTo>
                    <a:pt x="2454275" y="947882"/>
                    <a:pt x="2446338" y="960582"/>
                    <a:pt x="2433638" y="954232"/>
                  </a:cubicBezTo>
                  <a:cubicBezTo>
                    <a:pt x="2408238" y="957407"/>
                    <a:pt x="2395538" y="946295"/>
                    <a:pt x="2395538" y="920895"/>
                  </a:cubicBezTo>
                  <a:cubicBezTo>
                    <a:pt x="2395538" y="911370"/>
                    <a:pt x="2395538" y="890732"/>
                    <a:pt x="2395538" y="858982"/>
                  </a:cubicBezTo>
                  <a:cubicBezTo>
                    <a:pt x="2395538" y="843107"/>
                    <a:pt x="2395538" y="824057"/>
                    <a:pt x="2395538" y="801832"/>
                  </a:cubicBezTo>
                  <a:cubicBezTo>
                    <a:pt x="2395538" y="779607"/>
                    <a:pt x="2397125" y="757382"/>
                    <a:pt x="2400300" y="735157"/>
                  </a:cubicBezTo>
                  <a:cubicBezTo>
                    <a:pt x="2397125" y="719282"/>
                    <a:pt x="2386013" y="712932"/>
                    <a:pt x="2366963" y="716107"/>
                  </a:cubicBezTo>
                  <a:cubicBezTo>
                    <a:pt x="2357438" y="719282"/>
                    <a:pt x="2338388" y="735157"/>
                    <a:pt x="2309813" y="763732"/>
                  </a:cubicBezTo>
                  <a:cubicBezTo>
                    <a:pt x="2265363" y="808182"/>
                    <a:pt x="2235200" y="833582"/>
                    <a:pt x="2219325" y="839932"/>
                  </a:cubicBezTo>
                  <a:cubicBezTo>
                    <a:pt x="2184400" y="849457"/>
                    <a:pt x="2154238" y="839932"/>
                    <a:pt x="2128838" y="811357"/>
                  </a:cubicBezTo>
                  <a:cubicBezTo>
                    <a:pt x="2128838" y="811357"/>
                    <a:pt x="2136775" y="805007"/>
                    <a:pt x="2152650" y="792307"/>
                  </a:cubicBezTo>
                  <a:cubicBezTo>
                    <a:pt x="2200275" y="757382"/>
                    <a:pt x="2244725" y="719282"/>
                    <a:pt x="2286000" y="678007"/>
                  </a:cubicBezTo>
                  <a:cubicBezTo>
                    <a:pt x="2343150" y="614507"/>
                    <a:pt x="2363788" y="563707"/>
                    <a:pt x="2347913" y="525607"/>
                  </a:cubicBezTo>
                  <a:cubicBezTo>
                    <a:pt x="2328863" y="519257"/>
                    <a:pt x="2293938" y="533545"/>
                    <a:pt x="2243138" y="568470"/>
                  </a:cubicBezTo>
                  <a:cubicBezTo>
                    <a:pt x="2224088" y="581170"/>
                    <a:pt x="2212975" y="585932"/>
                    <a:pt x="2209800" y="582757"/>
                  </a:cubicBezTo>
                  <a:cubicBezTo>
                    <a:pt x="2197100" y="579582"/>
                    <a:pt x="2187575" y="560532"/>
                    <a:pt x="2181225" y="525607"/>
                  </a:cubicBezTo>
                  <a:cubicBezTo>
                    <a:pt x="2171700" y="484332"/>
                    <a:pt x="2171700" y="458932"/>
                    <a:pt x="2181225" y="449407"/>
                  </a:cubicBezTo>
                  <a:cubicBezTo>
                    <a:pt x="2181225" y="449407"/>
                    <a:pt x="2189163" y="449407"/>
                    <a:pt x="2205038" y="449407"/>
                  </a:cubicBezTo>
                  <a:cubicBezTo>
                    <a:pt x="2284413" y="452582"/>
                    <a:pt x="2371725" y="433532"/>
                    <a:pt x="2466975" y="392257"/>
                  </a:cubicBezTo>
                  <a:cubicBezTo>
                    <a:pt x="2497931" y="373207"/>
                    <a:pt x="2521744" y="363087"/>
                    <a:pt x="2538413" y="361896"/>
                  </a:cubicBezTo>
                  <a:close/>
                  <a:moveTo>
                    <a:pt x="3019425" y="339870"/>
                  </a:moveTo>
                  <a:cubicBezTo>
                    <a:pt x="3092450" y="352570"/>
                    <a:pt x="3141663" y="371620"/>
                    <a:pt x="3167063" y="397020"/>
                  </a:cubicBezTo>
                  <a:cubicBezTo>
                    <a:pt x="3167063" y="400195"/>
                    <a:pt x="3163888" y="411307"/>
                    <a:pt x="3157538" y="430357"/>
                  </a:cubicBezTo>
                  <a:cubicBezTo>
                    <a:pt x="3144838" y="468457"/>
                    <a:pt x="3135313" y="503382"/>
                    <a:pt x="3128963" y="535132"/>
                  </a:cubicBezTo>
                  <a:cubicBezTo>
                    <a:pt x="3068638" y="798657"/>
                    <a:pt x="3016250" y="947882"/>
                    <a:pt x="2971800" y="982807"/>
                  </a:cubicBezTo>
                  <a:cubicBezTo>
                    <a:pt x="2901950" y="976457"/>
                    <a:pt x="2817813" y="916132"/>
                    <a:pt x="2719388" y="801832"/>
                  </a:cubicBezTo>
                  <a:cubicBezTo>
                    <a:pt x="2633663" y="858982"/>
                    <a:pt x="2555875" y="885970"/>
                    <a:pt x="2486025" y="882795"/>
                  </a:cubicBezTo>
                  <a:cubicBezTo>
                    <a:pt x="2479675" y="879620"/>
                    <a:pt x="2498725" y="858982"/>
                    <a:pt x="2543175" y="820882"/>
                  </a:cubicBezTo>
                  <a:cubicBezTo>
                    <a:pt x="2619375" y="754207"/>
                    <a:pt x="2671763" y="700232"/>
                    <a:pt x="2700338" y="658957"/>
                  </a:cubicBezTo>
                  <a:cubicBezTo>
                    <a:pt x="2751138" y="585932"/>
                    <a:pt x="2782888" y="506557"/>
                    <a:pt x="2795588" y="420832"/>
                  </a:cubicBezTo>
                  <a:cubicBezTo>
                    <a:pt x="2773363" y="430357"/>
                    <a:pt x="2744788" y="449407"/>
                    <a:pt x="2709863" y="477982"/>
                  </a:cubicBezTo>
                  <a:cubicBezTo>
                    <a:pt x="2681288" y="500207"/>
                    <a:pt x="2662238" y="509732"/>
                    <a:pt x="2652713" y="506557"/>
                  </a:cubicBezTo>
                  <a:cubicBezTo>
                    <a:pt x="2640013" y="506557"/>
                    <a:pt x="2630488" y="489095"/>
                    <a:pt x="2624138" y="454170"/>
                  </a:cubicBezTo>
                  <a:cubicBezTo>
                    <a:pt x="2617788" y="416070"/>
                    <a:pt x="2619375" y="390670"/>
                    <a:pt x="2628900" y="377970"/>
                  </a:cubicBezTo>
                  <a:cubicBezTo>
                    <a:pt x="2628900" y="377970"/>
                    <a:pt x="2652713" y="376382"/>
                    <a:pt x="2700338" y="373207"/>
                  </a:cubicBezTo>
                  <a:cubicBezTo>
                    <a:pt x="2728913" y="370032"/>
                    <a:pt x="2749550" y="366857"/>
                    <a:pt x="2762250" y="363682"/>
                  </a:cubicBezTo>
                  <a:cubicBezTo>
                    <a:pt x="2787650" y="360507"/>
                    <a:pt x="2825750" y="355745"/>
                    <a:pt x="2876550" y="349395"/>
                  </a:cubicBezTo>
                  <a:cubicBezTo>
                    <a:pt x="2933700" y="346220"/>
                    <a:pt x="2981325" y="343045"/>
                    <a:pt x="3019425" y="339870"/>
                  </a:cubicBezTo>
                  <a:close/>
                  <a:moveTo>
                    <a:pt x="3662363" y="287482"/>
                  </a:moveTo>
                  <a:cubicBezTo>
                    <a:pt x="3633788" y="293832"/>
                    <a:pt x="3617912" y="312882"/>
                    <a:pt x="3614738" y="344632"/>
                  </a:cubicBezTo>
                  <a:cubicBezTo>
                    <a:pt x="3621088" y="382732"/>
                    <a:pt x="3641725" y="404957"/>
                    <a:pt x="3676650" y="411307"/>
                  </a:cubicBezTo>
                  <a:cubicBezTo>
                    <a:pt x="3695700" y="411307"/>
                    <a:pt x="3732212" y="404957"/>
                    <a:pt x="3786188" y="392257"/>
                  </a:cubicBezTo>
                  <a:cubicBezTo>
                    <a:pt x="3792538" y="389082"/>
                    <a:pt x="3798888" y="385907"/>
                    <a:pt x="3805238" y="382732"/>
                  </a:cubicBezTo>
                  <a:cubicBezTo>
                    <a:pt x="3763963" y="322407"/>
                    <a:pt x="3716338" y="290657"/>
                    <a:pt x="3662363" y="287482"/>
                  </a:cubicBezTo>
                  <a:close/>
                  <a:moveTo>
                    <a:pt x="1828205" y="243429"/>
                  </a:moveTo>
                  <a:cubicBezTo>
                    <a:pt x="1831777" y="243429"/>
                    <a:pt x="1835150" y="243826"/>
                    <a:pt x="1838325" y="244620"/>
                  </a:cubicBezTo>
                  <a:cubicBezTo>
                    <a:pt x="1876425" y="289070"/>
                    <a:pt x="1884363" y="335107"/>
                    <a:pt x="1862138" y="382732"/>
                  </a:cubicBezTo>
                  <a:cubicBezTo>
                    <a:pt x="1852613" y="385907"/>
                    <a:pt x="1841500" y="385907"/>
                    <a:pt x="1828800" y="382732"/>
                  </a:cubicBezTo>
                  <a:cubicBezTo>
                    <a:pt x="1819275" y="379557"/>
                    <a:pt x="1812925" y="377970"/>
                    <a:pt x="1809750" y="377970"/>
                  </a:cubicBezTo>
                  <a:cubicBezTo>
                    <a:pt x="1790700" y="381145"/>
                    <a:pt x="1760538" y="384320"/>
                    <a:pt x="1719263" y="387495"/>
                  </a:cubicBezTo>
                  <a:cubicBezTo>
                    <a:pt x="1703388" y="390670"/>
                    <a:pt x="1687513" y="392257"/>
                    <a:pt x="1671638" y="392257"/>
                  </a:cubicBezTo>
                  <a:cubicBezTo>
                    <a:pt x="1630363" y="392257"/>
                    <a:pt x="1601788" y="393845"/>
                    <a:pt x="1585913" y="397020"/>
                  </a:cubicBezTo>
                  <a:cubicBezTo>
                    <a:pt x="1563688" y="403370"/>
                    <a:pt x="1549400" y="408132"/>
                    <a:pt x="1543050" y="411307"/>
                  </a:cubicBezTo>
                  <a:cubicBezTo>
                    <a:pt x="1539875" y="411307"/>
                    <a:pt x="1538288" y="411307"/>
                    <a:pt x="1538288" y="411307"/>
                  </a:cubicBezTo>
                  <a:cubicBezTo>
                    <a:pt x="1512888" y="411307"/>
                    <a:pt x="1497013" y="414482"/>
                    <a:pt x="1490663" y="420832"/>
                  </a:cubicBezTo>
                  <a:cubicBezTo>
                    <a:pt x="1484313" y="427182"/>
                    <a:pt x="1479550" y="439882"/>
                    <a:pt x="1476375" y="458932"/>
                  </a:cubicBezTo>
                  <a:cubicBezTo>
                    <a:pt x="1470025" y="474807"/>
                    <a:pt x="1466850" y="485920"/>
                    <a:pt x="1466850" y="492270"/>
                  </a:cubicBezTo>
                  <a:cubicBezTo>
                    <a:pt x="1463675" y="517670"/>
                    <a:pt x="1484313" y="528782"/>
                    <a:pt x="1528763" y="525607"/>
                  </a:cubicBezTo>
                  <a:cubicBezTo>
                    <a:pt x="1528763" y="525607"/>
                    <a:pt x="1531938" y="525607"/>
                    <a:pt x="1538288" y="525607"/>
                  </a:cubicBezTo>
                  <a:cubicBezTo>
                    <a:pt x="1579563" y="525607"/>
                    <a:pt x="1633538" y="514495"/>
                    <a:pt x="1700213" y="492270"/>
                  </a:cubicBezTo>
                  <a:cubicBezTo>
                    <a:pt x="1738313" y="479570"/>
                    <a:pt x="1762125" y="476395"/>
                    <a:pt x="1771650" y="482745"/>
                  </a:cubicBezTo>
                  <a:cubicBezTo>
                    <a:pt x="1774825" y="489095"/>
                    <a:pt x="1776413" y="495445"/>
                    <a:pt x="1776413" y="501795"/>
                  </a:cubicBezTo>
                  <a:cubicBezTo>
                    <a:pt x="1776413" y="508145"/>
                    <a:pt x="1778000" y="512907"/>
                    <a:pt x="1781175" y="516082"/>
                  </a:cubicBezTo>
                  <a:cubicBezTo>
                    <a:pt x="1781175" y="525607"/>
                    <a:pt x="1781175" y="533545"/>
                    <a:pt x="1781175" y="539895"/>
                  </a:cubicBezTo>
                  <a:cubicBezTo>
                    <a:pt x="1787525" y="562120"/>
                    <a:pt x="1790700" y="574820"/>
                    <a:pt x="1790700" y="577995"/>
                  </a:cubicBezTo>
                  <a:cubicBezTo>
                    <a:pt x="1784350" y="584345"/>
                    <a:pt x="1741488" y="593870"/>
                    <a:pt x="1662113" y="606570"/>
                  </a:cubicBezTo>
                  <a:cubicBezTo>
                    <a:pt x="1652588" y="609745"/>
                    <a:pt x="1641475" y="612920"/>
                    <a:pt x="1628775" y="616095"/>
                  </a:cubicBezTo>
                  <a:cubicBezTo>
                    <a:pt x="1552575" y="644670"/>
                    <a:pt x="1501775" y="655782"/>
                    <a:pt x="1476375" y="649432"/>
                  </a:cubicBezTo>
                  <a:cubicBezTo>
                    <a:pt x="1447800" y="643082"/>
                    <a:pt x="1427163" y="622445"/>
                    <a:pt x="1414463" y="587520"/>
                  </a:cubicBezTo>
                  <a:cubicBezTo>
                    <a:pt x="1411288" y="584345"/>
                    <a:pt x="1408113" y="576407"/>
                    <a:pt x="1404938" y="563707"/>
                  </a:cubicBezTo>
                  <a:cubicBezTo>
                    <a:pt x="1392238" y="541482"/>
                    <a:pt x="1387475" y="522432"/>
                    <a:pt x="1390650" y="506557"/>
                  </a:cubicBezTo>
                  <a:cubicBezTo>
                    <a:pt x="1393825" y="462107"/>
                    <a:pt x="1390650" y="439882"/>
                    <a:pt x="1381125" y="439882"/>
                  </a:cubicBezTo>
                  <a:cubicBezTo>
                    <a:pt x="1368425" y="439882"/>
                    <a:pt x="1338263" y="449407"/>
                    <a:pt x="1290638" y="468457"/>
                  </a:cubicBezTo>
                  <a:cubicBezTo>
                    <a:pt x="1284288" y="471632"/>
                    <a:pt x="1279525" y="473220"/>
                    <a:pt x="1276350" y="473220"/>
                  </a:cubicBezTo>
                  <a:cubicBezTo>
                    <a:pt x="1238250" y="425595"/>
                    <a:pt x="1219200" y="381145"/>
                    <a:pt x="1219200" y="339870"/>
                  </a:cubicBezTo>
                  <a:cubicBezTo>
                    <a:pt x="1219200" y="339870"/>
                    <a:pt x="1222375" y="339870"/>
                    <a:pt x="1228725" y="339870"/>
                  </a:cubicBezTo>
                  <a:cubicBezTo>
                    <a:pt x="1285875" y="346220"/>
                    <a:pt x="1365250" y="336695"/>
                    <a:pt x="1466850" y="311295"/>
                  </a:cubicBezTo>
                  <a:cubicBezTo>
                    <a:pt x="1565275" y="289070"/>
                    <a:pt x="1663700" y="273195"/>
                    <a:pt x="1762125" y="263670"/>
                  </a:cubicBezTo>
                  <a:cubicBezTo>
                    <a:pt x="1768475" y="263670"/>
                    <a:pt x="1778000" y="260495"/>
                    <a:pt x="1790700" y="254145"/>
                  </a:cubicBezTo>
                  <a:cubicBezTo>
                    <a:pt x="1804988" y="247001"/>
                    <a:pt x="1817489" y="243429"/>
                    <a:pt x="1828205" y="243429"/>
                  </a:cubicBezTo>
                  <a:close/>
                  <a:moveTo>
                    <a:pt x="3652838" y="239857"/>
                  </a:moveTo>
                  <a:cubicBezTo>
                    <a:pt x="3713162" y="246207"/>
                    <a:pt x="3775075" y="290657"/>
                    <a:pt x="3838575" y="373207"/>
                  </a:cubicBezTo>
                  <a:cubicBezTo>
                    <a:pt x="3867150" y="363682"/>
                    <a:pt x="3897313" y="357332"/>
                    <a:pt x="3929063" y="354157"/>
                  </a:cubicBezTo>
                  <a:cubicBezTo>
                    <a:pt x="3935413" y="357332"/>
                    <a:pt x="3940175" y="360507"/>
                    <a:pt x="3943350" y="363682"/>
                  </a:cubicBezTo>
                  <a:cubicBezTo>
                    <a:pt x="3943350" y="366857"/>
                    <a:pt x="3941763" y="368445"/>
                    <a:pt x="3938588" y="368445"/>
                  </a:cubicBezTo>
                  <a:cubicBezTo>
                    <a:pt x="3925888" y="374795"/>
                    <a:pt x="3903663" y="393845"/>
                    <a:pt x="3871913" y="425595"/>
                  </a:cubicBezTo>
                  <a:cubicBezTo>
                    <a:pt x="3887788" y="460520"/>
                    <a:pt x="3902075" y="487507"/>
                    <a:pt x="3914775" y="506557"/>
                  </a:cubicBezTo>
                  <a:cubicBezTo>
                    <a:pt x="3927475" y="525607"/>
                    <a:pt x="3937000" y="539895"/>
                    <a:pt x="3943350" y="549420"/>
                  </a:cubicBezTo>
                  <a:cubicBezTo>
                    <a:pt x="3949700" y="571645"/>
                    <a:pt x="3959225" y="593870"/>
                    <a:pt x="3971925" y="616095"/>
                  </a:cubicBezTo>
                  <a:cubicBezTo>
                    <a:pt x="3990975" y="651020"/>
                    <a:pt x="4006850" y="685945"/>
                    <a:pt x="4019550" y="720870"/>
                  </a:cubicBezTo>
                  <a:cubicBezTo>
                    <a:pt x="4035425" y="800245"/>
                    <a:pt x="4040188" y="855807"/>
                    <a:pt x="4033838" y="887557"/>
                  </a:cubicBezTo>
                  <a:cubicBezTo>
                    <a:pt x="3925888" y="884382"/>
                    <a:pt x="3819525" y="873270"/>
                    <a:pt x="3714750" y="854220"/>
                  </a:cubicBezTo>
                  <a:cubicBezTo>
                    <a:pt x="3638550" y="841520"/>
                    <a:pt x="3587750" y="819295"/>
                    <a:pt x="3562350" y="787545"/>
                  </a:cubicBezTo>
                  <a:cubicBezTo>
                    <a:pt x="3533775" y="752620"/>
                    <a:pt x="3516313" y="692295"/>
                    <a:pt x="3509963" y="606570"/>
                  </a:cubicBezTo>
                  <a:cubicBezTo>
                    <a:pt x="3506788" y="555770"/>
                    <a:pt x="3498850" y="500207"/>
                    <a:pt x="3486150" y="439882"/>
                  </a:cubicBezTo>
                  <a:cubicBezTo>
                    <a:pt x="3489325" y="427182"/>
                    <a:pt x="3500438" y="416070"/>
                    <a:pt x="3519488" y="406545"/>
                  </a:cubicBezTo>
                  <a:cubicBezTo>
                    <a:pt x="3532187" y="457345"/>
                    <a:pt x="3543300" y="511320"/>
                    <a:pt x="3552825" y="568470"/>
                  </a:cubicBezTo>
                  <a:cubicBezTo>
                    <a:pt x="3552825" y="574820"/>
                    <a:pt x="3552825" y="581170"/>
                    <a:pt x="3552825" y="587520"/>
                  </a:cubicBezTo>
                  <a:cubicBezTo>
                    <a:pt x="3571875" y="663720"/>
                    <a:pt x="3600450" y="708170"/>
                    <a:pt x="3638550" y="720870"/>
                  </a:cubicBezTo>
                  <a:cubicBezTo>
                    <a:pt x="3771900" y="758970"/>
                    <a:pt x="3860800" y="766907"/>
                    <a:pt x="3905250" y="744682"/>
                  </a:cubicBezTo>
                  <a:cubicBezTo>
                    <a:pt x="3933825" y="722457"/>
                    <a:pt x="3932238" y="662132"/>
                    <a:pt x="3900488" y="563707"/>
                  </a:cubicBezTo>
                  <a:cubicBezTo>
                    <a:pt x="3884613" y="522432"/>
                    <a:pt x="3865563" y="484332"/>
                    <a:pt x="3843338" y="449407"/>
                  </a:cubicBezTo>
                  <a:cubicBezTo>
                    <a:pt x="3814763" y="465282"/>
                    <a:pt x="3786188" y="493857"/>
                    <a:pt x="3757613" y="535132"/>
                  </a:cubicBezTo>
                  <a:cubicBezTo>
                    <a:pt x="3754438" y="538307"/>
                    <a:pt x="3752850" y="541482"/>
                    <a:pt x="3752850" y="544657"/>
                  </a:cubicBezTo>
                  <a:cubicBezTo>
                    <a:pt x="3749675" y="554182"/>
                    <a:pt x="3744913" y="558945"/>
                    <a:pt x="3738563" y="558945"/>
                  </a:cubicBezTo>
                  <a:cubicBezTo>
                    <a:pt x="3732212" y="558945"/>
                    <a:pt x="3724275" y="555770"/>
                    <a:pt x="3714750" y="549420"/>
                  </a:cubicBezTo>
                  <a:cubicBezTo>
                    <a:pt x="3708400" y="546245"/>
                    <a:pt x="3705225" y="543070"/>
                    <a:pt x="3705225" y="539895"/>
                  </a:cubicBezTo>
                  <a:cubicBezTo>
                    <a:pt x="3679825" y="517670"/>
                    <a:pt x="3657600" y="490682"/>
                    <a:pt x="3638550" y="458932"/>
                  </a:cubicBezTo>
                  <a:cubicBezTo>
                    <a:pt x="3635375" y="458932"/>
                    <a:pt x="3632200" y="455757"/>
                    <a:pt x="3629025" y="449407"/>
                  </a:cubicBezTo>
                  <a:cubicBezTo>
                    <a:pt x="3594100" y="398607"/>
                    <a:pt x="3578225" y="357332"/>
                    <a:pt x="3581400" y="325582"/>
                  </a:cubicBezTo>
                  <a:cubicBezTo>
                    <a:pt x="3587750" y="277957"/>
                    <a:pt x="3611563" y="249382"/>
                    <a:pt x="3652838" y="239857"/>
                  </a:cubicBezTo>
                  <a:close/>
                  <a:moveTo>
                    <a:pt x="892374" y="139547"/>
                  </a:moveTo>
                  <a:cubicBezTo>
                    <a:pt x="903089" y="141333"/>
                    <a:pt x="912019" y="149370"/>
                    <a:pt x="919163" y="163657"/>
                  </a:cubicBezTo>
                  <a:cubicBezTo>
                    <a:pt x="919163" y="170007"/>
                    <a:pt x="922338" y="176357"/>
                    <a:pt x="928688" y="182707"/>
                  </a:cubicBezTo>
                  <a:cubicBezTo>
                    <a:pt x="957263" y="211282"/>
                    <a:pt x="971550" y="241445"/>
                    <a:pt x="971550" y="273195"/>
                  </a:cubicBezTo>
                  <a:cubicBezTo>
                    <a:pt x="968375" y="292245"/>
                    <a:pt x="962025" y="301770"/>
                    <a:pt x="952500" y="301770"/>
                  </a:cubicBezTo>
                  <a:cubicBezTo>
                    <a:pt x="933450" y="301770"/>
                    <a:pt x="917575" y="300182"/>
                    <a:pt x="904875" y="297007"/>
                  </a:cubicBezTo>
                  <a:cubicBezTo>
                    <a:pt x="866775" y="290657"/>
                    <a:pt x="833438" y="287482"/>
                    <a:pt x="804863" y="287482"/>
                  </a:cubicBezTo>
                  <a:cubicBezTo>
                    <a:pt x="735013" y="287482"/>
                    <a:pt x="684213" y="308120"/>
                    <a:pt x="652463" y="349395"/>
                  </a:cubicBezTo>
                  <a:cubicBezTo>
                    <a:pt x="611188" y="397020"/>
                    <a:pt x="590550" y="460520"/>
                    <a:pt x="590550" y="539895"/>
                  </a:cubicBezTo>
                  <a:cubicBezTo>
                    <a:pt x="590550" y="552595"/>
                    <a:pt x="606425" y="562120"/>
                    <a:pt x="638175" y="568470"/>
                  </a:cubicBezTo>
                  <a:cubicBezTo>
                    <a:pt x="644525" y="568470"/>
                    <a:pt x="649288" y="568470"/>
                    <a:pt x="652463" y="568470"/>
                  </a:cubicBezTo>
                  <a:cubicBezTo>
                    <a:pt x="674688" y="577995"/>
                    <a:pt x="698500" y="585932"/>
                    <a:pt x="723900" y="592282"/>
                  </a:cubicBezTo>
                  <a:cubicBezTo>
                    <a:pt x="796925" y="611332"/>
                    <a:pt x="852488" y="627207"/>
                    <a:pt x="890588" y="639907"/>
                  </a:cubicBezTo>
                  <a:cubicBezTo>
                    <a:pt x="890588" y="643082"/>
                    <a:pt x="892175" y="644670"/>
                    <a:pt x="895350" y="644670"/>
                  </a:cubicBezTo>
                  <a:cubicBezTo>
                    <a:pt x="920750" y="644670"/>
                    <a:pt x="939800" y="655782"/>
                    <a:pt x="952500" y="678007"/>
                  </a:cubicBezTo>
                  <a:cubicBezTo>
                    <a:pt x="962025" y="697057"/>
                    <a:pt x="962025" y="731982"/>
                    <a:pt x="952500" y="782782"/>
                  </a:cubicBezTo>
                  <a:cubicBezTo>
                    <a:pt x="942975" y="827232"/>
                    <a:pt x="927100" y="849457"/>
                    <a:pt x="904875" y="849457"/>
                  </a:cubicBezTo>
                  <a:cubicBezTo>
                    <a:pt x="898525" y="849457"/>
                    <a:pt x="882650" y="835170"/>
                    <a:pt x="857250" y="806595"/>
                  </a:cubicBezTo>
                  <a:cubicBezTo>
                    <a:pt x="831850" y="771670"/>
                    <a:pt x="812800" y="747857"/>
                    <a:pt x="800100" y="735157"/>
                  </a:cubicBezTo>
                  <a:cubicBezTo>
                    <a:pt x="736600" y="668482"/>
                    <a:pt x="666750" y="620857"/>
                    <a:pt x="590550" y="592282"/>
                  </a:cubicBezTo>
                  <a:cubicBezTo>
                    <a:pt x="584200" y="598632"/>
                    <a:pt x="579438" y="608157"/>
                    <a:pt x="576263" y="620857"/>
                  </a:cubicBezTo>
                  <a:cubicBezTo>
                    <a:pt x="576263" y="627207"/>
                    <a:pt x="576263" y="630382"/>
                    <a:pt x="576263" y="630382"/>
                  </a:cubicBezTo>
                  <a:cubicBezTo>
                    <a:pt x="576263" y="636732"/>
                    <a:pt x="574675" y="649432"/>
                    <a:pt x="571500" y="668482"/>
                  </a:cubicBezTo>
                  <a:cubicBezTo>
                    <a:pt x="571500" y="744682"/>
                    <a:pt x="571500" y="830407"/>
                    <a:pt x="571500" y="925657"/>
                  </a:cubicBezTo>
                  <a:cubicBezTo>
                    <a:pt x="571500" y="938357"/>
                    <a:pt x="569913" y="947882"/>
                    <a:pt x="566738" y="954232"/>
                  </a:cubicBezTo>
                  <a:cubicBezTo>
                    <a:pt x="534988" y="970107"/>
                    <a:pt x="493713" y="970107"/>
                    <a:pt x="442913" y="954232"/>
                  </a:cubicBezTo>
                  <a:cubicBezTo>
                    <a:pt x="442913" y="954232"/>
                    <a:pt x="446088" y="949470"/>
                    <a:pt x="452438" y="939945"/>
                  </a:cubicBezTo>
                  <a:cubicBezTo>
                    <a:pt x="461963" y="927245"/>
                    <a:pt x="468313" y="916132"/>
                    <a:pt x="471488" y="906607"/>
                  </a:cubicBezTo>
                  <a:cubicBezTo>
                    <a:pt x="484188" y="862157"/>
                    <a:pt x="490538" y="792307"/>
                    <a:pt x="490538" y="697057"/>
                  </a:cubicBezTo>
                  <a:cubicBezTo>
                    <a:pt x="490538" y="662132"/>
                    <a:pt x="488950" y="633557"/>
                    <a:pt x="485775" y="611332"/>
                  </a:cubicBezTo>
                  <a:cubicBezTo>
                    <a:pt x="485775" y="589107"/>
                    <a:pt x="484188" y="568470"/>
                    <a:pt x="481013" y="549420"/>
                  </a:cubicBezTo>
                  <a:cubicBezTo>
                    <a:pt x="474663" y="530370"/>
                    <a:pt x="463550" y="520845"/>
                    <a:pt x="447675" y="520845"/>
                  </a:cubicBezTo>
                  <a:cubicBezTo>
                    <a:pt x="425450" y="527195"/>
                    <a:pt x="361950" y="577995"/>
                    <a:pt x="257175" y="673245"/>
                  </a:cubicBezTo>
                  <a:cubicBezTo>
                    <a:pt x="244475" y="682770"/>
                    <a:pt x="227013" y="700232"/>
                    <a:pt x="204788" y="725632"/>
                  </a:cubicBezTo>
                  <a:cubicBezTo>
                    <a:pt x="192088" y="741507"/>
                    <a:pt x="182563" y="752620"/>
                    <a:pt x="176213" y="758970"/>
                  </a:cubicBezTo>
                  <a:cubicBezTo>
                    <a:pt x="163513" y="774845"/>
                    <a:pt x="157163" y="789132"/>
                    <a:pt x="157163" y="801832"/>
                  </a:cubicBezTo>
                  <a:cubicBezTo>
                    <a:pt x="150813" y="808182"/>
                    <a:pt x="120650" y="812945"/>
                    <a:pt x="66675" y="816120"/>
                  </a:cubicBezTo>
                  <a:cubicBezTo>
                    <a:pt x="22225" y="816120"/>
                    <a:pt x="0" y="812945"/>
                    <a:pt x="0" y="806595"/>
                  </a:cubicBezTo>
                  <a:cubicBezTo>
                    <a:pt x="0" y="803420"/>
                    <a:pt x="11113" y="793895"/>
                    <a:pt x="33338" y="778020"/>
                  </a:cubicBezTo>
                  <a:cubicBezTo>
                    <a:pt x="84138" y="749445"/>
                    <a:pt x="122238" y="720870"/>
                    <a:pt x="147638" y="692295"/>
                  </a:cubicBezTo>
                  <a:cubicBezTo>
                    <a:pt x="179388" y="657370"/>
                    <a:pt x="227013" y="611332"/>
                    <a:pt x="290513" y="554182"/>
                  </a:cubicBezTo>
                  <a:cubicBezTo>
                    <a:pt x="306388" y="541482"/>
                    <a:pt x="323850" y="525607"/>
                    <a:pt x="342900" y="506557"/>
                  </a:cubicBezTo>
                  <a:cubicBezTo>
                    <a:pt x="406400" y="446232"/>
                    <a:pt x="455613" y="385907"/>
                    <a:pt x="490538" y="325582"/>
                  </a:cubicBezTo>
                  <a:cubicBezTo>
                    <a:pt x="493713" y="309707"/>
                    <a:pt x="484188" y="298595"/>
                    <a:pt x="461963" y="292245"/>
                  </a:cubicBezTo>
                  <a:cubicBezTo>
                    <a:pt x="407988" y="295420"/>
                    <a:pt x="334963" y="314470"/>
                    <a:pt x="242888" y="349395"/>
                  </a:cubicBezTo>
                  <a:cubicBezTo>
                    <a:pt x="239713" y="352570"/>
                    <a:pt x="236538" y="354157"/>
                    <a:pt x="233363" y="354157"/>
                  </a:cubicBezTo>
                  <a:cubicBezTo>
                    <a:pt x="201613" y="373207"/>
                    <a:pt x="184150" y="376382"/>
                    <a:pt x="180975" y="363682"/>
                  </a:cubicBezTo>
                  <a:cubicBezTo>
                    <a:pt x="171450" y="347807"/>
                    <a:pt x="163513" y="319232"/>
                    <a:pt x="157163" y="277957"/>
                  </a:cubicBezTo>
                  <a:cubicBezTo>
                    <a:pt x="153988" y="243032"/>
                    <a:pt x="155575" y="219220"/>
                    <a:pt x="161925" y="206520"/>
                  </a:cubicBezTo>
                  <a:cubicBezTo>
                    <a:pt x="161925" y="203345"/>
                    <a:pt x="173038" y="204932"/>
                    <a:pt x="195263" y="211282"/>
                  </a:cubicBezTo>
                  <a:cubicBezTo>
                    <a:pt x="211138" y="214457"/>
                    <a:pt x="222250" y="216045"/>
                    <a:pt x="228600" y="216045"/>
                  </a:cubicBezTo>
                  <a:cubicBezTo>
                    <a:pt x="323850" y="206520"/>
                    <a:pt x="417513" y="196995"/>
                    <a:pt x="509588" y="187470"/>
                  </a:cubicBezTo>
                  <a:cubicBezTo>
                    <a:pt x="541338" y="184295"/>
                    <a:pt x="584200" y="181120"/>
                    <a:pt x="638175" y="177945"/>
                  </a:cubicBezTo>
                  <a:cubicBezTo>
                    <a:pt x="720725" y="171595"/>
                    <a:pt x="801688" y="158895"/>
                    <a:pt x="881063" y="139845"/>
                  </a:cubicBezTo>
                  <a:cubicBezTo>
                    <a:pt x="885031" y="139051"/>
                    <a:pt x="888802" y="138952"/>
                    <a:pt x="892374" y="139547"/>
                  </a:cubicBezTo>
                  <a:close/>
                  <a:moveTo>
                    <a:pt x="2476500" y="68407"/>
                  </a:moveTo>
                  <a:cubicBezTo>
                    <a:pt x="2492375" y="68407"/>
                    <a:pt x="2509838" y="89045"/>
                    <a:pt x="2528888" y="130320"/>
                  </a:cubicBezTo>
                  <a:cubicBezTo>
                    <a:pt x="2532063" y="136670"/>
                    <a:pt x="2535238" y="141432"/>
                    <a:pt x="2538413" y="144607"/>
                  </a:cubicBezTo>
                  <a:cubicBezTo>
                    <a:pt x="2541588" y="154132"/>
                    <a:pt x="2549525" y="166832"/>
                    <a:pt x="2562225" y="182707"/>
                  </a:cubicBezTo>
                  <a:cubicBezTo>
                    <a:pt x="2587625" y="211282"/>
                    <a:pt x="2597150" y="233507"/>
                    <a:pt x="2590800" y="249382"/>
                  </a:cubicBezTo>
                  <a:cubicBezTo>
                    <a:pt x="2581275" y="265257"/>
                    <a:pt x="2552700" y="270020"/>
                    <a:pt x="2505075" y="263670"/>
                  </a:cubicBezTo>
                  <a:cubicBezTo>
                    <a:pt x="2463800" y="257320"/>
                    <a:pt x="2441575" y="244620"/>
                    <a:pt x="2438400" y="225570"/>
                  </a:cubicBezTo>
                  <a:cubicBezTo>
                    <a:pt x="2432050" y="146195"/>
                    <a:pt x="2444750" y="93807"/>
                    <a:pt x="2476500" y="68407"/>
                  </a:cubicBezTo>
                  <a:close/>
                  <a:moveTo>
                    <a:pt x="1604367" y="244"/>
                  </a:moveTo>
                  <a:cubicBezTo>
                    <a:pt x="1609527" y="-352"/>
                    <a:pt x="1614488" y="145"/>
                    <a:pt x="1619250" y="1732"/>
                  </a:cubicBezTo>
                  <a:cubicBezTo>
                    <a:pt x="1622425" y="4907"/>
                    <a:pt x="1624013" y="12845"/>
                    <a:pt x="1624013" y="25545"/>
                  </a:cubicBezTo>
                  <a:cubicBezTo>
                    <a:pt x="1624013" y="44595"/>
                    <a:pt x="1625600" y="58882"/>
                    <a:pt x="1628775" y="68407"/>
                  </a:cubicBezTo>
                  <a:cubicBezTo>
                    <a:pt x="1631950" y="81107"/>
                    <a:pt x="1636713" y="92220"/>
                    <a:pt x="1643063" y="101745"/>
                  </a:cubicBezTo>
                  <a:cubicBezTo>
                    <a:pt x="1662113" y="136670"/>
                    <a:pt x="1671638" y="162070"/>
                    <a:pt x="1671638" y="177945"/>
                  </a:cubicBezTo>
                  <a:cubicBezTo>
                    <a:pt x="1671638" y="209695"/>
                    <a:pt x="1660525" y="223982"/>
                    <a:pt x="1638300" y="220807"/>
                  </a:cubicBezTo>
                  <a:cubicBezTo>
                    <a:pt x="1631950" y="220807"/>
                    <a:pt x="1620838" y="216045"/>
                    <a:pt x="1604963" y="206520"/>
                  </a:cubicBezTo>
                  <a:cubicBezTo>
                    <a:pt x="1595438" y="200170"/>
                    <a:pt x="1582738" y="192232"/>
                    <a:pt x="1566863" y="182707"/>
                  </a:cubicBezTo>
                  <a:cubicBezTo>
                    <a:pt x="1557338" y="179532"/>
                    <a:pt x="1546225" y="174770"/>
                    <a:pt x="1533525" y="168420"/>
                  </a:cubicBezTo>
                  <a:cubicBezTo>
                    <a:pt x="1514475" y="158895"/>
                    <a:pt x="1506538" y="150957"/>
                    <a:pt x="1509713" y="144607"/>
                  </a:cubicBezTo>
                  <a:cubicBezTo>
                    <a:pt x="1509713" y="122382"/>
                    <a:pt x="1524000" y="85870"/>
                    <a:pt x="1552575" y="35070"/>
                  </a:cubicBezTo>
                  <a:cubicBezTo>
                    <a:pt x="1571625" y="13638"/>
                    <a:pt x="1588889" y="2030"/>
                    <a:pt x="1604367" y="244"/>
                  </a:cubicBez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600" b="0" i="0" u="none" strike="noStrike" kern="1200" cap="none" spc="-800" normalizeH="0" baseline="0" noProof="0" dirty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方正魏碑繁体" panose="03000509000000000000" pitchFamily="65" charset="-122"/>
                <a:ea typeface="方正魏碑繁体" panose="03000509000000000000" pitchFamily="65" charset="-122"/>
                <a:cs typeface="+mn-cs"/>
              </a:endParaRPr>
            </a:p>
          </p:txBody>
        </p:sp>
        <p:sp>
          <p:nvSpPr>
            <p:cNvPr id="15" name="任意多边形: 形状 50"/>
            <p:cNvSpPr/>
            <p:nvPr>
              <p:custDataLst>
                <p:tags r:id="rId9"/>
              </p:custDataLst>
            </p:nvPr>
          </p:nvSpPr>
          <p:spPr>
            <a:xfrm>
              <a:off x="-7437900" y="2604494"/>
              <a:ext cx="5122663" cy="939731"/>
            </a:xfrm>
            <a:custGeom>
              <a:avLst/>
              <a:gdLst/>
              <a:ahLst/>
              <a:cxnLst/>
              <a:rect l="l" t="t" r="r" b="b"/>
              <a:pathLst>
                <a:path w="5116955" h="939517">
                  <a:moveTo>
                    <a:pt x="3198477" y="539067"/>
                  </a:moveTo>
                  <a:lnTo>
                    <a:pt x="3198477" y="568471"/>
                  </a:lnTo>
                  <a:lnTo>
                    <a:pt x="3169073" y="568471"/>
                  </a:lnTo>
                  <a:cubicBezTo>
                    <a:pt x="3180974" y="579614"/>
                    <a:pt x="3193576" y="590232"/>
                    <a:pt x="3206878" y="600325"/>
                  </a:cubicBezTo>
                  <a:cubicBezTo>
                    <a:pt x="3220179" y="610418"/>
                    <a:pt x="3234181" y="620336"/>
                    <a:pt x="3248883" y="630078"/>
                  </a:cubicBezTo>
                  <a:cubicBezTo>
                    <a:pt x="3254571" y="616135"/>
                    <a:pt x="3259997" y="601667"/>
                    <a:pt x="3265160" y="586673"/>
                  </a:cubicBezTo>
                  <a:cubicBezTo>
                    <a:pt x="3270323" y="571680"/>
                    <a:pt x="3274698" y="555811"/>
                    <a:pt x="3278287" y="539067"/>
                  </a:cubicBezTo>
                  <a:close/>
                  <a:moveTo>
                    <a:pt x="4125630" y="525065"/>
                  </a:moveTo>
                  <a:lnTo>
                    <a:pt x="4125630" y="719690"/>
                  </a:lnTo>
                  <a:lnTo>
                    <a:pt x="4237644" y="719690"/>
                  </a:lnTo>
                  <a:lnTo>
                    <a:pt x="4237644" y="525065"/>
                  </a:lnTo>
                  <a:close/>
                  <a:moveTo>
                    <a:pt x="4516279" y="434054"/>
                  </a:moveTo>
                  <a:lnTo>
                    <a:pt x="4710904" y="434054"/>
                  </a:lnTo>
                  <a:lnTo>
                    <a:pt x="4710904" y="464858"/>
                  </a:lnTo>
                  <a:lnTo>
                    <a:pt x="4863523" y="464858"/>
                  </a:lnTo>
                  <a:lnTo>
                    <a:pt x="4877524" y="434054"/>
                  </a:lnTo>
                  <a:lnTo>
                    <a:pt x="5069349" y="460657"/>
                  </a:lnTo>
                  <a:lnTo>
                    <a:pt x="5046946" y="522265"/>
                  </a:lnTo>
                  <a:lnTo>
                    <a:pt x="5046946" y="739292"/>
                  </a:lnTo>
                  <a:cubicBezTo>
                    <a:pt x="5046946" y="771788"/>
                    <a:pt x="5038195" y="797108"/>
                    <a:pt x="5020692" y="815252"/>
                  </a:cubicBezTo>
                  <a:cubicBezTo>
                    <a:pt x="5003191" y="833396"/>
                    <a:pt x="4976937" y="842613"/>
                    <a:pt x="4941933" y="842905"/>
                  </a:cubicBezTo>
                  <a:lnTo>
                    <a:pt x="4808916" y="842905"/>
                  </a:lnTo>
                  <a:lnTo>
                    <a:pt x="4765510" y="728091"/>
                  </a:lnTo>
                  <a:lnTo>
                    <a:pt x="4852321" y="728091"/>
                  </a:lnTo>
                  <a:lnTo>
                    <a:pt x="4852321" y="537667"/>
                  </a:lnTo>
                  <a:lnTo>
                    <a:pt x="4710904" y="537667"/>
                  </a:lnTo>
                  <a:lnTo>
                    <a:pt x="4710904" y="936717"/>
                  </a:lnTo>
                  <a:lnTo>
                    <a:pt x="4516279" y="936717"/>
                  </a:lnTo>
                  <a:close/>
                  <a:moveTo>
                    <a:pt x="3931006" y="420052"/>
                  </a:moveTo>
                  <a:lnTo>
                    <a:pt x="4125630" y="420052"/>
                  </a:lnTo>
                  <a:lnTo>
                    <a:pt x="4125630" y="450856"/>
                  </a:lnTo>
                  <a:lnTo>
                    <a:pt x="4250246" y="450856"/>
                  </a:lnTo>
                  <a:lnTo>
                    <a:pt x="4262847" y="421452"/>
                  </a:lnTo>
                  <a:lnTo>
                    <a:pt x="4454672" y="456457"/>
                  </a:lnTo>
                  <a:lnTo>
                    <a:pt x="4432269" y="518064"/>
                  </a:lnTo>
                  <a:lnTo>
                    <a:pt x="4432269" y="831704"/>
                  </a:lnTo>
                  <a:lnTo>
                    <a:pt x="4237644" y="831704"/>
                  </a:lnTo>
                  <a:lnTo>
                    <a:pt x="4237644" y="792499"/>
                  </a:lnTo>
                  <a:lnTo>
                    <a:pt x="4125630" y="792499"/>
                  </a:lnTo>
                  <a:lnTo>
                    <a:pt x="4125630" y="831704"/>
                  </a:lnTo>
                  <a:lnTo>
                    <a:pt x="3931006" y="831704"/>
                  </a:lnTo>
                  <a:close/>
                  <a:moveTo>
                    <a:pt x="3493914" y="347243"/>
                  </a:moveTo>
                  <a:lnTo>
                    <a:pt x="3493914" y="372446"/>
                  </a:lnTo>
                  <a:cubicBezTo>
                    <a:pt x="3493914" y="405817"/>
                    <a:pt x="3492513" y="437088"/>
                    <a:pt x="3489713" y="466258"/>
                  </a:cubicBezTo>
                  <a:lnTo>
                    <a:pt x="3580724" y="466258"/>
                  </a:lnTo>
                  <a:lnTo>
                    <a:pt x="3580724" y="347243"/>
                  </a:lnTo>
                  <a:close/>
                  <a:moveTo>
                    <a:pt x="3198477" y="347243"/>
                  </a:moveTo>
                  <a:lnTo>
                    <a:pt x="3198477" y="466258"/>
                  </a:lnTo>
                  <a:lnTo>
                    <a:pt x="3290888" y="466258"/>
                  </a:lnTo>
                  <a:cubicBezTo>
                    <a:pt x="3295322" y="431487"/>
                    <a:pt x="3297655" y="393216"/>
                    <a:pt x="3297889" y="351444"/>
                  </a:cubicBezTo>
                  <a:lnTo>
                    <a:pt x="3297889" y="347243"/>
                  </a:lnTo>
                  <a:close/>
                  <a:moveTo>
                    <a:pt x="1411615" y="285635"/>
                  </a:moveTo>
                  <a:lnTo>
                    <a:pt x="1603439" y="322040"/>
                  </a:lnTo>
                  <a:lnTo>
                    <a:pt x="1576836" y="390649"/>
                  </a:lnTo>
                  <a:lnTo>
                    <a:pt x="1576836" y="721090"/>
                  </a:lnTo>
                  <a:lnTo>
                    <a:pt x="1711252" y="691686"/>
                  </a:lnTo>
                  <a:cubicBezTo>
                    <a:pt x="1686808" y="758107"/>
                    <a:pt x="1645736" y="813939"/>
                    <a:pt x="1588037" y="859182"/>
                  </a:cubicBezTo>
                  <a:cubicBezTo>
                    <a:pt x="1530338" y="904425"/>
                    <a:pt x="1464063" y="931204"/>
                    <a:pt x="1389212" y="939517"/>
                  </a:cubicBezTo>
                  <a:lnTo>
                    <a:pt x="1341606" y="772896"/>
                  </a:lnTo>
                  <a:lnTo>
                    <a:pt x="1385012" y="763095"/>
                  </a:lnTo>
                  <a:lnTo>
                    <a:pt x="1385012" y="396249"/>
                  </a:lnTo>
                  <a:lnTo>
                    <a:pt x="1275798" y="396249"/>
                  </a:lnTo>
                  <a:lnTo>
                    <a:pt x="1275798" y="323440"/>
                  </a:lnTo>
                  <a:lnTo>
                    <a:pt x="1396213" y="323440"/>
                  </a:lnTo>
                  <a:close/>
                  <a:moveTo>
                    <a:pt x="515265" y="256232"/>
                  </a:moveTo>
                  <a:lnTo>
                    <a:pt x="709889" y="256232"/>
                  </a:lnTo>
                  <a:lnTo>
                    <a:pt x="709889" y="396249"/>
                  </a:lnTo>
                  <a:lnTo>
                    <a:pt x="943719" y="396249"/>
                  </a:lnTo>
                  <a:cubicBezTo>
                    <a:pt x="951303" y="396337"/>
                    <a:pt x="958537" y="395112"/>
                    <a:pt x="965421" y="392574"/>
                  </a:cubicBezTo>
                  <a:cubicBezTo>
                    <a:pt x="972305" y="390036"/>
                    <a:pt x="979540" y="385660"/>
                    <a:pt x="987124" y="379447"/>
                  </a:cubicBezTo>
                  <a:lnTo>
                    <a:pt x="1010927" y="357044"/>
                  </a:lnTo>
                  <a:lnTo>
                    <a:pt x="1058533" y="425653"/>
                  </a:lnTo>
                  <a:lnTo>
                    <a:pt x="1027729" y="450856"/>
                  </a:lnTo>
                  <a:cubicBezTo>
                    <a:pt x="1012560" y="463224"/>
                    <a:pt x="995292" y="469292"/>
                    <a:pt x="975923" y="469058"/>
                  </a:cubicBezTo>
                  <a:lnTo>
                    <a:pt x="709889" y="469058"/>
                  </a:lnTo>
                  <a:lnTo>
                    <a:pt x="709889" y="660882"/>
                  </a:lnTo>
                  <a:lnTo>
                    <a:pt x="1065534" y="660882"/>
                  </a:lnTo>
                  <a:cubicBezTo>
                    <a:pt x="1073205" y="660999"/>
                    <a:pt x="1080615" y="659716"/>
                    <a:pt x="1087761" y="657032"/>
                  </a:cubicBezTo>
                  <a:cubicBezTo>
                    <a:pt x="1094908" y="654348"/>
                    <a:pt x="1101967" y="649564"/>
                    <a:pt x="1108939" y="642680"/>
                  </a:cubicBezTo>
                  <a:lnTo>
                    <a:pt x="1134142" y="620277"/>
                  </a:lnTo>
                  <a:lnTo>
                    <a:pt x="1181748" y="688886"/>
                  </a:lnTo>
                  <a:lnTo>
                    <a:pt x="1150944" y="714089"/>
                  </a:lnTo>
                  <a:cubicBezTo>
                    <a:pt x="1143214" y="721032"/>
                    <a:pt x="1134871" y="726049"/>
                    <a:pt x="1125916" y="729141"/>
                  </a:cubicBezTo>
                  <a:cubicBezTo>
                    <a:pt x="1116961" y="732233"/>
                    <a:pt x="1107568" y="733750"/>
                    <a:pt x="1097738" y="733691"/>
                  </a:cubicBezTo>
                  <a:lnTo>
                    <a:pt x="709889" y="733691"/>
                  </a:lnTo>
                  <a:lnTo>
                    <a:pt x="709889" y="938117"/>
                  </a:lnTo>
                  <a:lnTo>
                    <a:pt x="515265" y="938117"/>
                  </a:lnTo>
                  <a:lnTo>
                    <a:pt x="515265" y="733691"/>
                  </a:lnTo>
                  <a:lnTo>
                    <a:pt x="43406" y="733691"/>
                  </a:lnTo>
                  <a:lnTo>
                    <a:pt x="43406" y="660882"/>
                  </a:lnTo>
                  <a:lnTo>
                    <a:pt x="515265" y="660882"/>
                  </a:lnTo>
                  <a:lnTo>
                    <a:pt x="515265" y="469058"/>
                  </a:lnTo>
                  <a:lnTo>
                    <a:pt x="357045" y="469058"/>
                  </a:lnTo>
                  <a:cubicBezTo>
                    <a:pt x="326679" y="511034"/>
                    <a:pt x="290449" y="543297"/>
                    <a:pt x="248357" y="565845"/>
                  </a:cubicBezTo>
                  <a:cubicBezTo>
                    <a:pt x="206264" y="588394"/>
                    <a:pt x="159883" y="601404"/>
                    <a:pt x="109214" y="604875"/>
                  </a:cubicBezTo>
                  <a:cubicBezTo>
                    <a:pt x="141185" y="554644"/>
                    <a:pt x="167905" y="502838"/>
                    <a:pt x="189374" y="449456"/>
                  </a:cubicBezTo>
                  <a:cubicBezTo>
                    <a:pt x="210843" y="396074"/>
                    <a:pt x="228462" y="340067"/>
                    <a:pt x="242231" y="281435"/>
                  </a:cubicBezTo>
                  <a:lnTo>
                    <a:pt x="422853" y="319240"/>
                  </a:lnTo>
                  <a:cubicBezTo>
                    <a:pt x="415852" y="347010"/>
                    <a:pt x="407451" y="372680"/>
                    <a:pt x="397650" y="396249"/>
                  </a:cubicBezTo>
                  <a:lnTo>
                    <a:pt x="515265" y="396249"/>
                  </a:lnTo>
                  <a:close/>
                  <a:moveTo>
                    <a:pt x="4531681" y="158219"/>
                  </a:moveTo>
                  <a:cubicBezTo>
                    <a:pt x="4496327" y="189840"/>
                    <a:pt x="4455722" y="218660"/>
                    <a:pt x="4409866" y="244680"/>
                  </a:cubicBezTo>
                  <a:cubicBezTo>
                    <a:pt x="4364010" y="270700"/>
                    <a:pt x="4315004" y="293220"/>
                    <a:pt x="4262847" y="312239"/>
                  </a:cubicBezTo>
                  <a:lnTo>
                    <a:pt x="4612891" y="312239"/>
                  </a:lnTo>
                  <a:cubicBezTo>
                    <a:pt x="4628060" y="312472"/>
                    <a:pt x="4642528" y="306405"/>
                    <a:pt x="4656297" y="294036"/>
                  </a:cubicBezTo>
                  <a:lnTo>
                    <a:pt x="4673099" y="278635"/>
                  </a:lnTo>
                  <a:cubicBezTo>
                    <a:pt x="4648479" y="262503"/>
                    <a:pt x="4624209" y="244359"/>
                    <a:pt x="4600290" y="224203"/>
                  </a:cubicBezTo>
                  <a:cubicBezTo>
                    <a:pt x="4576370" y="204046"/>
                    <a:pt x="4553501" y="182052"/>
                    <a:pt x="4531681" y="158219"/>
                  </a:cubicBezTo>
                  <a:close/>
                  <a:moveTo>
                    <a:pt x="2251720" y="21002"/>
                  </a:moveTo>
                  <a:lnTo>
                    <a:pt x="2446344" y="53206"/>
                  </a:lnTo>
                  <a:lnTo>
                    <a:pt x="2415541" y="110613"/>
                  </a:lnTo>
                  <a:lnTo>
                    <a:pt x="2415541" y="513864"/>
                  </a:lnTo>
                  <a:lnTo>
                    <a:pt x="2218116" y="513864"/>
                  </a:lnTo>
                  <a:lnTo>
                    <a:pt x="2218116" y="473259"/>
                  </a:lnTo>
                  <a:lnTo>
                    <a:pt x="1966084" y="473259"/>
                  </a:lnTo>
                  <a:lnTo>
                    <a:pt x="1966084" y="799500"/>
                  </a:lnTo>
                  <a:lnTo>
                    <a:pt x="2377736" y="799500"/>
                  </a:lnTo>
                  <a:lnTo>
                    <a:pt x="2428142" y="660882"/>
                  </a:lnTo>
                  <a:lnTo>
                    <a:pt x="2465947" y="799500"/>
                  </a:lnTo>
                  <a:lnTo>
                    <a:pt x="2526154" y="799500"/>
                  </a:lnTo>
                  <a:cubicBezTo>
                    <a:pt x="2526708" y="837071"/>
                    <a:pt x="2517549" y="869042"/>
                    <a:pt x="2498676" y="895412"/>
                  </a:cubicBezTo>
                  <a:cubicBezTo>
                    <a:pt x="2479803" y="921782"/>
                    <a:pt x="2452091" y="935550"/>
                    <a:pt x="2415541" y="936717"/>
                  </a:cubicBezTo>
                  <a:lnTo>
                    <a:pt x="1879273" y="936717"/>
                  </a:lnTo>
                  <a:cubicBezTo>
                    <a:pt x="1849782" y="935929"/>
                    <a:pt x="1825104" y="925603"/>
                    <a:pt x="1805239" y="905738"/>
                  </a:cubicBezTo>
                  <a:cubicBezTo>
                    <a:pt x="1785374" y="885873"/>
                    <a:pt x="1775048" y="861195"/>
                    <a:pt x="1774260" y="831704"/>
                  </a:cubicBezTo>
                  <a:lnTo>
                    <a:pt x="1774260" y="357044"/>
                  </a:lnTo>
                  <a:lnTo>
                    <a:pt x="1966084" y="357044"/>
                  </a:lnTo>
                  <a:lnTo>
                    <a:pt x="1966084" y="399050"/>
                  </a:lnTo>
                  <a:lnTo>
                    <a:pt x="2218116" y="399050"/>
                  </a:lnTo>
                  <a:lnTo>
                    <a:pt x="2218116" y="126015"/>
                  </a:lnTo>
                  <a:lnTo>
                    <a:pt x="1777061" y="126015"/>
                  </a:lnTo>
                  <a:lnTo>
                    <a:pt x="1777061" y="53206"/>
                  </a:lnTo>
                  <a:lnTo>
                    <a:pt x="2233518" y="53206"/>
                  </a:lnTo>
                  <a:close/>
                  <a:moveTo>
                    <a:pt x="1364029" y="18364"/>
                  </a:moveTo>
                  <a:cubicBezTo>
                    <a:pt x="1382490" y="18036"/>
                    <a:pt x="1401671" y="19192"/>
                    <a:pt x="1421572" y="21832"/>
                  </a:cubicBezTo>
                  <a:cubicBezTo>
                    <a:pt x="1461373" y="27113"/>
                    <a:pt x="1498608" y="38695"/>
                    <a:pt x="1533275" y="56577"/>
                  </a:cubicBezTo>
                  <a:cubicBezTo>
                    <a:pt x="1567942" y="74460"/>
                    <a:pt x="1594597" y="99006"/>
                    <a:pt x="1613240" y="130216"/>
                  </a:cubicBezTo>
                  <a:lnTo>
                    <a:pt x="1487224" y="259032"/>
                  </a:lnTo>
                  <a:lnTo>
                    <a:pt x="1310802" y="23803"/>
                  </a:lnTo>
                  <a:cubicBezTo>
                    <a:pt x="1327825" y="20505"/>
                    <a:pt x="1345567" y="18692"/>
                    <a:pt x="1364029" y="18364"/>
                  </a:cubicBezTo>
                  <a:close/>
                  <a:moveTo>
                    <a:pt x="3297889" y="11201"/>
                  </a:moveTo>
                  <a:lnTo>
                    <a:pt x="3493914" y="11201"/>
                  </a:lnTo>
                  <a:lnTo>
                    <a:pt x="3493914" y="106413"/>
                  </a:lnTo>
                  <a:lnTo>
                    <a:pt x="3706740" y="106413"/>
                  </a:lnTo>
                  <a:cubicBezTo>
                    <a:pt x="3713741" y="106500"/>
                    <a:pt x="3720742" y="105275"/>
                    <a:pt x="3727743" y="102737"/>
                  </a:cubicBezTo>
                  <a:cubicBezTo>
                    <a:pt x="3734744" y="100200"/>
                    <a:pt x="3741744" y="95824"/>
                    <a:pt x="3748745" y="89611"/>
                  </a:cubicBezTo>
                  <a:lnTo>
                    <a:pt x="3773948" y="67208"/>
                  </a:lnTo>
                  <a:lnTo>
                    <a:pt x="3821554" y="135817"/>
                  </a:lnTo>
                  <a:lnTo>
                    <a:pt x="3790751" y="161020"/>
                  </a:lnTo>
                  <a:cubicBezTo>
                    <a:pt x="3783108" y="167291"/>
                    <a:pt x="3774940" y="171900"/>
                    <a:pt x="3766247" y="174847"/>
                  </a:cubicBezTo>
                  <a:cubicBezTo>
                    <a:pt x="3757555" y="177793"/>
                    <a:pt x="3747987" y="179251"/>
                    <a:pt x="3737544" y="179222"/>
                  </a:cubicBezTo>
                  <a:lnTo>
                    <a:pt x="3493914" y="179222"/>
                  </a:lnTo>
                  <a:lnTo>
                    <a:pt x="3493914" y="274434"/>
                  </a:lnTo>
                  <a:lnTo>
                    <a:pt x="3594726" y="274434"/>
                  </a:lnTo>
                  <a:lnTo>
                    <a:pt x="3605927" y="245030"/>
                  </a:lnTo>
                  <a:lnTo>
                    <a:pt x="3800552" y="282835"/>
                  </a:lnTo>
                  <a:lnTo>
                    <a:pt x="3775349" y="347243"/>
                  </a:lnTo>
                  <a:lnTo>
                    <a:pt x="3775349" y="568471"/>
                  </a:lnTo>
                  <a:lnTo>
                    <a:pt x="3580724" y="568471"/>
                  </a:lnTo>
                  <a:lnTo>
                    <a:pt x="3580724" y="539067"/>
                  </a:lnTo>
                  <a:lnTo>
                    <a:pt x="3478512" y="539067"/>
                  </a:lnTo>
                  <a:cubicBezTo>
                    <a:pt x="3465677" y="608842"/>
                    <a:pt x="3445141" y="668117"/>
                    <a:pt x="3416904" y="716889"/>
                  </a:cubicBezTo>
                  <a:cubicBezTo>
                    <a:pt x="3474457" y="739467"/>
                    <a:pt x="3537173" y="757319"/>
                    <a:pt x="3605052" y="770446"/>
                  </a:cubicBezTo>
                  <a:cubicBezTo>
                    <a:pt x="3672932" y="783573"/>
                    <a:pt x="3745099" y="790924"/>
                    <a:pt x="3821554" y="792499"/>
                  </a:cubicBezTo>
                  <a:cubicBezTo>
                    <a:pt x="3809350" y="852715"/>
                    <a:pt x="3777907" y="894236"/>
                    <a:pt x="3727224" y="917063"/>
                  </a:cubicBezTo>
                  <a:cubicBezTo>
                    <a:pt x="3676541" y="939889"/>
                    <a:pt x="3615435" y="943968"/>
                    <a:pt x="3543905" y="929301"/>
                  </a:cubicBezTo>
                  <a:cubicBezTo>
                    <a:pt x="3472375" y="914634"/>
                    <a:pt x="3399238" y="881168"/>
                    <a:pt x="3324492" y="828903"/>
                  </a:cubicBezTo>
                  <a:cubicBezTo>
                    <a:pt x="3269769" y="873155"/>
                    <a:pt x="3208395" y="903317"/>
                    <a:pt x="3140369" y="919390"/>
                  </a:cubicBezTo>
                  <a:cubicBezTo>
                    <a:pt x="3072344" y="935462"/>
                    <a:pt x="3002569" y="940771"/>
                    <a:pt x="2931043" y="935317"/>
                  </a:cubicBezTo>
                  <a:cubicBezTo>
                    <a:pt x="2989850" y="902238"/>
                    <a:pt x="3041657" y="868283"/>
                    <a:pt x="3086462" y="833454"/>
                  </a:cubicBezTo>
                  <a:cubicBezTo>
                    <a:pt x="3131268" y="798625"/>
                    <a:pt x="3169073" y="759770"/>
                    <a:pt x="3199877" y="716889"/>
                  </a:cubicBezTo>
                  <a:cubicBezTo>
                    <a:pt x="3160905" y="673717"/>
                    <a:pt x="3125434" y="624244"/>
                    <a:pt x="3093463" y="568471"/>
                  </a:cubicBezTo>
                  <a:lnTo>
                    <a:pt x="3003852" y="568471"/>
                  </a:lnTo>
                  <a:lnTo>
                    <a:pt x="3003852" y="245030"/>
                  </a:lnTo>
                  <a:lnTo>
                    <a:pt x="3198477" y="245030"/>
                  </a:lnTo>
                  <a:lnTo>
                    <a:pt x="3198477" y="274434"/>
                  </a:lnTo>
                  <a:lnTo>
                    <a:pt x="3297889" y="274434"/>
                  </a:lnTo>
                  <a:lnTo>
                    <a:pt x="3297889" y="179222"/>
                  </a:lnTo>
                  <a:lnTo>
                    <a:pt x="2991250" y="179222"/>
                  </a:lnTo>
                  <a:lnTo>
                    <a:pt x="2991250" y="106413"/>
                  </a:lnTo>
                  <a:lnTo>
                    <a:pt x="3297889" y="106413"/>
                  </a:lnTo>
                  <a:close/>
                  <a:moveTo>
                    <a:pt x="2788225" y="4200"/>
                  </a:moveTo>
                  <a:lnTo>
                    <a:pt x="2985650" y="49006"/>
                  </a:lnTo>
                  <a:cubicBezTo>
                    <a:pt x="2969373" y="104459"/>
                    <a:pt x="2948720" y="155973"/>
                    <a:pt x="2923692" y="203550"/>
                  </a:cubicBezTo>
                  <a:cubicBezTo>
                    <a:pt x="2898664" y="251127"/>
                    <a:pt x="2870310" y="293891"/>
                    <a:pt x="2838631" y="331841"/>
                  </a:cubicBezTo>
                  <a:lnTo>
                    <a:pt x="2907240" y="331841"/>
                  </a:lnTo>
                  <a:lnTo>
                    <a:pt x="2907240" y="939517"/>
                  </a:lnTo>
                  <a:lnTo>
                    <a:pt x="2712616" y="939517"/>
                  </a:lnTo>
                  <a:lnTo>
                    <a:pt x="2712616" y="446656"/>
                  </a:lnTo>
                  <a:cubicBezTo>
                    <a:pt x="2690855" y="461416"/>
                    <a:pt x="2668569" y="474251"/>
                    <a:pt x="2645757" y="485160"/>
                  </a:cubicBezTo>
                  <a:cubicBezTo>
                    <a:pt x="2622946" y="496070"/>
                    <a:pt x="2599960" y="504704"/>
                    <a:pt x="2576799" y="511064"/>
                  </a:cubicBezTo>
                  <a:cubicBezTo>
                    <a:pt x="2622100" y="428599"/>
                    <a:pt x="2662064" y="345347"/>
                    <a:pt x="2696689" y="261307"/>
                  </a:cubicBezTo>
                  <a:cubicBezTo>
                    <a:pt x="2731314" y="177268"/>
                    <a:pt x="2761826" y="91565"/>
                    <a:pt x="2788225" y="4200"/>
                  </a:cubicBezTo>
                  <a:close/>
                  <a:moveTo>
                    <a:pt x="497931" y="4058"/>
                  </a:moveTo>
                  <a:cubicBezTo>
                    <a:pt x="518147" y="3478"/>
                    <a:pt x="538688" y="4235"/>
                    <a:pt x="559552" y="6326"/>
                  </a:cubicBezTo>
                  <a:cubicBezTo>
                    <a:pt x="601281" y="10510"/>
                    <a:pt x="639120" y="19827"/>
                    <a:pt x="673070" y="34278"/>
                  </a:cubicBezTo>
                  <a:cubicBezTo>
                    <a:pt x="707020" y="48729"/>
                    <a:pt x="731895" y="68107"/>
                    <a:pt x="747694" y="92411"/>
                  </a:cubicBezTo>
                  <a:lnTo>
                    <a:pt x="660883" y="137217"/>
                  </a:lnTo>
                  <a:lnTo>
                    <a:pt x="1016528" y="137217"/>
                  </a:lnTo>
                  <a:lnTo>
                    <a:pt x="1027729" y="96612"/>
                  </a:lnTo>
                  <a:lnTo>
                    <a:pt x="1212552" y="154019"/>
                  </a:lnTo>
                  <a:cubicBezTo>
                    <a:pt x="1191928" y="206584"/>
                    <a:pt x="1158966" y="248472"/>
                    <a:pt x="1113665" y="279685"/>
                  </a:cubicBezTo>
                  <a:cubicBezTo>
                    <a:pt x="1068363" y="310897"/>
                    <a:pt x="1016849" y="331083"/>
                    <a:pt x="959120" y="340242"/>
                  </a:cubicBezTo>
                  <a:lnTo>
                    <a:pt x="995525" y="210026"/>
                  </a:lnTo>
                  <a:lnTo>
                    <a:pt x="224029" y="210026"/>
                  </a:lnTo>
                  <a:cubicBezTo>
                    <a:pt x="222570" y="240888"/>
                    <a:pt x="216386" y="270175"/>
                    <a:pt x="205476" y="297887"/>
                  </a:cubicBezTo>
                  <a:cubicBezTo>
                    <a:pt x="194566" y="325599"/>
                    <a:pt x="179281" y="347185"/>
                    <a:pt x="159620" y="362645"/>
                  </a:cubicBezTo>
                  <a:lnTo>
                    <a:pt x="0" y="263233"/>
                  </a:lnTo>
                  <a:lnTo>
                    <a:pt x="197425" y="85410"/>
                  </a:lnTo>
                  <a:cubicBezTo>
                    <a:pt x="202384" y="91769"/>
                    <a:pt x="206818" y="99354"/>
                    <a:pt x="210727" y="108163"/>
                  </a:cubicBezTo>
                  <a:cubicBezTo>
                    <a:pt x="214636" y="116973"/>
                    <a:pt x="217669" y="126657"/>
                    <a:pt x="219828" y="137217"/>
                  </a:cubicBezTo>
                  <a:lnTo>
                    <a:pt x="568472" y="137217"/>
                  </a:lnTo>
                  <a:lnTo>
                    <a:pt x="438255" y="9801"/>
                  </a:lnTo>
                  <a:cubicBezTo>
                    <a:pt x="457823" y="6551"/>
                    <a:pt x="477715" y="4637"/>
                    <a:pt x="497931" y="4058"/>
                  </a:cubicBezTo>
                  <a:close/>
                  <a:moveTo>
                    <a:pt x="4418267" y="0"/>
                  </a:moveTo>
                  <a:lnTo>
                    <a:pt x="4603090" y="75609"/>
                  </a:lnTo>
                  <a:cubicBezTo>
                    <a:pt x="4597723" y="84010"/>
                    <a:pt x="4591655" y="92411"/>
                    <a:pt x="4584888" y="100812"/>
                  </a:cubicBezTo>
                  <a:cubicBezTo>
                    <a:pt x="4660001" y="134241"/>
                    <a:pt x="4740103" y="160845"/>
                    <a:pt x="4825193" y="180622"/>
                  </a:cubicBezTo>
                  <a:cubicBezTo>
                    <a:pt x="4910283" y="200400"/>
                    <a:pt x="5007537" y="214401"/>
                    <a:pt x="5116955" y="222627"/>
                  </a:cubicBezTo>
                  <a:cubicBezTo>
                    <a:pt x="5102416" y="281106"/>
                    <a:pt x="5073773" y="321590"/>
                    <a:pt x="5031025" y="344080"/>
                  </a:cubicBezTo>
                  <a:cubicBezTo>
                    <a:pt x="4988276" y="366569"/>
                    <a:pt x="4937438" y="373034"/>
                    <a:pt x="4878510" y="363475"/>
                  </a:cubicBezTo>
                  <a:cubicBezTo>
                    <a:pt x="4819581" y="353916"/>
                    <a:pt x="4758579" y="330303"/>
                    <a:pt x="4695502" y="292636"/>
                  </a:cubicBezTo>
                  <a:lnTo>
                    <a:pt x="4729106" y="340242"/>
                  </a:lnTo>
                  <a:lnTo>
                    <a:pt x="4698302" y="365445"/>
                  </a:lnTo>
                  <a:cubicBezTo>
                    <a:pt x="4682667" y="378280"/>
                    <a:pt x="4664932" y="384814"/>
                    <a:pt x="4645096" y="385048"/>
                  </a:cubicBezTo>
                  <a:lnTo>
                    <a:pt x="4243245" y="385048"/>
                  </a:lnTo>
                  <a:lnTo>
                    <a:pt x="4243245" y="319240"/>
                  </a:lnTo>
                  <a:cubicBezTo>
                    <a:pt x="4178108" y="341817"/>
                    <a:pt x="4113058" y="357569"/>
                    <a:pt x="4048096" y="366496"/>
                  </a:cubicBezTo>
                  <a:cubicBezTo>
                    <a:pt x="3983133" y="375422"/>
                    <a:pt x="3922634" y="376472"/>
                    <a:pt x="3866598" y="369646"/>
                  </a:cubicBezTo>
                  <a:cubicBezTo>
                    <a:pt x="3977270" y="322740"/>
                    <a:pt x="4078666" y="268483"/>
                    <a:pt x="4170786" y="206876"/>
                  </a:cubicBezTo>
                  <a:cubicBezTo>
                    <a:pt x="4262906" y="145268"/>
                    <a:pt x="4345399" y="76309"/>
                    <a:pt x="4418267" y="0"/>
                  </a:cubicBezTo>
                  <a:close/>
                </a:path>
              </a:pathLst>
            </a:custGeom>
            <a:blipFill>
              <a:blip r:embed="rId10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0" b="0" i="0" u="none" strike="noStrike" kern="1200" cap="none" spc="-800" normalizeH="0" baseline="0" noProof="0" dirty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造字工房黄金时代（非商用）粗体" pitchFamily="50" charset="-122"/>
                <a:ea typeface="造字工房黄金时代（非商用）粗体" pitchFamily="50" charset="-122"/>
                <a:cs typeface="+mn-cs"/>
              </a:endParaRPr>
            </a:p>
          </p:txBody>
        </p:sp>
        <p:sp>
          <p:nvSpPr>
            <p:cNvPr id="2063" name="文本框 15"/>
            <p:cNvSpPr/>
            <p:nvPr>
              <p:custDataLst>
                <p:tags r:id="rId11"/>
              </p:custDataLst>
            </p:nvPr>
          </p:nvSpPr>
          <p:spPr>
            <a:xfrm>
              <a:off x="-7219462" y="1237132"/>
              <a:ext cx="3029909" cy="158382"/>
            </a:xfrm>
            <a:custGeom>
              <a:avLst/>
              <a:gdLst/>
              <a:ahLst/>
              <a:cxnLst/>
              <a:rect l="0" t="0" r="0" b="0"/>
              <a:pathLst>
                <a:path w="3029661" h="156542">
                  <a:moveTo>
                    <a:pt x="29477" y="70217"/>
                  </a:moveTo>
                  <a:lnTo>
                    <a:pt x="29477" y="120185"/>
                  </a:lnTo>
                  <a:cubicBezTo>
                    <a:pt x="29405" y="123889"/>
                    <a:pt x="29820" y="126348"/>
                    <a:pt x="30721" y="127563"/>
                  </a:cubicBezTo>
                  <a:cubicBezTo>
                    <a:pt x="31623" y="128777"/>
                    <a:pt x="33441" y="129335"/>
                    <a:pt x="36176" y="129237"/>
                  </a:cubicBezTo>
                  <a:lnTo>
                    <a:pt x="51203" y="129237"/>
                  </a:lnTo>
                  <a:cubicBezTo>
                    <a:pt x="61180" y="129192"/>
                    <a:pt x="68430" y="126522"/>
                    <a:pt x="72953" y="121226"/>
                  </a:cubicBezTo>
                  <a:cubicBezTo>
                    <a:pt x="77475" y="115931"/>
                    <a:pt x="79701" y="108282"/>
                    <a:pt x="79629" y="98279"/>
                  </a:cubicBezTo>
                  <a:cubicBezTo>
                    <a:pt x="79610" y="93836"/>
                    <a:pt x="78833" y="89868"/>
                    <a:pt x="77298" y="86375"/>
                  </a:cubicBezTo>
                  <a:cubicBezTo>
                    <a:pt x="75763" y="82883"/>
                    <a:pt x="73583" y="79910"/>
                    <a:pt x="70758" y="77459"/>
                  </a:cubicBezTo>
                  <a:cubicBezTo>
                    <a:pt x="68046" y="75018"/>
                    <a:pt x="64598" y="73200"/>
                    <a:pt x="60415" y="72005"/>
                  </a:cubicBezTo>
                  <a:cubicBezTo>
                    <a:pt x="56232" y="70809"/>
                    <a:pt x="51290" y="70213"/>
                    <a:pt x="45591" y="70217"/>
                  </a:cubicBezTo>
                  <a:lnTo>
                    <a:pt x="29477" y="70217"/>
                  </a:lnTo>
                  <a:close/>
                  <a:moveTo>
                    <a:pt x="1827673" y="22281"/>
                  </a:moveTo>
                  <a:lnTo>
                    <a:pt x="1808299" y="86527"/>
                  </a:lnTo>
                  <a:lnTo>
                    <a:pt x="1850126" y="86527"/>
                  </a:lnTo>
                  <a:lnTo>
                    <a:pt x="1828217" y="22281"/>
                  </a:lnTo>
                  <a:lnTo>
                    <a:pt x="1827673" y="22281"/>
                  </a:lnTo>
                  <a:close/>
                  <a:moveTo>
                    <a:pt x="503698" y="22281"/>
                  </a:moveTo>
                  <a:lnTo>
                    <a:pt x="484324" y="86527"/>
                  </a:lnTo>
                  <a:lnTo>
                    <a:pt x="526151" y="86527"/>
                  </a:lnTo>
                  <a:lnTo>
                    <a:pt x="504242" y="22281"/>
                  </a:lnTo>
                  <a:lnTo>
                    <a:pt x="503698" y="22281"/>
                  </a:lnTo>
                  <a:close/>
                  <a:moveTo>
                    <a:pt x="34546" y="9952"/>
                  </a:moveTo>
                  <a:cubicBezTo>
                    <a:pt x="32355" y="9926"/>
                    <a:pt x="30944" y="10386"/>
                    <a:pt x="30314" y="11333"/>
                  </a:cubicBezTo>
                  <a:cubicBezTo>
                    <a:pt x="29684" y="12280"/>
                    <a:pt x="29405" y="13871"/>
                    <a:pt x="29477" y="16108"/>
                  </a:cubicBezTo>
                  <a:lnTo>
                    <a:pt x="29477" y="62820"/>
                  </a:lnTo>
                  <a:lnTo>
                    <a:pt x="42151" y="62820"/>
                  </a:lnTo>
                  <a:cubicBezTo>
                    <a:pt x="51781" y="62820"/>
                    <a:pt x="59408" y="60466"/>
                    <a:pt x="65032" y="55759"/>
                  </a:cubicBezTo>
                  <a:cubicBezTo>
                    <a:pt x="70656" y="51051"/>
                    <a:pt x="73530" y="43990"/>
                    <a:pt x="73655" y="34575"/>
                  </a:cubicBezTo>
                  <a:cubicBezTo>
                    <a:pt x="73719" y="27213"/>
                    <a:pt x="71599" y="21298"/>
                    <a:pt x="67295" y="16832"/>
                  </a:cubicBezTo>
                  <a:cubicBezTo>
                    <a:pt x="62991" y="12366"/>
                    <a:pt x="56118" y="10073"/>
                    <a:pt x="46677" y="9952"/>
                  </a:cubicBezTo>
                  <a:lnTo>
                    <a:pt x="34546" y="9952"/>
                  </a:lnTo>
                  <a:close/>
                  <a:moveTo>
                    <a:pt x="1953919" y="7057"/>
                  </a:moveTo>
                  <a:cubicBezTo>
                    <a:pt x="1948333" y="7068"/>
                    <a:pt x="1943076" y="8177"/>
                    <a:pt x="1938147" y="10383"/>
                  </a:cubicBezTo>
                  <a:cubicBezTo>
                    <a:pt x="1933218" y="12588"/>
                    <a:pt x="1929001" y="15824"/>
                    <a:pt x="1925498" y="20089"/>
                  </a:cubicBezTo>
                  <a:cubicBezTo>
                    <a:pt x="1921745" y="24701"/>
                    <a:pt x="1918796" y="30998"/>
                    <a:pt x="1916650" y="38982"/>
                  </a:cubicBezTo>
                  <a:cubicBezTo>
                    <a:pt x="1914504" y="46965"/>
                    <a:pt x="1913410" y="57199"/>
                    <a:pt x="1913369" y="69685"/>
                  </a:cubicBezTo>
                  <a:cubicBezTo>
                    <a:pt x="1913369" y="80233"/>
                    <a:pt x="1914365" y="89683"/>
                    <a:pt x="1916356" y="98036"/>
                  </a:cubicBezTo>
                  <a:cubicBezTo>
                    <a:pt x="1918347" y="106388"/>
                    <a:pt x="1921334" y="113350"/>
                    <a:pt x="1925317" y="118919"/>
                  </a:cubicBezTo>
                  <a:cubicBezTo>
                    <a:pt x="1928651" y="123041"/>
                    <a:pt x="1932799" y="126292"/>
                    <a:pt x="1937762" y="128671"/>
                  </a:cubicBezTo>
                  <a:cubicBezTo>
                    <a:pt x="1942725" y="131051"/>
                    <a:pt x="1948050" y="132265"/>
                    <a:pt x="1953738" y="132314"/>
                  </a:cubicBezTo>
                  <a:cubicBezTo>
                    <a:pt x="1959414" y="132265"/>
                    <a:pt x="1964716" y="131051"/>
                    <a:pt x="1969645" y="128671"/>
                  </a:cubicBezTo>
                  <a:cubicBezTo>
                    <a:pt x="1974574" y="126292"/>
                    <a:pt x="1978745" y="123041"/>
                    <a:pt x="1982158" y="118919"/>
                  </a:cubicBezTo>
                  <a:cubicBezTo>
                    <a:pt x="1986141" y="113350"/>
                    <a:pt x="1989128" y="106388"/>
                    <a:pt x="1991119" y="98036"/>
                  </a:cubicBezTo>
                  <a:cubicBezTo>
                    <a:pt x="1993111" y="89683"/>
                    <a:pt x="1994107" y="80233"/>
                    <a:pt x="1994107" y="69685"/>
                  </a:cubicBezTo>
                  <a:cubicBezTo>
                    <a:pt x="1994072" y="57199"/>
                    <a:pt x="1993009" y="46965"/>
                    <a:pt x="1990916" y="38982"/>
                  </a:cubicBezTo>
                  <a:cubicBezTo>
                    <a:pt x="1988822" y="30998"/>
                    <a:pt x="1985903" y="24701"/>
                    <a:pt x="1982158" y="20089"/>
                  </a:cubicBezTo>
                  <a:cubicBezTo>
                    <a:pt x="1978493" y="15586"/>
                    <a:pt x="1974239" y="12283"/>
                    <a:pt x="1969396" y="10179"/>
                  </a:cubicBezTo>
                  <a:cubicBezTo>
                    <a:pt x="1964554" y="8075"/>
                    <a:pt x="1959395" y="7034"/>
                    <a:pt x="1953919" y="7057"/>
                  </a:cubicBezTo>
                  <a:close/>
                  <a:moveTo>
                    <a:pt x="2799626" y="2736"/>
                  </a:moveTo>
                  <a:lnTo>
                    <a:pt x="2829285" y="2736"/>
                  </a:lnTo>
                  <a:lnTo>
                    <a:pt x="2894275" y="117291"/>
                  </a:lnTo>
                  <a:lnTo>
                    <a:pt x="2894638" y="117291"/>
                  </a:lnTo>
                  <a:lnTo>
                    <a:pt x="2894638" y="22623"/>
                  </a:lnTo>
                  <a:cubicBezTo>
                    <a:pt x="2894853" y="16333"/>
                    <a:pt x="2894061" y="12351"/>
                    <a:pt x="2892262" y="10677"/>
                  </a:cubicBezTo>
                  <a:cubicBezTo>
                    <a:pt x="2890463" y="9002"/>
                    <a:pt x="2886367" y="8278"/>
                    <a:pt x="2879974" y="8504"/>
                  </a:cubicBezTo>
                  <a:lnTo>
                    <a:pt x="2879974" y="2736"/>
                  </a:lnTo>
                  <a:lnTo>
                    <a:pt x="2916151" y="2736"/>
                  </a:lnTo>
                  <a:lnTo>
                    <a:pt x="2916151" y="8504"/>
                  </a:lnTo>
                  <a:cubicBezTo>
                    <a:pt x="2910281" y="8278"/>
                    <a:pt x="2906503" y="9002"/>
                    <a:pt x="2904818" y="10677"/>
                  </a:cubicBezTo>
                  <a:cubicBezTo>
                    <a:pt x="2903132" y="12351"/>
                    <a:pt x="2902386" y="16333"/>
                    <a:pt x="2902578" y="22623"/>
                  </a:cubicBezTo>
                  <a:lnTo>
                    <a:pt x="2902578" y="138264"/>
                  </a:lnTo>
                  <a:lnTo>
                    <a:pt x="2891379" y="138264"/>
                  </a:lnTo>
                  <a:lnTo>
                    <a:pt x="2822406" y="17555"/>
                  </a:lnTo>
                  <a:lnTo>
                    <a:pt x="2822044" y="17555"/>
                  </a:lnTo>
                  <a:lnTo>
                    <a:pt x="2822044" y="116748"/>
                  </a:lnTo>
                  <a:cubicBezTo>
                    <a:pt x="2821833" y="123038"/>
                    <a:pt x="2822572" y="127020"/>
                    <a:pt x="2824262" y="128694"/>
                  </a:cubicBezTo>
                  <a:cubicBezTo>
                    <a:pt x="2825952" y="130368"/>
                    <a:pt x="2829859" y="131092"/>
                    <a:pt x="2835984" y="130866"/>
                  </a:cubicBezTo>
                  <a:lnTo>
                    <a:pt x="2835984" y="136635"/>
                  </a:lnTo>
                  <a:lnTo>
                    <a:pt x="2799807" y="136635"/>
                  </a:lnTo>
                  <a:lnTo>
                    <a:pt x="2799807" y="130866"/>
                  </a:lnTo>
                  <a:cubicBezTo>
                    <a:pt x="2806103" y="131092"/>
                    <a:pt x="2810115" y="130368"/>
                    <a:pt x="2811842" y="128694"/>
                  </a:cubicBezTo>
                  <a:cubicBezTo>
                    <a:pt x="2813569" y="127020"/>
                    <a:pt x="2814323" y="123038"/>
                    <a:pt x="2814104" y="116748"/>
                  </a:cubicBezTo>
                  <a:lnTo>
                    <a:pt x="2814104" y="22623"/>
                  </a:lnTo>
                  <a:cubicBezTo>
                    <a:pt x="2814338" y="16175"/>
                    <a:pt x="2813599" y="12147"/>
                    <a:pt x="2811887" y="10541"/>
                  </a:cubicBezTo>
                  <a:cubicBezTo>
                    <a:pt x="2810175" y="8934"/>
                    <a:pt x="2806088" y="8256"/>
                    <a:pt x="2799626" y="8504"/>
                  </a:cubicBezTo>
                  <a:lnTo>
                    <a:pt x="2799626" y="2736"/>
                  </a:lnTo>
                  <a:close/>
                  <a:moveTo>
                    <a:pt x="2742657" y="2736"/>
                  </a:moveTo>
                  <a:lnTo>
                    <a:pt x="2788964" y="2736"/>
                  </a:lnTo>
                  <a:lnTo>
                    <a:pt x="2788964" y="8504"/>
                  </a:lnTo>
                  <a:cubicBezTo>
                    <a:pt x="2781902" y="8278"/>
                    <a:pt x="2777476" y="9002"/>
                    <a:pt x="2775685" y="10677"/>
                  </a:cubicBezTo>
                  <a:cubicBezTo>
                    <a:pt x="2773894" y="12351"/>
                    <a:pt x="2773133" y="16333"/>
                    <a:pt x="2773400" y="22623"/>
                  </a:cubicBezTo>
                  <a:lnTo>
                    <a:pt x="2773400" y="116748"/>
                  </a:lnTo>
                  <a:cubicBezTo>
                    <a:pt x="2773133" y="123038"/>
                    <a:pt x="2773894" y="127020"/>
                    <a:pt x="2775685" y="128694"/>
                  </a:cubicBezTo>
                  <a:cubicBezTo>
                    <a:pt x="2777476" y="130368"/>
                    <a:pt x="2781902" y="131092"/>
                    <a:pt x="2788964" y="130866"/>
                  </a:cubicBezTo>
                  <a:lnTo>
                    <a:pt x="2788964" y="136635"/>
                  </a:lnTo>
                  <a:lnTo>
                    <a:pt x="2742476" y="136635"/>
                  </a:lnTo>
                  <a:lnTo>
                    <a:pt x="2742476" y="130866"/>
                  </a:lnTo>
                  <a:cubicBezTo>
                    <a:pt x="2749625" y="131092"/>
                    <a:pt x="2754104" y="130368"/>
                    <a:pt x="2755914" y="128694"/>
                  </a:cubicBezTo>
                  <a:cubicBezTo>
                    <a:pt x="2757723" y="127020"/>
                    <a:pt x="2758492" y="123038"/>
                    <a:pt x="2758221" y="116748"/>
                  </a:cubicBezTo>
                  <a:lnTo>
                    <a:pt x="2758221" y="22623"/>
                  </a:lnTo>
                  <a:cubicBezTo>
                    <a:pt x="2758489" y="16333"/>
                    <a:pt x="2757727" y="12351"/>
                    <a:pt x="2755936" y="10677"/>
                  </a:cubicBezTo>
                  <a:cubicBezTo>
                    <a:pt x="2754145" y="9002"/>
                    <a:pt x="2749719" y="8278"/>
                    <a:pt x="2742657" y="8504"/>
                  </a:cubicBezTo>
                  <a:lnTo>
                    <a:pt x="2742657" y="2736"/>
                  </a:lnTo>
                  <a:close/>
                  <a:moveTo>
                    <a:pt x="2580732" y="2736"/>
                  </a:moveTo>
                  <a:lnTo>
                    <a:pt x="2609486" y="2736"/>
                  </a:lnTo>
                  <a:lnTo>
                    <a:pt x="2656550" y="115480"/>
                  </a:lnTo>
                  <a:lnTo>
                    <a:pt x="2657093" y="115480"/>
                  </a:lnTo>
                  <a:lnTo>
                    <a:pt x="2702166" y="2736"/>
                  </a:lnTo>
                  <a:lnTo>
                    <a:pt x="2732366" y="2736"/>
                  </a:lnTo>
                  <a:lnTo>
                    <a:pt x="2732366" y="8504"/>
                  </a:lnTo>
                  <a:cubicBezTo>
                    <a:pt x="2725825" y="8278"/>
                    <a:pt x="2721715" y="9002"/>
                    <a:pt x="2720038" y="10677"/>
                  </a:cubicBezTo>
                  <a:cubicBezTo>
                    <a:pt x="2718360" y="12351"/>
                    <a:pt x="2717643" y="16333"/>
                    <a:pt x="2717889" y="22623"/>
                  </a:cubicBezTo>
                  <a:lnTo>
                    <a:pt x="2717889" y="116748"/>
                  </a:lnTo>
                  <a:cubicBezTo>
                    <a:pt x="2717655" y="123038"/>
                    <a:pt x="2718394" y="127020"/>
                    <a:pt x="2720106" y="128694"/>
                  </a:cubicBezTo>
                  <a:cubicBezTo>
                    <a:pt x="2721817" y="130368"/>
                    <a:pt x="2725904" y="131092"/>
                    <a:pt x="2732366" y="130866"/>
                  </a:cubicBezTo>
                  <a:lnTo>
                    <a:pt x="2732366" y="136635"/>
                  </a:lnTo>
                  <a:lnTo>
                    <a:pt x="2689314" y="136635"/>
                  </a:lnTo>
                  <a:lnTo>
                    <a:pt x="2689314" y="130866"/>
                  </a:lnTo>
                  <a:cubicBezTo>
                    <a:pt x="2695503" y="131092"/>
                    <a:pt x="2699372" y="130368"/>
                    <a:pt x="2700922" y="128694"/>
                  </a:cubicBezTo>
                  <a:cubicBezTo>
                    <a:pt x="2702471" y="127020"/>
                    <a:pt x="2703128" y="123038"/>
                    <a:pt x="2702890" y="116748"/>
                  </a:cubicBezTo>
                  <a:lnTo>
                    <a:pt x="2702890" y="22080"/>
                  </a:lnTo>
                  <a:lnTo>
                    <a:pt x="2702528" y="22080"/>
                  </a:lnTo>
                  <a:lnTo>
                    <a:pt x="2656550" y="137540"/>
                  </a:lnTo>
                  <a:lnTo>
                    <a:pt x="2650939" y="137540"/>
                  </a:lnTo>
                  <a:lnTo>
                    <a:pt x="2603150" y="21718"/>
                  </a:lnTo>
                  <a:lnTo>
                    <a:pt x="2602788" y="21718"/>
                  </a:lnTo>
                  <a:lnTo>
                    <a:pt x="2602788" y="116748"/>
                  </a:lnTo>
                  <a:cubicBezTo>
                    <a:pt x="2602558" y="123038"/>
                    <a:pt x="2603200" y="127020"/>
                    <a:pt x="2604712" y="128694"/>
                  </a:cubicBezTo>
                  <a:cubicBezTo>
                    <a:pt x="2606224" y="130368"/>
                    <a:pt x="2609988" y="131092"/>
                    <a:pt x="2616003" y="130866"/>
                  </a:cubicBezTo>
                  <a:lnTo>
                    <a:pt x="2616003" y="136635"/>
                  </a:lnTo>
                  <a:lnTo>
                    <a:pt x="2580732" y="136635"/>
                  </a:lnTo>
                  <a:lnTo>
                    <a:pt x="2580732" y="130866"/>
                  </a:lnTo>
                  <a:cubicBezTo>
                    <a:pt x="2587100" y="131092"/>
                    <a:pt x="2591104" y="130368"/>
                    <a:pt x="2592744" y="128694"/>
                  </a:cubicBezTo>
                  <a:cubicBezTo>
                    <a:pt x="2594384" y="127020"/>
                    <a:pt x="2595086" y="123038"/>
                    <a:pt x="2594848" y="116748"/>
                  </a:cubicBezTo>
                  <a:lnTo>
                    <a:pt x="2594848" y="22080"/>
                  </a:lnTo>
                  <a:cubicBezTo>
                    <a:pt x="2595086" y="15971"/>
                    <a:pt x="2594384" y="12125"/>
                    <a:pt x="2592744" y="10541"/>
                  </a:cubicBezTo>
                  <a:cubicBezTo>
                    <a:pt x="2591104" y="8957"/>
                    <a:pt x="2587100" y="8278"/>
                    <a:pt x="2580732" y="8504"/>
                  </a:cubicBezTo>
                  <a:lnTo>
                    <a:pt x="2580732" y="2736"/>
                  </a:lnTo>
                  <a:close/>
                  <a:moveTo>
                    <a:pt x="2475957" y="2736"/>
                  </a:moveTo>
                  <a:lnTo>
                    <a:pt x="2522264" y="2736"/>
                  </a:lnTo>
                  <a:lnTo>
                    <a:pt x="2522264" y="8504"/>
                  </a:lnTo>
                  <a:cubicBezTo>
                    <a:pt x="2515202" y="8278"/>
                    <a:pt x="2510776" y="9002"/>
                    <a:pt x="2508985" y="10677"/>
                  </a:cubicBezTo>
                  <a:cubicBezTo>
                    <a:pt x="2507194" y="12351"/>
                    <a:pt x="2506433" y="16333"/>
                    <a:pt x="2506700" y="22623"/>
                  </a:cubicBezTo>
                  <a:lnTo>
                    <a:pt x="2506700" y="116748"/>
                  </a:lnTo>
                  <a:cubicBezTo>
                    <a:pt x="2506433" y="123038"/>
                    <a:pt x="2507194" y="127020"/>
                    <a:pt x="2508985" y="128694"/>
                  </a:cubicBezTo>
                  <a:cubicBezTo>
                    <a:pt x="2510776" y="130368"/>
                    <a:pt x="2515202" y="131092"/>
                    <a:pt x="2522264" y="130866"/>
                  </a:cubicBezTo>
                  <a:lnTo>
                    <a:pt x="2522264" y="136635"/>
                  </a:lnTo>
                  <a:lnTo>
                    <a:pt x="2475776" y="136635"/>
                  </a:lnTo>
                  <a:lnTo>
                    <a:pt x="2475776" y="130866"/>
                  </a:lnTo>
                  <a:cubicBezTo>
                    <a:pt x="2482925" y="131092"/>
                    <a:pt x="2487404" y="130368"/>
                    <a:pt x="2489214" y="128694"/>
                  </a:cubicBezTo>
                  <a:cubicBezTo>
                    <a:pt x="2491023" y="127020"/>
                    <a:pt x="2491792" y="123038"/>
                    <a:pt x="2491521" y="116748"/>
                  </a:cubicBezTo>
                  <a:lnTo>
                    <a:pt x="2491521" y="22623"/>
                  </a:lnTo>
                  <a:cubicBezTo>
                    <a:pt x="2491789" y="16333"/>
                    <a:pt x="2491027" y="12351"/>
                    <a:pt x="2489236" y="10677"/>
                  </a:cubicBezTo>
                  <a:cubicBezTo>
                    <a:pt x="2487445" y="9002"/>
                    <a:pt x="2483019" y="8278"/>
                    <a:pt x="2475957" y="8504"/>
                  </a:cubicBezTo>
                  <a:lnTo>
                    <a:pt x="2475957" y="2736"/>
                  </a:lnTo>
                  <a:close/>
                  <a:moveTo>
                    <a:pt x="2343150" y="2736"/>
                  </a:moveTo>
                  <a:lnTo>
                    <a:pt x="2385299" y="2736"/>
                  </a:lnTo>
                  <a:lnTo>
                    <a:pt x="2385299" y="8504"/>
                  </a:lnTo>
                  <a:cubicBezTo>
                    <a:pt x="2379623" y="8274"/>
                    <a:pt x="2376040" y="8961"/>
                    <a:pt x="2374550" y="10564"/>
                  </a:cubicBezTo>
                  <a:cubicBezTo>
                    <a:pt x="2373060" y="12167"/>
                    <a:pt x="2372419" y="16067"/>
                    <a:pt x="2372626" y="22264"/>
                  </a:cubicBezTo>
                  <a:lnTo>
                    <a:pt x="2372626" y="63182"/>
                  </a:lnTo>
                  <a:lnTo>
                    <a:pt x="2434723" y="63182"/>
                  </a:lnTo>
                  <a:lnTo>
                    <a:pt x="2434723" y="22445"/>
                  </a:lnTo>
                  <a:cubicBezTo>
                    <a:pt x="2434931" y="16161"/>
                    <a:pt x="2434290" y="12209"/>
                    <a:pt x="2432800" y="10587"/>
                  </a:cubicBezTo>
                  <a:cubicBezTo>
                    <a:pt x="2431310" y="8965"/>
                    <a:pt x="2427727" y="8271"/>
                    <a:pt x="2422051" y="8504"/>
                  </a:cubicBezTo>
                  <a:lnTo>
                    <a:pt x="2422051" y="2736"/>
                  </a:lnTo>
                  <a:lnTo>
                    <a:pt x="2464200" y="2736"/>
                  </a:lnTo>
                  <a:lnTo>
                    <a:pt x="2464200" y="8504"/>
                  </a:lnTo>
                  <a:cubicBezTo>
                    <a:pt x="2457737" y="8278"/>
                    <a:pt x="2453650" y="9002"/>
                    <a:pt x="2451938" y="10677"/>
                  </a:cubicBezTo>
                  <a:cubicBezTo>
                    <a:pt x="2450227" y="12352"/>
                    <a:pt x="2449488" y="16335"/>
                    <a:pt x="2449721" y="22626"/>
                  </a:cubicBezTo>
                  <a:lnTo>
                    <a:pt x="2449721" y="116745"/>
                  </a:lnTo>
                  <a:cubicBezTo>
                    <a:pt x="2449488" y="123036"/>
                    <a:pt x="2450227" y="127019"/>
                    <a:pt x="2451938" y="128694"/>
                  </a:cubicBezTo>
                  <a:cubicBezTo>
                    <a:pt x="2453650" y="130368"/>
                    <a:pt x="2457737" y="131092"/>
                    <a:pt x="2464200" y="130866"/>
                  </a:cubicBezTo>
                  <a:lnTo>
                    <a:pt x="2464200" y="136635"/>
                  </a:lnTo>
                  <a:lnTo>
                    <a:pt x="2422051" y="136635"/>
                  </a:lnTo>
                  <a:lnTo>
                    <a:pt x="2422051" y="130866"/>
                  </a:lnTo>
                  <a:cubicBezTo>
                    <a:pt x="2427727" y="131089"/>
                    <a:pt x="2431310" y="130372"/>
                    <a:pt x="2432800" y="128716"/>
                  </a:cubicBezTo>
                  <a:cubicBezTo>
                    <a:pt x="2434290" y="127060"/>
                    <a:pt x="2434931" y="123130"/>
                    <a:pt x="2434723" y="116926"/>
                  </a:cubicBezTo>
                  <a:lnTo>
                    <a:pt x="2434723" y="70579"/>
                  </a:lnTo>
                  <a:lnTo>
                    <a:pt x="2372626" y="70579"/>
                  </a:lnTo>
                  <a:lnTo>
                    <a:pt x="2372626" y="116926"/>
                  </a:lnTo>
                  <a:cubicBezTo>
                    <a:pt x="2372419" y="123130"/>
                    <a:pt x="2373060" y="127060"/>
                    <a:pt x="2374550" y="128716"/>
                  </a:cubicBezTo>
                  <a:cubicBezTo>
                    <a:pt x="2376040" y="130372"/>
                    <a:pt x="2379623" y="131089"/>
                    <a:pt x="2385299" y="130866"/>
                  </a:cubicBezTo>
                  <a:lnTo>
                    <a:pt x="2385299" y="136635"/>
                  </a:lnTo>
                  <a:lnTo>
                    <a:pt x="2343150" y="136635"/>
                  </a:lnTo>
                  <a:lnTo>
                    <a:pt x="2343150" y="130866"/>
                  </a:lnTo>
                  <a:cubicBezTo>
                    <a:pt x="2349526" y="131092"/>
                    <a:pt x="2353560" y="130368"/>
                    <a:pt x="2355253" y="128694"/>
                  </a:cubicBezTo>
                  <a:cubicBezTo>
                    <a:pt x="2356946" y="127019"/>
                    <a:pt x="2357677" y="123036"/>
                    <a:pt x="2357447" y="116745"/>
                  </a:cubicBezTo>
                  <a:lnTo>
                    <a:pt x="2357447" y="22626"/>
                  </a:lnTo>
                  <a:cubicBezTo>
                    <a:pt x="2357677" y="16335"/>
                    <a:pt x="2356946" y="12352"/>
                    <a:pt x="2355253" y="10677"/>
                  </a:cubicBezTo>
                  <a:cubicBezTo>
                    <a:pt x="2353560" y="9002"/>
                    <a:pt x="2349526" y="8278"/>
                    <a:pt x="2343150" y="8504"/>
                  </a:cubicBezTo>
                  <a:lnTo>
                    <a:pt x="2343150" y="2736"/>
                  </a:lnTo>
                  <a:close/>
                  <a:moveTo>
                    <a:pt x="2142582" y="2736"/>
                  </a:moveTo>
                  <a:lnTo>
                    <a:pt x="2188889" y="2736"/>
                  </a:lnTo>
                  <a:lnTo>
                    <a:pt x="2188889" y="8504"/>
                  </a:lnTo>
                  <a:cubicBezTo>
                    <a:pt x="2181827" y="8278"/>
                    <a:pt x="2177401" y="9002"/>
                    <a:pt x="2175610" y="10677"/>
                  </a:cubicBezTo>
                  <a:cubicBezTo>
                    <a:pt x="2173819" y="12351"/>
                    <a:pt x="2173058" y="16333"/>
                    <a:pt x="2173325" y="22623"/>
                  </a:cubicBezTo>
                  <a:lnTo>
                    <a:pt x="2173325" y="116748"/>
                  </a:lnTo>
                  <a:cubicBezTo>
                    <a:pt x="2173058" y="123038"/>
                    <a:pt x="2173819" y="127020"/>
                    <a:pt x="2175610" y="128694"/>
                  </a:cubicBezTo>
                  <a:cubicBezTo>
                    <a:pt x="2177401" y="130368"/>
                    <a:pt x="2181827" y="131092"/>
                    <a:pt x="2188889" y="130866"/>
                  </a:cubicBezTo>
                  <a:lnTo>
                    <a:pt x="2188889" y="136635"/>
                  </a:lnTo>
                  <a:lnTo>
                    <a:pt x="2142401" y="136635"/>
                  </a:lnTo>
                  <a:lnTo>
                    <a:pt x="2142401" y="130866"/>
                  </a:lnTo>
                  <a:cubicBezTo>
                    <a:pt x="2149550" y="131092"/>
                    <a:pt x="2154029" y="130368"/>
                    <a:pt x="2155839" y="128694"/>
                  </a:cubicBezTo>
                  <a:cubicBezTo>
                    <a:pt x="2157648" y="127020"/>
                    <a:pt x="2158418" y="123038"/>
                    <a:pt x="2158146" y="116748"/>
                  </a:cubicBezTo>
                  <a:lnTo>
                    <a:pt x="2158146" y="22623"/>
                  </a:lnTo>
                  <a:cubicBezTo>
                    <a:pt x="2158414" y="16333"/>
                    <a:pt x="2157652" y="12351"/>
                    <a:pt x="2155861" y="10677"/>
                  </a:cubicBezTo>
                  <a:cubicBezTo>
                    <a:pt x="2154070" y="9002"/>
                    <a:pt x="2149644" y="8278"/>
                    <a:pt x="2142582" y="8504"/>
                  </a:cubicBezTo>
                  <a:lnTo>
                    <a:pt x="2142582" y="2736"/>
                  </a:lnTo>
                  <a:close/>
                  <a:moveTo>
                    <a:pt x="2086470" y="2736"/>
                  </a:moveTo>
                  <a:lnTo>
                    <a:pt x="2131873" y="2736"/>
                  </a:lnTo>
                  <a:lnTo>
                    <a:pt x="2131873" y="8504"/>
                  </a:lnTo>
                  <a:cubicBezTo>
                    <a:pt x="2125497" y="8282"/>
                    <a:pt x="2121463" y="9043"/>
                    <a:pt x="2119770" y="10789"/>
                  </a:cubicBezTo>
                  <a:cubicBezTo>
                    <a:pt x="2118077" y="12535"/>
                    <a:pt x="2117346" y="16600"/>
                    <a:pt x="2117575" y="22984"/>
                  </a:cubicBezTo>
                  <a:lnTo>
                    <a:pt x="2117575" y="110409"/>
                  </a:lnTo>
                  <a:cubicBezTo>
                    <a:pt x="2117661" y="113762"/>
                    <a:pt x="2117490" y="117972"/>
                    <a:pt x="2117061" y="123039"/>
                  </a:cubicBezTo>
                  <a:cubicBezTo>
                    <a:pt x="2116633" y="128107"/>
                    <a:pt x="2115433" y="133192"/>
                    <a:pt x="2113461" y="138295"/>
                  </a:cubicBezTo>
                  <a:cubicBezTo>
                    <a:pt x="2111490" y="143398"/>
                    <a:pt x="2108232" y="147680"/>
                    <a:pt x="2103690" y="151141"/>
                  </a:cubicBezTo>
                  <a:cubicBezTo>
                    <a:pt x="2099147" y="154602"/>
                    <a:pt x="2092804" y="156402"/>
                    <a:pt x="2084661" y="156542"/>
                  </a:cubicBezTo>
                  <a:cubicBezTo>
                    <a:pt x="2076679" y="156396"/>
                    <a:pt x="2070337" y="154929"/>
                    <a:pt x="2065636" y="152142"/>
                  </a:cubicBezTo>
                  <a:cubicBezTo>
                    <a:pt x="2060934" y="149355"/>
                    <a:pt x="2058529" y="146123"/>
                    <a:pt x="2058419" y="142447"/>
                  </a:cubicBezTo>
                  <a:cubicBezTo>
                    <a:pt x="2058446" y="140709"/>
                    <a:pt x="2058981" y="139344"/>
                    <a:pt x="2060025" y="138352"/>
                  </a:cubicBezTo>
                  <a:cubicBezTo>
                    <a:pt x="2061070" y="137360"/>
                    <a:pt x="2062465" y="136855"/>
                    <a:pt x="2064211" y="136836"/>
                  </a:cubicBezTo>
                  <a:cubicBezTo>
                    <a:pt x="2065986" y="136791"/>
                    <a:pt x="2067592" y="137243"/>
                    <a:pt x="2069029" y="138194"/>
                  </a:cubicBezTo>
                  <a:cubicBezTo>
                    <a:pt x="2070465" y="139144"/>
                    <a:pt x="2071936" y="140864"/>
                    <a:pt x="2073440" y="143352"/>
                  </a:cubicBezTo>
                  <a:cubicBezTo>
                    <a:pt x="2074760" y="145272"/>
                    <a:pt x="2076328" y="146773"/>
                    <a:pt x="2078146" y="147855"/>
                  </a:cubicBezTo>
                  <a:cubicBezTo>
                    <a:pt x="2079963" y="148937"/>
                    <a:pt x="2082255" y="149488"/>
                    <a:pt x="2085023" y="149507"/>
                  </a:cubicBezTo>
                  <a:cubicBezTo>
                    <a:pt x="2092247" y="149326"/>
                    <a:pt x="2097027" y="146022"/>
                    <a:pt x="2099365" y="139597"/>
                  </a:cubicBezTo>
                  <a:cubicBezTo>
                    <a:pt x="2101703" y="133171"/>
                    <a:pt x="2102773" y="124709"/>
                    <a:pt x="2102577" y="114211"/>
                  </a:cubicBezTo>
                  <a:lnTo>
                    <a:pt x="2102577" y="23165"/>
                  </a:lnTo>
                  <a:cubicBezTo>
                    <a:pt x="2102845" y="16615"/>
                    <a:pt x="2102038" y="12474"/>
                    <a:pt x="2100157" y="10744"/>
                  </a:cubicBezTo>
                  <a:cubicBezTo>
                    <a:pt x="2098275" y="9013"/>
                    <a:pt x="2093713" y="8267"/>
                    <a:pt x="2086470" y="8504"/>
                  </a:cubicBezTo>
                  <a:lnTo>
                    <a:pt x="2086470" y="2736"/>
                  </a:lnTo>
                  <a:close/>
                  <a:moveTo>
                    <a:pt x="1676400" y="2736"/>
                  </a:moveTo>
                  <a:lnTo>
                    <a:pt x="1720355" y="2736"/>
                  </a:lnTo>
                  <a:lnTo>
                    <a:pt x="1720355" y="8504"/>
                  </a:lnTo>
                  <a:cubicBezTo>
                    <a:pt x="1713813" y="8263"/>
                    <a:pt x="1709703" y="8972"/>
                    <a:pt x="1708026" y="10632"/>
                  </a:cubicBezTo>
                  <a:cubicBezTo>
                    <a:pt x="1706348" y="12291"/>
                    <a:pt x="1705631" y="16349"/>
                    <a:pt x="1705877" y="22805"/>
                  </a:cubicBezTo>
                  <a:lnTo>
                    <a:pt x="1705877" y="120549"/>
                  </a:lnTo>
                  <a:cubicBezTo>
                    <a:pt x="1705820" y="124316"/>
                    <a:pt x="1706205" y="126737"/>
                    <a:pt x="1707030" y="127812"/>
                  </a:cubicBezTo>
                  <a:cubicBezTo>
                    <a:pt x="1707856" y="128887"/>
                    <a:pt x="1709462" y="129362"/>
                    <a:pt x="1711849" y="129237"/>
                  </a:cubicBezTo>
                  <a:lnTo>
                    <a:pt x="1743157" y="129237"/>
                  </a:lnTo>
                  <a:cubicBezTo>
                    <a:pt x="1746585" y="129349"/>
                    <a:pt x="1749281" y="128965"/>
                    <a:pt x="1751248" y="128084"/>
                  </a:cubicBezTo>
                  <a:cubicBezTo>
                    <a:pt x="1753214" y="127204"/>
                    <a:pt x="1754878" y="125157"/>
                    <a:pt x="1756241" y="121943"/>
                  </a:cubicBezTo>
                  <a:cubicBezTo>
                    <a:pt x="1757604" y="118730"/>
                    <a:pt x="1759094" y="113680"/>
                    <a:pt x="1760712" y="106792"/>
                  </a:cubicBezTo>
                  <a:lnTo>
                    <a:pt x="1767951" y="106792"/>
                  </a:lnTo>
                  <a:lnTo>
                    <a:pt x="1761617" y="136635"/>
                  </a:lnTo>
                  <a:lnTo>
                    <a:pt x="1676400" y="136635"/>
                  </a:lnTo>
                  <a:lnTo>
                    <a:pt x="1676400" y="130861"/>
                  </a:lnTo>
                  <a:cubicBezTo>
                    <a:pt x="1682776" y="131095"/>
                    <a:pt x="1686810" y="130357"/>
                    <a:pt x="1688503" y="128646"/>
                  </a:cubicBezTo>
                  <a:cubicBezTo>
                    <a:pt x="1690196" y="126935"/>
                    <a:pt x="1690927" y="122848"/>
                    <a:pt x="1690697" y="116386"/>
                  </a:cubicBezTo>
                  <a:lnTo>
                    <a:pt x="1690697" y="22624"/>
                  </a:lnTo>
                  <a:cubicBezTo>
                    <a:pt x="1690927" y="16334"/>
                    <a:pt x="1690196" y="12351"/>
                    <a:pt x="1688503" y="10677"/>
                  </a:cubicBezTo>
                  <a:cubicBezTo>
                    <a:pt x="1686810" y="9002"/>
                    <a:pt x="1682776" y="8278"/>
                    <a:pt x="1676400" y="8504"/>
                  </a:cubicBezTo>
                  <a:lnTo>
                    <a:pt x="1676400" y="2736"/>
                  </a:lnTo>
                  <a:close/>
                  <a:moveTo>
                    <a:pt x="1456601" y="2736"/>
                  </a:moveTo>
                  <a:lnTo>
                    <a:pt x="1486261" y="2736"/>
                  </a:lnTo>
                  <a:lnTo>
                    <a:pt x="1551250" y="117291"/>
                  </a:lnTo>
                  <a:lnTo>
                    <a:pt x="1551613" y="117291"/>
                  </a:lnTo>
                  <a:lnTo>
                    <a:pt x="1551613" y="22623"/>
                  </a:lnTo>
                  <a:cubicBezTo>
                    <a:pt x="1551828" y="16333"/>
                    <a:pt x="1551036" y="12351"/>
                    <a:pt x="1549237" y="10677"/>
                  </a:cubicBezTo>
                  <a:cubicBezTo>
                    <a:pt x="1547438" y="9002"/>
                    <a:pt x="1543342" y="8278"/>
                    <a:pt x="1536949" y="8504"/>
                  </a:cubicBezTo>
                  <a:lnTo>
                    <a:pt x="1536949" y="2736"/>
                  </a:lnTo>
                  <a:lnTo>
                    <a:pt x="1573127" y="2736"/>
                  </a:lnTo>
                  <a:lnTo>
                    <a:pt x="1573127" y="8504"/>
                  </a:lnTo>
                  <a:cubicBezTo>
                    <a:pt x="1567256" y="8278"/>
                    <a:pt x="1563478" y="9002"/>
                    <a:pt x="1561793" y="10677"/>
                  </a:cubicBezTo>
                  <a:cubicBezTo>
                    <a:pt x="1560108" y="12351"/>
                    <a:pt x="1559361" y="16333"/>
                    <a:pt x="1559553" y="22623"/>
                  </a:cubicBezTo>
                  <a:lnTo>
                    <a:pt x="1559553" y="138264"/>
                  </a:lnTo>
                  <a:lnTo>
                    <a:pt x="1548354" y="138264"/>
                  </a:lnTo>
                  <a:lnTo>
                    <a:pt x="1479381" y="17555"/>
                  </a:lnTo>
                  <a:lnTo>
                    <a:pt x="1479020" y="17555"/>
                  </a:lnTo>
                  <a:lnTo>
                    <a:pt x="1479020" y="116748"/>
                  </a:lnTo>
                  <a:cubicBezTo>
                    <a:pt x="1478808" y="123038"/>
                    <a:pt x="1479547" y="127020"/>
                    <a:pt x="1481237" y="128694"/>
                  </a:cubicBezTo>
                  <a:cubicBezTo>
                    <a:pt x="1482927" y="130368"/>
                    <a:pt x="1486834" y="131092"/>
                    <a:pt x="1492959" y="130866"/>
                  </a:cubicBezTo>
                  <a:lnTo>
                    <a:pt x="1492959" y="136635"/>
                  </a:lnTo>
                  <a:lnTo>
                    <a:pt x="1456782" y="136635"/>
                  </a:lnTo>
                  <a:lnTo>
                    <a:pt x="1456782" y="130866"/>
                  </a:lnTo>
                  <a:cubicBezTo>
                    <a:pt x="1463079" y="131092"/>
                    <a:pt x="1467090" y="130368"/>
                    <a:pt x="1468817" y="128694"/>
                  </a:cubicBezTo>
                  <a:cubicBezTo>
                    <a:pt x="1470544" y="127020"/>
                    <a:pt x="1471298" y="123038"/>
                    <a:pt x="1471079" y="116748"/>
                  </a:cubicBezTo>
                  <a:lnTo>
                    <a:pt x="1471079" y="22623"/>
                  </a:lnTo>
                  <a:cubicBezTo>
                    <a:pt x="1471313" y="16175"/>
                    <a:pt x="1470574" y="12147"/>
                    <a:pt x="1468862" y="10541"/>
                  </a:cubicBezTo>
                  <a:cubicBezTo>
                    <a:pt x="1467151" y="8934"/>
                    <a:pt x="1463064" y="8256"/>
                    <a:pt x="1456601" y="8504"/>
                  </a:cubicBezTo>
                  <a:lnTo>
                    <a:pt x="1456601" y="2736"/>
                  </a:lnTo>
                  <a:close/>
                  <a:moveTo>
                    <a:pt x="1399632" y="2736"/>
                  </a:moveTo>
                  <a:lnTo>
                    <a:pt x="1445939" y="2736"/>
                  </a:lnTo>
                  <a:lnTo>
                    <a:pt x="1445939" y="8504"/>
                  </a:lnTo>
                  <a:cubicBezTo>
                    <a:pt x="1438877" y="8278"/>
                    <a:pt x="1434451" y="9002"/>
                    <a:pt x="1432660" y="10677"/>
                  </a:cubicBezTo>
                  <a:cubicBezTo>
                    <a:pt x="1430869" y="12351"/>
                    <a:pt x="1430108" y="16333"/>
                    <a:pt x="1430375" y="22623"/>
                  </a:cubicBezTo>
                  <a:lnTo>
                    <a:pt x="1430375" y="116748"/>
                  </a:lnTo>
                  <a:cubicBezTo>
                    <a:pt x="1430108" y="123038"/>
                    <a:pt x="1430869" y="127020"/>
                    <a:pt x="1432660" y="128694"/>
                  </a:cubicBezTo>
                  <a:cubicBezTo>
                    <a:pt x="1434451" y="130368"/>
                    <a:pt x="1438877" y="131092"/>
                    <a:pt x="1445939" y="130866"/>
                  </a:cubicBezTo>
                  <a:lnTo>
                    <a:pt x="1445939" y="136635"/>
                  </a:lnTo>
                  <a:lnTo>
                    <a:pt x="1399451" y="136635"/>
                  </a:lnTo>
                  <a:lnTo>
                    <a:pt x="1399451" y="130866"/>
                  </a:lnTo>
                  <a:cubicBezTo>
                    <a:pt x="1406600" y="131092"/>
                    <a:pt x="1411079" y="130368"/>
                    <a:pt x="1412889" y="128694"/>
                  </a:cubicBezTo>
                  <a:cubicBezTo>
                    <a:pt x="1414698" y="127020"/>
                    <a:pt x="1415468" y="123038"/>
                    <a:pt x="1415196" y="116748"/>
                  </a:cubicBezTo>
                  <a:lnTo>
                    <a:pt x="1415196" y="22623"/>
                  </a:lnTo>
                  <a:cubicBezTo>
                    <a:pt x="1415464" y="16333"/>
                    <a:pt x="1414702" y="12351"/>
                    <a:pt x="1412911" y="10677"/>
                  </a:cubicBezTo>
                  <a:cubicBezTo>
                    <a:pt x="1411120" y="9002"/>
                    <a:pt x="1406694" y="8278"/>
                    <a:pt x="1399632" y="8504"/>
                  </a:cubicBezTo>
                  <a:lnTo>
                    <a:pt x="1399632" y="2736"/>
                  </a:lnTo>
                  <a:close/>
                  <a:moveTo>
                    <a:pt x="1276168" y="2736"/>
                  </a:moveTo>
                  <a:lnTo>
                    <a:pt x="1317242" y="2736"/>
                  </a:lnTo>
                  <a:lnTo>
                    <a:pt x="1317242" y="8504"/>
                  </a:lnTo>
                  <a:cubicBezTo>
                    <a:pt x="1314000" y="8474"/>
                    <a:pt x="1311617" y="8716"/>
                    <a:pt x="1310095" y="9229"/>
                  </a:cubicBezTo>
                  <a:cubicBezTo>
                    <a:pt x="1308572" y="9742"/>
                    <a:pt x="1307818" y="10707"/>
                    <a:pt x="1307833" y="12125"/>
                  </a:cubicBezTo>
                  <a:cubicBezTo>
                    <a:pt x="1307840" y="13196"/>
                    <a:pt x="1308278" y="14629"/>
                    <a:pt x="1309145" y="16424"/>
                  </a:cubicBezTo>
                  <a:cubicBezTo>
                    <a:pt x="1310012" y="18219"/>
                    <a:pt x="1311263" y="20466"/>
                    <a:pt x="1312899" y="23166"/>
                  </a:cubicBezTo>
                  <a:lnTo>
                    <a:pt x="1334250" y="57558"/>
                  </a:lnTo>
                  <a:lnTo>
                    <a:pt x="1334793" y="57558"/>
                  </a:lnTo>
                  <a:lnTo>
                    <a:pt x="1361391" y="21718"/>
                  </a:lnTo>
                  <a:cubicBezTo>
                    <a:pt x="1363019" y="19463"/>
                    <a:pt x="1364241" y="17548"/>
                    <a:pt x="1365055" y="15971"/>
                  </a:cubicBezTo>
                  <a:cubicBezTo>
                    <a:pt x="1365869" y="14395"/>
                    <a:pt x="1366276" y="13113"/>
                    <a:pt x="1366276" y="12125"/>
                  </a:cubicBezTo>
                  <a:cubicBezTo>
                    <a:pt x="1366280" y="10707"/>
                    <a:pt x="1365458" y="9742"/>
                    <a:pt x="1363811" y="9229"/>
                  </a:cubicBezTo>
                  <a:cubicBezTo>
                    <a:pt x="1362163" y="8716"/>
                    <a:pt x="1359668" y="8474"/>
                    <a:pt x="1356324" y="8504"/>
                  </a:cubicBezTo>
                  <a:lnTo>
                    <a:pt x="1356324" y="2736"/>
                  </a:lnTo>
                  <a:lnTo>
                    <a:pt x="1388894" y="2736"/>
                  </a:lnTo>
                  <a:lnTo>
                    <a:pt x="1388894" y="8504"/>
                  </a:lnTo>
                  <a:cubicBezTo>
                    <a:pt x="1386187" y="8376"/>
                    <a:pt x="1383955" y="8949"/>
                    <a:pt x="1382199" y="10224"/>
                  </a:cubicBezTo>
                  <a:cubicBezTo>
                    <a:pt x="1380442" y="11499"/>
                    <a:pt x="1378030" y="14244"/>
                    <a:pt x="1374961" y="18460"/>
                  </a:cubicBezTo>
                  <a:lnTo>
                    <a:pt x="1339497" y="66427"/>
                  </a:lnTo>
                  <a:lnTo>
                    <a:pt x="1370800" y="116024"/>
                  </a:lnTo>
                  <a:cubicBezTo>
                    <a:pt x="1374965" y="122660"/>
                    <a:pt x="1378260" y="126854"/>
                    <a:pt x="1380684" y="128604"/>
                  </a:cubicBezTo>
                  <a:cubicBezTo>
                    <a:pt x="1383107" y="130353"/>
                    <a:pt x="1386267" y="131108"/>
                    <a:pt x="1390161" y="130866"/>
                  </a:cubicBezTo>
                  <a:lnTo>
                    <a:pt x="1390161" y="136635"/>
                  </a:lnTo>
                  <a:lnTo>
                    <a:pt x="1348725" y="136635"/>
                  </a:lnTo>
                  <a:lnTo>
                    <a:pt x="1348725" y="130866"/>
                  </a:lnTo>
                  <a:cubicBezTo>
                    <a:pt x="1351974" y="130896"/>
                    <a:pt x="1354387" y="130655"/>
                    <a:pt x="1355963" y="130142"/>
                  </a:cubicBezTo>
                  <a:cubicBezTo>
                    <a:pt x="1357538" y="129629"/>
                    <a:pt x="1358322" y="128664"/>
                    <a:pt x="1358315" y="127246"/>
                  </a:cubicBezTo>
                  <a:cubicBezTo>
                    <a:pt x="1358315" y="126092"/>
                    <a:pt x="1357862" y="124599"/>
                    <a:pt x="1356958" y="122766"/>
                  </a:cubicBezTo>
                  <a:cubicBezTo>
                    <a:pt x="1356053" y="120933"/>
                    <a:pt x="1354696" y="118626"/>
                    <a:pt x="1352887" y="115843"/>
                  </a:cubicBezTo>
                  <a:lnTo>
                    <a:pt x="1329184" y="79279"/>
                  </a:lnTo>
                  <a:lnTo>
                    <a:pt x="1328822" y="79279"/>
                  </a:lnTo>
                  <a:lnTo>
                    <a:pt x="1300414" y="118377"/>
                  </a:lnTo>
                  <a:cubicBezTo>
                    <a:pt x="1298873" y="120541"/>
                    <a:pt x="1297704" y="122366"/>
                    <a:pt x="1296909" y="123852"/>
                  </a:cubicBezTo>
                  <a:cubicBezTo>
                    <a:pt x="1296113" y="125338"/>
                    <a:pt x="1295714" y="126530"/>
                    <a:pt x="1295710" y="127427"/>
                  </a:cubicBezTo>
                  <a:cubicBezTo>
                    <a:pt x="1295710" y="128758"/>
                    <a:pt x="1296569" y="129671"/>
                    <a:pt x="1298288" y="130165"/>
                  </a:cubicBezTo>
                  <a:cubicBezTo>
                    <a:pt x="1300007" y="130659"/>
                    <a:pt x="1302586" y="130893"/>
                    <a:pt x="1306023" y="130866"/>
                  </a:cubicBezTo>
                  <a:lnTo>
                    <a:pt x="1306023" y="136635"/>
                  </a:lnTo>
                  <a:lnTo>
                    <a:pt x="1272550" y="136635"/>
                  </a:lnTo>
                  <a:lnTo>
                    <a:pt x="1272550" y="130866"/>
                  </a:lnTo>
                  <a:cubicBezTo>
                    <a:pt x="1275437" y="130998"/>
                    <a:pt x="1277804" y="130417"/>
                    <a:pt x="1279652" y="129124"/>
                  </a:cubicBezTo>
                  <a:cubicBezTo>
                    <a:pt x="1281499" y="127831"/>
                    <a:pt x="1283956" y="125032"/>
                    <a:pt x="1287025" y="120730"/>
                  </a:cubicBezTo>
                  <a:lnTo>
                    <a:pt x="1324117" y="70228"/>
                  </a:lnTo>
                  <a:lnTo>
                    <a:pt x="1295167" y="22261"/>
                  </a:lnTo>
                  <a:cubicBezTo>
                    <a:pt x="1292490" y="18046"/>
                    <a:pt x="1290325" y="14953"/>
                    <a:pt x="1288673" y="12983"/>
                  </a:cubicBezTo>
                  <a:cubicBezTo>
                    <a:pt x="1287021" y="11013"/>
                    <a:pt x="1285299" y="9757"/>
                    <a:pt x="1283507" y="9215"/>
                  </a:cubicBezTo>
                  <a:cubicBezTo>
                    <a:pt x="1281714" y="8673"/>
                    <a:pt x="1279268" y="8436"/>
                    <a:pt x="1276168" y="8504"/>
                  </a:cubicBezTo>
                  <a:lnTo>
                    <a:pt x="1276168" y="2736"/>
                  </a:lnTo>
                  <a:close/>
                  <a:moveTo>
                    <a:pt x="1104719" y="2736"/>
                  </a:moveTo>
                  <a:lnTo>
                    <a:pt x="1146506" y="2736"/>
                  </a:lnTo>
                  <a:lnTo>
                    <a:pt x="1146506" y="8504"/>
                  </a:lnTo>
                  <a:cubicBezTo>
                    <a:pt x="1140491" y="8256"/>
                    <a:pt x="1136727" y="8934"/>
                    <a:pt x="1135214" y="10541"/>
                  </a:cubicBezTo>
                  <a:cubicBezTo>
                    <a:pt x="1133702" y="12147"/>
                    <a:pt x="1133061" y="16175"/>
                    <a:pt x="1133291" y="22623"/>
                  </a:cubicBezTo>
                  <a:lnTo>
                    <a:pt x="1133291" y="90501"/>
                  </a:lnTo>
                  <a:cubicBezTo>
                    <a:pt x="1133127" y="95729"/>
                    <a:pt x="1133655" y="101443"/>
                    <a:pt x="1134873" y="107644"/>
                  </a:cubicBezTo>
                  <a:cubicBezTo>
                    <a:pt x="1136091" y="113844"/>
                    <a:pt x="1138979" y="119209"/>
                    <a:pt x="1143536" y="123740"/>
                  </a:cubicBezTo>
                  <a:cubicBezTo>
                    <a:pt x="1148093" y="128271"/>
                    <a:pt x="1155299" y="130646"/>
                    <a:pt x="1165153" y="130866"/>
                  </a:cubicBezTo>
                  <a:cubicBezTo>
                    <a:pt x="1175400" y="130583"/>
                    <a:pt x="1182747" y="127971"/>
                    <a:pt x="1187193" y="123029"/>
                  </a:cubicBezTo>
                  <a:cubicBezTo>
                    <a:pt x="1191640" y="118087"/>
                    <a:pt x="1194347" y="112512"/>
                    <a:pt x="1195313" y="106303"/>
                  </a:cubicBezTo>
                  <a:cubicBezTo>
                    <a:pt x="1196280" y="100094"/>
                    <a:pt x="1196667" y="94947"/>
                    <a:pt x="1196474" y="90863"/>
                  </a:cubicBezTo>
                  <a:lnTo>
                    <a:pt x="1196474" y="22623"/>
                  </a:lnTo>
                  <a:cubicBezTo>
                    <a:pt x="1196681" y="16254"/>
                    <a:pt x="1195994" y="12249"/>
                    <a:pt x="1194414" y="10609"/>
                  </a:cubicBezTo>
                  <a:cubicBezTo>
                    <a:pt x="1192834" y="8968"/>
                    <a:pt x="1189115" y="8267"/>
                    <a:pt x="1183257" y="8504"/>
                  </a:cubicBezTo>
                  <a:lnTo>
                    <a:pt x="1183257" y="2736"/>
                  </a:lnTo>
                  <a:lnTo>
                    <a:pt x="1217444" y="2736"/>
                  </a:lnTo>
                  <a:lnTo>
                    <a:pt x="1217444" y="8504"/>
                  </a:lnTo>
                  <a:cubicBezTo>
                    <a:pt x="1211770" y="8278"/>
                    <a:pt x="1208188" y="9002"/>
                    <a:pt x="1206699" y="10677"/>
                  </a:cubicBezTo>
                  <a:cubicBezTo>
                    <a:pt x="1205209" y="12351"/>
                    <a:pt x="1204568" y="16333"/>
                    <a:pt x="1204776" y="22623"/>
                  </a:cubicBezTo>
                  <a:lnTo>
                    <a:pt x="1204776" y="93216"/>
                  </a:lnTo>
                  <a:cubicBezTo>
                    <a:pt x="1204626" y="109631"/>
                    <a:pt x="1200813" y="121460"/>
                    <a:pt x="1193337" y="128705"/>
                  </a:cubicBezTo>
                  <a:cubicBezTo>
                    <a:pt x="1185862" y="135949"/>
                    <a:pt x="1175622" y="139497"/>
                    <a:pt x="1162619" y="139349"/>
                  </a:cubicBezTo>
                  <a:cubicBezTo>
                    <a:pt x="1148852" y="139137"/>
                    <a:pt x="1138771" y="136507"/>
                    <a:pt x="1132376" y="131458"/>
                  </a:cubicBezTo>
                  <a:cubicBezTo>
                    <a:pt x="1125981" y="126410"/>
                    <a:pt x="1121919" y="120215"/>
                    <a:pt x="1120188" y="112873"/>
                  </a:cubicBezTo>
                  <a:cubicBezTo>
                    <a:pt x="1118457" y="105532"/>
                    <a:pt x="1117705" y="98316"/>
                    <a:pt x="1117930" y="91225"/>
                  </a:cubicBezTo>
                  <a:lnTo>
                    <a:pt x="1117930" y="22623"/>
                  </a:lnTo>
                  <a:cubicBezTo>
                    <a:pt x="1118149" y="16333"/>
                    <a:pt x="1117485" y="12351"/>
                    <a:pt x="1115940" y="10677"/>
                  </a:cubicBezTo>
                  <a:cubicBezTo>
                    <a:pt x="1114394" y="9002"/>
                    <a:pt x="1110654" y="8278"/>
                    <a:pt x="1104719" y="8504"/>
                  </a:cubicBezTo>
                  <a:lnTo>
                    <a:pt x="1104719" y="2736"/>
                  </a:lnTo>
                  <a:close/>
                  <a:moveTo>
                    <a:pt x="971550" y="2736"/>
                  </a:moveTo>
                  <a:lnTo>
                    <a:pt x="1013699" y="2736"/>
                  </a:lnTo>
                  <a:lnTo>
                    <a:pt x="1013699" y="8504"/>
                  </a:lnTo>
                  <a:cubicBezTo>
                    <a:pt x="1008023" y="8274"/>
                    <a:pt x="1004440" y="8961"/>
                    <a:pt x="1002950" y="10564"/>
                  </a:cubicBezTo>
                  <a:cubicBezTo>
                    <a:pt x="1001460" y="12167"/>
                    <a:pt x="1000819" y="16067"/>
                    <a:pt x="1001027" y="22264"/>
                  </a:cubicBezTo>
                  <a:lnTo>
                    <a:pt x="1001027" y="63182"/>
                  </a:lnTo>
                  <a:lnTo>
                    <a:pt x="1063124" y="63182"/>
                  </a:lnTo>
                  <a:lnTo>
                    <a:pt x="1063124" y="22445"/>
                  </a:lnTo>
                  <a:cubicBezTo>
                    <a:pt x="1063331" y="16161"/>
                    <a:pt x="1062690" y="12209"/>
                    <a:pt x="1061200" y="10587"/>
                  </a:cubicBezTo>
                  <a:cubicBezTo>
                    <a:pt x="1059710" y="8965"/>
                    <a:pt x="1056127" y="8271"/>
                    <a:pt x="1050451" y="8504"/>
                  </a:cubicBezTo>
                  <a:lnTo>
                    <a:pt x="1050451" y="2736"/>
                  </a:lnTo>
                  <a:lnTo>
                    <a:pt x="1092600" y="2736"/>
                  </a:lnTo>
                  <a:lnTo>
                    <a:pt x="1092600" y="8504"/>
                  </a:lnTo>
                  <a:cubicBezTo>
                    <a:pt x="1086138" y="8278"/>
                    <a:pt x="1082051" y="9002"/>
                    <a:pt x="1080339" y="10677"/>
                  </a:cubicBezTo>
                  <a:cubicBezTo>
                    <a:pt x="1078627" y="12352"/>
                    <a:pt x="1077888" y="16335"/>
                    <a:pt x="1078122" y="22626"/>
                  </a:cubicBezTo>
                  <a:lnTo>
                    <a:pt x="1078122" y="116745"/>
                  </a:lnTo>
                  <a:cubicBezTo>
                    <a:pt x="1077888" y="123036"/>
                    <a:pt x="1078627" y="127019"/>
                    <a:pt x="1080339" y="128694"/>
                  </a:cubicBezTo>
                  <a:cubicBezTo>
                    <a:pt x="1082051" y="130368"/>
                    <a:pt x="1086138" y="131092"/>
                    <a:pt x="1092600" y="130866"/>
                  </a:cubicBezTo>
                  <a:lnTo>
                    <a:pt x="1092600" y="136635"/>
                  </a:lnTo>
                  <a:lnTo>
                    <a:pt x="1050451" y="136635"/>
                  </a:lnTo>
                  <a:lnTo>
                    <a:pt x="1050451" y="130866"/>
                  </a:lnTo>
                  <a:cubicBezTo>
                    <a:pt x="1056127" y="131089"/>
                    <a:pt x="1059710" y="130372"/>
                    <a:pt x="1061200" y="128716"/>
                  </a:cubicBezTo>
                  <a:cubicBezTo>
                    <a:pt x="1062690" y="127060"/>
                    <a:pt x="1063331" y="123130"/>
                    <a:pt x="1063124" y="116926"/>
                  </a:cubicBezTo>
                  <a:lnTo>
                    <a:pt x="1063124" y="70579"/>
                  </a:lnTo>
                  <a:lnTo>
                    <a:pt x="1001027" y="70579"/>
                  </a:lnTo>
                  <a:lnTo>
                    <a:pt x="1001027" y="116926"/>
                  </a:lnTo>
                  <a:cubicBezTo>
                    <a:pt x="1000819" y="123130"/>
                    <a:pt x="1001460" y="127060"/>
                    <a:pt x="1002950" y="128716"/>
                  </a:cubicBezTo>
                  <a:cubicBezTo>
                    <a:pt x="1004440" y="130372"/>
                    <a:pt x="1008023" y="131089"/>
                    <a:pt x="1013699" y="130866"/>
                  </a:cubicBezTo>
                  <a:lnTo>
                    <a:pt x="1013699" y="136635"/>
                  </a:lnTo>
                  <a:lnTo>
                    <a:pt x="971550" y="136635"/>
                  </a:lnTo>
                  <a:lnTo>
                    <a:pt x="971550" y="130866"/>
                  </a:lnTo>
                  <a:cubicBezTo>
                    <a:pt x="977926" y="131092"/>
                    <a:pt x="981960" y="130368"/>
                    <a:pt x="983653" y="128694"/>
                  </a:cubicBezTo>
                  <a:cubicBezTo>
                    <a:pt x="985346" y="127019"/>
                    <a:pt x="986077" y="123036"/>
                    <a:pt x="985847" y="116745"/>
                  </a:cubicBezTo>
                  <a:lnTo>
                    <a:pt x="985847" y="22626"/>
                  </a:lnTo>
                  <a:cubicBezTo>
                    <a:pt x="986077" y="16335"/>
                    <a:pt x="985346" y="12352"/>
                    <a:pt x="983653" y="10677"/>
                  </a:cubicBezTo>
                  <a:cubicBezTo>
                    <a:pt x="981960" y="9002"/>
                    <a:pt x="977926" y="8278"/>
                    <a:pt x="971550" y="8504"/>
                  </a:cubicBezTo>
                  <a:lnTo>
                    <a:pt x="971550" y="2736"/>
                  </a:lnTo>
                  <a:close/>
                  <a:moveTo>
                    <a:pt x="570776" y="2736"/>
                  </a:moveTo>
                  <a:lnTo>
                    <a:pt x="600436" y="2736"/>
                  </a:lnTo>
                  <a:lnTo>
                    <a:pt x="665426" y="117291"/>
                  </a:lnTo>
                  <a:lnTo>
                    <a:pt x="665788" y="117291"/>
                  </a:lnTo>
                  <a:lnTo>
                    <a:pt x="665788" y="22623"/>
                  </a:lnTo>
                  <a:cubicBezTo>
                    <a:pt x="666003" y="16333"/>
                    <a:pt x="665211" y="12351"/>
                    <a:pt x="663412" y="10677"/>
                  </a:cubicBezTo>
                  <a:cubicBezTo>
                    <a:pt x="661613" y="9002"/>
                    <a:pt x="657517" y="8278"/>
                    <a:pt x="651124" y="8504"/>
                  </a:cubicBezTo>
                  <a:lnTo>
                    <a:pt x="651124" y="2736"/>
                  </a:lnTo>
                  <a:lnTo>
                    <a:pt x="687302" y="2736"/>
                  </a:lnTo>
                  <a:lnTo>
                    <a:pt x="687302" y="8504"/>
                  </a:lnTo>
                  <a:cubicBezTo>
                    <a:pt x="681431" y="8278"/>
                    <a:pt x="677653" y="9002"/>
                    <a:pt x="675968" y="10677"/>
                  </a:cubicBezTo>
                  <a:cubicBezTo>
                    <a:pt x="674283" y="12351"/>
                    <a:pt x="673536" y="16333"/>
                    <a:pt x="673728" y="22623"/>
                  </a:cubicBezTo>
                  <a:lnTo>
                    <a:pt x="673728" y="138264"/>
                  </a:lnTo>
                  <a:lnTo>
                    <a:pt x="662529" y="138264"/>
                  </a:lnTo>
                  <a:lnTo>
                    <a:pt x="593557" y="17555"/>
                  </a:lnTo>
                  <a:lnTo>
                    <a:pt x="593195" y="17555"/>
                  </a:lnTo>
                  <a:lnTo>
                    <a:pt x="593195" y="116748"/>
                  </a:lnTo>
                  <a:cubicBezTo>
                    <a:pt x="592983" y="123038"/>
                    <a:pt x="593723" y="127020"/>
                    <a:pt x="595412" y="128694"/>
                  </a:cubicBezTo>
                  <a:cubicBezTo>
                    <a:pt x="597102" y="130368"/>
                    <a:pt x="601009" y="131092"/>
                    <a:pt x="607134" y="130866"/>
                  </a:cubicBezTo>
                  <a:lnTo>
                    <a:pt x="607134" y="136635"/>
                  </a:lnTo>
                  <a:lnTo>
                    <a:pt x="570957" y="136635"/>
                  </a:lnTo>
                  <a:lnTo>
                    <a:pt x="570957" y="130866"/>
                  </a:lnTo>
                  <a:cubicBezTo>
                    <a:pt x="577254" y="131092"/>
                    <a:pt x="581265" y="130368"/>
                    <a:pt x="582992" y="128694"/>
                  </a:cubicBezTo>
                  <a:cubicBezTo>
                    <a:pt x="584719" y="127020"/>
                    <a:pt x="585473" y="123038"/>
                    <a:pt x="585254" y="116748"/>
                  </a:cubicBezTo>
                  <a:lnTo>
                    <a:pt x="585254" y="22623"/>
                  </a:lnTo>
                  <a:cubicBezTo>
                    <a:pt x="585488" y="16175"/>
                    <a:pt x="584749" y="12147"/>
                    <a:pt x="583037" y="10541"/>
                  </a:cubicBezTo>
                  <a:cubicBezTo>
                    <a:pt x="581326" y="8934"/>
                    <a:pt x="577239" y="8256"/>
                    <a:pt x="570776" y="8504"/>
                  </a:cubicBezTo>
                  <a:lnTo>
                    <a:pt x="570776" y="2736"/>
                  </a:lnTo>
                  <a:close/>
                  <a:moveTo>
                    <a:pt x="272244" y="2736"/>
                  </a:moveTo>
                  <a:lnTo>
                    <a:pt x="307873" y="2736"/>
                  </a:lnTo>
                  <a:lnTo>
                    <a:pt x="307873" y="8504"/>
                  </a:lnTo>
                  <a:cubicBezTo>
                    <a:pt x="303947" y="8452"/>
                    <a:pt x="301174" y="8738"/>
                    <a:pt x="299553" y="9364"/>
                  </a:cubicBezTo>
                  <a:cubicBezTo>
                    <a:pt x="297933" y="9990"/>
                    <a:pt x="297150" y="11272"/>
                    <a:pt x="297202" y="13210"/>
                  </a:cubicBezTo>
                  <a:cubicBezTo>
                    <a:pt x="297232" y="14989"/>
                    <a:pt x="297715" y="17583"/>
                    <a:pt x="298649" y="20992"/>
                  </a:cubicBezTo>
                  <a:lnTo>
                    <a:pt x="326706" y="117632"/>
                  </a:lnTo>
                  <a:lnTo>
                    <a:pt x="327069" y="117632"/>
                  </a:lnTo>
                  <a:lnTo>
                    <a:pt x="356209" y="17553"/>
                  </a:lnTo>
                  <a:cubicBezTo>
                    <a:pt x="354814" y="13613"/>
                    <a:pt x="353443" y="11087"/>
                    <a:pt x="352094" y="9975"/>
                  </a:cubicBezTo>
                  <a:cubicBezTo>
                    <a:pt x="350745" y="8863"/>
                    <a:pt x="348017" y="8372"/>
                    <a:pt x="343910" y="8504"/>
                  </a:cubicBezTo>
                  <a:lnTo>
                    <a:pt x="343910" y="2736"/>
                  </a:lnTo>
                  <a:lnTo>
                    <a:pt x="380625" y="2736"/>
                  </a:lnTo>
                  <a:lnTo>
                    <a:pt x="380625" y="8504"/>
                  </a:lnTo>
                  <a:cubicBezTo>
                    <a:pt x="376865" y="8448"/>
                    <a:pt x="374167" y="8742"/>
                    <a:pt x="372532" y="9387"/>
                  </a:cubicBezTo>
                  <a:cubicBezTo>
                    <a:pt x="370896" y="10031"/>
                    <a:pt x="370098" y="11366"/>
                    <a:pt x="370135" y="13391"/>
                  </a:cubicBezTo>
                  <a:cubicBezTo>
                    <a:pt x="370135" y="15170"/>
                    <a:pt x="370678" y="17764"/>
                    <a:pt x="371763" y="21173"/>
                  </a:cubicBezTo>
                  <a:lnTo>
                    <a:pt x="400725" y="117632"/>
                  </a:lnTo>
                  <a:lnTo>
                    <a:pt x="401087" y="117632"/>
                  </a:lnTo>
                  <a:lnTo>
                    <a:pt x="427152" y="22259"/>
                  </a:lnTo>
                  <a:cubicBezTo>
                    <a:pt x="427694" y="20283"/>
                    <a:pt x="428101" y="18579"/>
                    <a:pt x="428372" y="17146"/>
                  </a:cubicBezTo>
                  <a:cubicBezTo>
                    <a:pt x="428644" y="15713"/>
                    <a:pt x="428779" y="14462"/>
                    <a:pt x="428779" y="13391"/>
                  </a:cubicBezTo>
                  <a:cubicBezTo>
                    <a:pt x="428821" y="11366"/>
                    <a:pt x="428105" y="10031"/>
                    <a:pt x="426632" y="9387"/>
                  </a:cubicBezTo>
                  <a:cubicBezTo>
                    <a:pt x="425159" y="8742"/>
                    <a:pt x="422680" y="8448"/>
                    <a:pt x="419195" y="8504"/>
                  </a:cubicBezTo>
                  <a:lnTo>
                    <a:pt x="419195" y="2736"/>
                  </a:lnTo>
                  <a:lnTo>
                    <a:pt x="446681" y="2736"/>
                  </a:lnTo>
                  <a:lnTo>
                    <a:pt x="446681" y="8504"/>
                  </a:lnTo>
                  <a:cubicBezTo>
                    <a:pt x="443565" y="8365"/>
                    <a:pt x="441343" y="8961"/>
                    <a:pt x="440013" y="10292"/>
                  </a:cubicBezTo>
                  <a:cubicBezTo>
                    <a:pt x="438683" y="11623"/>
                    <a:pt x="437410" y="14526"/>
                    <a:pt x="436193" y="19001"/>
                  </a:cubicBezTo>
                  <a:lnTo>
                    <a:pt x="403260" y="139349"/>
                  </a:lnTo>
                  <a:lnTo>
                    <a:pt x="392939" y="139349"/>
                  </a:lnTo>
                  <a:lnTo>
                    <a:pt x="360730" y="31307"/>
                  </a:lnTo>
                  <a:lnTo>
                    <a:pt x="360369" y="31307"/>
                  </a:lnTo>
                  <a:lnTo>
                    <a:pt x="328879" y="139349"/>
                  </a:lnTo>
                  <a:lnTo>
                    <a:pt x="318195" y="139349"/>
                  </a:lnTo>
                  <a:lnTo>
                    <a:pt x="283819" y="20811"/>
                  </a:lnTo>
                  <a:cubicBezTo>
                    <a:pt x="282263" y="15547"/>
                    <a:pt x="280763" y="12139"/>
                    <a:pt x="279320" y="10586"/>
                  </a:cubicBezTo>
                  <a:cubicBezTo>
                    <a:pt x="277877" y="9032"/>
                    <a:pt x="275518" y="8339"/>
                    <a:pt x="272244" y="8504"/>
                  </a:cubicBezTo>
                  <a:lnTo>
                    <a:pt x="272244" y="2736"/>
                  </a:lnTo>
                  <a:close/>
                  <a:moveTo>
                    <a:pt x="104594" y="2736"/>
                  </a:moveTo>
                  <a:lnTo>
                    <a:pt x="146381" y="2736"/>
                  </a:lnTo>
                  <a:lnTo>
                    <a:pt x="146381" y="8504"/>
                  </a:lnTo>
                  <a:cubicBezTo>
                    <a:pt x="140366" y="8256"/>
                    <a:pt x="136602" y="8934"/>
                    <a:pt x="135089" y="10541"/>
                  </a:cubicBezTo>
                  <a:cubicBezTo>
                    <a:pt x="133577" y="12147"/>
                    <a:pt x="132936" y="16175"/>
                    <a:pt x="133166" y="22623"/>
                  </a:cubicBezTo>
                  <a:lnTo>
                    <a:pt x="133166" y="90501"/>
                  </a:lnTo>
                  <a:cubicBezTo>
                    <a:pt x="133002" y="95729"/>
                    <a:pt x="133530" y="101443"/>
                    <a:pt x="134748" y="107644"/>
                  </a:cubicBezTo>
                  <a:cubicBezTo>
                    <a:pt x="135966" y="113844"/>
                    <a:pt x="138854" y="119209"/>
                    <a:pt x="143411" y="123740"/>
                  </a:cubicBezTo>
                  <a:cubicBezTo>
                    <a:pt x="147968" y="128271"/>
                    <a:pt x="155174" y="130646"/>
                    <a:pt x="165028" y="130866"/>
                  </a:cubicBezTo>
                  <a:cubicBezTo>
                    <a:pt x="175275" y="130583"/>
                    <a:pt x="182622" y="127971"/>
                    <a:pt x="187069" y="123029"/>
                  </a:cubicBezTo>
                  <a:cubicBezTo>
                    <a:pt x="191515" y="118087"/>
                    <a:pt x="194222" y="112512"/>
                    <a:pt x="195189" y="106303"/>
                  </a:cubicBezTo>
                  <a:cubicBezTo>
                    <a:pt x="196155" y="100094"/>
                    <a:pt x="196542" y="94947"/>
                    <a:pt x="196349" y="90863"/>
                  </a:cubicBezTo>
                  <a:lnTo>
                    <a:pt x="196349" y="22623"/>
                  </a:lnTo>
                  <a:cubicBezTo>
                    <a:pt x="196556" y="16254"/>
                    <a:pt x="195869" y="12249"/>
                    <a:pt x="194289" y="10609"/>
                  </a:cubicBezTo>
                  <a:cubicBezTo>
                    <a:pt x="192709" y="8968"/>
                    <a:pt x="188990" y="8267"/>
                    <a:pt x="183132" y="8504"/>
                  </a:cubicBezTo>
                  <a:lnTo>
                    <a:pt x="183132" y="2736"/>
                  </a:lnTo>
                  <a:lnTo>
                    <a:pt x="217319" y="2736"/>
                  </a:lnTo>
                  <a:lnTo>
                    <a:pt x="217319" y="8504"/>
                  </a:lnTo>
                  <a:cubicBezTo>
                    <a:pt x="211645" y="8278"/>
                    <a:pt x="208063" y="9002"/>
                    <a:pt x="206574" y="10677"/>
                  </a:cubicBezTo>
                  <a:cubicBezTo>
                    <a:pt x="205084" y="12351"/>
                    <a:pt x="204443" y="16333"/>
                    <a:pt x="204651" y="22623"/>
                  </a:cubicBezTo>
                  <a:lnTo>
                    <a:pt x="204651" y="93216"/>
                  </a:lnTo>
                  <a:cubicBezTo>
                    <a:pt x="204501" y="109631"/>
                    <a:pt x="200688" y="121460"/>
                    <a:pt x="193213" y="128705"/>
                  </a:cubicBezTo>
                  <a:cubicBezTo>
                    <a:pt x="185737" y="135949"/>
                    <a:pt x="175497" y="139497"/>
                    <a:pt x="162494" y="139349"/>
                  </a:cubicBezTo>
                  <a:cubicBezTo>
                    <a:pt x="148727" y="139137"/>
                    <a:pt x="138646" y="136507"/>
                    <a:pt x="132251" y="131458"/>
                  </a:cubicBezTo>
                  <a:cubicBezTo>
                    <a:pt x="125856" y="126410"/>
                    <a:pt x="121794" y="120215"/>
                    <a:pt x="120063" y="112873"/>
                  </a:cubicBezTo>
                  <a:cubicBezTo>
                    <a:pt x="118332" y="105532"/>
                    <a:pt x="117580" y="98316"/>
                    <a:pt x="117805" y="91225"/>
                  </a:cubicBezTo>
                  <a:lnTo>
                    <a:pt x="117805" y="22623"/>
                  </a:lnTo>
                  <a:cubicBezTo>
                    <a:pt x="118024" y="16333"/>
                    <a:pt x="117361" y="12351"/>
                    <a:pt x="115815" y="10677"/>
                  </a:cubicBezTo>
                  <a:cubicBezTo>
                    <a:pt x="114269" y="9002"/>
                    <a:pt x="110529" y="8278"/>
                    <a:pt x="104594" y="8504"/>
                  </a:cubicBezTo>
                  <a:lnTo>
                    <a:pt x="104594" y="2736"/>
                  </a:lnTo>
                  <a:close/>
                  <a:moveTo>
                    <a:pt x="0" y="2736"/>
                  </a:moveTo>
                  <a:lnTo>
                    <a:pt x="43961" y="2736"/>
                  </a:lnTo>
                  <a:cubicBezTo>
                    <a:pt x="51569" y="2653"/>
                    <a:pt x="58080" y="3134"/>
                    <a:pt x="63493" y="4179"/>
                  </a:cubicBezTo>
                  <a:cubicBezTo>
                    <a:pt x="68906" y="5224"/>
                    <a:pt x="73741" y="7330"/>
                    <a:pt x="78000" y="10495"/>
                  </a:cubicBezTo>
                  <a:cubicBezTo>
                    <a:pt x="81386" y="13053"/>
                    <a:pt x="84060" y="16221"/>
                    <a:pt x="86022" y="20001"/>
                  </a:cubicBezTo>
                  <a:cubicBezTo>
                    <a:pt x="87983" y="23780"/>
                    <a:pt x="88985" y="28035"/>
                    <a:pt x="89026" y="32765"/>
                  </a:cubicBezTo>
                  <a:cubicBezTo>
                    <a:pt x="89175" y="35758"/>
                    <a:pt x="88577" y="39488"/>
                    <a:pt x="87231" y="43956"/>
                  </a:cubicBezTo>
                  <a:cubicBezTo>
                    <a:pt x="85886" y="48424"/>
                    <a:pt x="82901" y="52690"/>
                    <a:pt x="78278" y="56755"/>
                  </a:cubicBezTo>
                  <a:cubicBezTo>
                    <a:pt x="73655" y="60819"/>
                    <a:pt x="66501" y="63743"/>
                    <a:pt x="56816" y="65526"/>
                  </a:cubicBezTo>
                  <a:lnTo>
                    <a:pt x="56816" y="65887"/>
                  </a:lnTo>
                  <a:cubicBezTo>
                    <a:pt x="63847" y="66129"/>
                    <a:pt x="70262" y="67511"/>
                    <a:pt x="76061" y="70032"/>
                  </a:cubicBezTo>
                  <a:cubicBezTo>
                    <a:pt x="81860" y="72554"/>
                    <a:pt x="86502" y="76201"/>
                    <a:pt x="89988" y="80976"/>
                  </a:cubicBezTo>
                  <a:cubicBezTo>
                    <a:pt x="93473" y="85750"/>
                    <a:pt x="95261" y="91638"/>
                    <a:pt x="95351" y="98641"/>
                  </a:cubicBezTo>
                  <a:cubicBezTo>
                    <a:pt x="95351" y="104170"/>
                    <a:pt x="94538" y="109179"/>
                    <a:pt x="92912" y="113668"/>
                  </a:cubicBezTo>
                  <a:cubicBezTo>
                    <a:pt x="91285" y="118156"/>
                    <a:pt x="88846" y="122079"/>
                    <a:pt x="85593" y="125435"/>
                  </a:cubicBezTo>
                  <a:cubicBezTo>
                    <a:pt x="82234" y="129065"/>
                    <a:pt x="77831" y="131836"/>
                    <a:pt x="72386" y="133746"/>
                  </a:cubicBezTo>
                  <a:cubicBezTo>
                    <a:pt x="66940" y="135657"/>
                    <a:pt x="60000" y="136620"/>
                    <a:pt x="51566" y="136635"/>
                  </a:cubicBezTo>
                  <a:lnTo>
                    <a:pt x="0" y="136635"/>
                  </a:lnTo>
                  <a:lnTo>
                    <a:pt x="0" y="130861"/>
                  </a:lnTo>
                  <a:cubicBezTo>
                    <a:pt x="6376" y="131095"/>
                    <a:pt x="10410" y="130357"/>
                    <a:pt x="12103" y="128646"/>
                  </a:cubicBezTo>
                  <a:cubicBezTo>
                    <a:pt x="13796" y="126934"/>
                    <a:pt x="14527" y="122847"/>
                    <a:pt x="14297" y="116383"/>
                  </a:cubicBezTo>
                  <a:lnTo>
                    <a:pt x="14297" y="22988"/>
                  </a:lnTo>
                  <a:cubicBezTo>
                    <a:pt x="14527" y="16524"/>
                    <a:pt x="13796" y="12436"/>
                    <a:pt x="12103" y="10725"/>
                  </a:cubicBezTo>
                  <a:cubicBezTo>
                    <a:pt x="10410" y="9014"/>
                    <a:pt x="6376" y="8275"/>
                    <a:pt x="0" y="8509"/>
                  </a:cubicBezTo>
                  <a:lnTo>
                    <a:pt x="0" y="2736"/>
                  </a:lnTo>
                  <a:close/>
                  <a:moveTo>
                    <a:pt x="2983889" y="21"/>
                  </a:moveTo>
                  <a:cubicBezTo>
                    <a:pt x="2987526" y="-24"/>
                    <a:pt x="2991794" y="427"/>
                    <a:pt x="2996696" y="1374"/>
                  </a:cubicBezTo>
                  <a:cubicBezTo>
                    <a:pt x="3001597" y="2321"/>
                    <a:pt x="3007039" y="4035"/>
                    <a:pt x="3013020" y="6515"/>
                  </a:cubicBezTo>
                  <a:cubicBezTo>
                    <a:pt x="3013486" y="11632"/>
                    <a:pt x="3014088" y="16557"/>
                    <a:pt x="3014826" y="21290"/>
                  </a:cubicBezTo>
                  <a:cubicBezTo>
                    <a:pt x="3015564" y="26023"/>
                    <a:pt x="3016347" y="30813"/>
                    <a:pt x="3017175" y="35659"/>
                  </a:cubicBezTo>
                  <a:lnTo>
                    <a:pt x="3010309" y="37107"/>
                  </a:lnTo>
                  <a:cubicBezTo>
                    <a:pt x="3009235" y="30752"/>
                    <a:pt x="3007930" y="25339"/>
                    <a:pt x="3006393" y="20868"/>
                  </a:cubicBezTo>
                  <a:cubicBezTo>
                    <a:pt x="3004856" y="16397"/>
                    <a:pt x="3002302" y="12983"/>
                    <a:pt x="2998733" y="10624"/>
                  </a:cubicBezTo>
                  <a:cubicBezTo>
                    <a:pt x="2995163" y="8265"/>
                    <a:pt x="2989793" y="7076"/>
                    <a:pt x="2982622" y="7057"/>
                  </a:cubicBezTo>
                  <a:cubicBezTo>
                    <a:pt x="2970161" y="7230"/>
                    <a:pt x="2960324" y="12676"/>
                    <a:pt x="2953112" y="23394"/>
                  </a:cubicBezTo>
                  <a:cubicBezTo>
                    <a:pt x="2945901" y="34113"/>
                    <a:pt x="2942220" y="49063"/>
                    <a:pt x="2942069" y="68244"/>
                  </a:cubicBezTo>
                  <a:cubicBezTo>
                    <a:pt x="2942318" y="89495"/>
                    <a:pt x="2946075" y="105398"/>
                    <a:pt x="2953339" y="115953"/>
                  </a:cubicBezTo>
                  <a:cubicBezTo>
                    <a:pt x="2960603" y="126509"/>
                    <a:pt x="2969881" y="131782"/>
                    <a:pt x="2981174" y="131771"/>
                  </a:cubicBezTo>
                  <a:cubicBezTo>
                    <a:pt x="2985353" y="131752"/>
                    <a:pt x="2989396" y="130975"/>
                    <a:pt x="2993303" y="129440"/>
                  </a:cubicBezTo>
                  <a:cubicBezTo>
                    <a:pt x="2997211" y="127904"/>
                    <a:pt x="3000892" y="125724"/>
                    <a:pt x="3004347" y="122898"/>
                  </a:cubicBezTo>
                  <a:lnTo>
                    <a:pt x="3004347" y="101169"/>
                  </a:lnTo>
                  <a:cubicBezTo>
                    <a:pt x="3004584" y="96533"/>
                    <a:pt x="3003838" y="93583"/>
                    <a:pt x="3002107" y="92319"/>
                  </a:cubicBezTo>
                  <a:cubicBezTo>
                    <a:pt x="3000375" y="91056"/>
                    <a:pt x="2996234" y="90505"/>
                    <a:pt x="2989683" y="90667"/>
                  </a:cubicBezTo>
                  <a:lnTo>
                    <a:pt x="2989683" y="84899"/>
                  </a:lnTo>
                  <a:lnTo>
                    <a:pt x="3029661" y="84899"/>
                  </a:lnTo>
                  <a:lnTo>
                    <a:pt x="3029661" y="90667"/>
                  </a:lnTo>
                  <a:cubicBezTo>
                    <a:pt x="3024507" y="90520"/>
                    <a:pt x="3021242" y="90995"/>
                    <a:pt x="3019865" y="92093"/>
                  </a:cubicBezTo>
                  <a:cubicBezTo>
                    <a:pt x="3018489" y="93191"/>
                    <a:pt x="3017893" y="95794"/>
                    <a:pt x="3018078" y="99902"/>
                  </a:cubicBezTo>
                  <a:lnTo>
                    <a:pt x="3018078" y="123804"/>
                  </a:lnTo>
                  <a:cubicBezTo>
                    <a:pt x="3012213" y="129437"/>
                    <a:pt x="3005824" y="133452"/>
                    <a:pt x="2998911" y="135850"/>
                  </a:cubicBezTo>
                  <a:cubicBezTo>
                    <a:pt x="2991997" y="138247"/>
                    <a:pt x="2985602" y="139414"/>
                    <a:pt x="2979725" y="139349"/>
                  </a:cubicBezTo>
                  <a:cubicBezTo>
                    <a:pt x="2963870" y="139323"/>
                    <a:pt x="2951051" y="133452"/>
                    <a:pt x="2941268" y="121734"/>
                  </a:cubicBezTo>
                  <a:cubicBezTo>
                    <a:pt x="2931485" y="110017"/>
                    <a:pt x="2926451" y="92609"/>
                    <a:pt x="2926166" y="69511"/>
                  </a:cubicBezTo>
                  <a:cubicBezTo>
                    <a:pt x="2926240" y="48162"/>
                    <a:pt x="2931199" y="31308"/>
                    <a:pt x="2941042" y="18949"/>
                  </a:cubicBezTo>
                  <a:cubicBezTo>
                    <a:pt x="2950886" y="6590"/>
                    <a:pt x="2965168" y="280"/>
                    <a:pt x="2983889" y="21"/>
                  </a:cubicBezTo>
                  <a:close/>
                  <a:moveTo>
                    <a:pt x="2289876" y="21"/>
                  </a:moveTo>
                  <a:cubicBezTo>
                    <a:pt x="2295360" y="21"/>
                    <a:pt x="2300369" y="427"/>
                    <a:pt x="2304902" y="1239"/>
                  </a:cubicBezTo>
                  <a:cubicBezTo>
                    <a:pt x="2309435" y="2051"/>
                    <a:pt x="2313717" y="3269"/>
                    <a:pt x="2317749" y="4893"/>
                  </a:cubicBezTo>
                  <a:cubicBezTo>
                    <a:pt x="2318219" y="8611"/>
                    <a:pt x="2318814" y="12839"/>
                    <a:pt x="2319533" y="17579"/>
                  </a:cubicBezTo>
                  <a:cubicBezTo>
                    <a:pt x="2320252" y="22318"/>
                    <a:pt x="2320982" y="26956"/>
                    <a:pt x="2321724" y="31493"/>
                  </a:cubicBezTo>
                  <a:lnTo>
                    <a:pt x="2314857" y="32760"/>
                  </a:lnTo>
                  <a:cubicBezTo>
                    <a:pt x="2313256" y="23309"/>
                    <a:pt x="2310761" y="16688"/>
                    <a:pt x="2307370" y="12894"/>
                  </a:cubicBezTo>
                  <a:cubicBezTo>
                    <a:pt x="2303979" y="9100"/>
                    <a:pt x="2297906" y="7275"/>
                    <a:pt x="2289151" y="7419"/>
                  </a:cubicBezTo>
                  <a:cubicBezTo>
                    <a:pt x="2282588" y="7430"/>
                    <a:pt x="2276930" y="9172"/>
                    <a:pt x="2272177" y="12645"/>
                  </a:cubicBezTo>
                  <a:cubicBezTo>
                    <a:pt x="2267424" y="16118"/>
                    <a:pt x="2264935" y="21254"/>
                    <a:pt x="2264708" y="28053"/>
                  </a:cubicBezTo>
                  <a:cubicBezTo>
                    <a:pt x="2264685" y="32482"/>
                    <a:pt x="2265557" y="36255"/>
                    <a:pt x="2267323" y="39370"/>
                  </a:cubicBezTo>
                  <a:cubicBezTo>
                    <a:pt x="2269090" y="42485"/>
                    <a:pt x="2271894" y="45520"/>
                    <a:pt x="2275733" y="48474"/>
                  </a:cubicBezTo>
                  <a:cubicBezTo>
                    <a:pt x="2279572" y="51428"/>
                    <a:pt x="2284588" y="54878"/>
                    <a:pt x="2290781" y="58825"/>
                  </a:cubicBezTo>
                  <a:cubicBezTo>
                    <a:pt x="2297835" y="63139"/>
                    <a:pt x="2303778" y="66910"/>
                    <a:pt x="2308612" y="70138"/>
                  </a:cubicBezTo>
                  <a:cubicBezTo>
                    <a:pt x="2313446" y="73366"/>
                    <a:pt x="2317214" y="76775"/>
                    <a:pt x="2319917" y="80365"/>
                  </a:cubicBezTo>
                  <a:cubicBezTo>
                    <a:pt x="2322123" y="83325"/>
                    <a:pt x="2323900" y="86636"/>
                    <a:pt x="2325248" y="90298"/>
                  </a:cubicBezTo>
                  <a:cubicBezTo>
                    <a:pt x="2326595" y="93959"/>
                    <a:pt x="2327288" y="98130"/>
                    <a:pt x="2327326" y="102810"/>
                  </a:cubicBezTo>
                  <a:cubicBezTo>
                    <a:pt x="2327248" y="113281"/>
                    <a:pt x="2323473" y="121927"/>
                    <a:pt x="2316001" y="128750"/>
                  </a:cubicBezTo>
                  <a:cubicBezTo>
                    <a:pt x="2308530" y="135572"/>
                    <a:pt x="2297830" y="139105"/>
                    <a:pt x="2283900" y="139349"/>
                  </a:cubicBezTo>
                  <a:cubicBezTo>
                    <a:pt x="2278778" y="139331"/>
                    <a:pt x="2273544" y="138827"/>
                    <a:pt x="2268198" y="137838"/>
                  </a:cubicBezTo>
                  <a:cubicBezTo>
                    <a:pt x="2262853" y="136850"/>
                    <a:pt x="2257714" y="135489"/>
                    <a:pt x="2252783" y="133756"/>
                  </a:cubicBezTo>
                  <a:cubicBezTo>
                    <a:pt x="2252049" y="127929"/>
                    <a:pt x="2251213" y="122757"/>
                    <a:pt x="2250274" y="118240"/>
                  </a:cubicBezTo>
                  <a:cubicBezTo>
                    <a:pt x="2249336" y="113723"/>
                    <a:pt x="2248364" y="109545"/>
                    <a:pt x="2247357" y="105706"/>
                  </a:cubicBezTo>
                  <a:lnTo>
                    <a:pt x="2254228" y="103715"/>
                  </a:lnTo>
                  <a:cubicBezTo>
                    <a:pt x="2256923" y="114711"/>
                    <a:pt x="2260705" y="122223"/>
                    <a:pt x="2265575" y="126250"/>
                  </a:cubicBezTo>
                  <a:cubicBezTo>
                    <a:pt x="2270444" y="130278"/>
                    <a:pt x="2277035" y="132178"/>
                    <a:pt x="2285349" y="131952"/>
                  </a:cubicBezTo>
                  <a:cubicBezTo>
                    <a:pt x="2289674" y="131961"/>
                    <a:pt x="2293899" y="131038"/>
                    <a:pt x="2298023" y="129183"/>
                  </a:cubicBezTo>
                  <a:cubicBezTo>
                    <a:pt x="2302148" y="127328"/>
                    <a:pt x="2305567" y="124488"/>
                    <a:pt x="2308283" y="120662"/>
                  </a:cubicBezTo>
                  <a:cubicBezTo>
                    <a:pt x="2310999" y="116837"/>
                    <a:pt x="2312408" y="111972"/>
                    <a:pt x="2312508" y="106068"/>
                  </a:cubicBezTo>
                  <a:cubicBezTo>
                    <a:pt x="2312514" y="100742"/>
                    <a:pt x="2311477" y="96270"/>
                    <a:pt x="2309397" y="92653"/>
                  </a:cubicBezTo>
                  <a:cubicBezTo>
                    <a:pt x="2307317" y="89036"/>
                    <a:pt x="2304160" y="85651"/>
                    <a:pt x="2299928" y="82497"/>
                  </a:cubicBezTo>
                  <a:cubicBezTo>
                    <a:pt x="2295695" y="79342"/>
                    <a:pt x="2290353" y="75796"/>
                    <a:pt x="2283900" y="71857"/>
                  </a:cubicBezTo>
                  <a:cubicBezTo>
                    <a:pt x="2277945" y="68147"/>
                    <a:pt x="2272386" y="64436"/>
                    <a:pt x="2267226" y="60725"/>
                  </a:cubicBezTo>
                  <a:cubicBezTo>
                    <a:pt x="2262066" y="57015"/>
                    <a:pt x="2258275" y="53304"/>
                    <a:pt x="2255855" y="49593"/>
                  </a:cubicBezTo>
                  <a:cubicBezTo>
                    <a:pt x="2254292" y="46969"/>
                    <a:pt x="2253035" y="44118"/>
                    <a:pt x="2252083" y="41041"/>
                  </a:cubicBezTo>
                  <a:cubicBezTo>
                    <a:pt x="2251130" y="37964"/>
                    <a:pt x="2250641" y="34660"/>
                    <a:pt x="2250615" y="31130"/>
                  </a:cubicBezTo>
                  <a:cubicBezTo>
                    <a:pt x="2250540" y="26644"/>
                    <a:pt x="2251694" y="22024"/>
                    <a:pt x="2254076" y="17273"/>
                  </a:cubicBezTo>
                  <a:cubicBezTo>
                    <a:pt x="2256459" y="12521"/>
                    <a:pt x="2260521" y="8494"/>
                    <a:pt x="2266263" y="5190"/>
                  </a:cubicBezTo>
                  <a:cubicBezTo>
                    <a:pt x="2272004" y="1887"/>
                    <a:pt x="2279875" y="164"/>
                    <a:pt x="2289876" y="21"/>
                  </a:cubicBezTo>
                  <a:close/>
                  <a:moveTo>
                    <a:pt x="1953919" y="21"/>
                  </a:moveTo>
                  <a:cubicBezTo>
                    <a:pt x="1971945" y="73"/>
                    <a:pt x="1985804" y="5982"/>
                    <a:pt x="1995496" y="17748"/>
                  </a:cubicBezTo>
                  <a:cubicBezTo>
                    <a:pt x="2005188" y="29514"/>
                    <a:pt x="2010086" y="46826"/>
                    <a:pt x="2010191" y="69685"/>
                  </a:cubicBezTo>
                  <a:cubicBezTo>
                    <a:pt x="2010097" y="92782"/>
                    <a:pt x="2005222" y="110162"/>
                    <a:pt x="1995564" y="121826"/>
                  </a:cubicBezTo>
                  <a:cubicBezTo>
                    <a:pt x="1985905" y="133490"/>
                    <a:pt x="1972024" y="139332"/>
                    <a:pt x="1953919" y="139349"/>
                  </a:cubicBezTo>
                  <a:cubicBezTo>
                    <a:pt x="1939662" y="139166"/>
                    <a:pt x="1928417" y="135854"/>
                    <a:pt x="1920183" y="129414"/>
                  </a:cubicBezTo>
                  <a:cubicBezTo>
                    <a:pt x="1911950" y="122973"/>
                    <a:pt x="1906109" y="114500"/>
                    <a:pt x="1902663" y="103997"/>
                  </a:cubicBezTo>
                  <a:cubicBezTo>
                    <a:pt x="1899216" y="93493"/>
                    <a:pt x="1897544" y="82056"/>
                    <a:pt x="1897647" y="69685"/>
                  </a:cubicBezTo>
                  <a:cubicBezTo>
                    <a:pt x="1897921" y="45401"/>
                    <a:pt x="1903159" y="27681"/>
                    <a:pt x="1913360" y="16526"/>
                  </a:cubicBezTo>
                  <a:cubicBezTo>
                    <a:pt x="1923561" y="5371"/>
                    <a:pt x="1937081" y="-131"/>
                    <a:pt x="1953919" y="21"/>
                  </a:cubicBezTo>
                  <a:close/>
                  <a:moveTo>
                    <a:pt x="1826768" y="21"/>
                  </a:moveTo>
                  <a:lnTo>
                    <a:pt x="1834735" y="21"/>
                  </a:lnTo>
                  <a:lnTo>
                    <a:pt x="1876172" y="118190"/>
                  </a:lnTo>
                  <a:cubicBezTo>
                    <a:pt x="1877857" y="123472"/>
                    <a:pt x="1879552" y="126943"/>
                    <a:pt x="1881259" y="128603"/>
                  </a:cubicBezTo>
                  <a:cubicBezTo>
                    <a:pt x="1882966" y="130263"/>
                    <a:pt x="1885430" y="131017"/>
                    <a:pt x="1888652" y="130866"/>
                  </a:cubicBezTo>
                  <a:lnTo>
                    <a:pt x="1888652" y="136635"/>
                  </a:lnTo>
                  <a:lnTo>
                    <a:pt x="1852660" y="136635"/>
                  </a:lnTo>
                  <a:lnTo>
                    <a:pt x="1852660" y="130866"/>
                  </a:lnTo>
                  <a:cubicBezTo>
                    <a:pt x="1856319" y="130889"/>
                    <a:pt x="1858904" y="130527"/>
                    <a:pt x="1860415" y="129780"/>
                  </a:cubicBezTo>
                  <a:cubicBezTo>
                    <a:pt x="1861926" y="129033"/>
                    <a:pt x="1862657" y="127765"/>
                    <a:pt x="1862608" y="125977"/>
                  </a:cubicBezTo>
                  <a:cubicBezTo>
                    <a:pt x="1862608" y="125075"/>
                    <a:pt x="1862472" y="124026"/>
                    <a:pt x="1862201" y="122831"/>
                  </a:cubicBezTo>
                  <a:cubicBezTo>
                    <a:pt x="1861929" y="121635"/>
                    <a:pt x="1861522" y="120269"/>
                    <a:pt x="1860980" y="118733"/>
                  </a:cubicBezTo>
                  <a:lnTo>
                    <a:pt x="1852660" y="93925"/>
                  </a:lnTo>
                  <a:lnTo>
                    <a:pt x="1805766" y="93925"/>
                  </a:lnTo>
                  <a:lnTo>
                    <a:pt x="1799075" y="117285"/>
                  </a:lnTo>
                  <a:cubicBezTo>
                    <a:pt x="1798525" y="119186"/>
                    <a:pt x="1798088" y="120861"/>
                    <a:pt x="1797764" y="122310"/>
                  </a:cubicBezTo>
                  <a:cubicBezTo>
                    <a:pt x="1797440" y="123759"/>
                    <a:pt x="1797275" y="124981"/>
                    <a:pt x="1797267" y="125977"/>
                  </a:cubicBezTo>
                  <a:cubicBezTo>
                    <a:pt x="1797229" y="127924"/>
                    <a:pt x="1797983" y="129236"/>
                    <a:pt x="1799527" y="129915"/>
                  </a:cubicBezTo>
                  <a:cubicBezTo>
                    <a:pt x="1801072" y="130595"/>
                    <a:pt x="1803634" y="130911"/>
                    <a:pt x="1807213" y="130866"/>
                  </a:cubicBezTo>
                  <a:lnTo>
                    <a:pt x="1807213" y="136635"/>
                  </a:lnTo>
                  <a:lnTo>
                    <a:pt x="1777737" y="136635"/>
                  </a:lnTo>
                  <a:lnTo>
                    <a:pt x="1777737" y="130866"/>
                  </a:lnTo>
                  <a:cubicBezTo>
                    <a:pt x="1780977" y="130976"/>
                    <a:pt x="1783403" y="130349"/>
                    <a:pt x="1785015" y="128987"/>
                  </a:cubicBezTo>
                  <a:cubicBezTo>
                    <a:pt x="1786628" y="127626"/>
                    <a:pt x="1788059" y="124871"/>
                    <a:pt x="1789310" y="120725"/>
                  </a:cubicBezTo>
                  <a:lnTo>
                    <a:pt x="1826768" y="21"/>
                  </a:lnTo>
                  <a:close/>
                  <a:moveTo>
                    <a:pt x="915321" y="21"/>
                  </a:moveTo>
                  <a:cubicBezTo>
                    <a:pt x="918997" y="-84"/>
                    <a:pt x="923182" y="217"/>
                    <a:pt x="927876" y="923"/>
                  </a:cubicBezTo>
                  <a:cubicBezTo>
                    <a:pt x="932570" y="1630"/>
                    <a:pt x="938519" y="3374"/>
                    <a:pt x="945724" y="6155"/>
                  </a:cubicBezTo>
                  <a:cubicBezTo>
                    <a:pt x="946350" y="11338"/>
                    <a:pt x="947044" y="16489"/>
                    <a:pt x="947806" y="21605"/>
                  </a:cubicBezTo>
                  <a:cubicBezTo>
                    <a:pt x="948567" y="26722"/>
                    <a:pt x="949442" y="31647"/>
                    <a:pt x="950430" y="36380"/>
                  </a:cubicBezTo>
                  <a:lnTo>
                    <a:pt x="943372" y="37828"/>
                  </a:lnTo>
                  <a:cubicBezTo>
                    <a:pt x="942115" y="30838"/>
                    <a:pt x="940687" y="25068"/>
                    <a:pt x="939089" y="20518"/>
                  </a:cubicBezTo>
                  <a:cubicBezTo>
                    <a:pt x="937490" y="15968"/>
                    <a:pt x="934936" y="12585"/>
                    <a:pt x="931427" y="10368"/>
                  </a:cubicBezTo>
                  <a:cubicBezTo>
                    <a:pt x="927918" y="8152"/>
                    <a:pt x="922670" y="7048"/>
                    <a:pt x="915683" y="7057"/>
                  </a:cubicBezTo>
                  <a:cubicBezTo>
                    <a:pt x="901959" y="7298"/>
                    <a:pt x="891764" y="12834"/>
                    <a:pt x="885098" y="23664"/>
                  </a:cubicBezTo>
                  <a:cubicBezTo>
                    <a:pt x="878432" y="34494"/>
                    <a:pt x="875114" y="49171"/>
                    <a:pt x="875144" y="67694"/>
                  </a:cubicBezTo>
                  <a:cubicBezTo>
                    <a:pt x="875435" y="86600"/>
                    <a:pt x="878031" y="100618"/>
                    <a:pt x="882933" y="109749"/>
                  </a:cubicBezTo>
                  <a:cubicBezTo>
                    <a:pt x="887835" y="118879"/>
                    <a:pt x="893300" y="124812"/>
                    <a:pt x="899328" y="127548"/>
                  </a:cubicBezTo>
                  <a:cubicBezTo>
                    <a:pt x="905356" y="130283"/>
                    <a:pt x="910204" y="131510"/>
                    <a:pt x="913873" y="131228"/>
                  </a:cubicBezTo>
                  <a:cubicBezTo>
                    <a:pt x="920239" y="131135"/>
                    <a:pt x="925644" y="129652"/>
                    <a:pt x="930087" y="126777"/>
                  </a:cubicBezTo>
                  <a:cubicBezTo>
                    <a:pt x="934530" y="123902"/>
                    <a:pt x="938178" y="120192"/>
                    <a:pt x="941032" y="115648"/>
                  </a:cubicBezTo>
                  <a:cubicBezTo>
                    <a:pt x="943887" y="111104"/>
                    <a:pt x="946114" y="106281"/>
                    <a:pt x="947715" y="101181"/>
                  </a:cubicBezTo>
                  <a:lnTo>
                    <a:pt x="954954" y="103172"/>
                  </a:lnTo>
                  <a:cubicBezTo>
                    <a:pt x="950984" y="115132"/>
                    <a:pt x="945306" y="124149"/>
                    <a:pt x="937920" y="130221"/>
                  </a:cubicBezTo>
                  <a:cubicBezTo>
                    <a:pt x="930534" y="136292"/>
                    <a:pt x="921915" y="139335"/>
                    <a:pt x="912063" y="139349"/>
                  </a:cubicBezTo>
                  <a:cubicBezTo>
                    <a:pt x="904175" y="139320"/>
                    <a:pt x="897102" y="137935"/>
                    <a:pt x="890844" y="135196"/>
                  </a:cubicBezTo>
                  <a:cubicBezTo>
                    <a:pt x="884585" y="132456"/>
                    <a:pt x="879231" y="128539"/>
                    <a:pt x="874783" y="123445"/>
                  </a:cubicBezTo>
                  <a:cubicBezTo>
                    <a:pt x="869470" y="117057"/>
                    <a:pt x="865547" y="109334"/>
                    <a:pt x="863013" y="100276"/>
                  </a:cubicBezTo>
                  <a:cubicBezTo>
                    <a:pt x="860480" y="91218"/>
                    <a:pt x="859222" y="80599"/>
                    <a:pt x="859241" y="68418"/>
                  </a:cubicBezTo>
                  <a:cubicBezTo>
                    <a:pt x="859474" y="45612"/>
                    <a:pt x="864613" y="28511"/>
                    <a:pt x="874658" y="17115"/>
                  </a:cubicBezTo>
                  <a:cubicBezTo>
                    <a:pt x="884703" y="5718"/>
                    <a:pt x="898257" y="20"/>
                    <a:pt x="915321" y="21"/>
                  </a:cubicBezTo>
                  <a:close/>
                  <a:moveTo>
                    <a:pt x="755040" y="21"/>
                  </a:moveTo>
                  <a:cubicBezTo>
                    <a:pt x="758676" y="-24"/>
                    <a:pt x="762945" y="427"/>
                    <a:pt x="767846" y="1374"/>
                  </a:cubicBezTo>
                  <a:cubicBezTo>
                    <a:pt x="772748" y="2321"/>
                    <a:pt x="778189" y="4035"/>
                    <a:pt x="784170" y="6515"/>
                  </a:cubicBezTo>
                  <a:cubicBezTo>
                    <a:pt x="784636" y="11632"/>
                    <a:pt x="785239" y="16557"/>
                    <a:pt x="785976" y="21290"/>
                  </a:cubicBezTo>
                  <a:cubicBezTo>
                    <a:pt x="786714" y="26023"/>
                    <a:pt x="787497" y="30813"/>
                    <a:pt x="788325" y="35659"/>
                  </a:cubicBezTo>
                  <a:lnTo>
                    <a:pt x="781459" y="37107"/>
                  </a:lnTo>
                  <a:cubicBezTo>
                    <a:pt x="780386" y="30752"/>
                    <a:pt x="779080" y="25339"/>
                    <a:pt x="777543" y="20868"/>
                  </a:cubicBezTo>
                  <a:cubicBezTo>
                    <a:pt x="776006" y="16397"/>
                    <a:pt x="773453" y="12983"/>
                    <a:pt x="769883" y="10624"/>
                  </a:cubicBezTo>
                  <a:cubicBezTo>
                    <a:pt x="766314" y="8265"/>
                    <a:pt x="760944" y="7076"/>
                    <a:pt x="753772" y="7057"/>
                  </a:cubicBezTo>
                  <a:cubicBezTo>
                    <a:pt x="741311" y="7230"/>
                    <a:pt x="731474" y="12676"/>
                    <a:pt x="724263" y="23394"/>
                  </a:cubicBezTo>
                  <a:cubicBezTo>
                    <a:pt x="717051" y="34113"/>
                    <a:pt x="713370" y="49063"/>
                    <a:pt x="713219" y="68244"/>
                  </a:cubicBezTo>
                  <a:cubicBezTo>
                    <a:pt x="713468" y="89495"/>
                    <a:pt x="717225" y="105398"/>
                    <a:pt x="724489" y="115953"/>
                  </a:cubicBezTo>
                  <a:cubicBezTo>
                    <a:pt x="731753" y="126509"/>
                    <a:pt x="741032" y="131782"/>
                    <a:pt x="752324" y="131771"/>
                  </a:cubicBezTo>
                  <a:cubicBezTo>
                    <a:pt x="756503" y="131752"/>
                    <a:pt x="760546" y="130975"/>
                    <a:pt x="764454" y="129440"/>
                  </a:cubicBezTo>
                  <a:cubicBezTo>
                    <a:pt x="768361" y="127904"/>
                    <a:pt x="772042" y="125724"/>
                    <a:pt x="775497" y="122898"/>
                  </a:cubicBezTo>
                  <a:lnTo>
                    <a:pt x="775497" y="101169"/>
                  </a:lnTo>
                  <a:cubicBezTo>
                    <a:pt x="775735" y="96533"/>
                    <a:pt x="774988" y="93583"/>
                    <a:pt x="773257" y="92319"/>
                  </a:cubicBezTo>
                  <a:cubicBezTo>
                    <a:pt x="771526" y="91056"/>
                    <a:pt x="767384" y="90505"/>
                    <a:pt x="760833" y="90667"/>
                  </a:cubicBezTo>
                  <a:lnTo>
                    <a:pt x="760833" y="84899"/>
                  </a:lnTo>
                  <a:lnTo>
                    <a:pt x="800811" y="84899"/>
                  </a:lnTo>
                  <a:lnTo>
                    <a:pt x="800811" y="90667"/>
                  </a:lnTo>
                  <a:cubicBezTo>
                    <a:pt x="795657" y="90520"/>
                    <a:pt x="792392" y="90995"/>
                    <a:pt x="791016" y="92093"/>
                  </a:cubicBezTo>
                  <a:cubicBezTo>
                    <a:pt x="789640" y="93191"/>
                    <a:pt x="789044" y="95794"/>
                    <a:pt x="789229" y="99902"/>
                  </a:cubicBezTo>
                  <a:lnTo>
                    <a:pt x="789229" y="123804"/>
                  </a:lnTo>
                  <a:cubicBezTo>
                    <a:pt x="783364" y="129437"/>
                    <a:pt x="776974" y="133452"/>
                    <a:pt x="770061" y="135850"/>
                  </a:cubicBezTo>
                  <a:cubicBezTo>
                    <a:pt x="763147" y="138247"/>
                    <a:pt x="756752" y="139414"/>
                    <a:pt x="750876" y="139349"/>
                  </a:cubicBezTo>
                  <a:cubicBezTo>
                    <a:pt x="735021" y="139323"/>
                    <a:pt x="722202" y="133452"/>
                    <a:pt x="712419" y="121734"/>
                  </a:cubicBezTo>
                  <a:cubicBezTo>
                    <a:pt x="702636" y="110017"/>
                    <a:pt x="697601" y="92609"/>
                    <a:pt x="697316" y="69511"/>
                  </a:cubicBezTo>
                  <a:cubicBezTo>
                    <a:pt x="697390" y="48162"/>
                    <a:pt x="702349" y="31308"/>
                    <a:pt x="712192" y="18949"/>
                  </a:cubicBezTo>
                  <a:cubicBezTo>
                    <a:pt x="722036" y="6590"/>
                    <a:pt x="736318" y="280"/>
                    <a:pt x="755040" y="21"/>
                  </a:cubicBezTo>
                  <a:close/>
                  <a:moveTo>
                    <a:pt x="502793" y="21"/>
                  </a:moveTo>
                  <a:lnTo>
                    <a:pt x="510760" y="21"/>
                  </a:lnTo>
                  <a:lnTo>
                    <a:pt x="552197" y="118190"/>
                  </a:lnTo>
                  <a:cubicBezTo>
                    <a:pt x="553882" y="123472"/>
                    <a:pt x="555577" y="126943"/>
                    <a:pt x="557284" y="128603"/>
                  </a:cubicBezTo>
                  <a:cubicBezTo>
                    <a:pt x="558991" y="130263"/>
                    <a:pt x="561455" y="131017"/>
                    <a:pt x="564677" y="130866"/>
                  </a:cubicBezTo>
                  <a:lnTo>
                    <a:pt x="564677" y="136635"/>
                  </a:lnTo>
                  <a:lnTo>
                    <a:pt x="528685" y="136635"/>
                  </a:lnTo>
                  <a:lnTo>
                    <a:pt x="528685" y="130866"/>
                  </a:lnTo>
                  <a:cubicBezTo>
                    <a:pt x="532344" y="130889"/>
                    <a:pt x="534929" y="130527"/>
                    <a:pt x="536440" y="129780"/>
                  </a:cubicBezTo>
                  <a:cubicBezTo>
                    <a:pt x="537951" y="129033"/>
                    <a:pt x="538682" y="127765"/>
                    <a:pt x="538633" y="125977"/>
                  </a:cubicBezTo>
                  <a:cubicBezTo>
                    <a:pt x="538633" y="125075"/>
                    <a:pt x="538497" y="124026"/>
                    <a:pt x="538226" y="122831"/>
                  </a:cubicBezTo>
                  <a:cubicBezTo>
                    <a:pt x="537955" y="121635"/>
                    <a:pt x="537548" y="120269"/>
                    <a:pt x="537005" y="118733"/>
                  </a:cubicBezTo>
                  <a:lnTo>
                    <a:pt x="528685" y="93925"/>
                  </a:lnTo>
                  <a:lnTo>
                    <a:pt x="481791" y="93925"/>
                  </a:lnTo>
                  <a:lnTo>
                    <a:pt x="475100" y="117285"/>
                  </a:lnTo>
                  <a:cubicBezTo>
                    <a:pt x="474550" y="119186"/>
                    <a:pt x="474113" y="120861"/>
                    <a:pt x="473789" y="122310"/>
                  </a:cubicBezTo>
                  <a:cubicBezTo>
                    <a:pt x="473465" y="123759"/>
                    <a:pt x="473300" y="124981"/>
                    <a:pt x="473292" y="125977"/>
                  </a:cubicBezTo>
                  <a:cubicBezTo>
                    <a:pt x="473254" y="127924"/>
                    <a:pt x="474008" y="129236"/>
                    <a:pt x="475553" y="129915"/>
                  </a:cubicBezTo>
                  <a:cubicBezTo>
                    <a:pt x="477097" y="130595"/>
                    <a:pt x="479659" y="130911"/>
                    <a:pt x="483238" y="130866"/>
                  </a:cubicBezTo>
                  <a:lnTo>
                    <a:pt x="483238" y="136635"/>
                  </a:lnTo>
                  <a:lnTo>
                    <a:pt x="453762" y="136635"/>
                  </a:lnTo>
                  <a:lnTo>
                    <a:pt x="453762" y="130866"/>
                  </a:lnTo>
                  <a:cubicBezTo>
                    <a:pt x="457002" y="130976"/>
                    <a:pt x="459428" y="130349"/>
                    <a:pt x="461040" y="128987"/>
                  </a:cubicBezTo>
                  <a:cubicBezTo>
                    <a:pt x="462653" y="127626"/>
                    <a:pt x="464084" y="124871"/>
                    <a:pt x="465335" y="120725"/>
                  </a:cubicBezTo>
                  <a:lnTo>
                    <a:pt x="502793" y="21"/>
                  </a:lnTo>
                  <a:close/>
                </a:path>
              </a:pathLst>
            </a:custGeom>
            <a:solidFill>
              <a:srgbClr val="8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" name="Freeform 5"/>
            <p:cNvSpPr/>
            <p:nvPr/>
          </p:nvSpPr>
          <p:spPr>
            <a:xfrm>
              <a:off x="-8663956" y="2314127"/>
              <a:ext cx="535519" cy="802467"/>
            </a:xfrm>
            <a:custGeom>
              <a:avLst/>
              <a:gdLst/>
              <a:ahLst/>
              <a:cxnLst>
                <a:cxn ang="0">
                  <a:pos x="289985" y="11422"/>
                </a:cxn>
                <a:cxn ang="0">
                  <a:pos x="250614" y="27496"/>
                </a:cxn>
                <a:cxn ang="0">
                  <a:pos x="227754" y="34265"/>
                </a:cxn>
                <a:cxn ang="0">
                  <a:pos x="207011" y="64299"/>
                </a:cxn>
                <a:cxn ang="0">
                  <a:pos x="165524" y="66414"/>
                </a:cxn>
                <a:cxn ang="0">
                  <a:pos x="130811" y="87142"/>
                </a:cxn>
                <a:cxn ang="0">
                  <a:pos x="135467" y="100679"/>
                </a:cxn>
                <a:cxn ang="0">
                  <a:pos x="138007" y="105332"/>
                </a:cxn>
                <a:cxn ang="0">
                  <a:pos x="115147" y="126483"/>
                </a:cxn>
                <a:cxn ang="0">
                  <a:pos x="124037" y="151441"/>
                </a:cxn>
                <a:cxn ang="0">
                  <a:pos x="108374" y="174284"/>
                </a:cxn>
                <a:cxn ang="0">
                  <a:pos x="101177" y="218278"/>
                </a:cxn>
                <a:cxn ang="0">
                  <a:pos x="73660" y="247889"/>
                </a:cxn>
                <a:cxn ang="0">
                  <a:pos x="73660" y="278346"/>
                </a:cxn>
                <a:cxn ang="0">
                  <a:pos x="59690" y="282577"/>
                </a:cxn>
                <a:cxn ang="0">
                  <a:pos x="39370" y="324456"/>
                </a:cxn>
                <a:cxn ang="0">
                  <a:pos x="39370" y="374372"/>
                </a:cxn>
                <a:cxn ang="0">
                  <a:pos x="9313" y="388754"/>
                </a:cxn>
                <a:cxn ang="0">
                  <a:pos x="6773" y="418366"/>
                </a:cxn>
                <a:cxn ang="0">
                  <a:pos x="6773" y="457707"/>
                </a:cxn>
                <a:cxn ang="0">
                  <a:pos x="14393" y="507200"/>
                </a:cxn>
                <a:cxn ang="0">
                  <a:pos x="16510" y="540195"/>
                </a:cxn>
                <a:cxn ang="0">
                  <a:pos x="11853" y="565576"/>
                </a:cxn>
                <a:cxn ang="0">
                  <a:pos x="16510" y="593496"/>
                </a:cxn>
                <a:cxn ang="0">
                  <a:pos x="27940" y="620992"/>
                </a:cxn>
                <a:cxn ang="0">
                  <a:pos x="34713" y="675984"/>
                </a:cxn>
                <a:cxn ang="0">
                  <a:pos x="55457" y="726747"/>
                </a:cxn>
                <a:cxn ang="0">
                  <a:pos x="76200" y="744936"/>
                </a:cxn>
                <a:cxn ang="0">
                  <a:pos x="99060" y="763126"/>
                </a:cxn>
                <a:cxn ang="0">
                  <a:pos x="179494" y="781739"/>
                </a:cxn>
                <a:cxn ang="0">
                  <a:pos x="211668" y="791045"/>
                </a:cxn>
                <a:cxn ang="0">
                  <a:pos x="239184" y="791045"/>
                </a:cxn>
                <a:cxn ang="0">
                  <a:pos x="257388" y="800352"/>
                </a:cxn>
                <a:cxn ang="0">
                  <a:pos x="296758" y="783854"/>
                </a:cxn>
                <a:cxn ang="0">
                  <a:pos x="335705" y="793584"/>
                </a:cxn>
                <a:cxn ang="0">
                  <a:pos x="406825" y="788930"/>
                </a:cxn>
                <a:cxn ang="0">
                  <a:pos x="452545" y="785969"/>
                </a:cxn>
                <a:cxn ang="0">
                  <a:pos x="496572" y="763126"/>
                </a:cxn>
                <a:cxn ang="0">
                  <a:pos x="510119" y="744936"/>
                </a:cxn>
                <a:cxn ang="0">
                  <a:pos x="528746" y="692059"/>
                </a:cxn>
                <a:cxn ang="0">
                  <a:pos x="531286" y="643835"/>
                </a:cxn>
                <a:cxn ang="0">
                  <a:pos x="526629" y="618454"/>
                </a:cxn>
                <a:cxn ang="0">
                  <a:pos x="508002" y="579113"/>
                </a:cxn>
                <a:cxn ang="0">
                  <a:pos x="519432" y="547387"/>
                </a:cxn>
                <a:cxn ang="0">
                  <a:pos x="510119" y="510161"/>
                </a:cxn>
                <a:cxn ang="0">
                  <a:pos x="501229" y="491971"/>
                </a:cxn>
                <a:cxn ang="0">
                  <a:pos x="508002" y="411597"/>
                </a:cxn>
                <a:cxn ang="0">
                  <a:pos x="510119" y="372257"/>
                </a:cxn>
                <a:cxn ang="0">
                  <a:pos x="494032" y="349414"/>
                </a:cxn>
                <a:cxn ang="0">
                  <a:pos x="491915" y="319802"/>
                </a:cxn>
                <a:cxn ang="0">
                  <a:pos x="494032" y="269040"/>
                </a:cxn>
                <a:cxn ang="0">
                  <a:pos x="478369" y="172169"/>
                </a:cxn>
                <a:cxn ang="0">
                  <a:pos x="469055" y="117176"/>
                </a:cxn>
                <a:cxn ang="0">
                  <a:pos x="480485" y="96448"/>
                </a:cxn>
                <a:cxn ang="0">
                  <a:pos x="473712" y="62184"/>
                </a:cxn>
                <a:cxn ang="0">
                  <a:pos x="438999" y="57531"/>
                </a:cxn>
                <a:cxn ang="0">
                  <a:pos x="406825" y="34265"/>
                </a:cxn>
                <a:cxn ang="0">
                  <a:pos x="374652" y="18190"/>
                </a:cxn>
                <a:cxn ang="0">
                  <a:pos x="333588" y="2115"/>
                </a:cxn>
              </a:cxnLst>
              <a:rect l="0" t="0" r="0" b="0"/>
              <a:pathLst>
                <a:path w="1265" h="1897">
                  <a:moveTo>
                    <a:pt x="788" y="5"/>
                  </a:moveTo>
                  <a:lnTo>
                    <a:pt x="771" y="11"/>
                  </a:lnTo>
                  <a:lnTo>
                    <a:pt x="760" y="11"/>
                  </a:lnTo>
                  <a:lnTo>
                    <a:pt x="749" y="11"/>
                  </a:lnTo>
                  <a:lnTo>
                    <a:pt x="744" y="27"/>
                  </a:lnTo>
                  <a:lnTo>
                    <a:pt x="706" y="32"/>
                  </a:lnTo>
                  <a:lnTo>
                    <a:pt x="690" y="32"/>
                  </a:lnTo>
                  <a:lnTo>
                    <a:pt x="685" y="27"/>
                  </a:lnTo>
                  <a:lnTo>
                    <a:pt x="668" y="27"/>
                  </a:lnTo>
                  <a:lnTo>
                    <a:pt x="663" y="43"/>
                  </a:lnTo>
                  <a:lnTo>
                    <a:pt x="663" y="54"/>
                  </a:lnTo>
                  <a:lnTo>
                    <a:pt x="636" y="54"/>
                  </a:lnTo>
                  <a:lnTo>
                    <a:pt x="630" y="59"/>
                  </a:lnTo>
                  <a:lnTo>
                    <a:pt x="613" y="59"/>
                  </a:lnTo>
                  <a:lnTo>
                    <a:pt x="603" y="59"/>
                  </a:lnTo>
                  <a:lnTo>
                    <a:pt x="592" y="65"/>
                  </a:lnTo>
                  <a:lnTo>
                    <a:pt x="586" y="59"/>
                  </a:lnTo>
                  <a:lnTo>
                    <a:pt x="581" y="48"/>
                  </a:lnTo>
                  <a:lnTo>
                    <a:pt x="576" y="43"/>
                  </a:lnTo>
                  <a:lnTo>
                    <a:pt x="560" y="43"/>
                  </a:lnTo>
                  <a:lnTo>
                    <a:pt x="554" y="48"/>
                  </a:lnTo>
                  <a:lnTo>
                    <a:pt x="549" y="54"/>
                  </a:lnTo>
                  <a:lnTo>
                    <a:pt x="543" y="70"/>
                  </a:lnTo>
                  <a:lnTo>
                    <a:pt x="538" y="81"/>
                  </a:lnTo>
                  <a:lnTo>
                    <a:pt x="533" y="86"/>
                  </a:lnTo>
                  <a:lnTo>
                    <a:pt x="527" y="114"/>
                  </a:lnTo>
                  <a:lnTo>
                    <a:pt x="522" y="120"/>
                  </a:lnTo>
                  <a:lnTo>
                    <a:pt x="511" y="125"/>
                  </a:lnTo>
                  <a:lnTo>
                    <a:pt x="506" y="130"/>
                  </a:lnTo>
                  <a:lnTo>
                    <a:pt x="500" y="147"/>
                  </a:lnTo>
                  <a:lnTo>
                    <a:pt x="495" y="152"/>
                  </a:lnTo>
                  <a:lnTo>
                    <a:pt x="489" y="152"/>
                  </a:lnTo>
                  <a:lnTo>
                    <a:pt x="451" y="147"/>
                  </a:lnTo>
                  <a:lnTo>
                    <a:pt x="445" y="141"/>
                  </a:lnTo>
                  <a:lnTo>
                    <a:pt x="440" y="136"/>
                  </a:lnTo>
                  <a:lnTo>
                    <a:pt x="424" y="136"/>
                  </a:lnTo>
                  <a:lnTo>
                    <a:pt x="413" y="141"/>
                  </a:lnTo>
                  <a:lnTo>
                    <a:pt x="402" y="147"/>
                  </a:lnTo>
                  <a:lnTo>
                    <a:pt x="402" y="157"/>
                  </a:lnTo>
                  <a:lnTo>
                    <a:pt x="391" y="157"/>
                  </a:lnTo>
                  <a:lnTo>
                    <a:pt x="386" y="163"/>
                  </a:lnTo>
                  <a:lnTo>
                    <a:pt x="381" y="174"/>
                  </a:lnTo>
                  <a:lnTo>
                    <a:pt x="381" y="184"/>
                  </a:lnTo>
                  <a:lnTo>
                    <a:pt x="386" y="190"/>
                  </a:lnTo>
                  <a:lnTo>
                    <a:pt x="364" y="190"/>
                  </a:lnTo>
                  <a:lnTo>
                    <a:pt x="332" y="195"/>
                  </a:lnTo>
                  <a:lnTo>
                    <a:pt x="315" y="201"/>
                  </a:lnTo>
                  <a:lnTo>
                    <a:pt x="309" y="206"/>
                  </a:lnTo>
                  <a:lnTo>
                    <a:pt x="299" y="211"/>
                  </a:lnTo>
                  <a:lnTo>
                    <a:pt x="293" y="217"/>
                  </a:lnTo>
                  <a:lnTo>
                    <a:pt x="288" y="222"/>
                  </a:lnTo>
                  <a:lnTo>
                    <a:pt x="288" y="233"/>
                  </a:lnTo>
                  <a:lnTo>
                    <a:pt x="293" y="238"/>
                  </a:lnTo>
                  <a:lnTo>
                    <a:pt x="304" y="244"/>
                  </a:lnTo>
                  <a:lnTo>
                    <a:pt x="315" y="244"/>
                  </a:lnTo>
                  <a:lnTo>
                    <a:pt x="320" y="238"/>
                  </a:lnTo>
                  <a:lnTo>
                    <a:pt x="326" y="228"/>
                  </a:lnTo>
                  <a:lnTo>
                    <a:pt x="337" y="222"/>
                  </a:lnTo>
                  <a:lnTo>
                    <a:pt x="337" y="238"/>
                  </a:lnTo>
                  <a:lnTo>
                    <a:pt x="343" y="249"/>
                  </a:lnTo>
                  <a:lnTo>
                    <a:pt x="348" y="255"/>
                  </a:lnTo>
                  <a:lnTo>
                    <a:pt x="337" y="260"/>
                  </a:lnTo>
                  <a:lnTo>
                    <a:pt x="326" y="265"/>
                  </a:lnTo>
                  <a:lnTo>
                    <a:pt x="326" y="249"/>
                  </a:lnTo>
                  <a:lnTo>
                    <a:pt x="315" y="249"/>
                  </a:lnTo>
                  <a:lnTo>
                    <a:pt x="309" y="255"/>
                  </a:lnTo>
                  <a:lnTo>
                    <a:pt x="304" y="260"/>
                  </a:lnTo>
                  <a:lnTo>
                    <a:pt x="266" y="260"/>
                  </a:lnTo>
                  <a:lnTo>
                    <a:pt x="266" y="272"/>
                  </a:lnTo>
                  <a:lnTo>
                    <a:pt x="266" y="277"/>
                  </a:lnTo>
                  <a:lnTo>
                    <a:pt x="266" y="294"/>
                  </a:lnTo>
                  <a:lnTo>
                    <a:pt x="272" y="299"/>
                  </a:lnTo>
                  <a:lnTo>
                    <a:pt x="283" y="304"/>
                  </a:lnTo>
                  <a:lnTo>
                    <a:pt x="283" y="310"/>
                  </a:lnTo>
                  <a:lnTo>
                    <a:pt x="277" y="315"/>
                  </a:lnTo>
                  <a:lnTo>
                    <a:pt x="277" y="321"/>
                  </a:lnTo>
                  <a:lnTo>
                    <a:pt x="283" y="326"/>
                  </a:lnTo>
                  <a:lnTo>
                    <a:pt x="288" y="331"/>
                  </a:lnTo>
                  <a:lnTo>
                    <a:pt x="293" y="337"/>
                  </a:lnTo>
                  <a:lnTo>
                    <a:pt x="293" y="358"/>
                  </a:lnTo>
                  <a:lnTo>
                    <a:pt x="283" y="358"/>
                  </a:lnTo>
                  <a:lnTo>
                    <a:pt x="277" y="364"/>
                  </a:lnTo>
                  <a:lnTo>
                    <a:pt x="277" y="375"/>
                  </a:lnTo>
                  <a:lnTo>
                    <a:pt x="277" y="380"/>
                  </a:lnTo>
                  <a:lnTo>
                    <a:pt x="277" y="396"/>
                  </a:lnTo>
                  <a:lnTo>
                    <a:pt x="261" y="396"/>
                  </a:lnTo>
                  <a:lnTo>
                    <a:pt x="256" y="402"/>
                  </a:lnTo>
                  <a:lnTo>
                    <a:pt x="256" y="412"/>
                  </a:lnTo>
                  <a:lnTo>
                    <a:pt x="261" y="435"/>
                  </a:lnTo>
                  <a:lnTo>
                    <a:pt x="234" y="435"/>
                  </a:lnTo>
                  <a:lnTo>
                    <a:pt x="234" y="462"/>
                  </a:lnTo>
                  <a:lnTo>
                    <a:pt x="246" y="462"/>
                  </a:lnTo>
                  <a:lnTo>
                    <a:pt x="239" y="473"/>
                  </a:lnTo>
                  <a:lnTo>
                    <a:pt x="234" y="478"/>
                  </a:lnTo>
                  <a:lnTo>
                    <a:pt x="234" y="489"/>
                  </a:lnTo>
                  <a:lnTo>
                    <a:pt x="239" y="516"/>
                  </a:lnTo>
                  <a:lnTo>
                    <a:pt x="223" y="516"/>
                  </a:lnTo>
                  <a:lnTo>
                    <a:pt x="223" y="532"/>
                  </a:lnTo>
                  <a:lnTo>
                    <a:pt x="196" y="532"/>
                  </a:lnTo>
                  <a:lnTo>
                    <a:pt x="191" y="538"/>
                  </a:lnTo>
                  <a:lnTo>
                    <a:pt x="191" y="554"/>
                  </a:lnTo>
                  <a:lnTo>
                    <a:pt x="191" y="559"/>
                  </a:lnTo>
                  <a:lnTo>
                    <a:pt x="191" y="581"/>
                  </a:lnTo>
                  <a:lnTo>
                    <a:pt x="174" y="586"/>
                  </a:lnTo>
                  <a:lnTo>
                    <a:pt x="163" y="593"/>
                  </a:lnTo>
                  <a:lnTo>
                    <a:pt x="163" y="609"/>
                  </a:lnTo>
                  <a:lnTo>
                    <a:pt x="168" y="614"/>
                  </a:lnTo>
                  <a:lnTo>
                    <a:pt x="174" y="620"/>
                  </a:lnTo>
                  <a:lnTo>
                    <a:pt x="186" y="620"/>
                  </a:lnTo>
                  <a:lnTo>
                    <a:pt x="180" y="636"/>
                  </a:lnTo>
                  <a:lnTo>
                    <a:pt x="180" y="652"/>
                  </a:lnTo>
                  <a:lnTo>
                    <a:pt x="174" y="658"/>
                  </a:lnTo>
                  <a:lnTo>
                    <a:pt x="174" y="647"/>
                  </a:lnTo>
                  <a:lnTo>
                    <a:pt x="168" y="641"/>
                  </a:lnTo>
                  <a:lnTo>
                    <a:pt x="158" y="636"/>
                  </a:lnTo>
                  <a:lnTo>
                    <a:pt x="136" y="636"/>
                  </a:lnTo>
                  <a:lnTo>
                    <a:pt x="131" y="647"/>
                  </a:lnTo>
                  <a:lnTo>
                    <a:pt x="131" y="652"/>
                  </a:lnTo>
                  <a:lnTo>
                    <a:pt x="136" y="663"/>
                  </a:lnTo>
                  <a:lnTo>
                    <a:pt x="141" y="668"/>
                  </a:lnTo>
                  <a:lnTo>
                    <a:pt x="141" y="685"/>
                  </a:lnTo>
                  <a:lnTo>
                    <a:pt x="136" y="695"/>
                  </a:lnTo>
                  <a:lnTo>
                    <a:pt x="131" y="701"/>
                  </a:lnTo>
                  <a:lnTo>
                    <a:pt x="131" y="728"/>
                  </a:lnTo>
                  <a:lnTo>
                    <a:pt x="131" y="733"/>
                  </a:lnTo>
                  <a:lnTo>
                    <a:pt x="104" y="739"/>
                  </a:lnTo>
                  <a:lnTo>
                    <a:pt x="98" y="756"/>
                  </a:lnTo>
                  <a:lnTo>
                    <a:pt x="93" y="767"/>
                  </a:lnTo>
                  <a:lnTo>
                    <a:pt x="93" y="783"/>
                  </a:lnTo>
                  <a:lnTo>
                    <a:pt x="98" y="788"/>
                  </a:lnTo>
                  <a:lnTo>
                    <a:pt x="104" y="799"/>
                  </a:lnTo>
                  <a:lnTo>
                    <a:pt x="104" y="810"/>
                  </a:lnTo>
                  <a:lnTo>
                    <a:pt x="93" y="815"/>
                  </a:lnTo>
                  <a:lnTo>
                    <a:pt x="93" y="842"/>
                  </a:lnTo>
                  <a:lnTo>
                    <a:pt x="93" y="875"/>
                  </a:lnTo>
                  <a:lnTo>
                    <a:pt x="93" y="885"/>
                  </a:lnTo>
                  <a:lnTo>
                    <a:pt x="82" y="885"/>
                  </a:lnTo>
                  <a:lnTo>
                    <a:pt x="71" y="891"/>
                  </a:lnTo>
                  <a:lnTo>
                    <a:pt x="66" y="896"/>
                  </a:lnTo>
                  <a:lnTo>
                    <a:pt x="61" y="907"/>
                  </a:lnTo>
                  <a:lnTo>
                    <a:pt x="61" y="891"/>
                  </a:lnTo>
                  <a:lnTo>
                    <a:pt x="34" y="891"/>
                  </a:lnTo>
                  <a:lnTo>
                    <a:pt x="28" y="907"/>
                  </a:lnTo>
                  <a:lnTo>
                    <a:pt x="22" y="919"/>
                  </a:lnTo>
                  <a:lnTo>
                    <a:pt x="22" y="957"/>
                  </a:lnTo>
                  <a:lnTo>
                    <a:pt x="28" y="962"/>
                  </a:lnTo>
                  <a:lnTo>
                    <a:pt x="55" y="962"/>
                  </a:lnTo>
                  <a:lnTo>
                    <a:pt x="61" y="967"/>
                  </a:lnTo>
                  <a:lnTo>
                    <a:pt x="39" y="967"/>
                  </a:lnTo>
                  <a:lnTo>
                    <a:pt x="34" y="973"/>
                  </a:lnTo>
                  <a:lnTo>
                    <a:pt x="22" y="978"/>
                  </a:lnTo>
                  <a:lnTo>
                    <a:pt x="16" y="989"/>
                  </a:lnTo>
                  <a:lnTo>
                    <a:pt x="16" y="1011"/>
                  </a:lnTo>
                  <a:lnTo>
                    <a:pt x="22" y="1016"/>
                  </a:lnTo>
                  <a:lnTo>
                    <a:pt x="34" y="1021"/>
                  </a:lnTo>
                  <a:lnTo>
                    <a:pt x="34" y="1038"/>
                  </a:lnTo>
                  <a:lnTo>
                    <a:pt x="28" y="1048"/>
                  </a:lnTo>
                  <a:lnTo>
                    <a:pt x="28" y="1059"/>
                  </a:lnTo>
                  <a:lnTo>
                    <a:pt x="22" y="1065"/>
                  </a:lnTo>
                  <a:lnTo>
                    <a:pt x="16" y="1082"/>
                  </a:lnTo>
                  <a:lnTo>
                    <a:pt x="16" y="1098"/>
                  </a:lnTo>
                  <a:lnTo>
                    <a:pt x="0" y="1098"/>
                  </a:lnTo>
                  <a:lnTo>
                    <a:pt x="0" y="1147"/>
                  </a:lnTo>
                  <a:lnTo>
                    <a:pt x="6" y="1152"/>
                  </a:lnTo>
                  <a:lnTo>
                    <a:pt x="16" y="1158"/>
                  </a:lnTo>
                  <a:lnTo>
                    <a:pt x="16" y="1174"/>
                  </a:lnTo>
                  <a:lnTo>
                    <a:pt x="16" y="1195"/>
                  </a:lnTo>
                  <a:lnTo>
                    <a:pt x="34" y="1199"/>
                  </a:lnTo>
                  <a:lnTo>
                    <a:pt x="22" y="1201"/>
                  </a:lnTo>
                  <a:lnTo>
                    <a:pt x="16" y="1217"/>
                  </a:lnTo>
                  <a:lnTo>
                    <a:pt x="16" y="1234"/>
                  </a:lnTo>
                  <a:lnTo>
                    <a:pt x="16" y="1240"/>
                  </a:lnTo>
                  <a:lnTo>
                    <a:pt x="16" y="1256"/>
                  </a:lnTo>
                  <a:lnTo>
                    <a:pt x="22" y="1261"/>
                  </a:lnTo>
                  <a:lnTo>
                    <a:pt x="39" y="1261"/>
                  </a:lnTo>
                  <a:lnTo>
                    <a:pt x="39" y="1277"/>
                  </a:lnTo>
                  <a:lnTo>
                    <a:pt x="44" y="1283"/>
                  </a:lnTo>
                  <a:lnTo>
                    <a:pt x="44" y="1288"/>
                  </a:lnTo>
                  <a:lnTo>
                    <a:pt x="39" y="1294"/>
                  </a:lnTo>
                  <a:lnTo>
                    <a:pt x="34" y="1304"/>
                  </a:lnTo>
                  <a:lnTo>
                    <a:pt x="34" y="1321"/>
                  </a:lnTo>
                  <a:lnTo>
                    <a:pt x="44" y="1326"/>
                  </a:lnTo>
                  <a:lnTo>
                    <a:pt x="44" y="1337"/>
                  </a:lnTo>
                  <a:lnTo>
                    <a:pt x="28" y="1337"/>
                  </a:lnTo>
                  <a:lnTo>
                    <a:pt x="0" y="1337"/>
                  </a:lnTo>
                  <a:lnTo>
                    <a:pt x="0" y="1353"/>
                  </a:lnTo>
                  <a:lnTo>
                    <a:pt x="6" y="1358"/>
                  </a:lnTo>
                  <a:lnTo>
                    <a:pt x="34" y="1358"/>
                  </a:lnTo>
                  <a:lnTo>
                    <a:pt x="34" y="1375"/>
                  </a:lnTo>
                  <a:lnTo>
                    <a:pt x="34" y="1380"/>
                  </a:lnTo>
                  <a:lnTo>
                    <a:pt x="34" y="1397"/>
                  </a:lnTo>
                  <a:lnTo>
                    <a:pt x="39" y="1403"/>
                  </a:lnTo>
                  <a:lnTo>
                    <a:pt x="44" y="1414"/>
                  </a:lnTo>
                  <a:lnTo>
                    <a:pt x="50" y="1419"/>
                  </a:lnTo>
                  <a:lnTo>
                    <a:pt x="61" y="1419"/>
                  </a:lnTo>
                  <a:lnTo>
                    <a:pt x="61" y="1430"/>
                  </a:lnTo>
                  <a:lnTo>
                    <a:pt x="66" y="1441"/>
                  </a:lnTo>
                  <a:lnTo>
                    <a:pt x="71" y="1446"/>
                  </a:lnTo>
                  <a:lnTo>
                    <a:pt x="77" y="1468"/>
                  </a:lnTo>
                  <a:lnTo>
                    <a:pt x="66" y="1468"/>
                  </a:lnTo>
                  <a:lnTo>
                    <a:pt x="66" y="1484"/>
                  </a:lnTo>
                  <a:lnTo>
                    <a:pt x="71" y="1500"/>
                  </a:lnTo>
                  <a:lnTo>
                    <a:pt x="77" y="1511"/>
                  </a:lnTo>
                  <a:lnTo>
                    <a:pt x="77" y="1516"/>
                  </a:lnTo>
                  <a:lnTo>
                    <a:pt x="71" y="1522"/>
                  </a:lnTo>
                  <a:lnTo>
                    <a:pt x="71" y="1538"/>
                  </a:lnTo>
                  <a:lnTo>
                    <a:pt x="77" y="1543"/>
                  </a:lnTo>
                  <a:lnTo>
                    <a:pt x="82" y="1598"/>
                  </a:lnTo>
                  <a:lnTo>
                    <a:pt x="87" y="1609"/>
                  </a:lnTo>
                  <a:lnTo>
                    <a:pt x="99" y="1609"/>
                  </a:lnTo>
                  <a:lnTo>
                    <a:pt x="93" y="1625"/>
                  </a:lnTo>
                  <a:lnTo>
                    <a:pt x="93" y="1658"/>
                  </a:lnTo>
                  <a:lnTo>
                    <a:pt x="131" y="1663"/>
                  </a:lnTo>
                  <a:lnTo>
                    <a:pt x="125" y="1674"/>
                  </a:lnTo>
                  <a:lnTo>
                    <a:pt x="125" y="1690"/>
                  </a:lnTo>
                  <a:lnTo>
                    <a:pt x="131" y="1718"/>
                  </a:lnTo>
                  <a:lnTo>
                    <a:pt x="136" y="1723"/>
                  </a:lnTo>
                  <a:lnTo>
                    <a:pt x="141" y="1729"/>
                  </a:lnTo>
                  <a:lnTo>
                    <a:pt x="147" y="1734"/>
                  </a:lnTo>
                  <a:lnTo>
                    <a:pt x="152" y="1740"/>
                  </a:lnTo>
                  <a:lnTo>
                    <a:pt x="163" y="1745"/>
                  </a:lnTo>
                  <a:lnTo>
                    <a:pt x="168" y="1750"/>
                  </a:lnTo>
                  <a:lnTo>
                    <a:pt x="174" y="1756"/>
                  </a:lnTo>
                  <a:lnTo>
                    <a:pt x="180" y="1761"/>
                  </a:lnTo>
                  <a:lnTo>
                    <a:pt x="191" y="1761"/>
                  </a:lnTo>
                  <a:lnTo>
                    <a:pt x="191" y="1772"/>
                  </a:lnTo>
                  <a:lnTo>
                    <a:pt x="196" y="1777"/>
                  </a:lnTo>
                  <a:lnTo>
                    <a:pt x="202" y="1783"/>
                  </a:lnTo>
                  <a:lnTo>
                    <a:pt x="207" y="1788"/>
                  </a:lnTo>
                  <a:lnTo>
                    <a:pt x="212" y="1794"/>
                  </a:lnTo>
                  <a:lnTo>
                    <a:pt x="223" y="1799"/>
                  </a:lnTo>
                  <a:lnTo>
                    <a:pt x="234" y="1804"/>
                  </a:lnTo>
                  <a:lnTo>
                    <a:pt x="239" y="1810"/>
                  </a:lnTo>
                  <a:lnTo>
                    <a:pt x="250" y="1815"/>
                  </a:lnTo>
                  <a:lnTo>
                    <a:pt x="261" y="1821"/>
                  </a:lnTo>
                  <a:lnTo>
                    <a:pt x="272" y="1826"/>
                  </a:lnTo>
                  <a:lnTo>
                    <a:pt x="288" y="1831"/>
                  </a:lnTo>
                  <a:lnTo>
                    <a:pt x="337" y="1837"/>
                  </a:lnTo>
                  <a:lnTo>
                    <a:pt x="408" y="1842"/>
                  </a:lnTo>
                  <a:lnTo>
                    <a:pt x="424" y="1848"/>
                  </a:lnTo>
                  <a:lnTo>
                    <a:pt x="445" y="1853"/>
                  </a:lnTo>
                  <a:lnTo>
                    <a:pt x="445" y="1865"/>
                  </a:lnTo>
                  <a:lnTo>
                    <a:pt x="451" y="1870"/>
                  </a:lnTo>
                  <a:lnTo>
                    <a:pt x="467" y="1870"/>
                  </a:lnTo>
                  <a:lnTo>
                    <a:pt x="467" y="1881"/>
                  </a:lnTo>
                  <a:lnTo>
                    <a:pt x="489" y="1881"/>
                  </a:lnTo>
                  <a:lnTo>
                    <a:pt x="495" y="1876"/>
                  </a:lnTo>
                  <a:lnTo>
                    <a:pt x="500" y="1870"/>
                  </a:lnTo>
                  <a:lnTo>
                    <a:pt x="511" y="1865"/>
                  </a:lnTo>
                  <a:lnTo>
                    <a:pt x="533" y="1865"/>
                  </a:lnTo>
                  <a:lnTo>
                    <a:pt x="549" y="1865"/>
                  </a:lnTo>
                  <a:lnTo>
                    <a:pt x="560" y="1858"/>
                  </a:lnTo>
                  <a:lnTo>
                    <a:pt x="565" y="1853"/>
                  </a:lnTo>
                  <a:lnTo>
                    <a:pt x="570" y="1853"/>
                  </a:lnTo>
                  <a:lnTo>
                    <a:pt x="570" y="1858"/>
                  </a:lnTo>
                  <a:lnTo>
                    <a:pt x="565" y="1870"/>
                  </a:lnTo>
                  <a:lnTo>
                    <a:pt x="560" y="1881"/>
                  </a:lnTo>
                  <a:lnTo>
                    <a:pt x="554" y="1887"/>
                  </a:lnTo>
                  <a:lnTo>
                    <a:pt x="554" y="1897"/>
                  </a:lnTo>
                  <a:lnTo>
                    <a:pt x="570" y="1897"/>
                  </a:lnTo>
                  <a:lnTo>
                    <a:pt x="576" y="1892"/>
                  </a:lnTo>
                  <a:lnTo>
                    <a:pt x="581" y="1897"/>
                  </a:lnTo>
                  <a:lnTo>
                    <a:pt x="603" y="1897"/>
                  </a:lnTo>
                  <a:lnTo>
                    <a:pt x="608" y="1892"/>
                  </a:lnTo>
                  <a:lnTo>
                    <a:pt x="608" y="1876"/>
                  </a:lnTo>
                  <a:lnTo>
                    <a:pt x="630" y="1876"/>
                  </a:lnTo>
                  <a:lnTo>
                    <a:pt x="636" y="1870"/>
                  </a:lnTo>
                  <a:lnTo>
                    <a:pt x="663" y="1865"/>
                  </a:lnTo>
                  <a:lnTo>
                    <a:pt x="674" y="1858"/>
                  </a:lnTo>
                  <a:lnTo>
                    <a:pt x="674" y="1848"/>
                  </a:lnTo>
                  <a:lnTo>
                    <a:pt x="690" y="1853"/>
                  </a:lnTo>
                  <a:lnTo>
                    <a:pt x="701" y="1853"/>
                  </a:lnTo>
                  <a:lnTo>
                    <a:pt x="706" y="1853"/>
                  </a:lnTo>
                  <a:lnTo>
                    <a:pt x="717" y="1858"/>
                  </a:lnTo>
                  <a:lnTo>
                    <a:pt x="728" y="1865"/>
                  </a:lnTo>
                  <a:lnTo>
                    <a:pt x="766" y="1865"/>
                  </a:lnTo>
                  <a:lnTo>
                    <a:pt x="760" y="1876"/>
                  </a:lnTo>
                  <a:lnTo>
                    <a:pt x="760" y="1881"/>
                  </a:lnTo>
                  <a:lnTo>
                    <a:pt x="776" y="1881"/>
                  </a:lnTo>
                  <a:lnTo>
                    <a:pt x="793" y="1876"/>
                  </a:lnTo>
                  <a:lnTo>
                    <a:pt x="799" y="1870"/>
                  </a:lnTo>
                  <a:lnTo>
                    <a:pt x="810" y="1870"/>
                  </a:lnTo>
                  <a:lnTo>
                    <a:pt x="842" y="1870"/>
                  </a:lnTo>
                  <a:lnTo>
                    <a:pt x="923" y="1865"/>
                  </a:lnTo>
                  <a:lnTo>
                    <a:pt x="933" y="1858"/>
                  </a:lnTo>
                  <a:lnTo>
                    <a:pt x="940" y="1858"/>
                  </a:lnTo>
                  <a:lnTo>
                    <a:pt x="956" y="1865"/>
                  </a:lnTo>
                  <a:lnTo>
                    <a:pt x="961" y="1865"/>
                  </a:lnTo>
                  <a:lnTo>
                    <a:pt x="972" y="1858"/>
                  </a:lnTo>
                  <a:lnTo>
                    <a:pt x="988" y="1853"/>
                  </a:lnTo>
                  <a:lnTo>
                    <a:pt x="1010" y="1848"/>
                  </a:lnTo>
                  <a:lnTo>
                    <a:pt x="1021" y="1848"/>
                  </a:lnTo>
                  <a:lnTo>
                    <a:pt x="1042" y="1848"/>
                  </a:lnTo>
                  <a:lnTo>
                    <a:pt x="1042" y="1858"/>
                  </a:lnTo>
                  <a:lnTo>
                    <a:pt x="1048" y="1858"/>
                  </a:lnTo>
                  <a:lnTo>
                    <a:pt x="1069" y="1858"/>
                  </a:lnTo>
                  <a:lnTo>
                    <a:pt x="1075" y="1865"/>
                  </a:lnTo>
                  <a:lnTo>
                    <a:pt x="1140" y="1865"/>
                  </a:lnTo>
                  <a:lnTo>
                    <a:pt x="1140" y="1848"/>
                  </a:lnTo>
                  <a:lnTo>
                    <a:pt x="1135" y="1837"/>
                  </a:lnTo>
                  <a:lnTo>
                    <a:pt x="1157" y="1831"/>
                  </a:lnTo>
                  <a:lnTo>
                    <a:pt x="1162" y="1821"/>
                  </a:lnTo>
                  <a:lnTo>
                    <a:pt x="1167" y="1815"/>
                  </a:lnTo>
                  <a:lnTo>
                    <a:pt x="1173" y="1804"/>
                  </a:lnTo>
                  <a:lnTo>
                    <a:pt x="1173" y="1794"/>
                  </a:lnTo>
                  <a:lnTo>
                    <a:pt x="1157" y="1788"/>
                  </a:lnTo>
                  <a:lnTo>
                    <a:pt x="1162" y="1783"/>
                  </a:lnTo>
                  <a:lnTo>
                    <a:pt x="1162" y="1756"/>
                  </a:lnTo>
                  <a:lnTo>
                    <a:pt x="1178" y="1756"/>
                  </a:lnTo>
                  <a:lnTo>
                    <a:pt x="1184" y="1756"/>
                  </a:lnTo>
                  <a:lnTo>
                    <a:pt x="1194" y="1761"/>
                  </a:lnTo>
                  <a:lnTo>
                    <a:pt x="1205" y="1761"/>
                  </a:lnTo>
                  <a:lnTo>
                    <a:pt x="1210" y="1729"/>
                  </a:lnTo>
                  <a:lnTo>
                    <a:pt x="1216" y="1701"/>
                  </a:lnTo>
                  <a:lnTo>
                    <a:pt x="1221" y="1695"/>
                  </a:lnTo>
                  <a:lnTo>
                    <a:pt x="1227" y="1690"/>
                  </a:lnTo>
                  <a:lnTo>
                    <a:pt x="1227" y="1685"/>
                  </a:lnTo>
                  <a:lnTo>
                    <a:pt x="1237" y="1679"/>
                  </a:lnTo>
                  <a:lnTo>
                    <a:pt x="1244" y="1641"/>
                  </a:lnTo>
                  <a:lnTo>
                    <a:pt x="1249" y="1636"/>
                  </a:lnTo>
                  <a:lnTo>
                    <a:pt x="1255" y="1620"/>
                  </a:lnTo>
                  <a:lnTo>
                    <a:pt x="1255" y="1598"/>
                  </a:lnTo>
                  <a:lnTo>
                    <a:pt x="1232" y="1593"/>
                  </a:lnTo>
                  <a:lnTo>
                    <a:pt x="1227" y="1582"/>
                  </a:lnTo>
                  <a:lnTo>
                    <a:pt x="1237" y="1582"/>
                  </a:lnTo>
                  <a:lnTo>
                    <a:pt x="1244" y="1571"/>
                  </a:lnTo>
                  <a:lnTo>
                    <a:pt x="1255" y="1566"/>
                  </a:lnTo>
                  <a:lnTo>
                    <a:pt x="1255" y="1522"/>
                  </a:lnTo>
                  <a:lnTo>
                    <a:pt x="1249" y="1511"/>
                  </a:lnTo>
                  <a:lnTo>
                    <a:pt x="1249" y="1505"/>
                  </a:lnTo>
                  <a:lnTo>
                    <a:pt x="1249" y="1495"/>
                  </a:lnTo>
                  <a:lnTo>
                    <a:pt x="1260" y="1495"/>
                  </a:lnTo>
                  <a:lnTo>
                    <a:pt x="1265" y="1484"/>
                  </a:lnTo>
                  <a:lnTo>
                    <a:pt x="1265" y="1462"/>
                  </a:lnTo>
                  <a:lnTo>
                    <a:pt x="1249" y="1462"/>
                  </a:lnTo>
                  <a:lnTo>
                    <a:pt x="1244" y="1462"/>
                  </a:lnTo>
                  <a:lnTo>
                    <a:pt x="1232" y="1462"/>
                  </a:lnTo>
                  <a:lnTo>
                    <a:pt x="1232" y="1446"/>
                  </a:lnTo>
                  <a:lnTo>
                    <a:pt x="1227" y="1419"/>
                  </a:lnTo>
                  <a:lnTo>
                    <a:pt x="1221" y="1403"/>
                  </a:lnTo>
                  <a:lnTo>
                    <a:pt x="1210" y="1403"/>
                  </a:lnTo>
                  <a:lnTo>
                    <a:pt x="1210" y="1387"/>
                  </a:lnTo>
                  <a:lnTo>
                    <a:pt x="1205" y="1380"/>
                  </a:lnTo>
                  <a:lnTo>
                    <a:pt x="1200" y="1369"/>
                  </a:lnTo>
                  <a:lnTo>
                    <a:pt x="1200" y="1364"/>
                  </a:lnTo>
                  <a:lnTo>
                    <a:pt x="1205" y="1353"/>
                  </a:lnTo>
                  <a:lnTo>
                    <a:pt x="1205" y="1337"/>
                  </a:lnTo>
                  <a:lnTo>
                    <a:pt x="1205" y="1315"/>
                  </a:lnTo>
                  <a:lnTo>
                    <a:pt x="1210" y="1310"/>
                  </a:lnTo>
                  <a:lnTo>
                    <a:pt x="1216" y="1304"/>
                  </a:lnTo>
                  <a:lnTo>
                    <a:pt x="1216" y="1294"/>
                  </a:lnTo>
                  <a:lnTo>
                    <a:pt x="1227" y="1294"/>
                  </a:lnTo>
                  <a:lnTo>
                    <a:pt x="1232" y="1288"/>
                  </a:lnTo>
                  <a:lnTo>
                    <a:pt x="1237" y="1283"/>
                  </a:lnTo>
                  <a:lnTo>
                    <a:pt x="1237" y="1234"/>
                  </a:lnTo>
                  <a:lnTo>
                    <a:pt x="1232" y="1229"/>
                  </a:lnTo>
                  <a:lnTo>
                    <a:pt x="1227" y="1229"/>
                  </a:lnTo>
                  <a:lnTo>
                    <a:pt x="1210" y="1234"/>
                  </a:lnTo>
                  <a:lnTo>
                    <a:pt x="1210" y="1217"/>
                  </a:lnTo>
                  <a:lnTo>
                    <a:pt x="1205" y="1206"/>
                  </a:lnTo>
                  <a:lnTo>
                    <a:pt x="1194" y="1206"/>
                  </a:lnTo>
                  <a:lnTo>
                    <a:pt x="1173" y="1206"/>
                  </a:lnTo>
                  <a:lnTo>
                    <a:pt x="1162" y="1201"/>
                  </a:lnTo>
                  <a:lnTo>
                    <a:pt x="1157" y="1190"/>
                  </a:lnTo>
                  <a:lnTo>
                    <a:pt x="1167" y="1190"/>
                  </a:lnTo>
                  <a:lnTo>
                    <a:pt x="1173" y="1185"/>
                  </a:lnTo>
                  <a:lnTo>
                    <a:pt x="1178" y="1179"/>
                  </a:lnTo>
                  <a:lnTo>
                    <a:pt x="1184" y="1163"/>
                  </a:lnTo>
                  <a:lnTo>
                    <a:pt x="1189" y="1158"/>
                  </a:lnTo>
                  <a:lnTo>
                    <a:pt x="1194" y="1120"/>
                  </a:lnTo>
                  <a:lnTo>
                    <a:pt x="1200" y="1109"/>
                  </a:lnTo>
                  <a:lnTo>
                    <a:pt x="1205" y="1104"/>
                  </a:lnTo>
                  <a:lnTo>
                    <a:pt x="1210" y="1098"/>
                  </a:lnTo>
                  <a:lnTo>
                    <a:pt x="1210" y="1082"/>
                  </a:lnTo>
                  <a:lnTo>
                    <a:pt x="1205" y="1038"/>
                  </a:lnTo>
                  <a:lnTo>
                    <a:pt x="1200" y="973"/>
                  </a:lnTo>
                  <a:lnTo>
                    <a:pt x="1194" y="957"/>
                  </a:lnTo>
                  <a:lnTo>
                    <a:pt x="1189" y="951"/>
                  </a:lnTo>
                  <a:lnTo>
                    <a:pt x="1189" y="946"/>
                  </a:lnTo>
                  <a:lnTo>
                    <a:pt x="1200" y="940"/>
                  </a:lnTo>
                  <a:lnTo>
                    <a:pt x="1205" y="935"/>
                  </a:lnTo>
                  <a:lnTo>
                    <a:pt x="1210" y="907"/>
                  </a:lnTo>
                  <a:lnTo>
                    <a:pt x="1210" y="885"/>
                  </a:lnTo>
                  <a:lnTo>
                    <a:pt x="1205" y="880"/>
                  </a:lnTo>
                  <a:lnTo>
                    <a:pt x="1194" y="880"/>
                  </a:lnTo>
                  <a:lnTo>
                    <a:pt x="1194" y="869"/>
                  </a:lnTo>
                  <a:lnTo>
                    <a:pt x="1189" y="864"/>
                  </a:lnTo>
                  <a:lnTo>
                    <a:pt x="1189" y="858"/>
                  </a:lnTo>
                  <a:lnTo>
                    <a:pt x="1184" y="853"/>
                  </a:lnTo>
                  <a:lnTo>
                    <a:pt x="1178" y="848"/>
                  </a:lnTo>
                  <a:lnTo>
                    <a:pt x="1173" y="837"/>
                  </a:lnTo>
                  <a:lnTo>
                    <a:pt x="1167" y="826"/>
                  </a:lnTo>
                  <a:lnTo>
                    <a:pt x="1162" y="810"/>
                  </a:lnTo>
                  <a:lnTo>
                    <a:pt x="1162" y="799"/>
                  </a:lnTo>
                  <a:lnTo>
                    <a:pt x="1167" y="783"/>
                  </a:lnTo>
                  <a:lnTo>
                    <a:pt x="1173" y="777"/>
                  </a:lnTo>
                  <a:lnTo>
                    <a:pt x="1173" y="767"/>
                  </a:lnTo>
                  <a:lnTo>
                    <a:pt x="1167" y="761"/>
                  </a:lnTo>
                  <a:lnTo>
                    <a:pt x="1150" y="758"/>
                  </a:lnTo>
                  <a:lnTo>
                    <a:pt x="1162" y="756"/>
                  </a:lnTo>
                  <a:lnTo>
                    <a:pt x="1162" y="717"/>
                  </a:lnTo>
                  <a:lnTo>
                    <a:pt x="1157" y="706"/>
                  </a:lnTo>
                  <a:lnTo>
                    <a:pt x="1157" y="701"/>
                  </a:lnTo>
                  <a:lnTo>
                    <a:pt x="1162" y="695"/>
                  </a:lnTo>
                  <a:lnTo>
                    <a:pt x="1167" y="679"/>
                  </a:lnTo>
                  <a:lnTo>
                    <a:pt x="1173" y="663"/>
                  </a:lnTo>
                  <a:lnTo>
                    <a:pt x="1173" y="641"/>
                  </a:lnTo>
                  <a:lnTo>
                    <a:pt x="1167" y="636"/>
                  </a:lnTo>
                  <a:lnTo>
                    <a:pt x="1162" y="614"/>
                  </a:lnTo>
                  <a:lnTo>
                    <a:pt x="1135" y="614"/>
                  </a:lnTo>
                  <a:lnTo>
                    <a:pt x="1135" y="575"/>
                  </a:lnTo>
                  <a:lnTo>
                    <a:pt x="1146" y="575"/>
                  </a:lnTo>
                  <a:lnTo>
                    <a:pt x="1146" y="548"/>
                  </a:lnTo>
                  <a:lnTo>
                    <a:pt x="1140" y="521"/>
                  </a:lnTo>
                  <a:lnTo>
                    <a:pt x="1135" y="440"/>
                  </a:lnTo>
                  <a:lnTo>
                    <a:pt x="1130" y="407"/>
                  </a:lnTo>
                  <a:lnTo>
                    <a:pt x="1130" y="385"/>
                  </a:lnTo>
                  <a:lnTo>
                    <a:pt x="1135" y="380"/>
                  </a:lnTo>
                  <a:lnTo>
                    <a:pt x="1135" y="375"/>
                  </a:lnTo>
                  <a:lnTo>
                    <a:pt x="1130" y="364"/>
                  </a:lnTo>
                  <a:lnTo>
                    <a:pt x="1124" y="321"/>
                  </a:lnTo>
                  <a:lnTo>
                    <a:pt x="1102" y="321"/>
                  </a:lnTo>
                  <a:lnTo>
                    <a:pt x="1108" y="310"/>
                  </a:lnTo>
                  <a:lnTo>
                    <a:pt x="1108" y="277"/>
                  </a:lnTo>
                  <a:lnTo>
                    <a:pt x="1119" y="277"/>
                  </a:lnTo>
                  <a:lnTo>
                    <a:pt x="1124" y="272"/>
                  </a:lnTo>
                  <a:lnTo>
                    <a:pt x="1124" y="260"/>
                  </a:lnTo>
                  <a:lnTo>
                    <a:pt x="1108" y="260"/>
                  </a:lnTo>
                  <a:lnTo>
                    <a:pt x="1108" y="249"/>
                  </a:lnTo>
                  <a:lnTo>
                    <a:pt x="1108" y="244"/>
                  </a:lnTo>
                  <a:lnTo>
                    <a:pt x="1130" y="238"/>
                  </a:lnTo>
                  <a:lnTo>
                    <a:pt x="1135" y="228"/>
                  </a:lnTo>
                  <a:lnTo>
                    <a:pt x="1135" y="217"/>
                  </a:lnTo>
                  <a:lnTo>
                    <a:pt x="1135" y="211"/>
                  </a:lnTo>
                  <a:lnTo>
                    <a:pt x="1135" y="195"/>
                  </a:lnTo>
                  <a:lnTo>
                    <a:pt x="1135" y="190"/>
                  </a:lnTo>
                  <a:lnTo>
                    <a:pt x="1135" y="174"/>
                  </a:lnTo>
                  <a:lnTo>
                    <a:pt x="1130" y="168"/>
                  </a:lnTo>
                  <a:lnTo>
                    <a:pt x="1124" y="163"/>
                  </a:lnTo>
                  <a:lnTo>
                    <a:pt x="1119" y="147"/>
                  </a:lnTo>
                  <a:lnTo>
                    <a:pt x="1103" y="141"/>
                  </a:lnTo>
                  <a:lnTo>
                    <a:pt x="1085" y="141"/>
                  </a:lnTo>
                  <a:lnTo>
                    <a:pt x="1085" y="157"/>
                  </a:lnTo>
                  <a:lnTo>
                    <a:pt x="1085" y="163"/>
                  </a:lnTo>
                  <a:lnTo>
                    <a:pt x="1064" y="168"/>
                  </a:lnTo>
                  <a:lnTo>
                    <a:pt x="1042" y="174"/>
                  </a:lnTo>
                  <a:lnTo>
                    <a:pt x="1042" y="157"/>
                  </a:lnTo>
                  <a:lnTo>
                    <a:pt x="1037" y="136"/>
                  </a:lnTo>
                  <a:lnTo>
                    <a:pt x="1032" y="130"/>
                  </a:lnTo>
                  <a:lnTo>
                    <a:pt x="1021" y="125"/>
                  </a:lnTo>
                  <a:lnTo>
                    <a:pt x="1015" y="120"/>
                  </a:lnTo>
                  <a:lnTo>
                    <a:pt x="999" y="114"/>
                  </a:lnTo>
                  <a:lnTo>
                    <a:pt x="994" y="97"/>
                  </a:lnTo>
                  <a:lnTo>
                    <a:pt x="988" y="92"/>
                  </a:lnTo>
                  <a:lnTo>
                    <a:pt x="967" y="86"/>
                  </a:lnTo>
                  <a:lnTo>
                    <a:pt x="961" y="81"/>
                  </a:lnTo>
                  <a:lnTo>
                    <a:pt x="956" y="75"/>
                  </a:lnTo>
                  <a:lnTo>
                    <a:pt x="951" y="70"/>
                  </a:lnTo>
                  <a:lnTo>
                    <a:pt x="928" y="65"/>
                  </a:lnTo>
                  <a:lnTo>
                    <a:pt x="923" y="59"/>
                  </a:lnTo>
                  <a:lnTo>
                    <a:pt x="917" y="54"/>
                  </a:lnTo>
                  <a:lnTo>
                    <a:pt x="912" y="43"/>
                  </a:lnTo>
                  <a:lnTo>
                    <a:pt x="896" y="43"/>
                  </a:lnTo>
                  <a:lnTo>
                    <a:pt x="885" y="43"/>
                  </a:lnTo>
                  <a:lnTo>
                    <a:pt x="880" y="38"/>
                  </a:lnTo>
                  <a:lnTo>
                    <a:pt x="874" y="32"/>
                  </a:lnTo>
                  <a:lnTo>
                    <a:pt x="858" y="27"/>
                  </a:lnTo>
                  <a:lnTo>
                    <a:pt x="853" y="21"/>
                  </a:lnTo>
                  <a:lnTo>
                    <a:pt x="831" y="16"/>
                  </a:lnTo>
                  <a:lnTo>
                    <a:pt x="831" y="0"/>
                  </a:lnTo>
                  <a:lnTo>
                    <a:pt x="804" y="0"/>
                  </a:lnTo>
                  <a:lnTo>
                    <a:pt x="788" y="5"/>
                  </a:lnTo>
                  <a:close/>
                </a:path>
              </a:pathLst>
            </a:custGeom>
            <a:solidFill>
              <a:srgbClr val="DF040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-8586444" y="2488348"/>
              <a:ext cx="387544" cy="538497"/>
            </a:xfrm>
            <a:custGeom>
              <a:avLst/>
              <a:gdLst/>
              <a:ahLst/>
              <a:cxnLst/>
              <a:rect l="l" t="t" r="r" b="b"/>
              <a:pathLst>
                <a:path w="390295" h="540915">
                  <a:moveTo>
                    <a:pt x="319460" y="485180"/>
                  </a:moveTo>
                  <a:cubicBezTo>
                    <a:pt x="314748" y="485180"/>
                    <a:pt x="312391" y="486358"/>
                    <a:pt x="312391" y="488714"/>
                  </a:cubicBezTo>
                  <a:cubicBezTo>
                    <a:pt x="312391" y="490600"/>
                    <a:pt x="312391" y="492956"/>
                    <a:pt x="312391" y="495784"/>
                  </a:cubicBezTo>
                  <a:cubicBezTo>
                    <a:pt x="312391" y="498611"/>
                    <a:pt x="313569" y="499790"/>
                    <a:pt x="315926" y="499318"/>
                  </a:cubicBezTo>
                  <a:cubicBezTo>
                    <a:pt x="320167" y="498847"/>
                    <a:pt x="323702" y="497669"/>
                    <a:pt x="326530" y="495784"/>
                  </a:cubicBezTo>
                  <a:cubicBezTo>
                    <a:pt x="327001" y="491542"/>
                    <a:pt x="327237" y="488714"/>
                    <a:pt x="327237" y="487301"/>
                  </a:cubicBezTo>
                  <a:cubicBezTo>
                    <a:pt x="327237" y="485415"/>
                    <a:pt x="324645" y="484708"/>
                    <a:pt x="319460" y="485180"/>
                  </a:cubicBezTo>
                  <a:close/>
                  <a:moveTo>
                    <a:pt x="252302" y="479524"/>
                  </a:moveTo>
                  <a:cubicBezTo>
                    <a:pt x="256072" y="479996"/>
                    <a:pt x="267383" y="480702"/>
                    <a:pt x="286235" y="481645"/>
                  </a:cubicBezTo>
                  <a:cubicBezTo>
                    <a:pt x="290005" y="481645"/>
                    <a:pt x="292126" y="483059"/>
                    <a:pt x="292597" y="485887"/>
                  </a:cubicBezTo>
                  <a:cubicBezTo>
                    <a:pt x="292597" y="489186"/>
                    <a:pt x="290712" y="491071"/>
                    <a:pt x="286942" y="491542"/>
                  </a:cubicBezTo>
                  <a:cubicBezTo>
                    <a:pt x="279401" y="492485"/>
                    <a:pt x="276102" y="493899"/>
                    <a:pt x="277044" y="495784"/>
                  </a:cubicBezTo>
                  <a:cubicBezTo>
                    <a:pt x="277044" y="498611"/>
                    <a:pt x="277044" y="501439"/>
                    <a:pt x="277044" y="504267"/>
                  </a:cubicBezTo>
                  <a:cubicBezTo>
                    <a:pt x="277044" y="506152"/>
                    <a:pt x="277987" y="507095"/>
                    <a:pt x="279872" y="507095"/>
                  </a:cubicBezTo>
                  <a:cubicBezTo>
                    <a:pt x="282700" y="507095"/>
                    <a:pt x="285999" y="507095"/>
                    <a:pt x="289769" y="507095"/>
                  </a:cubicBezTo>
                  <a:cubicBezTo>
                    <a:pt x="291654" y="507095"/>
                    <a:pt x="292597" y="508037"/>
                    <a:pt x="292597" y="509922"/>
                  </a:cubicBezTo>
                  <a:cubicBezTo>
                    <a:pt x="292597" y="512279"/>
                    <a:pt x="291183" y="514164"/>
                    <a:pt x="288355" y="515578"/>
                  </a:cubicBezTo>
                  <a:cubicBezTo>
                    <a:pt x="275159" y="520291"/>
                    <a:pt x="259607" y="524532"/>
                    <a:pt x="241698" y="528303"/>
                  </a:cubicBezTo>
                  <a:cubicBezTo>
                    <a:pt x="230858" y="530659"/>
                    <a:pt x="225674" y="528774"/>
                    <a:pt x="226145" y="522647"/>
                  </a:cubicBezTo>
                  <a:cubicBezTo>
                    <a:pt x="226617" y="516520"/>
                    <a:pt x="230387" y="512750"/>
                    <a:pt x="237456" y="511336"/>
                  </a:cubicBezTo>
                  <a:cubicBezTo>
                    <a:pt x="238870" y="511336"/>
                    <a:pt x="240755" y="511101"/>
                    <a:pt x="243112" y="510629"/>
                  </a:cubicBezTo>
                  <a:cubicBezTo>
                    <a:pt x="250652" y="510158"/>
                    <a:pt x="255365" y="509687"/>
                    <a:pt x="257250" y="509215"/>
                  </a:cubicBezTo>
                  <a:cubicBezTo>
                    <a:pt x="259135" y="508744"/>
                    <a:pt x="260078" y="507095"/>
                    <a:pt x="260078" y="504267"/>
                  </a:cubicBezTo>
                  <a:cubicBezTo>
                    <a:pt x="260078" y="500025"/>
                    <a:pt x="260078" y="496726"/>
                    <a:pt x="260078" y="494370"/>
                  </a:cubicBezTo>
                  <a:cubicBezTo>
                    <a:pt x="260549" y="491542"/>
                    <a:pt x="256779" y="491071"/>
                    <a:pt x="248767" y="492956"/>
                  </a:cubicBezTo>
                  <a:cubicBezTo>
                    <a:pt x="245939" y="493899"/>
                    <a:pt x="243112" y="494370"/>
                    <a:pt x="240284" y="494370"/>
                  </a:cubicBezTo>
                  <a:cubicBezTo>
                    <a:pt x="234157" y="492956"/>
                    <a:pt x="233215" y="489186"/>
                    <a:pt x="237456" y="483059"/>
                  </a:cubicBezTo>
                  <a:cubicBezTo>
                    <a:pt x="242640" y="479760"/>
                    <a:pt x="247589" y="478582"/>
                    <a:pt x="252302" y="479524"/>
                  </a:cubicBezTo>
                  <a:close/>
                  <a:moveTo>
                    <a:pt x="308150" y="473162"/>
                  </a:moveTo>
                  <a:cubicBezTo>
                    <a:pt x="316161" y="475047"/>
                    <a:pt x="324409" y="475047"/>
                    <a:pt x="332892" y="473162"/>
                  </a:cubicBezTo>
                  <a:cubicBezTo>
                    <a:pt x="340433" y="471748"/>
                    <a:pt x="343261" y="474811"/>
                    <a:pt x="341375" y="482352"/>
                  </a:cubicBezTo>
                  <a:cubicBezTo>
                    <a:pt x="338076" y="495077"/>
                    <a:pt x="337369" y="504267"/>
                    <a:pt x="339255" y="509922"/>
                  </a:cubicBezTo>
                  <a:cubicBezTo>
                    <a:pt x="342554" y="520291"/>
                    <a:pt x="356692" y="522647"/>
                    <a:pt x="381671" y="516992"/>
                  </a:cubicBezTo>
                  <a:cubicBezTo>
                    <a:pt x="384970" y="516520"/>
                    <a:pt x="386855" y="516520"/>
                    <a:pt x="387326" y="516992"/>
                  </a:cubicBezTo>
                  <a:cubicBezTo>
                    <a:pt x="387797" y="517463"/>
                    <a:pt x="387562" y="518877"/>
                    <a:pt x="386619" y="521233"/>
                  </a:cubicBezTo>
                  <a:cubicBezTo>
                    <a:pt x="380492" y="537728"/>
                    <a:pt x="368475" y="543855"/>
                    <a:pt x="350566" y="539614"/>
                  </a:cubicBezTo>
                  <a:cubicBezTo>
                    <a:pt x="332185" y="538200"/>
                    <a:pt x="324173" y="526417"/>
                    <a:pt x="326530" y="504267"/>
                  </a:cubicBezTo>
                  <a:cubicBezTo>
                    <a:pt x="321346" y="510394"/>
                    <a:pt x="316633" y="511336"/>
                    <a:pt x="312391" y="507095"/>
                  </a:cubicBezTo>
                  <a:cubicBezTo>
                    <a:pt x="310977" y="519819"/>
                    <a:pt x="302965" y="529481"/>
                    <a:pt x="288355" y="536079"/>
                  </a:cubicBezTo>
                  <a:cubicBezTo>
                    <a:pt x="278458" y="540321"/>
                    <a:pt x="270918" y="539614"/>
                    <a:pt x="265734" y="533958"/>
                  </a:cubicBezTo>
                  <a:cubicBezTo>
                    <a:pt x="264320" y="532544"/>
                    <a:pt x="263848" y="531130"/>
                    <a:pt x="264320" y="529717"/>
                  </a:cubicBezTo>
                  <a:cubicBezTo>
                    <a:pt x="265262" y="528774"/>
                    <a:pt x="266912" y="528067"/>
                    <a:pt x="269268" y="527596"/>
                  </a:cubicBezTo>
                  <a:cubicBezTo>
                    <a:pt x="289062" y="523825"/>
                    <a:pt x="298959" y="516285"/>
                    <a:pt x="298959" y="504974"/>
                  </a:cubicBezTo>
                  <a:cubicBezTo>
                    <a:pt x="299902" y="492249"/>
                    <a:pt x="299666" y="484001"/>
                    <a:pt x="298252" y="480231"/>
                  </a:cubicBezTo>
                  <a:cubicBezTo>
                    <a:pt x="297781" y="474576"/>
                    <a:pt x="301080" y="472219"/>
                    <a:pt x="308150" y="473162"/>
                  </a:cubicBezTo>
                  <a:close/>
                  <a:moveTo>
                    <a:pt x="269268" y="434987"/>
                  </a:moveTo>
                  <a:cubicBezTo>
                    <a:pt x="274452" y="429803"/>
                    <a:pt x="279401" y="429803"/>
                    <a:pt x="284114" y="434987"/>
                  </a:cubicBezTo>
                  <a:cubicBezTo>
                    <a:pt x="290712" y="443942"/>
                    <a:pt x="296132" y="448890"/>
                    <a:pt x="300373" y="449833"/>
                  </a:cubicBezTo>
                  <a:cubicBezTo>
                    <a:pt x="301316" y="450304"/>
                    <a:pt x="301905" y="450893"/>
                    <a:pt x="302141" y="451600"/>
                  </a:cubicBezTo>
                  <a:cubicBezTo>
                    <a:pt x="302376" y="452307"/>
                    <a:pt x="302258" y="453132"/>
                    <a:pt x="301787" y="454075"/>
                  </a:cubicBezTo>
                  <a:cubicBezTo>
                    <a:pt x="300845" y="455489"/>
                    <a:pt x="298959" y="456195"/>
                    <a:pt x="296132" y="456195"/>
                  </a:cubicBezTo>
                  <a:cubicBezTo>
                    <a:pt x="293775" y="456195"/>
                    <a:pt x="289769" y="455017"/>
                    <a:pt x="284114" y="452661"/>
                  </a:cubicBezTo>
                  <a:cubicBezTo>
                    <a:pt x="283642" y="452189"/>
                    <a:pt x="282936" y="451954"/>
                    <a:pt x="281993" y="451954"/>
                  </a:cubicBezTo>
                  <a:cubicBezTo>
                    <a:pt x="281522" y="452425"/>
                    <a:pt x="281286" y="453132"/>
                    <a:pt x="281286" y="454075"/>
                  </a:cubicBezTo>
                  <a:cubicBezTo>
                    <a:pt x="281286" y="456902"/>
                    <a:pt x="281286" y="460437"/>
                    <a:pt x="281286" y="464679"/>
                  </a:cubicBezTo>
                  <a:cubicBezTo>
                    <a:pt x="281286" y="469392"/>
                    <a:pt x="279637" y="472219"/>
                    <a:pt x="276338" y="473162"/>
                  </a:cubicBezTo>
                  <a:cubicBezTo>
                    <a:pt x="272096" y="474104"/>
                    <a:pt x="269739" y="472455"/>
                    <a:pt x="269268" y="468213"/>
                  </a:cubicBezTo>
                  <a:cubicBezTo>
                    <a:pt x="269268" y="463029"/>
                    <a:pt x="268561" y="458081"/>
                    <a:pt x="267147" y="453368"/>
                  </a:cubicBezTo>
                  <a:cubicBezTo>
                    <a:pt x="259135" y="458081"/>
                    <a:pt x="251830" y="462087"/>
                    <a:pt x="245232" y="465386"/>
                  </a:cubicBezTo>
                  <a:cubicBezTo>
                    <a:pt x="237221" y="469156"/>
                    <a:pt x="231329" y="468449"/>
                    <a:pt x="227559" y="463265"/>
                  </a:cubicBezTo>
                  <a:cubicBezTo>
                    <a:pt x="225203" y="459494"/>
                    <a:pt x="226145" y="457138"/>
                    <a:pt x="230387" y="456195"/>
                  </a:cubicBezTo>
                  <a:cubicBezTo>
                    <a:pt x="247353" y="451011"/>
                    <a:pt x="260314" y="443942"/>
                    <a:pt x="269268" y="434987"/>
                  </a:cubicBezTo>
                  <a:close/>
                  <a:moveTo>
                    <a:pt x="333599" y="433574"/>
                  </a:moveTo>
                  <a:cubicBezTo>
                    <a:pt x="344439" y="443471"/>
                    <a:pt x="355985" y="451247"/>
                    <a:pt x="368239" y="456902"/>
                  </a:cubicBezTo>
                  <a:cubicBezTo>
                    <a:pt x="369888" y="457845"/>
                    <a:pt x="370890" y="458905"/>
                    <a:pt x="371243" y="460084"/>
                  </a:cubicBezTo>
                  <a:cubicBezTo>
                    <a:pt x="371597" y="461262"/>
                    <a:pt x="371302" y="462558"/>
                    <a:pt x="370360" y="463972"/>
                  </a:cubicBezTo>
                  <a:cubicBezTo>
                    <a:pt x="368475" y="466328"/>
                    <a:pt x="365411" y="466799"/>
                    <a:pt x="361170" y="465386"/>
                  </a:cubicBezTo>
                  <a:cubicBezTo>
                    <a:pt x="354572" y="463029"/>
                    <a:pt x="347031" y="459259"/>
                    <a:pt x="338548" y="454075"/>
                  </a:cubicBezTo>
                  <a:cubicBezTo>
                    <a:pt x="335720" y="452189"/>
                    <a:pt x="334070" y="452896"/>
                    <a:pt x="333599" y="456195"/>
                  </a:cubicBezTo>
                  <a:cubicBezTo>
                    <a:pt x="333599" y="457609"/>
                    <a:pt x="333363" y="459494"/>
                    <a:pt x="332892" y="461851"/>
                  </a:cubicBezTo>
                  <a:cubicBezTo>
                    <a:pt x="332892" y="464207"/>
                    <a:pt x="332657" y="466093"/>
                    <a:pt x="332185" y="467506"/>
                  </a:cubicBezTo>
                  <a:cubicBezTo>
                    <a:pt x="331714" y="470805"/>
                    <a:pt x="330064" y="472219"/>
                    <a:pt x="327237" y="471748"/>
                  </a:cubicBezTo>
                  <a:cubicBezTo>
                    <a:pt x="323938" y="471277"/>
                    <a:pt x="322288" y="469392"/>
                    <a:pt x="322288" y="466093"/>
                  </a:cubicBezTo>
                  <a:cubicBezTo>
                    <a:pt x="322288" y="462322"/>
                    <a:pt x="322288" y="459494"/>
                    <a:pt x="322288" y="457609"/>
                  </a:cubicBezTo>
                  <a:cubicBezTo>
                    <a:pt x="322288" y="456195"/>
                    <a:pt x="321817" y="455489"/>
                    <a:pt x="320874" y="455489"/>
                  </a:cubicBezTo>
                  <a:cubicBezTo>
                    <a:pt x="320403" y="455017"/>
                    <a:pt x="319460" y="455253"/>
                    <a:pt x="318047" y="456195"/>
                  </a:cubicBezTo>
                  <a:cubicBezTo>
                    <a:pt x="316633" y="457138"/>
                    <a:pt x="315219" y="458316"/>
                    <a:pt x="313805" y="459730"/>
                  </a:cubicBezTo>
                  <a:cubicBezTo>
                    <a:pt x="311920" y="461144"/>
                    <a:pt x="310270" y="462322"/>
                    <a:pt x="308856" y="463265"/>
                  </a:cubicBezTo>
                  <a:cubicBezTo>
                    <a:pt x="304615" y="465621"/>
                    <a:pt x="300845" y="465386"/>
                    <a:pt x="297546" y="462558"/>
                  </a:cubicBezTo>
                  <a:cubicBezTo>
                    <a:pt x="296132" y="460673"/>
                    <a:pt x="296367" y="459259"/>
                    <a:pt x="298252" y="458316"/>
                  </a:cubicBezTo>
                  <a:cubicBezTo>
                    <a:pt x="309092" y="450776"/>
                    <a:pt x="317104" y="443471"/>
                    <a:pt x="322288" y="436401"/>
                  </a:cubicBezTo>
                  <a:cubicBezTo>
                    <a:pt x="325587" y="432160"/>
                    <a:pt x="329358" y="431217"/>
                    <a:pt x="333599" y="433574"/>
                  </a:cubicBezTo>
                  <a:close/>
                  <a:moveTo>
                    <a:pt x="289062" y="364927"/>
                  </a:moveTo>
                  <a:cubicBezTo>
                    <a:pt x="292126" y="367519"/>
                    <a:pt x="293598" y="370111"/>
                    <a:pt x="293481" y="372703"/>
                  </a:cubicBezTo>
                  <a:cubicBezTo>
                    <a:pt x="293363" y="375295"/>
                    <a:pt x="291654" y="377887"/>
                    <a:pt x="288355" y="380479"/>
                  </a:cubicBezTo>
                  <a:cubicBezTo>
                    <a:pt x="270446" y="390376"/>
                    <a:pt x="254187" y="396267"/>
                    <a:pt x="239577" y="398152"/>
                  </a:cubicBezTo>
                  <a:cubicBezTo>
                    <a:pt x="236749" y="398624"/>
                    <a:pt x="234864" y="398152"/>
                    <a:pt x="233921" y="396739"/>
                  </a:cubicBezTo>
                  <a:cubicBezTo>
                    <a:pt x="233921" y="395325"/>
                    <a:pt x="235100" y="394147"/>
                    <a:pt x="237456" y="393204"/>
                  </a:cubicBezTo>
                  <a:cubicBezTo>
                    <a:pt x="258664" y="383307"/>
                    <a:pt x="271860" y="374588"/>
                    <a:pt x="277044" y="367047"/>
                  </a:cubicBezTo>
                  <a:cubicBezTo>
                    <a:pt x="279872" y="361863"/>
                    <a:pt x="283878" y="361156"/>
                    <a:pt x="289062" y="364927"/>
                  </a:cubicBezTo>
                  <a:close/>
                  <a:moveTo>
                    <a:pt x="313098" y="364220"/>
                  </a:moveTo>
                  <a:cubicBezTo>
                    <a:pt x="318282" y="360449"/>
                    <a:pt x="323231" y="360449"/>
                    <a:pt x="327944" y="364220"/>
                  </a:cubicBezTo>
                  <a:cubicBezTo>
                    <a:pt x="336427" y="374117"/>
                    <a:pt x="348916" y="383071"/>
                    <a:pt x="365411" y="391083"/>
                  </a:cubicBezTo>
                  <a:cubicBezTo>
                    <a:pt x="366825" y="391790"/>
                    <a:pt x="367768" y="392556"/>
                    <a:pt x="368239" y="393381"/>
                  </a:cubicBezTo>
                  <a:cubicBezTo>
                    <a:pt x="368710" y="394205"/>
                    <a:pt x="368710" y="395089"/>
                    <a:pt x="368239" y="396032"/>
                  </a:cubicBezTo>
                  <a:cubicBezTo>
                    <a:pt x="367296" y="397917"/>
                    <a:pt x="365176" y="398624"/>
                    <a:pt x="361876" y="398152"/>
                  </a:cubicBezTo>
                  <a:cubicBezTo>
                    <a:pt x="345381" y="394382"/>
                    <a:pt x="330064" y="387313"/>
                    <a:pt x="315926" y="376944"/>
                  </a:cubicBezTo>
                  <a:cubicBezTo>
                    <a:pt x="310270" y="371760"/>
                    <a:pt x="309328" y="367519"/>
                    <a:pt x="313098" y="364220"/>
                  </a:cubicBezTo>
                  <a:close/>
                  <a:moveTo>
                    <a:pt x="86247" y="355736"/>
                  </a:moveTo>
                  <a:cubicBezTo>
                    <a:pt x="82948" y="355736"/>
                    <a:pt x="79648" y="356679"/>
                    <a:pt x="76350" y="358564"/>
                  </a:cubicBezTo>
                  <a:cubicBezTo>
                    <a:pt x="75878" y="359035"/>
                    <a:pt x="75878" y="359742"/>
                    <a:pt x="76350" y="360685"/>
                  </a:cubicBezTo>
                  <a:cubicBezTo>
                    <a:pt x="78706" y="362099"/>
                    <a:pt x="81534" y="363041"/>
                    <a:pt x="84833" y="363513"/>
                  </a:cubicBezTo>
                  <a:cubicBezTo>
                    <a:pt x="88132" y="363984"/>
                    <a:pt x="90017" y="364691"/>
                    <a:pt x="90488" y="365634"/>
                  </a:cubicBezTo>
                  <a:cubicBezTo>
                    <a:pt x="91431" y="366576"/>
                    <a:pt x="90959" y="367990"/>
                    <a:pt x="89074" y="369875"/>
                  </a:cubicBezTo>
                  <a:cubicBezTo>
                    <a:pt x="97086" y="367990"/>
                    <a:pt x="102035" y="365869"/>
                    <a:pt x="103920" y="363513"/>
                  </a:cubicBezTo>
                  <a:cubicBezTo>
                    <a:pt x="104627" y="362806"/>
                    <a:pt x="104921" y="362158"/>
                    <a:pt x="104804" y="361569"/>
                  </a:cubicBezTo>
                  <a:cubicBezTo>
                    <a:pt x="104686" y="360980"/>
                    <a:pt x="104156" y="360449"/>
                    <a:pt x="103213" y="359978"/>
                  </a:cubicBezTo>
                  <a:cubicBezTo>
                    <a:pt x="100856" y="358093"/>
                    <a:pt x="95201" y="356679"/>
                    <a:pt x="86247" y="355736"/>
                  </a:cubicBezTo>
                  <a:close/>
                  <a:moveTo>
                    <a:pt x="91902" y="338770"/>
                  </a:moveTo>
                  <a:cubicBezTo>
                    <a:pt x="97557" y="340184"/>
                    <a:pt x="98971" y="343483"/>
                    <a:pt x="96144" y="348667"/>
                  </a:cubicBezTo>
                  <a:cubicBezTo>
                    <a:pt x="96144" y="350552"/>
                    <a:pt x="96615" y="351495"/>
                    <a:pt x="97557" y="351495"/>
                  </a:cubicBezTo>
                  <a:cubicBezTo>
                    <a:pt x="104627" y="352909"/>
                    <a:pt x="111225" y="353380"/>
                    <a:pt x="117352" y="352909"/>
                  </a:cubicBezTo>
                  <a:cubicBezTo>
                    <a:pt x="127720" y="350081"/>
                    <a:pt x="132904" y="352437"/>
                    <a:pt x="132904" y="359978"/>
                  </a:cubicBezTo>
                  <a:cubicBezTo>
                    <a:pt x="132904" y="364220"/>
                    <a:pt x="131019" y="367047"/>
                    <a:pt x="127249" y="368461"/>
                  </a:cubicBezTo>
                  <a:cubicBezTo>
                    <a:pt x="117823" y="372703"/>
                    <a:pt x="107926" y="376473"/>
                    <a:pt x="97557" y="379772"/>
                  </a:cubicBezTo>
                  <a:cubicBezTo>
                    <a:pt x="95672" y="380243"/>
                    <a:pt x="89074" y="382364"/>
                    <a:pt x="77763" y="386135"/>
                  </a:cubicBezTo>
                  <a:cubicBezTo>
                    <a:pt x="60797" y="390847"/>
                    <a:pt x="50429" y="393911"/>
                    <a:pt x="46658" y="395325"/>
                  </a:cubicBezTo>
                  <a:cubicBezTo>
                    <a:pt x="25922" y="402394"/>
                    <a:pt x="13668" y="400980"/>
                    <a:pt x="9898" y="391083"/>
                  </a:cubicBezTo>
                  <a:cubicBezTo>
                    <a:pt x="7541" y="385899"/>
                    <a:pt x="8013" y="383071"/>
                    <a:pt x="11312" y="382600"/>
                  </a:cubicBezTo>
                  <a:cubicBezTo>
                    <a:pt x="29221" y="384014"/>
                    <a:pt x="54199" y="380008"/>
                    <a:pt x="86247" y="370582"/>
                  </a:cubicBezTo>
                  <a:cubicBezTo>
                    <a:pt x="66924" y="373410"/>
                    <a:pt x="58912" y="370346"/>
                    <a:pt x="62211" y="361392"/>
                  </a:cubicBezTo>
                  <a:cubicBezTo>
                    <a:pt x="55142" y="364220"/>
                    <a:pt x="49486" y="365634"/>
                    <a:pt x="45244" y="365634"/>
                  </a:cubicBezTo>
                  <a:cubicBezTo>
                    <a:pt x="39589" y="365634"/>
                    <a:pt x="36290" y="363748"/>
                    <a:pt x="35347" y="359978"/>
                  </a:cubicBezTo>
                  <a:cubicBezTo>
                    <a:pt x="35347" y="358093"/>
                    <a:pt x="35819" y="357150"/>
                    <a:pt x="36761" y="357150"/>
                  </a:cubicBezTo>
                  <a:cubicBezTo>
                    <a:pt x="56555" y="353851"/>
                    <a:pt x="71637" y="349138"/>
                    <a:pt x="82005" y="343012"/>
                  </a:cubicBezTo>
                  <a:cubicBezTo>
                    <a:pt x="86247" y="339713"/>
                    <a:pt x="89546" y="338299"/>
                    <a:pt x="91902" y="338770"/>
                  </a:cubicBezTo>
                  <a:close/>
                  <a:moveTo>
                    <a:pt x="294011" y="325338"/>
                  </a:moveTo>
                  <a:cubicBezTo>
                    <a:pt x="291183" y="325810"/>
                    <a:pt x="290005" y="327223"/>
                    <a:pt x="290476" y="329580"/>
                  </a:cubicBezTo>
                  <a:cubicBezTo>
                    <a:pt x="290476" y="338063"/>
                    <a:pt x="290947" y="343012"/>
                    <a:pt x="291890" y="344426"/>
                  </a:cubicBezTo>
                  <a:cubicBezTo>
                    <a:pt x="300373" y="344426"/>
                    <a:pt x="306736" y="344190"/>
                    <a:pt x="310977" y="343719"/>
                  </a:cubicBezTo>
                  <a:cubicBezTo>
                    <a:pt x="312391" y="343719"/>
                    <a:pt x="313098" y="342776"/>
                    <a:pt x="313098" y="340891"/>
                  </a:cubicBezTo>
                  <a:lnTo>
                    <a:pt x="313098" y="328166"/>
                  </a:lnTo>
                  <a:cubicBezTo>
                    <a:pt x="313098" y="326281"/>
                    <a:pt x="312155" y="325338"/>
                    <a:pt x="310270" y="325338"/>
                  </a:cubicBezTo>
                  <a:cubicBezTo>
                    <a:pt x="305086" y="325338"/>
                    <a:pt x="299666" y="325338"/>
                    <a:pt x="294011" y="325338"/>
                  </a:cubicBezTo>
                  <a:close/>
                  <a:moveTo>
                    <a:pt x="280579" y="290699"/>
                  </a:moveTo>
                  <a:cubicBezTo>
                    <a:pt x="288591" y="292584"/>
                    <a:pt x="292361" y="297297"/>
                    <a:pt x="291890" y="304837"/>
                  </a:cubicBezTo>
                  <a:cubicBezTo>
                    <a:pt x="291890" y="305780"/>
                    <a:pt x="291890" y="306958"/>
                    <a:pt x="291890" y="308372"/>
                  </a:cubicBezTo>
                  <a:cubicBezTo>
                    <a:pt x="291419" y="310257"/>
                    <a:pt x="291183" y="311671"/>
                    <a:pt x="291183" y="312613"/>
                  </a:cubicBezTo>
                  <a:cubicBezTo>
                    <a:pt x="291183" y="314027"/>
                    <a:pt x="291890" y="314734"/>
                    <a:pt x="293304" y="314734"/>
                  </a:cubicBezTo>
                  <a:lnTo>
                    <a:pt x="310270" y="314734"/>
                  </a:lnTo>
                  <a:cubicBezTo>
                    <a:pt x="312155" y="314263"/>
                    <a:pt x="313098" y="313320"/>
                    <a:pt x="313098" y="311907"/>
                  </a:cubicBezTo>
                  <a:cubicBezTo>
                    <a:pt x="312155" y="309079"/>
                    <a:pt x="311684" y="304366"/>
                    <a:pt x="311684" y="297768"/>
                  </a:cubicBezTo>
                  <a:cubicBezTo>
                    <a:pt x="311684" y="293055"/>
                    <a:pt x="314748" y="290699"/>
                    <a:pt x="320874" y="290699"/>
                  </a:cubicBezTo>
                  <a:cubicBezTo>
                    <a:pt x="327472" y="291641"/>
                    <a:pt x="331007" y="294469"/>
                    <a:pt x="331478" y="299182"/>
                  </a:cubicBezTo>
                  <a:cubicBezTo>
                    <a:pt x="331950" y="303895"/>
                    <a:pt x="331478" y="308136"/>
                    <a:pt x="330064" y="311907"/>
                  </a:cubicBezTo>
                  <a:cubicBezTo>
                    <a:pt x="329593" y="313792"/>
                    <a:pt x="330300" y="314734"/>
                    <a:pt x="332185" y="314734"/>
                  </a:cubicBezTo>
                  <a:cubicBezTo>
                    <a:pt x="332657" y="314734"/>
                    <a:pt x="340197" y="315206"/>
                    <a:pt x="354807" y="316148"/>
                  </a:cubicBezTo>
                  <a:cubicBezTo>
                    <a:pt x="358106" y="316619"/>
                    <a:pt x="359756" y="318269"/>
                    <a:pt x="359756" y="321097"/>
                  </a:cubicBezTo>
                  <a:cubicBezTo>
                    <a:pt x="359756" y="323453"/>
                    <a:pt x="358106" y="324631"/>
                    <a:pt x="354807" y="324631"/>
                  </a:cubicBezTo>
                  <a:cubicBezTo>
                    <a:pt x="346795" y="324631"/>
                    <a:pt x="339019" y="324631"/>
                    <a:pt x="331478" y="324631"/>
                  </a:cubicBezTo>
                  <a:cubicBezTo>
                    <a:pt x="329593" y="324631"/>
                    <a:pt x="328651" y="325574"/>
                    <a:pt x="328651" y="327459"/>
                  </a:cubicBezTo>
                  <a:lnTo>
                    <a:pt x="328651" y="341598"/>
                  </a:lnTo>
                  <a:cubicBezTo>
                    <a:pt x="328651" y="343012"/>
                    <a:pt x="329593" y="343954"/>
                    <a:pt x="331478" y="344426"/>
                  </a:cubicBezTo>
                  <a:cubicBezTo>
                    <a:pt x="358342" y="344897"/>
                    <a:pt x="376251" y="345368"/>
                    <a:pt x="385205" y="345839"/>
                  </a:cubicBezTo>
                  <a:cubicBezTo>
                    <a:pt x="387562" y="345839"/>
                    <a:pt x="388976" y="346075"/>
                    <a:pt x="389447" y="346546"/>
                  </a:cubicBezTo>
                  <a:cubicBezTo>
                    <a:pt x="389918" y="347018"/>
                    <a:pt x="389683" y="348196"/>
                    <a:pt x="388740" y="350081"/>
                  </a:cubicBezTo>
                  <a:cubicBezTo>
                    <a:pt x="384498" y="366105"/>
                    <a:pt x="374366" y="370818"/>
                    <a:pt x="358342" y="364220"/>
                  </a:cubicBezTo>
                  <a:cubicBezTo>
                    <a:pt x="341375" y="358564"/>
                    <a:pt x="320167" y="355736"/>
                    <a:pt x="294718" y="355736"/>
                  </a:cubicBezTo>
                  <a:cubicBezTo>
                    <a:pt x="277751" y="355736"/>
                    <a:pt x="265027" y="356208"/>
                    <a:pt x="256543" y="357150"/>
                  </a:cubicBezTo>
                  <a:cubicBezTo>
                    <a:pt x="248531" y="358093"/>
                    <a:pt x="239106" y="360449"/>
                    <a:pt x="228266" y="364220"/>
                  </a:cubicBezTo>
                  <a:cubicBezTo>
                    <a:pt x="223553" y="366105"/>
                    <a:pt x="220490" y="366340"/>
                    <a:pt x="219076" y="364927"/>
                  </a:cubicBezTo>
                  <a:cubicBezTo>
                    <a:pt x="217662" y="363984"/>
                    <a:pt x="217898" y="361392"/>
                    <a:pt x="219783" y="357150"/>
                  </a:cubicBezTo>
                  <a:cubicBezTo>
                    <a:pt x="224967" y="346311"/>
                    <a:pt x="231801" y="342305"/>
                    <a:pt x="240284" y="345132"/>
                  </a:cubicBezTo>
                  <a:cubicBezTo>
                    <a:pt x="243583" y="346075"/>
                    <a:pt x="253716" y="346075"/>
                    <a:pt x="270682" y="345132"/>
                  </a:cubicBezTo>
                  <a:cubicBezTo>
                    <a:pt x="270682" y="345132"/>
                    <a:pt x="270918" y="345132"/>
                    <a:pt x="271389" y="345132"/>
                  </a:cubicBezTo>
                  <a:cubicBezTo>
                    <a:pt x="272803" y="344661"/>
                    <a:pt x="273510" y="343483"/>
                    <a:pt x="273510" y="341598"/>
                  </a:cubicBezTo>
                  <a:lnTo>
                    <a:pt x="273510" y="328873"/>
                  </a:lnTo>
                  <a:cubicBezTo>
                    <a:pt x="273510" y="326988"/>
                    <a:pt x="272567" y="326045"/>
                    <a:pt x="270682" y="326045"/>
                  </a:cubicBezTo>
                  <a:cubicBezTo>
                    <a:pt x="261728" y="326517"/>
                    <a:pt x="254423" y="327459"/>
                    <a:pt x="248767" y="328873"/>
                  </a:cubicBezTo>
                  <a:cubicBezTo>
                    <a:pt x="245468" y="329816"/>
                    <a:pt x="243112" y="329109"/>
                    <a:pt x="241698" y="326752"/>
                  </a:cubicBezTo>
                  <a:cubicBezTo>
                    <a:pt x="240755" y="324396"/>
                    <a:pt x="241462" y="321804"/>
                    <a:pt x="243819" y="318976"/>
                  </a:cubicBezTo>
                  <a:cubicBezTo>
                    <a:pt x="249003" y="313320"/>
                    <a:pt x="253480" y="311671"/>
                    <a:pt x="257250" y="314027"/>
                  </a:cubicBezTo>
                  <a:cubicBezTo>
                    <a:pt x="259607" y="315441"/>
                    <a:pt x="263848" y="315677"/>
                    <a:pt x="269975" y="314734"/>
                  </a:cubicBezTo>
                  <a:cubicBezTo>
                    <a:pt x="271389" y="314263"/>
                    <a:pt x="272096" y="313320"/>
                    <a:pt x="272096" y="311907"/>
                  </a:cubicBezTo>
                  <a:cubicBezTo>
                    <a:pt x="271153" y="307194"/>
                    <a:pt x="270682" y="302952"/>
                    <a:pt x="270682" y="299182"/>
                  </a:cubicBezTo>
                  <a:cubicBezTo>
                    <a:pt x="271625" y="293055"/>
                    <a:pt x="274924" y="290227"/>
                    <a:pt x="280579" y="290699"/>
                  </a:cubicBezTo>
                  <a:close/>
                  <a:moveTo>
                    <a:pt x="106041" y="285043"/>
                  </a:moveTo>
                  <a:cubicBezTo>
                    <a:pt x="114995" y="286457"/>
                    <a:pt x="119237" y="290463"/>
                    <a:pt x="118766" y="297061"/>
                  </a:cubicBezTo>
                  <a:cubicBezTo>
                    <a:pt x="118294" y="298946"/>
                    <a:pt x="118059" y="300831"/>
                    <a:pt x="118059" y="302716"/>
                  </a:cubicBezTo>
                  <a:cubicBezTo>
                    <a:pt x="118059" y="304130"/>
                    <a:pt x="118766" y="304837"/>
                    <a:pt x="120179" y="304837"/>
                  </a:cubicBezTo>
                  <a:cubicBezTo>
                    <a:pt x="130548" y="304837"/>
                    <a:pt x="137381" y="305309"/>
                    <a:pt x="140680" y="306251"/>
                  </a:cubicBezTo>
                  <a:cubicBezTo>
                    <a:pt x="142566" y="306722"/>
                    <a:pt x="143037" y="308136"/>
                    <a:pt x="142094" y="310493"/>
                  </a:cubicBezTo>
                  <a:cubicBezTo>
                    <a:pt x="141152" y="312378"/>
                    <a:pt x="139502" y="313320"/>
                    <a:pt x="137146" y="313320"/>
                  </a:cubicBezTo>
                  <a:lnTo>
                    <a:pt x="120179" y="313320"/>
                  </a:lnTo>
                  <a:cubicBezTo>
                    <a:pt x="125364" y="318976"/>
                    <a:pt x="141152" y="326752"/>
                    <a:pt x="167544" y="336649"/>
                  </a:cubicBezTo>
                  <a:cubicBezTo>
                    <a:pt x="169665" y="337356"/>
                    <a:pt x="170784" y="338593"/>
                    <a:pt x="170902" y="340361"/>
                  </a:cubicBezTo>
                  <a:cubicBezTo>
                    <a:pt x="171020" y="342128"/>
                    <a:pt x="170136" y="344426"/>
                    <a:pt x="168251" y="347253"/>
                  </a:cubicBezTo>
                  <a:cubicBezTo>
                    <a:pt x="165894" y="350081"/>
                    <a:pt x="163538" y="351966"/>
                    <a:pt x="161182" y="352909"/>
                  </a:cubicBezTo>
                  <a:cubicBezTo>
                    <a:pt x="155526" y="356208"/>
                    <a:pt x="149399" y="354323"/>
                    <a:pt x="142801" y="347253"/>
                  </a:cubicBezTo>
                  <a:cubicBezTo>
                    <a:pt x="134789" y="339241"/>
                    <a:pt x="127013" y="332643"/>
                    <a:pt x="119472" y="327459"/>
                  </a:cubicBezTo>
                  <a:cubicBezTo>
                    <a:pt x="118059" y="326988"/>
                    <a:pt x="117352" y="327930"/>
                    <a:pt x="117352" y="330287"/>
                  </a:cubicBezTo>
                  <a:lnTo>
                    <a:pt x="117352" y="343012"/>
                  </a:lnTo>
                  <a:cubicBezTo>
                    <a:pt x="116880" y="347253"/>
                    <a:pt x="113581" y="349610"/>
                    <a:pt x="107455" y="350081"/>
                  </a:cubicBezTo>
                  <a:cubicBezTo>
                    <a:pt x="102742" y="350081"/>
                    <a:pt x="100385" y="347725"/>
                    <a:pt x="100385" y="343012"/>
                  </a:cubicBezTo>
                  <a:lnTo>
                    <a:pt x="100385" y="330287"/>
                  </a:lnTo>
                  <a:cubicBezTo>
                    <a:pt x="83419" y="341127"/>
                    <a:pt x="73286" y="344190"/>
                    <a:pt x="69987" y="339477"/>
                  </a:cubicBezTo>
                  <a:cubicBezTo>
                    <a:pt x="68573" y="338534"/>
                    <a:pt x="67866" y="337592"/>
                    <a:pt x="67866" y="336649"/>
                  </a:cubicBezTo>
                  <a:cubicBezTo>
                    <a:pt x="67866" y="336178"/>
                    <a:pt x="68338" y="335707"/>
                    <a:pt x="69280" y="335235"/>
                  </a:cubicBezTo>
                  <a:cubicBezTo>
                    <a:pt x="69751" y="334764"/>
                    <a:pt x="70694" y="334293"/>
                    <a:pt x="72108" y="333821"/>
                  </a:cubicBezTo>
                  <a:cubicBezTo>
                    <a:pt x="73522" y="333350"/>
                    <a:pt x="74464" y="333115"/>
                    <a:pt x="74936" y="333115"/>
                  </a:cubicBezTo>
                  <a:cubicBezTo>
                    <a:pt x="73522" y="333115"/>
                    <a:pt x="69987" y="331701"/>
                    <a:pt x="64332" y="328873"/>
                  </a:cubicBezTo>
                  <a:cubicBezTo>
                    <a:pt x="62918" y="328402"/>
                    <a:pt x="61740" y="327930"/>
                    <a:pt x="60797" y="327459"/>
                  </a:cubicBezTo>
                  <a:cubicBezTo>
                    <a:pt x="59854" y="326988"/>
                    <a:pt x="59383" y="327930"/>
                    <a:pt x="59383" y="330287"/>
                  </a:cubicBezTo>
                  <a:lnTo>
                    <a:pt x="59383" y="344426"/>
                  </a:lnTo>
                  <a:cubicBezTo>
                    <a:pt x="58912" y="348196"/>
                    <a:pt x="56084" y="350788"/>
                    <a:pt x="50900" y="352202"/>
                  </a:cubicBezTo>
                  <a:cubicBezTo>
                    <a:pt x="46187" y="353144"/>
                    <a:pt x="43831" y="351495"/>
                    <a:pt x="43831" y="347253"/>
                  </a:cubicBezTo>
                  <a:lnTo>
                    <a:pt x="43831" y="334528"/>
                  </a:lnTo>
                  <a:cubicBezTo>
                    <a:pt x="44302" y="330758"/>
                    <a:pt x="41474" y="330758"/>
                    <a:pt x="35347" y="334528"/>
                  </a:cubicBezTo>
                  <a:cubicBezTo>
                    <a:pt x="27807" y="338770"/>
                    <a:pt x="21680" y="341598"/>
                    <a:pt x="16967" y="343012"/>
                  </a:cubicBezTo>
                  <a:cubicBezTo>
                    <a:pt x="8955" y="345368"/>
                    <a:pt x="3771" y="344897"/>
                    <a:pt x="1415" y="341598"/>
                  </a:cubicBezTo>
                  <a:cubicBezTo>
                    <a:pt x="-471" y="337356"/>
                    <a:pt x="-471" y="335000"/>
                    <a:pt x="1415" y="334528"/>
                  </a:cubicBezTo>
                  <a:cubicBezTo>
                    <a:pt x="2357" y="334057"/>
                    <a:pt x="4007" y="333586"/>
                    <a:pt x="6363" y="333115"/>
                  </a:cubicBezTo>
                  <a:cubicBezTo>
                    <a:pt x="16731" y="331229"/>
                    <a:pt x="23565" y="329344"/>
                    <a:pt x="26864" y="327459"/>
                  </a:cubicBezTo>
                  <a:cubicBezTo>
                    <a:pt x="35819" y="324160"/>
                    <a:pt x="41003" y="319918"/>
                    <a:pt x="42417" y="314734"/>
                  </a:cubicBezTo>
                  <a:lnTo>
                    <a:pt x="36761" y="314734"/>
                  </a:lnTo>
                  <a:cubicBezTo>
                    <a:pt x="35347" y="314734"/>
                    <a:pt x="32991" y="314970"/>
                    <a:pt x="29692" y="315441"/>
                  </a:cubicBezTo>
                  <a:cubicBezTo>
                    <a:pt x="23565" y="316384"/>
                    <a:pt x="20030" y="316148"/>
                    <a:pt x="19088" y="314734"/>
                  </a:cubicBezTo>
                  <a:cubicBezTo>
                    <a:pt x="17674" y="309079"/>
                    <a:pt x="21209" y="305309"/>
                    <a:pt x="29692" y="303423"/>
                  </a:cubicBezTo>
                  <a:cubicBezTo>
                    <a:pt x="32048" y="304366"/>
                    <a:pt x="34640" y="304837"/>
                    <a:pt x="37468" y="304837"/>
                  </a:cubicBezTo>
                  <a:cubicBezTo>
                    <a:pt x="40767" y="304837"/>
                    <a:pt x="42417" y="302952"/>
                    <a:pt x="42417" y="299182"/>
                  </a:cubicBezTo>
                  <a:lnTo>
                    <a:pt x="42417" y="292112"/>
                  </a:lnTo>
                  <a:cubicBezTo>
                    <a:pt x="42888" y="286928"/>
                    <a:pt x="46658" y="285514"/>
                    <a:pt x="53728" y="287871"/>
                  </a:cubicBezTo>
                  <a:cubicBezTo>
                    <a:pt x="58440" y="289756"/>
                    <a:pt x="60797" y="292584"/>
                    <a:pt x="60797" y="296354"/>
                  </a:cubicBezTo>
                  <a:lnTo>
                    <a:pt x="60797" y="302009"/>
                  </a:lnTo>
                  <a:cubicBezTo>
                    <a:pt x="60797" y="303895"/>
                    <a:pt x="61740" y="304837"/>
                    <a:pt x="63625" y="304837"/>
                  </a:cubicBezTo>
                  <a:lnTo>
                    <a:pt x="69280" y="304837"/>
                  </a:lnTo>
                  <a:cubicBezTo>
                    <a:pt x="73050" y="304837"/>
                    <a:pt x="74936" y="306722"/>
                    <a:pt x="74936" y="310493"/>
                  </a:cubicBezTo>
                  <a:cubicBezTo>
                    <a:pt x="74936" y="312378"/>
                    <a:pt x="73993" y="313320"/>
                    <a:pt x="72108" y="313320"/>
                  </a:cubicBezTo>
                  <a:lnTo>
                    <a:pt x="62211" y="313320"/>
                  </a:lnTo>
                  <a:cubicBezTo>
                    <a:pt x="60797" y="313320"/>
                    <a:pt x="59854" y="313556"/>
                    <a:pt x="59383" y="314027"/>
                  </a:cubicBezTo>
                  <a:cubicBezTo>
                    <a:pt x="58912" y="314499"/>
                    <a:pt x="59147" y="315206"/>
                    <a:pt x="60090" y="316148"/>
                  </a:cubicBezTo>
                  <a:cubicBezTo>
                    <a:pt x="60090" y="318505"/>
                    <a:pt x="65039" y="321332"/>
                    <a:pt x="74936" y="324631"/>
                  </a:cubicBezTo>
                  <a:cubicBezTo>
                    <a:pt x="78235" y="326517"/>
                    <a:pt x="78706" y="329109"/>
                    <a:pt x="76350" y="332408"/>
                  </a:cubicBezTo>
                  <a:cubicBezTo>
                    <a:pt x="90488" y="325810"/>
                    <a:pt x="98500" y="319447"/>
                    <a:pt x="100385" y="313320"/>
                  </a:cubicBezTo>
                  <a:cubicBezTo>
                    <a:pt x="99914" y="313320"/>
                    <a:pt x="98500" y="313320"/>
                    <a:pt x="96144" y="313320"/>
                  </a:cubicBezTo>
                  <a:cubicBezTo>
                    <a:pt x="92845" y="313792"/>
                    <a:pt x="90488" y="314027"/>
                    <a:pt x="89074" y="314027"/>
                  </a:cubicBezTo>
                  <a:cubicBezTo>
                    <a:pt x="88603" y="314027"/>
                    <a:pt x="88132" y="314027"/>
                    <a:pt x="87660" y="314027"/>
                  </a:cubicBezTo>
                  <a:cubicBezTo>
                    <a:pt x="82476" y="314970"/>
                    <a:pt x="79884" y="314970"/>
                    <a:pt x="79884" y="314027"/>
                  </a:cubicBezTo>
                  <a:cubicBezTo>
                    <a:pt x="78470" y="312142"/>
                    <a:pt x="78706" y="310021"/>
                    <a:pt x="80591" y="307665"/>
                  </a:cubicBezTo>
                  <a:cubicBezTo>
                    <a:pt x="83419" y="304366"/>
                    <a:pt x="85775" y="302952"/>
                    <a:pt x="87660" y="303423"/>
                  </a:cubicBezTo>
                  <a:cubicBezTo>
                    <a:pt x="90488" y="304366"/>
                    <a:pt x="93080" y="304837"/>
                    <a:pt x="95437" y="304837"/>
                  </a:cubicBezTo>
                  <a:cubicBezTo>
                    <a:pt x="98736" y="305780"/>
                    <a:pt x="100385" y="304837"/>
                    <a:pt x="100385" y="302009"/>
                  </a:cubicBezTo>
                  <a:cubicBezTo>
                    <a:pt x="100385" y="301538"/>
                    <a:pt x="100385" y="300360"/>
                    <a:pt x="100385" y="298475"/>
                  </a:cubicBezTo>
                  <a:cubicBezTo>
                    <a:pt x="99914" y="297061"/>
                    <a:pt x="99678" y="296118"/>
                    <a:pt x="99678" y="295647"/>
                  </a:cubicBezTo>
                  <a:cubicBezTo>
                    <a:pt x="97793" y="289049"/>
                    <a:pt x="99914" y="285514"/>
                    <a:pt x="106041" y="285043"/>
                  </a:cubicBezTo>
                  <a:close/>
                  <a:moveTo>
                    <a:pt x="118059" y="206499"/>
                  </a:moveTo>
                  <a:cubicBezTo>
                    <a:pt x="120886" y="205085"/>
                    <a:pt x="123714" y="205556"/>
                    <a:pt x="126542" y="207913"/>
                  </a:cubicBezTo>
                  <a:cubicBezTo>
                    <a:pt x="127249" y="209327"/>
                    <a:pt x="127366" y="210564"/>
                    <a:pt x="126895" y="211624"/>
                  </a:cubicBezTo>
                  <a:cubicBezTo>
                    <a:pt x="126424" y="212685"/>
                    <a:pt x="125364" y="213568"/>
                    <a:pt x="123714" y="214275"/>
                  </a:cubicBezTo>
                  <a:cubicBezTo>
                    <a:pt x="119472" y="215689"/>
                    <a:pt x="115702" y="216160"/>
                    <a:pt x="112403" y="215689"/>
                  </a:cubicBezTo>
                  <a:cubicBezTo>
                    <a:pt x="110047" y="214747"/>
                    <a:pt x="109575" y="213568"/>
                    <a:pt x="110989" y="212155"/>
                  </a:cubicBezTo>
                  <a:cubicBezTo>
                    <a:pt x="113817" y="211212"/>
                    <a:pt x="116173" y="209327"/>
                    <a:pt x="118059" y="206499"/>
                  </a:cubicBezTo>
                  <a:close/>
                  <a:moveTo>
                    <a:pt x="238163" y="176808"/>
                  </a:moveTo>
                  <a:cubicBezTo>
                    <a:pt x="240048" y="177279"/>
                    <a:pt x="241226" y="180107"/>
                    <a:pt x="241698" y="185291"/>
                  </a:cubicBezTo>
                  <a:cubicBezTo>
                    <a:pt x="243347" y="195895"/>
                    <a:pt x="243877" y="205144"/>
                    <a:pt x="243288" y="213038"/>
                  </a:cubicBezTo>
                  <a:cubicBezTo>
                    <a:pt x="242699" y="220932"/>
                    <a:pt x="240991" y="227471"/>
                    <a:pt x="238163" y="232656"/>
                  </a:cubicBezTo>
                  <a:cubicBezTo>
                    <a:pt x="234864" y="237369"/>
                    <a:pt x="230387" y="239254"/>
                    <a:pt x="224731" y="238311"/>
                  </a:cubicBezTo>
                  <a:cubicBezTo>
                    <a:pt x="217662" y="234541"/>
                    <a:pt x="215541" y="229828"/>
                    <a:pt x="218369" y="224172"/>
                  </a:cubicBezTo>
                  <a:cubicBezTo>
                    <a:pt x="226852" y="209562"/>
                    <a:pt x="231801" y="196838"/>
                    <a:pt x="233215" y="185998"/>
                  </a:cubicBezTo>
                  <a:cubicBezTo>
                    <a:pt x="234157" y="180342"/>
                    <a:pt x="235807" y="177279"/>
                    <a:pt x="238163" y="176808"/>
                  </a:cubicBezTo>
                  <a:close/>
                  <a:moveTo>
                    <a:pt x="57969" y="171859"/>
                  </a:moveTo>
                  <a:cubicBezTo>
                    <a:pt x="58440" y="171859"/>
                    <a:pt x="58912" y="171859"/>
                    <a:pt x="59383" y="171859"/>
                  </a:cubicBezTo>
                  <a:cubicBezTo>
                    <a:pt x="64096" y="172802"/>
                    <a:pt x="68809" y="173038"/>
                    <a:pt x="73522" y="172566"/>
                  </a:cubicBezTo>
                  <a:cubicBezTo>
                    <a:pt x="90959" y="171152"/>
                    <a:pt x="107455" y="171388"/>
                    <a:pt x="123007" y="173273"/>
                  </a:cubicBezTo>
                  <a:cubicBezTo>
                    <a:pt x="128191" y="177043"/>
                    <a:pt x="128663" y="179871"/>
                    <a:pt x="124421" y="181756"/>
                  </a:cubicBezTo>
                  <a:lnTo>
                    <a:pt x="101092" y="181756"/>
                  </a:lnTo>
                  <a:cubicBezTo>
                    <a:pt x="97793" y="181756"/>
                    <a:pt x="96144" y="183877"/>
                    <a:pt x="96144" y="188119"/>
                  </a:cubicBezTo>
                  <a:cubicBezTo>
                    <a:pt x="96144" y="192360"/>
                    <a:pt x="97793" y="194481"/>
                    <a:pt x="101092" y="194481"/>
                  </a:cubicBezTo>
                  <a:cubicBezTo>
                    <a:pt x="106748" y="194481"/>
                    <a:pt x="112167" y="194481"/>
                    <a:pt x="117352" y="194481"/>
                  </a:cubicBezTo>
                  <a:cubicBezTo>
                    <a:pt x="121122" y="194481"/>
                    <a:pt x="123478" y="195424"/>
                    <a:pt x="124421" y="197309"/>
                  </a:cubicBezTo>
                  <a:cubicBezTo>
                    <a:pt x="124892" y="199194"/>
                    <a:pt x="123478" y="200608"/>
                    <a:pt x="120179" y="201551"/>
                  </a:cubicBezTo>
                  <a:cubicBezTo>
                    <a:pt x="117352" y="202493"/>
                    <a:pt x="110754" y="202964"/>
                    <a:pt x="100385" y="202964"/>
                  </a:cubicBezTo>
                  <a:cubicBezTo>
                    <a:pt x="98500" y="202964"/>
                    <a:pt x="97557" y="203907"/>
                    <a:pt x="97557" y="205792"/>
                  </a:cubicBezTo>
                  <a:cubicBezTo>
                    <a:pt x="97086" y="213333"/>
                    <a:pt x="98500" y="217103"/>
                    <a:pt x="101799" y="217103"/>
                  </a:cubicBezTo>
                  <a:cubicBezTo>
                    <a:pt x="102742" y="217103"/>
                    <a:pt x="111696" y="217574"/>
                    <a:pt x="128663" y="218517"/>
                  </a:cubicBezTo>
                  <a:cubicBezTo>
                    <a:pt x="131962" y="219459"/>
                    <a:pt x="133375" y="221345"/>
                    <a:pt x="132904" y="224172"/>
                  </a:cubicBezTo>
                  <a:cubicBezTo>
                    <a:pt x="131962" y="227000"/>
                    <a:pt x="129605" y="228414"/>
                    <a:pt x="125835" y="228414"/>
                  </a:cubicBezTo>
                  <a:cubicBezTo>
                    <a:pt x="112639" y="228414"/>
                    <a:pt x="101563" y="228178"/>
                    <a:pt x="92609" y="227707"/>
                  </a:cubicBezTo>
                  <a:cubicBezTo>
                    <a:pt x="76585" y="226293"/>
                    <a:pt x="62446" y="227000"/>
                    <a:pt x="50193" y="229828"/>
                  </a:cubicBezTo>
                  <a:cubicBezTo>
                    <a:pt x="44066" y="230770"/>
                    <a:pt x="41710" y="228414"/>
                    <a:pt x="43124" y="222759"/>
                  </a:cubicBezTo>
                  <a:cubicBezTo>
                    <a:pt x="46423" y="217103"/>
                    <a:pt x="50900" y="214747"/>
                    <a:pt x="56555" y="215689"/>
                  </a:cubicBezTo>
                  <a:cubicBezTo>
                    <a:pt x="62682" y="216632"/>
                    <a:pt x="69044" y="217103"/>
                    <a:pt x="75643" y="217103"/>
                  </a:cubicBezTo>
                  <a:cubicBezTo>
                    <a:pt x="78470" y="217103"/>
                    <a:pt x="80120" y="215218"/>
                    <a:pt x="80591" y="211448"/>
                  </a:cubicBezTo>
                  <a:cubicBezTo>
                    <a:pt x="81534" y="206263"/>
                    <a:pt x="80120" y="203907"/>
                    <a:pt x="76350" y="204378"/>
                  </a:cubicBezTo>
                  <a:cubicBezTo>
                    <a:pt x="70694" y="204378"/>
                    <a:pt x="64096" y="204850"/>
                    <a:pt x="56555" y="205792"/>
                  </a:cubicBezTo>
                  <a:cubicBezTo>
                    <a:pt x="54199" y="206263"/>
                    <a:pt x="52785" y="206028"/>
                    <a:pt x="52314" y="205085"/>
                  </a:cubicBezTo>
                  <a:cubicBezTo>
                    <a:pt x="51842" y="203671"/>
                    <a:pt x="52314" y="201786"/>
                    <a:pt x="53728" y="199430"/>
                  </a:cubicBezTo>
                  <a:cubicBezTo>
                    <a:pt x="55613" y="195188"/>
                    <a:pt x="59383" y="193774"/>
                    <a:pt x="65039" y="195188"/>
                  </a:cubicBezTo>
                  <a:cubicBezTo>
                    <a:pt x="67395" y="195659"/>
                    <a:pt x="71165" y="195895"/>
                    <a:pt x="76350" y="195895"/>
                  </a:cubicBezTo>
                  <a:cubicBezTo>
                    <a:pt x="81062" y="195895"/>
                    <a:pt x="82948" y="193067"/>
                    <a:pt x="82005" y="187412"/>
                  </a:cubicBezTo>
                  <a:cubicBezTo>
                    <a:pt x="82005" y="184584"/>
                    <a:pt x="80120" y="183170"/>
                    <a:pt x="76350" y="183170"/>
                  </a:cubicBezTo>
                  <a:cubicBezTo>
                    <a:pt x="65510" y="183170"/>
                    <a:pt x="57262" y="183877"/>
                    <a:pt x="51607" y="185291"/>
                  </a:cubicBezTo>
                  <a:cubicBezTo>
                    <a:pt x="48779" y="185762"/>
                    <a:pt x="46894" y="185527"/>
                    <a:pt x="45951" y="184584"/>
                  </a:cubicBezTo>
                  <a:cubicBezTo>
                    <a:pt x="45480" y="183642"/>
                    <a:pt x="45716" y="181756"/>
                    <a:pt x="46658" y="178929"/>
                  </a:cubicBezTo>
                  <a:cubicBezTo>
                    <a:pt x="48543" y="173273"/>
                    <a:pt x="52314" y="170917"/>
                    <a:pt x="57969" y="171859"/>
                  </a:cubicBezTo>
                  <a:close/>
                  <a:moveTo>
                    <a:pt x="86247" y="163376"/>
                  </a:moveTo>
                  <a:cubicBezTo>
                    <a:pt x="66924" y="163847"/>
                    <a:pt x="54670" y="164319"/>
                    <a:pt x="49486" y="164790"/>
                  </a:cubicBezTo>
                  <a:cubicBezTo>
                    <a:pt x="39118" y="165261"/>
                    <a:pt x="34405" y="171388"/>
                    <a:pt x="35347" y="183170"/>
                  </a:cubicBezTo>
                  <a:lnTo>
                    <a:pt x="35347" y="224172"/>
                  </a:lnTo>
                  <a:cubicBezTo>
                    <a:pt x="34405" y="233598"/>
                    <a:pt x="38646" y="237840"/>
                    <a:pt x="48072" y="236897"/>
                  </a:cubicBezTo>
                  <a:cubicBezTo>
                    <a:pt x="67395" y="236897"/>
                    <a:pt x="80591" y="236897"/>
                    <a:pt x="87660" y="236897"/>
                  </a:cubicBezTo>
                  <a:cubicBezTo>
                    <a:pt x="96615" y="236897"/>
                    <a:pt x="103684" y="236897"/>
                    <a:pt x="108868" y="236897"/>
                  </a:cubicBezTo>
                  <a:cubicBezTo>
                    <a:pt x="119708" y="236897"/>
                    <a:pt x="127249" y="236662"/>
                    <a:pt x="131490" y="236190"/>
                  </a:cubicBezTo>
                  <a:cubicBezTo>
                    <a:pt x="137146" y="236662"/>
                    <a:pt x="139974" y="234069"/>
                    <a:pt x="139974" y="228414"/>
                  </a:cubicBezTo>
                  <a:cubicBezTo>
                    <a:pt x="140445" y="223701"/>
                    <a:pt x="140916" y="217339"/>
                    <a:pt x="141387" y="209327"/>
                  </a:cubicBezTo>
                  <a:cubicBezTo>
                    <a:pt x="141387" y="203200"/>
                    <a:pt x="141387" y="191653"/>
                    <a:pt x="141387" y="174687"/>
                  </a:cubicBezTo>
                  <a:cubicBezTo>
                    <a:pt x="141387" y="169032"/>
                    <a:pt x="138560" y="165733"/>
                    <a:pt x="132904" y="164790"/>
                  </a:cubicBezTo>
                  <a:cubicBezTo>
                    <a:pt x="121122" y="164319"/>
                    <a:pt x="105569" y="163847"/>
                    <a:pt x="86247" y="163376"/>
                  </a:cubicBezTo>
                  <a:close/>
                  <a:moveTo>
                    <a:pt x="22092" y="149768"/>
                  </a:moveTo>
                  <a:cubicBezTo>
                    <a:pt x="24802" y="147765"/>
                    <a:pt x="28985" y="147824"/>
                    <a:pt x="34640" y="149944"/>
                  </a:cubicBezTo>
                  <a:cubicBezTo>
                    <a:pt x="39825" y="152772"/>
                    <a:pt x="53963" y="154422"/>
                    <a:pt x="77056" y="154893"/>
                  </a:cubicBezTo>
                  <a:cubicBezTo>
                    <a:pt x="101092" y="155364"/>
                    <a:pt x="122536" y="154657"/>
                    <a:pt x="141387" y="152772"/>
                  </a:cubicBezTo>
                  <a:cubicBezTo>
                    <a:pt x="151284" y="151712"/>
                    <a:pt x="156940" y="153965"/>
                    <a:pt x="158354" y="159532"/>
                  </a:cubicBezTo>
                  <a:cubicBezTo>
                    <a:pt x="158825" y="161388"/>
                    <a:pt x="158825" y="163612"/>
                    <a:pt x="158354" y="166204"/>
                  </a:cubicBezTo>
                  <a:cubicBezTo>
                    <a:pt x="155055" y="184584"/>
                    <a:pt x="154583" y="208149"/>
                    <a:pt x="156940" y="236897"/>
                  </a:cubicBezTo>
                  <a:cubicBezTo>
                    <a:pt x="157882" y="248679"/>
                    <a:pt x="152698" y="253628"/>
                    <a:pt x="141387" y="251743"/>
                  </a:cubicBezTo>
                  <a:cubicBezTo>
                    <a:pt x="131962" y="248915"/>
                    <a:pt x="114288" y="247501"/>
                    <a:pt x="88367" y="247501"/>
                  </a:cubicBezTo>
                  <a:cubicBezTo>
                    <a:pt x="63389" y="247501"/>
                    <a:pt x="45716" y="248915"/>
                    <a:pt x="35347" y="251743"/>
                  </a:cubicBezTo>
                  <a:cubicBezTo>
                    <a:pt x="24508" y="255042"/>
                    <a:pt x="19324" y="250800"/>
                    <a:pt x="19795" y="239018"/>
                  </a:cubicBezTo>
                  <a:cubicBezTo>
                    <a:pt x="22151" y="214982"/>
                    <a:pt x="21680" y="189297"/>
                    <a:pt x="18381" y="161962"/>
                  </a:cubicBezTo>
                  <a:cubicBezTo>
                    <a:pt x="18146" y="155835"/>
                    <a:pt x="19383" y="151771"/>
                    <a:pt x="22092" y="149768"/>
                  </a:cubicBezTo>
                  <a:close/>
                  <a:moveTo>
                    <a:pt x="310270" y="149237"/>
                  </a:moveTo>
                  <a:cubicBezTo>
                    <a:pt x="313098" y="148295"/>
                    <a:pt x="316397" y="149709"/>
                    <a:pt x="320167" y="153479"/>
                  </a:cubicBezTo>
                  <a:cubicBezTo>
                    <a:pt x="326294" y="160548"/>
                    <a:pt x="326530" y="167618"/>
                    <a:pt x="320874" y="174687"/>
                  </a:cubicBezTo>
                  <a:cubicBezTo>
                    <a:pt x="315219" y="180342"/>
                    <a:pt x="305322" y="188826"/>
                    <a:pt x="291183" y="200137"/>
                  </a:cubicBezTo>
                  <a:cubicBezTo>
                    <a:pt x="299666" y="205321"/>
                    <a:pt x="306736" y="208620"/>
                    <a:pt x="312391" y="210034"/>
                  </a:cubicBezTo>
                  <a:cubicBezTo>
                    <a:pt x="324645" y="201079"/>
                    <a:pt x="332657" y="188826"/>
                    <a:pt x="336427" y="173273"/>
                  </a:cubicBezTo>
                  <a:cubicBezTo>
                    <a:pt x="338783" y="161962"/>
                    <a:pt x="343261" y="158899"/>
                    <a:pt x="349859" y="164083"/>
                  </a:cubicBezTo>
                  <a:cubicBezTo>
                    <a:pt x="358342" y="169267"/>
                    <a:pt x="358577" y="177043"/>
                    <a:pt x="350566" y="187412"/>
                  </a:cubicBezTo>
                  <a:cubicBezTo>
                    <a:pt x="344439" y="196838"/>
                    <a:pt x="333128" y="205321"/>
                    <a:pt x="316633" y="212861"/>
                  </a:cubicBezTo>
                  <a:cubicBezTo>
                    <a:pt x="341140" y="222759"/>
                    <a:pt x="363290" y="225586"/>
                    <a:pt x="383084" y="221345"/>
                  </a:cubicBezTo>
                  <a:cubicBezTo>
                    <a:pt x="386855" y="220402"/>
                    <a:pt x="389211" y="220402"/>
                    <a:pt x="390154" y="221345"/>
                  </a:cubicBezTo>
                  <a:cubicBezTo>
                    <a:pt x="390625" y="222287"/>
                    <a:pt x="389918" y="224408"/>
                    <a:pt x="388033" y="227707"/>
                  </a:cubicBezTo>
                  <a:cubicBezTo>
                    <a:pt x="374366" y="256927"/>
                    <a:pt x="354336" y="261876"/>
                    <a:pt x="327944" y="242553"/>
                  </a:cubicBezTo>
                  <a:cubicBezTo>
                    <a:pt x="311449" y="231242"/>
                    <a:pt x="295425" y="219931"/>
                    <a:pt x="279872" y="208620"/>
                  </a:cubicBezTo>
                  <a:cubicBezTo>
                    <a:pt x="269975" y="201079"/>
                    <a:pt x="263848" y="198487"/>
                    <a:pt x="261492" y="200844"/>
                  </a:cubicBezTo>
                  <a:cubicBezTo>
                    <a:pt x="259607" y="201315"/>
                    <a:pt x="258193" y="201315"/>
                    <a:pt x="257250" y="200844"/>
                  </a:cubicBezTo>
                  <a:cubicBezTo>
                    <a:pt x="256779" y="199901"/>
                    <a:pt x="257015" y="198487"/>
                    <a:pt x="257957" y="196602"/>
                  </a:cubicBezTo>
                  <a:cubicBezTo>
                    <a:pt x="259371" y="193303"/>
                    <a:pt x="259135" y="189297"/>
                    <a:pt x="257250" y="184584"/>
                  </a:cubicBezTo>
                  <a:cubicBezTo>
                    <a:pt x="256308" y="181285"/>
                    <a:pt x="257957" y="178929"/>
                    <a:pt x="262199" y="177515"/>
                  </a:cubicBezTo>
                  <a:cubicBezTo>
                    <a:pt x="265498" y="177043"/>
                    <a:pt x="268090" y="178457"/>
                    <a:pt x="269975" y="181756"/>
                  </a:cubicBezTo>
                  <a:cubicBezTo>
                    <a:pt x="273745" y="187883"/>
                    <a:pt x="279401" y="193067"/>
                    <a:pt x="286942" y="197309"/>
                  </a:cubicBezTo>
                  <a:cubicBezTo>
                    <a:pt x="295425" y="190240"/>
                    <a:pt x="301080" y="177515"/>
                    <a:pt x="303908" y="159134"/>
                  </a:cubicBezTo>
                  <a:cubicBezTo>
                    <a:pt x="304851" y="153950"/>
                    <a:pt x="306971" y="150651"/>
                    <a:pt x="310270" y="149237"/>
                  </a:cubicBezTo>
                  <a:close/>
                  <a:moveTo>
                    <a:pt x="326176" y="66098"/>
                  </a:moveTo>
                  <a:cubicBezTo>
                    <a:pt x="322171" y="65391"/>
                    <a:pt x="315690" y="65745"/>
                    <a:pt x="306736" y="67159"/>
                  </a:cubicBezTo>
                  <a:cubicBezTo>
                    <a:pt x="300138" y="67630"/>
                    <a:pt x="297310" y="70458"/>
                    <a:pt x="298252" y="75642"/>
                  </a:cubicBezTo>
                  <a:cubicBezTo>
                    <a:pt x="298252" y="80355"/>
                    <a:pt x="300138" y="82711"/>
                    <a:pt x="303908" y="82711"/>
                  </a:cubicBezTo>
                  <a:cubicBezTo>
                    <a:pt x="318047" y="82711"/>
                    <a:pt x="326530" y="82240"/>
                    <a:pt x="329358" y="81297"/>
                  </a:cubicBezTo>
                  <a:cubicBezTo>
                    <a:pt x="330300" y="81297"/>
                    <a:pt x="330771" y="77998"/>
                    <a:pt x="330771" y="71400"/>
                  </a:cubicBezTo>
                  <a:cubicBezTo>
                    <a:pt x="331714" y="68573"/>
                    <a:pt x="330182" y="66805"/>
                    <a:pt x="326176" y="66098"/>
                  </a:cubicBezTo>
                  <a:close/>
                  <a:moveTo>
                    <a:pt x="333599" y="55848"/>
                  </a:moveTo>
                  <a:cubicBezTo>
                    <a:pt x="342554" y="53491"/>
                    <a:pt x="346795" y="56319"/>
                    <a:pt x="346324" y="64331"/>
                  </a:cubicBezTo>
                  <a:cubicBezTo>
                    <a:pt x="344910" y="70458"/>
                    <a:pt x="344910" y="77056"/>
                    <a:pt x="346324" y="84125"/>
                  </a:cubicBezTo>
                  <a:cubicBezTo>
                    <a:pt x="347267" y="93080"/>
                    <a:pt x="343261" y="96614"/>
                    <a:pt x="334306" y="94729"/>
                  </a:cubicBezTo>
                  <a:cubicBezTo>
                    <a:pt x="323938" y="91901"/>
                    <a:pt x="311920" y="92137"/>
                    <a:pt x="298252" y="95436"/>
                  </a:cubicBezTo>
                  <a:cubicBezTo>
                    <a:pt x="289298" y="98264"/>
                    <a:pt x="284585" y="95907"/>
                    <a:pt x="284114" y="88367"/>
                  </a:cubicBezTo>
                  <a:cubicBezTo>
                    <a:pt x="284585" y="81297"/>
                    <a:pt x="283642" y="73992"/>
                    <a:pt x="281286" y="66452"/>
                  </a:cubicBezTo>
                  <a:cubicBezTo>
                    <a:pt x="281286" y="56083"/>
                    <a:pt x="286706" y="52784"/>
                    <a:pt x="297546" y="56555"/>
                  </a:cubicBezTo>
                  <a:cubicBezTo>
                    <a:pt x="298488" y="57026"/>
                    <a:pt x="300138" y="57262"/>
                    <a:pt x="302494" y="57262"/>
                  </a:cubicBezTo>
                  <a:cubicBezTo>
                    <a:pt x="314276" y="55376"/>
                    <a:pt x="322524" y="55141"/>
                    <a:pt x="327237" y="56555"/>
                  </a:cubicBezTo>
                  <a:cubicBezTo>
                    <a:pt x="330064" y="57497"/>
                    <a:pt x="332185" y="57262"/>
                    <a:pt x="333599" y="55848"/>
                  </a:cubicBezTo>
                  <a:close/>
                  <a:moveTo>
                    <a:pt x="43124" y="36761"/>
                  </a:moveTo>
                  <a:cubicBezTo>
                    <a:pt x="36526" y="36761"/>
                    <a:pt x="33227" y="38881"/>
                    <a:pt x="33227" y="43123"/>
                  </a:cubicBezTo>
                  <a:cubicBezTo>
                    <a:pt x="33227" y="45951"/>
                    <a:pt x="33227" y="50428"/>
                    <a:pt x="33227" y="56555"/>
                  </a:cubicBezTo>
                  <a:cubicBezTo>
                    <a:pt x="33227" y="58911"/>
                    <a:pt x="35112" y="60089"/>
                    <a:pt x="38882" y="60089"/>
                  </a:cubicBezTo>
                  <a:cubicBezTo>
                    <a:pt x="53021" y="60089"/>
                    <a:pt x="63860" y="59382"/>
                    <a:pt x="71401" y="57969"/>
                  </a:cubicBezTo>
                  <a:cubicBezTo>
                    <a:pt x="74229" y="57969"/>
                    <a:pt x="75643" y="56319"/>
                    <a:pt x="75643" y="53020"/>
                  </a:cubicBezTo>
                  <a:cubicBezTo>
                    <a:pt x="75643" y="49250"/>
                    <a:pt x="75643" y="45715"/>
                    <a:pt x="75643" y="42416"/>
                  </a:cubicBezTo>
                  <a:cubicBezTo>
                    <a:pt x="75643" y="38646"/>
                    <a:pt x="73757" y="36761"/>
                    <a:pt x="69987" y="36761"/>
                  </a:cubicBezTo>
                  <a:cubicBezTo>
                    <a:pt x="60561" y="36761"/>
                    <a:pt x="51607" y="36761"/>
                    <a:pt x="43124" y="36761"/>
                  </a:cubicBezTo>
                  <a:close/>
                  <a:moveTo>
                    <a:pt x="299666" y="34640"/>
                  </a:moveTo>
                  <a:cubicBezTo>
                    <a:pt x="314276" y="34640"/>
                    <a:pt x="328886" y="34640"/>
                    <a:pt x="343496" y="34640"/>
                  </a:cubicBezTo>
                  <a:cubicBezTo>
                    <a:pt x="347267" y="34640"/>
                    <a:pt x="349623" y="36054"/>
                    <a:pt x="350566" y="38881"/>
                  </a:cubicBezTo>
                  <a:cubicBezTo>
                    <a:pt x="351508" y="41709"/>
                    <a:pt x="350094" y="43123"/>
                    <a:pt x="346324" y="43123"/>
                  </a:cubicBezTo>
                  <a:cubicBezTo>
                    <a:pt x="325587" y="42652"/>
                    <a:pt x="306264" y="43594"/>
                    <a:pt x="288355" y="45951"/>
                  </a:cubicBezTo>
                  <a:cubicBezTo>
                    <a:pt x="285528" y="46422"/>
                    <a:pt x="283407" y="45715"/>
                    <a:pt x="281993" y="43830"/>
                  </a:cubicBezTo>
                  <a:cubicBezTo>
                    <a:pt x="280579" y="41473"/>
                    <a:pt x="280815" y="39117"/>
                    <a:pt x="282700" y="36761"/>
                  </a:cubicBezTo>
                  <a:cubicBezTo>
                    <a:pt x="287884" y="32990"/>
                    <a:pt x="293540" y="32283"/>
                    <a:pt x="299666" y="34640"/>
                  </a:cubicBezTo>
                  <a:close/>
                  <a:moveTo>
                    <a:pt x="118059" y="34640"/>
                  </a:moveTo>
                  <a:cubicBezTo>
                    <a:pt x="110989" y="35111"/>
                    <a:pt x="105334" y="35347"/>
                    <a:pt x="101092" y="35347"/>
                  </a:cubicBezTo>
                  <a:cubicBezTo>
                    <a:pt x="95437" y="34875"/>
                    <a:pt x="93080" y="36761"/>
                    <a:pt x="94023" y="41002"/>
                  </a:cubicBezTo>
                  <a:cubicBezTo>
                    <a:pt x="94023" y="43359"/>
                    <a:pt x="94023" y="47365"/>
                    <a:pt x="94023" y="53020"/>
                  </a:cubicBezTo>
                  <a:cubicBezTo>
                    <a:pt x="93552" y="55376"/>
                    <a:pt x="95201" y="56790"/>
                    <a:pt x="98971" y="57262"/>
                  </a:cubicBezTo>
                  <a:cubicBezTo>
                    <a:pt x="107926" y="58676"/>
                    <a:pt x="117587" y="59382"/>
                    <a:pt x="127956" y="59382"/>
                  </a:cubicBezTo>
                  <a:cubicBezTo>
                    <a:pt x="134082" y="59854"/>
                    <a:pt x="137381" y="57262"/>
                    <a:pt x="137853" y="51606"/>
                  </a:cubicBezTo>
                  <a:cubicBezTo>
                    <a:pt x="137853" y="47365"/>
                    <a:pt x="137853" y="43359"/>
                    <a:pt x="137853" y="39588"/>
                  </a:cubicBezTo>
                  <a:cubicBezTo>
                    <a:pt x="137381" y="35818"/>
                    <a:pt x="134082" y="34168"/>
                    <a:pt x="127956" y="34640"/>
                  </a:cubicBezTo>
                  <a:cubicBezTo>
                    <a:pt x="126070" y="34640"/>
                    <a:pt x="122771" y="34640"/>
                    <a:pt x="118059" y="34640"/>
                  </a:cubicBezTo>
                  <a:close/>
                  <a:moveTo>
                    <a:pt x="264320" y="9190"/>
                  </a:moveTo>
                  <a:cubicBezTo>
                    <a:pt x="268090" y="11547"/>
                    <a:pt x="270918" y="12489"/>
                    <a:pt x="272803" y="12018"/>
                  </a:cubicBezTo>
                  <a:cubicBezTo>
                    <a:pt x="296367" y="10133"/>
                    <a:pt x="323702" y="10133"/>
                    <a:pt x="354807" y="12018"/>
                  </a:cubicBezTo>
                  <a:cubicBezTo>
                    <a:pt x="358106" y="12018"/>
                    <a:pt x="360463" y="11547"/>
                    <a:pt x="361876" y="10604"/>
                  </a:cubicBezTo>
                  <a:cubicBezTo>
                    <a:pt x="371302" y="7776"/>
                    <a:pt x="376015" y="11547"/>
                    <a:pt x="376015" y="21915"/>
                  </a:cubicBezTo>
                  <a:cubicBezTo>
                    <a:pt x="373659" y="40767"/>
                    <a:pt x="374601" y="66216"/>
                    <a:pt x="378843" y="98264"/>
                  </a:cubicBezTo>
                  <a:cubicBezTo>
                    <a:pt x="380257" y="106276"/>
                    <a:pt x="377193" y="110989"/>
                    <a:pt x="369653" y="112402"/>
                  </a:cubicBezTo>
                  <a:cubicBezTo>
                    <a:pt x="363055" y="113345"/>
                    <a:pt x="359520" y="111460"/>
                    <a:pt x="359049" y="106747"/>
                  </a:cubicBezTo>
                  <a:cubicBezTo>
                    <a:pt x="359049" y="78941"/>
                    <a:pt x="359049" y="61268"/>
                    <a:pt x="359049" y="53727"/>
                  </a:cubicBezTo>
                  <a:cubicBezTo>
                    <a:pt x="358577" y="43359"/>
                    <a:pt x="358106" y="34640"/>
                    <a:pt x="357635" y="27570"/>
                  </a:cubicBezTo>
                  <a:cubicBezTo>
                    <a:pt x="357164" y="25214"/>
                    <a:pt x="355278" y="23800"/>
                    <a:pt x="351979" y="23329"/>
                  </a:cubicBezTo>
                  <a:cubicBezTo>
                    <a:pt x="332657" y="23329"/>
                    <a:pt x="320167" y="23329"/>
                    <a:pt x="314512" y="23329"/>
                  </a:cubicBezTo>
                  <a:cubicBezTo>
                    <a:pt x="307443" y="23800"/>
                    <a:pt x="297781" y="24271"/>
                    <a:pt x="285528" y="24743"/>
                  </a:cubicBezTo>
                  <a:cubicBezTo>
                    <a:pt x="274217" y="25214"/>
                    <a:pt x="269033" y="28513"/>
                    <a:pt x="269975" y="34640"/>
                  </a:cubicBezTo>
                  <a:cubicBezTo>
                    <a:pt x="270446" y="54905"/>
                    <a:pt x="270211" y="68101"/>
                    <a:pt x="269268" y="74228"/>
                  </a:cubicBezTo>
                  <a:cubicBezTo>
                    <a:pt x="268797" y="81297"/>
                    <a:pt x="266912" y="87660"/>
                    <a:pt x="263613" y="93315"/>
                  </a:cubicBezTo>
                  <a:cubicBezTo>
                    <a:pt x="252302" y="110282"/>
                    <a:pt x="239813" y="112402"/>
                    <a:pt x="226145" y="99678"/>
                  </a:cubicBezTo>
                  <a:cubicBezTo>
                    <a:pt x="224731" y="97792"/>
                    <a:pt x="224260" y="96379"/>
                    <a:pt x="224731" y="95436"/>
                  </a:cubicBezTo>
                  <a:cubicBezTo>
                    <a:pt x="225203" y="94022"/>
                    <a:pt x="226617" y="93315"/>
                    <a:pt x="228973" y="93315"/>
                  </a:cubicBezTo>
                  <a:cubicBezTo>
                    <a:pt x="246411" y="89545"/>
                    <a:pt x="255365" y="77056"/>
                    <a:pt x="255836" y="55848"/>
                  </a:cubicBezTo>
                  <a:cubicBezTo>
                    <a:pt x="255836" y="44537"/>
                    <a:pt x="255601" y="37703"/>
                    <a:pt x="255130" y="35347"/>
                  </a:cubicBezTo>
                  <a:cubicBezTo>
                    <a:pt x="255130" y="32048"/>
                    <a:pt x="254187" y="28277"/>
                    <a:pt x="252302" y="24036"/>
                  </a:cubicBezTo>
                  <a:cubicBezTo>
                    <a:pt x="250417" y="11311"/>
                    <a:pt x="254423" y="6362"/>
                    <a:pt x="264320" y="9190"/>
                  </a:cubicBezTo>
                  <a:close/>
                  <a:moveTo>
                    <a:pt x="82712" y="0"/>
                  </a:moveTo>
                  <a:cubicBezTo>
                    <a:pt x="89781" y="471"/>
                    <a:pt x="93552" y="3770"/>
                    <a:pt x="94023" y="9897"/>
                  </a:cubicBezTo>
                  <a:cubicBezTo>
                    <a:pt x="94023" y="13196"/>
                    <a:pt x="94023" y="16495"/>
                    <a:pt x="94023" y="19794"/>
                  </a:cubicBezTo>
                  <a:cubicBezTo>
                    <a:pt x="94023" y="24036"/>
                    <a:pt x="95908" y="25921"/>
                    <a:pt x="99678" y="25450"/>
                  </a:cubicBezTo>
                  <a:cubicBezTo>
                    <a:pt x="120415" y="25921"/>
                    <a:pt x="134082" y="24507"/>
                    <a:pt x="140680" y="21208"/>
                  </a:cubicBezTo>
                  <a:cubicBezTo>
                    <a:pt x="148692" y="20737"/>
                    <a:pt x="153405" y="24507"/>
                    <a:pt x="154819" y="32519"/>
                  </a:cubicBezTo>
                  <a:cubicBezTo>
                    <a:pt x="154819" y="36761"/>
                    <a:pt x="154583" y="43359"/>
                    <a:pt x="154112" y="52313"/>
                  </a:cubicBezTo>
                  <a:cubicBezTo>
                    <a:pt x="153641" y="60325"/>
                    <a:pt x="153405" y="65980"/>
                    <a:pt x="153405" y="69280"/>
                  </a:cubicBezTo>
                  <a:cubicBezTo>
                    <a:pt x="152463" y="77763"/>
                    <a:pt x="147278" y="80119"/>
                    <a:pt x="137853" y="76349"/>
                  </a:cubicBezTo>
                  <a:cubicBezTo>
                    <a:pt x="130312" y="72579"/>
                    <a:pt x="119944" y="70458"/>
                    <a:pt x="106748" y="69986"/>
                  </a:cubicBezTo>
                  <a:cubicBezTo>
                    <a:pt x="97322" y="69986"/>
                    <a:pt x="93080" y="71872"/>
                    <a:pt x="94023" y="75642"/>
                  </a:cubicBezTo>
                  <a:cubicBezTo>
                    <a:pt x="94023" y="76584"/>
                    <a:pt x="94023" y="78941"/>
                    <a:pt x="94023" y="82711"/>
                  </a:cubicBezTo>
                  <a:cubicBezTo>
                    <a:pt x="94494" y="91666"/>
                    <a:pt x="94730" y="97792"/>
                    <a:pt x="94730" y="101092"/>
                  </a:cubicBezTo>
                  <a:cubicBezTo>
                    <a:pt x="94730" y="108632"/>
                    <a:pt x="90959" y="112874"/>
                    <a:pt x="83419" y="113816"/>
                  </a:cubicBezTo>
                  <a:cubicBezTo>
                    <a:pt x="78235" y="114288"/>
                    <a:pt x="75407" y="112402"/>
                    <a:pt x="74936" y="108161"/>
                  </a:cubicBezTo>
                  <a:cubicBezTo>
                    <a:pt x="75407" y="100620"/>
                    <a:pt x="75643" y="89781"/>
                    <a:pt x="75643" y="75642"/>
                  </a:cubicBezTo>
                  <a:cubicBezTo>
                    <a:pt x="76114" y="69986"/>
                    <a:pt x="69044" y="68573"/>
                    <a:pt x="54435" y="71400"/>
                  </a:cubicBezTo>
                  <a:cubicBezTo>
                    <a:pt x="47365" y="72814"/>
                    <a:pt x="40767" y="74935"/>
                    <a:pt x="34640" y="77763"/>
                  </a:cubicBezTo>
                  <a:cubicBezTo>
                    <a:pt x="24272" y="82947"/>
                    <a:pt x="19088" y="81533"/>
                    <a:pt x="19088" y="73521"/>
                  </a:cubicBezTo>
                  <a:cubicBezTo>
                    <a:pt x="19088" y="71636"/>
                    <a:pt x="18852" y="68573"/>
                    <a:pt x="18381" y="64331"/>
                  </a:cubicBezTo>
                  <a:cubicBezTo>
                    <a:pt x="17910" y="47836"/>
                    <a:pt x="17203" y="36761"/>
                    <a:pt x="16260" y="31105"/>
                  </a:cubicBezTo>
                  <a:cubicBezTo>
                    <a:pt x="15789" y="23564"/>
                    <a:pt x="19795" y="21208"/>
                    <a:pt x="28278" y="24036"/>
                  </a:cubicBezTo>
                  <a:cubicBezTo>
                    <a:pt x="41003" y="27335"/>
                    <a:pt x="54906" y="27806"/>
                    <a:pt x="69987" y="25450"/>
                  </a:cubicBezTo>
                  <a:cubicBezTo>
                    <a:pt x="72815" y="25450"/>
                    <a:pt x="74229" y="23564"/>
                    <a:pt x="74229" y="19794"/>
                  </a:cubicBezTo>
                  <a:cubicBezTo>
                    <a:pt x="74229" y="15553"/>
                    <a:pt x="74229" y="10840"/>
                    <a:pt x="74229" y="5655"/>
                  </a:cubicBezTo>
                  <a:cubicBezTo>
                    <a:pt x="74700" y="1885"/>
                    <a:pt x="77528" y="0"/>
                    <a:pt x="827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-30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隶书简体" panose="03000509000000000000" pitchFamily="65" charset="-122"/>
                <a:ea typeface="方正隶书简体" panose="03000509000000000000" pitchFamily="65" charset="-122"/>
                <a:cs typeface="+mn-cs"/>
              </a:endParaRPr>
            </a:p>
          </p:txBody>
        </p:sp>
        <p:sp>
          <p:nvSpPr>
            <p:cNvPr id="2066" name="Freeform 29"/>
            <p:cNvSpPr/>
            <p:nvPr/>
          </p:nvSpPr>
          <p:spPr>
            <a:xfrm>
              <a:off x="-3904912" y="1482687"/>
              <a:ext cx="979908" cy="875642"/>
            </a:xfrm>
            <a:custGeom>
              <a:avLst/>
              <a:gdLst/>
              <a:ahLst/>
              <a:cxnLst>
                <a:cxn ang="0">
                  <a:pos x="418546" y="7818"/>
                </a:cxn>
                <a:cxn ang="0">
                  <a:pos x="653098" y="556137"/>
                </a:cxn>
                <a:cxn ang="0">
                  <a:pos x="379454" y="281456"/>
                </a:cxn>
                <a:cxn ang="0">
                  <a:pos x="483699" y="176692"/>
                </a:cxn>
                <a:cxn ang="0">
                  <a:pos x="418546" y="112061"/>
                </a:cxn>
                <a:cxn ang="0">
                  <a:pos x="286154" y="139165"/>
                </a:cxn>
                <a:cxn ang="0">
                  <a:pos x="78184" y="347130"/>
                </a:cxn>
                <a:cxn ang="0">
                  <a:pos x="195982" y="463882"/>
                </a:cxn>
                <a:cxn ang="0">
                  <a:pos x="274687" y="386221"/>
                </a:cxn>
                <a:cxn ang="0">
                  <a:pos x="548331" y="659859"/>
                </a:cxn>
                <a:cxn ang="0">
                  <a:pos x="91736" y="568125"/>
                </a:cxn>
                <a:cxn ang="0">
                  <a:pos x="25540" y="634319"/>
                </a:cxn>
                <a:cxn ang="0">
                  <a:pos x="82875" y="707289"/>
                </a:cxn>
                <a:cxn ang="0">
                  <a:pos x="75057" y="714586"/>
                </a:cxn>
                <a:cxn ang="0">
                  <a:pos x="63590" y="712502"/>
                </a:cxn>
                <a:cxn ang="0">
                  <a:pos x="0" y="778696"/>
                </a:cxn>
                <a:cxn ang="0">
                  <a:pos x="64111" y="842284"/>
                </a:cxn>
                <a:cxn ang="0">
                  <a:pos x="129786" y="778175"/>
                </a:cxn>
                <a:cxn ang="0">
                  <a:pos x="127701" y="766187"/>
                </a:cxn>
                <a:cxn ang="0">
                  <a:pos x="138125" y="756284"/>
                </a:cxn>
                <a:cxn ang="0">
                  <a:pos x="654141" y="764623"/>
                </a:cxn>
                <a:cxn ang="0">
                  <a:pos x="730761" y="841763"/>
                </a:cxn>
                <a:cxn ang="0">
                  <a:pos x="835528" y="738041"/>
                </a:cxn>
                <a:cxn ang="0">
                  <a:pos x="758386" y="660380"/>
                </a:cxn>
                <a:cxn ang="0">
                  <a:pos x="418546" y="7818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blipFill rotWithShape="1">
              <a:blip r:embed="rId12" cstate="print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425385" y="927100"/>
            <a:ext cx="94602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3192464"/>
            <a:ext cx="12190413" cy="3665537"/>
          </a:xfrm>
          <a:prstGeom prst="rect">
            <a:avLst/>
          </a:prstGeom>
          <a:gradFill flip="none" rotWithShape="1">
            <a:gsLst>
              <a:gs pos="1000">
                <a:srgbClr val="FFFAF9">
                  <a:alpha val="0"/>
                </a:srgbClr>
              </a:gs>
              <a:gs pos="63000">
                <a:schemeClr val="accent2">
                  <a:alpha val="89000"/>
                  <a:lumMod val="13000"/>
                  <a:lumOff val="8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591300"/>
            <a:ext cx="12190413" cy="266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079" name="组合 45"/>
          <p:cNvGrpSpPr/>
          <p:nvPr/>
        </p:nvGrpSpPr>
        <p:grpSpPr>
          <a:xfrm>
            <a:off x="232803" y="238125"/>
            <a:ext cx="1906869" cy="693738"/>
            <a:chOff x="-8663956" y="1237132"/>
            <a:chExt cx="6348719" cy="2307093"/>
          </a:xfrm>
        </p:grpSpPr>
        <p:grpSp>
          <p:nvGrpSpPr>
            <p:cNvPr id="11" name="PA_组合 52"/>
            <p:cNvGrpSpPr/>
            <p:nvPr>
              <p:custDataLst>
                <p:tags r:id="rId3"/>
              </p:custDataLst>
            </p:nvPr>
          </p:nvGrpSpPr>
          <p:grpSpPr>
            <a:xfrm>
              <a:off x="-3239919" y="2289623"/>
              <a:ext cx="682555" cy="252505"/>
              <a:chOff x="3378772" y="3087132"/>
              <a:chExt cx="2435711" cy="954266"/>
            </a:xfrm>
            <a:solidFill>
              <a:srgbClr val="C00000"/>
            </a:solidFill>
            <a:effectLst/>
          </p:grpSpPr>
          <p:sp>
            <p:nvSpPr>
              <p:cNvPr id="20" name="Freeform 24"/>
              <p:cNvSpPr/>
              <p:nvPr/>
            </p:nvSpPr>
            <p:spPr bwMode="auto">
              <a:xfrm rot="625348">
                <a:off x="3378772" y="3087132"/>
                <a:ext cx="1625601" cy="920749"/>
              </a:xfrm>
              <a:custGeom>
                <a:avLst/>
                <a:gdLst>
                  <a:gd name="T0" fmla="*/ 744 w 1024"/>
                  <a:gd name="T1" fmla="*/ 188 h 580"/>
                  <a:gd name="T2" fmla="*/ 744 w 1024"/>
                  <a:gd name="T3" fmla="*/ 236 h 580"/>
                  <a:gd name="T4" fmla="*/ 710 w 1024"/>
                  <a:gd name="T5" fmla="*/ 280 h 580"/>
                  <a:gd name="T6" fmla="*/ 614 w 1024"/>
                  <a:gd name="T7" fmla="*/ 324 h 580"/>
                  <a:gd name="T8" fmla="*/ 508 w 1024"/>
                  <a:gd name="T9" fmla="*/ 348 h 580"/>
                  <a:gd name="T10" fmla="*/ 428 w 1024"/>
                  <a:gd name="T11" fmla="*/ 340 h 580"/>
                  <a:gd name="T12" fmla="*/ 378 w 1024"/>
                  <a:gd name="T13" fmla="*/ 316 h 580"/>
                  <a:gd name="T14" fmla="*/ 342 w 1024"/>
                  <a:gd name="T15" fmla="*/ 268 h 580"/>
                  <a:gd name="T16" fmla="*/ 346 w 1024"/>
                  <a:gd name="T17" fmla="*/ 222 h 580"/>
                  <a:gd name="T18" fmla="*/ 390 w 1024"/>
                  <a:gd name="T19" fmla="*/ 170 h 580"/>
                  <a:gd name="T20" fmla="*/ 414 w 1024"/>
                  <a:gd name="T21" fmla="*/ 122 h 580"/>
                  <a:gd name="T22" fmla="*/ 442 w 1024"/>
                  <a:gd name="T23" fmla="*/ 60 h 580"/>
                  <a:gd name="T24" fmla="*/ 488 w 1024"/>
                  <a:gd name="T25" fmla="*/ 24 h 580"/>
                  <a:gd name="T26" fmla="*/ 564 w 1024"/>
                  <a:gd name="T27" fmla="*/ 12 h 580"/>
                  <a:gd name="T28" fmla="*/ 656 w 1024"/>
                  <a:gd name="T29" fmla="*/ 30 h 580"/>
                  <a:gd name="T30" fmla="*/ 752 w 1024"/>
                  <a:gd name="T31" fmla="*/ 30 h 580"/>
                  <a:gd name="T32" fmla="*/ 846 w 1024"/>
                  <a:gd name="T33" fmla="*/ 0 h 580"/>
                  <a:gd name="T34" fmla="*/ 906 w 1024"/>
                  <a:gd name="T35" fmla="*/ 10 h 580"/>
                  <a:gd name="T36" fmla="*/ 940 w 1024"/>
                  <a:gd name="T37" fmla="*/ 34 h 580"/>
                  <a:gd name="T38" fmla="*/ 980 w 1024"/>
                  <a:gd name="T39" fmla="*/ 104 h 580"/>
                  <a:gd name="T40" fmla="*/ 978 w 1024"/>
                  <a:gd name="T41" fmla="*/ 142 h 580"/>
                  <a:gd name="T42" fmla="*/ 1006 w 1024"/>
                  <a:gd name="T43" fmla="*/ 178 h 580"/>
                  <a:gd name="T44" fmla="*/ 1024 w 1024"/>
                  <a:gd name="T45" fmla="*/ 232 h 580"/>
                  <a:gd name="T46" fmla="*/ 1004 w 1024"/>
                  <a:gd name="T47" fmla="*/ 308 h 580"/>
                  <a:gd name="T48" fmla="*/ 930 w 1024"/>
                  <a:gd name="T49" fmla="*/ 394 h 580"/>
                  <a:gd name="T50" fmla="*/ 798 w 1024"/>
                  <a:gd name="T51" fmla="*/ 492 h 580"/>
                  <a:gd name="T52" fmla="*/ 698 w 1024"/>
                  <a:gd name="T53" fmla="*/ 522 h 580"/>
                  <a:gd name="T54" fmla="*/ 536 w 1024"/>
                  <a:gd name="T55" fmla="*/ 526 h 580"/>
                  <a:gd name="T56" fmla="*/ 352 w 1024"/>
                  <a:gd name="T57" fmla="*/ 476 h 580"/>
                  <a:gd name="T58" fmla="*/ 260 w 1024"/>
                  <a:gd name="T59" fmla="*/ 448 h 580"/>
                  <a:gd name="T60" fmla="*/ 174 w 1024"/>
                  <a:gd name="T61" fmla="*/ 450 h 580"/>
                  <a:gd name="T62" fmla="*/ 92 w 1024"/>
                  <a:gd name="T63" fmla="*/ 492 h 580"/>
                  <a:gd name="T64" fmla="*/ 0 w 1024"/>
                  <a:gd name="T65" fmla="*/ 580 h 580"/>
                  <a:gd name="T66" fmla="*/ 40 w 1024"/>
                  <a:gd name="T67" fmla="*/ 514 h 580"/>
                  <a:gd name="T68" fmla="*/ 110 w 1024"/>
                  <a:gd name="T69" fmla="*/ 444 h 580"/>
                  <a:gd name="T70" fmla="*/ 168 w 1024"/>
                  <a:gd name="T71" fmla="*/ 412 h 580"/>
                  <a:gd name="T72" fmla="*/ 254 w 1024"/>
                  <a:gd name="T73" fmla="*/ 390 h 580"/>
                  <a:gd name="T74" fmla="*/ 376 w 1024"/>
                  <a:gd name="T75" fmla="*/ 398 h 580"/>
                  <a:gd name="T76" fmla="*/ 498 w 1024"/>
                  <a:gd name="T77" fmla="*/ 434 h 580"/>
                  <a:gd name="T78" fmla="*/ 580 w 1024"/>
                  <a:gd name="T79" fmla="*/ 446 h 580"/>
                  <a:gd name="T80" fmla="*/ 652 w 1024"/>
                  <a:gd name="T81" fmla="*/ 436 h 580"/>
                  <a:gd name="T82" fmla="*/ 772 w 1024"/>
                  <a:gd name="T83" fmla="*/ 370 h 580"/>
                  <a:gd name="T84" fmla="*/ 838 w 1024"/>
                  <a:gd name="T85" fmla="*/ 296 h 580"/>
                  <a:gd name="T86" fmla="*/ 868 w 1024"/>
                  <a:gd name="T87" fmla="*/ 220 h 580"/>
                  <a:gd name="T88" fmla="*/ 866 w 1024"/>
                  <a:gd name="T89" fmla="*/ 154 h 580"/>
                  <a:gd name="T90" fmla="*/ 848 w 1024"/>
                  <a:gd name="T91" fmla="*/ 110 h 580"/>
                  <a:gd name="T92" fmla="*/ 812 w 1024"/>
                  <a:gd name="T93" fmla="*/ 80 h 580"/>
                  <a:gd name="T94" fmla="*/ 756 w 1024"/>
                  <a:gd name="T95" fmla="*/ 78 h 580"/>
                  <a:gd name="T96" fmla="*/ 712 w 1024"/>
                  <a:gd name="T97" fmla="*/ 86 h 580"/>
                  <a:gd name="T98" fmla="*/ 602 w 1024"/>
                  <a:gd name="T99" fmla="*/ 96 h 580"/>
                  <a:gd name="T100" fmla="*/ 556 w 1024"/>
                  <a:gd name="T101" fmla="*/ 128 h 580"/>
                  <a:gd name="T102" fmla="*/ 522 w 1024"/>
                  <a:gd name="T103" fmla="*/ 182 h 580"/>
                  <a:gd name="T104" fmla="*/ 526 w 1024"/>
                  <a:gd name="T105" fmla="*/ 230 h 580"/>
                  <a:gd name="T106" fmla="*/ 552 w 1024"/>
                  <a:gd name="T107" fmla="*/ 264 h 580"/>
                  <a:gd name="T108" fmla="*/ 598 w 1024"/>
                  <a:gd name="T109" fmla="*/ 276 h 580"/>
                  <a:gd name="T110" fmla="*/ 646 w 1024"/>
                  <a:gd name="T111" fmla="*/ 262 h 580"/>
                  <a:gd name="T112" fmla="*/ 706 w 1024"/>
                  <a:gd name="T113" fmla="*/ 222 h 580"/>
                  <a:gd name="T114" fmla="*/ 732 w 1024"/>
                  <a:gd name="T115" fmla="*/ 16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24" h="580">
                    <a:moveTo>
                      <a:pt x="732" y="160"/>
                    </a:moveTo>
                    <a:lnTo>
                      <a:pt x="732" y="160"/>
                    </a:lnTo>
                    <a:lnTo>
                      <a:pt x="740" y="174"/>
                    </a:lnTo>
                    <a:lnTo>
                      <a:pt x="744" y="188"/>
                    </a:lnTo>
                    <a:lnTo>
                      <a:pt x="748" y="206"/>
                    </a:lnTo>
                    <a:lnTo>
                      <a:pt x="750" y="216"/>
                    </a:lnTo>
                    <a:lnTo>
                      <a:pt x="748" y="226"/>
                    </a:lnTo>
                    <a:lnTo>
                      <a:pt x="744" y="236"/>
                    </a:lnTo>
                    <a:lnTo>
                      <a:pt x="740" y="248"/>
                    </a:lnTo>
                    <a:lnTo>
                      <a:pt x="732" y="258"/>
                    </a:lnTo>
                    <a:lnTo>
                      <a:pt x="722" y="270"/>
                    </a:lnTo>
                    <a:lnTo>
                      <a:pt x="710" y="280"/>
                    </a:lnTo>
                    <a:lnTo>
                      <a:pt x="692" y="290"/>
                    </a:lnTo>
                    <a:lnTo>
                      <a:pt x="692" y="290"/>
                    </a:lnTo>
                    <a:lnTo>
                      <a:pt x="654" y="308"/>
                    </a:lnTo>
                    <a:lnTo>
                      <a:pt x="614" y="324"/>
                    </a:lnTo>
                    <a:lnTo>
                      <a:pt x="572" y="338"/>
                    </a:lnTo>
                    <a:lnTo>
                      <a:pt x="550" y="342"/>
                    </a:lnTo>
                    <a:lnTo>
                      <a:pt x="530" y="346"/>
                    </a:lnTo>
                    <a:lnTo>
                      <a:pt x="508" y="348"/>
                    </a:lnTo>
                    <a:lnTo>
                      <a:pt x="488" y="348"/>
                    </a:lnTo>
                    <a:lnTo>
                      <a:pt x="466" y="346"/>
                    </a:lnTo>
                    <a:lnTo>
                      <a:pt x="448" y="344"/>
                    </a:lnTo>
                    <a:lnTo>
                      <a:pt x="428" y="340"/>
                    </a:lnTo>
                    <a:lnTo>
                      <a:pt x="410" y="334"/>
                    </a:lnTo>
                    <a:lnTo>
                      <a:pt x="394" y="326"/>
                    </a:lnTo>
                    <a:lnTo>
                      <a:pt x="378" y="316"/>
                    </a:lnTo>
                    <a:lnTo>
                      <a:pt x="378" y="316"/>
                    </a:lnTo>
                    <a:lnTo>
                      <a:pt x="364" y="304"/>
                    </a:lnTo>
                    <a:lnTo>
                      <a:pt x="354" y="292"/>
                    </a:lnTo>
                    <a:lnTo>
                      <a:pt x="346" y="280"/>
                    </a:lnTo>
                    <a:lnTo>
                      <a:pt x="342" y="268"/>
                    </a:lnTo>
                    <a:lnTo>
                      <a:pt x="340" y="256"/>
                    </a:lnTo>
                    <a:lnTo>
                      <a:pt x="340" y="244"/>
                    </a:lnTo>
                    <a:lnTo>
                      <a:pt x="342" y="232"/>
                    </a:lnTo>
                    <a:lnTo>
                      <a:pt x="346" y="222"/>
                    </a:lnTo>
                    <a:lnTo>
                      <a:pt x="352" y="210"/>
                    </a:lnTo>
                    <a:lnTo>
                      <a:pt x="358" y="200"/>
                    </a:lnTo>
                    <a:lnTo>
                      <a:pt x="374" y="184"/>
                    </a:lnTo>
                    <a:lnTo>
                      <a:pt x="390" y="170"/>
                    </a:lnTo>
                    <a:lnTo>
                      <a:pt x="408" y="160"/>
                    </a:lnTo>
                    <a:lnTo>
                      <a:pt x="408" y="160"/>
                    </a:lnTo>
                    <a:lnTo>
                      <a:pt x="410" y="142"/>
                    </a:lnTo>
                    <a:lnTo>
                      <a:pt x="414" y="122"/>
                    </a:lnTo>
                    <a:lnTo>
                      <a:pt x="422" y="98"/>
                    </a:lnTo>
                    <a:lnTo>
                      <a:pt x="428" y="84"/>
                    </a:lnTo>
                    <a:lnTo>
                      <a:pt x="434" y="72"/>
                    </a:lnTo>
                    <a:lnTo>
                      <a:pt x="442" y="60"/>
                    </a:lnTo>
                    <a:lnTo>
                      <a:pt x="452" y="50"/>
                    </a:lnTo>
                    <a:lnTo>
                      <a:pt x="462" y="40"/>
                    </a:lnTo>
                    <a:lnTo>
                      <a:pt x="474" y="32"/>
                    </a:lnTo>
                    <a:lnTo>
                      <a:pt x="488" y="24"/>
                    </a:lnTo>
                    <a:lnTo>
                      <a:pt x="506" y="20"/>
                    </a:lnTo>
                    <a:lnTo>
                      <a:pt x="506" y="20"/>
                    </a:lnTo>
                    <a:lnTo>
                      <a:pt x="536" y="14"/>
                    </a:lnTo>
                    <a:lnTo>
                      <a:pt x="564" y="12"/>
                    </a:lnTo>
                    <a:lnTo>
                      <a:pt x="588" y="14"/>
                    </a:lnTo>
                    <a:lnTo>
                      <a:pt x="612" y="16"/>
                    </a:lnTo>
                    <a:lnTo>
                      <a:pt x="632" y="22"/>
                    </a:lnTo>
                    <a:lnTo>
                      <a:pt x="656" y="30"/>
                    </a:lnTo>
                    <a:lnTo>
                      <a:pt x="708" y="54"/>
                    </a:lnTo>
                    <a:lnTo>
                      <a:pt x="708" y="54"/>
                    </a:lnTo>
                    <a:lnTo>
                      <a:pt x="730" y="42"/>
                    </a:lnTo>
                    <a:lnTo>
                      <a:pt x="752" y="30"/>
                    </a:lnTo>
                    <a:lnTo>
                      <a:pt x="780" y="18"/>
                    </a:lnTo>
                    <a:lnTo>
                      <a:pt x="812" y="6"/>
                    </a:lnTo>
                    <a:lnTo>
                      <a:pt x="828" y="4"/>
                    </a:lnTo>
                    <a:lnTo>
                      <a:pt x="846" y="0"/>
                    </a:lnTo>
                    <a:lnTo>
                      <a:pt x="862" y="0"/>
                    </a:lnTo>
                    <a:lnTo>
                      <a:pt x="878" y="0"/>
                    </a:lnTo>
                    <a:lnTo>
                      <a:pt x="892" y="4"/>
                    </a:lnTo>
                    <a:lnTo>
                      <a:pt x="906" y="10"/>
                    </a:lnTo>
                    <a:lnTo>
                      <a:pt x="906" y="10"/>
                    </a:lnTo>
                    <a:lnTo>
                      <a:pt x="918" y="18"/>
                    </a:lnTo>
                    <a:lnTo>
                      <a:pt x="930" y="26"/>
                    </a:lnTo>
                    <a:lnTo>
                      <a:pt x="940" y="34"/>
                    </a:lnTo>
                    <a:lnTo>
                      <a:pt x="950" y="44"/>
                    </a:lnTo>
                    <a:lnTo>
                      <a:pt x="964" y="64"/>
                    </a:lnTo>
                    <a:lnTo>
                      <a:pt x="974" y="84"/>
                    </a:lnTo>
                    <a:lnTo>
                      <a:pt x="980" y="104"/>
                    </a:lnTo>
                    <a:lnTo>
                      <a:pt x="984" y="120"/>
                    </a:lnTo>
                    <a:lnTo>
                      <a:pt x="982" y="134"/>
                    </a:lnTo>
                    <a:lnTo>
                      <a:pt x="980" y="140"/>
                    </a:lnTo>
                    <a:lnTo>
                      <a:pt x="978" y="142"/>
                    </a:lnTo>
                    <a:lnTo>
                      <a:pt x="978" y="142"/>
                    </a:lnTo>
                    <a:lnTo>
                      <a:pt x="982" y="146"/>
                    </a:lnTo>
                    <a:lnTo>
                      <a:pt x="994" y="158"/>
                    </a:lnTo>
                    <a:lnTo>
                      <a:pt x="1006" y="178"/>
                    </a:lnTo>
                    <a:lnTo>
                      <a:pt x="1012" y="188"/>
                    </a:lnTo>
                    <a:lnTo>
                      <a:pt x="1018" y="202"/>
                    </a:lnTo>
                    <a:lnTo>
                      <a:pt x="1022" y="216"/>
                    </a:lnTo>
                    <a:lnTo>
                      <a:pt x="1024" y="232"/>
                    </a:lnTo>
                    <a:lnTo>
                      <a:pt x="1024" y="250"/>
                    </a:lnTo>
                    <a:lnTo>
                      <a:pt x="1020" y="268"/>
                    </a:lnTo>
                    <a:lnTo>
                      <a:pt x="1014" y="288"/>
                    </a:lnTo>
                    <a:lnTo>
                      <a:pt x="1004" y="308"/>
                    </a:lnTo>
                    <a:lnTo>
                      <a:pt x="990" y="330"/>
                    </a:lnTo>
                    <a:lnTo>
                      <a:pt x="970" y="352"/>
                    </a:lnTo>
                    <a:lnTo>
                      <a:pt x="970" y="352"/>
                    </a:lnTo>
                    <a:lnTo>
                      <a:pt x="930" y="394"/>
                    </a:lnTo>
                    <a:lnTo>
                      <a:pt x="892" y="428"/>
                    </a:lnTo>
                    <a:lnTo>
                      <a:pt x="860" y="454"/>
                    </a:lnTo>
                    <a:lnTo>
                      <a:pt x="828" y="476"/>
                    </a:lnTo>
                    <a:lnTo>
                      <a:pt x="798" y="492"/>
                    </a:lnTo>
                    <a:lnTo>
                      <a:pt x="768" y="504"/>
                    </a:lnTo>
                    <a:lnTo>
                      <a:pt x="734" y="514"/>
                    </a:lnTo>
                    <a:lnTo>
                      <a:pt x="698" y="522"/>
                    </a:lnTo>
                    <a:lnTo>
                      <a:pt x="698" y="522"/>
                    </a:lnTo>
                    <a:lnTo>
                      <a:pt x="658" y="528"/>
                    </a:lnTo>
                    <a:lnTo>
                      <a:pt x="618" y="530"/>
                    </a:lnTo>
                    <a:lnTo>
                      <a:pt x="578" y="530"/>
                    </a:lnTo>
                    <a:lnTo>
                      <a:pt x="536" y="526"/>
                    </a:lnTo>
                    <a:lnTo>
                      <a:pt x="494" y="518"/>
                    </a:lnTo>
                    <a:lnTo>
                      <a:pt x="448" y="508"/>
                    </a:lnTo>
                    <a:lnTo>
                      <a:pt x="402" y="494"/>
                    </a:lnTo>
                    <a:lnTo>
                      <a:pt x="352" y="476"/>
                    </a:lnTo>
                    <a:lnTo>
                      <a:pt x="352" y="476"/>
                    </a:lnTo>
                    <a:lnTo>
                      <a:pt x="304" y="458"/>
                    </a:lnTo>
                    <a:lnTo>
                      <a:pt x="282" y="452"/>
                    </a:lnTo>
                    <a:lnTo>
                      <a:pt x="260" y="448"/>
                    </a:lnTo>
                    <a:lnTo>
                      <a:pt x="238" y="446"/>
                    </a:lnTo>
                    <a:lnTo>
                      <a:pt x="216" y="446"/>
                    </a:lnTo>
                    <a:lnTo>
                      <a:pt x="196" y="446"/>
                    </a:lnTo>
                    <a:lnTo>
                      <a:pt x="174" y="450"/>
                    </a:lnTo>
                    <a:lnTo>
                      <a:pt x="154" y="456"/>
                    </a:lnTo>
                    <a:lnTo>
                      <a:pt x="134" y="466"/>
                    </a:lnTo>
                    <a:lnTo>
                      <a:pt x="112" y="478"/>
                    </a:lnTo>
                    <a:lnTo>
                      <a:pt x="92" y="492"/>
                    </a:lnTo>
                    <a:lnTo>
                      <a:pt x="70" y="508"/>
                    </a:lnTo>
                    <a:lnTo>
                      <a:pt x="48" y="528"/>
                    </a:lnTo>
                    <a:lnTo>
                      <a:pt x="24" y="552"/>
                    </a:lnTo>
                    <a:lnTo>
                      <a:pt x="0" y="580"/>
                    </a:lnTo>
                    <a:lnTo>
                      <a:pt x="0" y="580"/>
                    </a:lnTo>
                    <a:lnTo>
                      <a:pt x="10" y="560"/>
                    </a:lnTo>
                    <a:lnTo>
                      <a:pt x="22" y="538"/>
                    </a:lnTo>
                    <a:lnTo>
                      <a:pt x="40" y="514"/>
                    </a:lnTo>
                    <a:lnTo>
                      <a:pt x="64" y="486"/>
                    </a:lnTo>
                    <a:lnTo>
                      <a:pt x="78" y="472"/>
                    </a:lnTo>
                    <a:lnTo>
                      <a:pt x="94" y="458"/>
                    </a:lnTo>
                    <a:lnTo>
                      <a:pt x="110" y="444"/>
                    </a:lnTo>
                    <a:lnTo>
                      <a:pt x="128" y="432"/>
                    </a:lnTo>
                    <a:lnTo>
                      <a:pt x="148" y="420"/>
                    </a:lnTo>
                    <a:lnTo>
                      <a:pt x="168" y="412"/>
                    </a:lnTo>
                    <a:lnTo>
                      <a:pt x="168" y="412"/>
                    </a:lnTo>
                    <a:lnTo>
                      <a:pt x="190" y="404"/>
                    </a:lnTo>
                    <a:lnTo>
                      <a:pt x="212" y="396"/>
                    </a:lnTo>
                    <a:lnTo>
                      <a:pt x="234" y="392"/>
                    </a:lnTo>
                    <a:lnTo>
                      <a:pt x="254" y="390"/>
                    </a:lnTo>
                    <a:lnTo>
                      <a:pt x="274" y="388"/>
                    </a:lnTo>
                    <a:lnTo>
                      <a:pt x="296" y="388"/>
                    </a:lnTo>
                    <a:lnTo>
                      <a:pt x="336" y="390"/>
                    </a:lnTo>
                    <a:lnTo>
                      <a:pt x="376" y="398"/>
                    </a:lnTo>
                    <a:lnTo>
                      <a:pt x="416" y="408"/>
                    </a:lnTo>
                    <a:lnTo>
                      <a:pt x="458" y="420"/>
                    </a:lnTo>
                    <a:lnTo>
                      <a:pt x="498" y="434"/>
                    </a:lnTo>
                    <a:lnTo>
                      <a:pt x="498" y="434"/>
                    </a:lnTo>
                    <a:lnTo>
                      <a:pt x="520" y="440"/>
                    </a:lnTo>
                    <a:lnTo>
                      <a:pt x="540" y="444"/>
                    </a:lnTo>
                    <a:lnTo>
                      <a:pt x="560" y="446"/>
                    </a:lnTo>
                    <a:lnTo>
                      <a:pt x="580" y="446"/>
                    </a:lnTo>
                    <a:lnTo>
                      <a:pt x="598" y="446"/>
                    </a:lnTo>
                    <a:lnTo>
                      <a:pt x="618" y="444"/>
                    </a:lnTo>
                    <a:lnTo>
                      <a:pt x="636" y="440"/>
                    </a:lnTo>
                    <a:lnTo>
                      <a:pt x="652" y="436"/>
                    </a:lnTo>
                    <a:lnTo>
                      <a:pt x="686" y="424"/>
                    </a:lnTo>
                    <a:lnTo>
                      <a:pt x="718" y="408"/>
                    </a:lnTo>
                    <a:lnTo>
                      <a:pt x="746" y="390"/>
                    </a:lnTo>
                    <a:lnTo>
                      <a:pt x="772" y="370"/>
                    </a:lnTo>
                    <a:lnTo>
                      <a:pt x="772" y="370"/>
                    </a:lnTo>
                    <a:lnTo>
                      <a:pt x="796" y="348"/>
                    </a:lnTo>
                    <a:lnTo>
                      <a:pt x="818" y="322"/>
                    </a:lnTo>
                    <a:lnTo>
                      <a:pt x="838" y="296"/>
                    </a:lnTo>
                    <a:lnTo>
                      <a:pt x="852" y="266"/>
                    </a:lnTo>
                    <a:lnTo>
                      <a:pt x="860" y="250"/>
                    </a:lnTo>
                    <a:lnTo>
                      <a:pt x="864" y="236"/>
                    </a:lnTo>
                    <a:lnTo>
                      <a:pt x="868" y="220"/>
                    </a:lnTo>
                    <a:lnTo>
                      <a:pt x="870" y="204"/>
                    </a:lnTo>
                    <a:lnTo>
                      <a:pt x="870" y="188"/>
                    </a:lnTo>
                    <a:lnTo>
                      <a:pt x="870" y="170"/>
                    </a:lnTo>
                    <a:lnTo>
                      <a:pt x="866" y="154"/>
                    </a:lnTo>
                    <a:lnTo>
                      <a:pt x="862" y="138"/>
                    </a:lnTo>
                    <a:lnTo>
                      <a:pt x="862" y="138"/>
                    </a:lnTo>
                    <a:lnTo>
                      <a:pt x="856" y="122"/>
                    </a:lnTo>
                    <a:lnTo>
                      <a:pt x="848" y="110"/>
                    </a:lnTo>
                    <a:lnTo>
                      <a:pt x="840" y="100"/>
                    </a:lnTo>
                    <a:lnTo>
                      <a:pt x="830" y="92"/>
                    </a:lnTo>
                    <a:lnTo>
                      <a:pt x="822" y="86"/>
                    </a:lnTo>
                    <a:lnTo>
                      <a:pt x="812" y="80"/>
                    </a:lnTo>
                    <a:lnTo>
                      <a:pt x="802" y="78"/>
                    </a:lnTo>
                    <a:lnTo>
                      <a:pt x="792" y="76"/>
                    </a:lnTo>
                    <a:lnTo>
                      <a:pt x="774" y="76"/>
                    </a:lnTo>
                    <a:lnTo>
                      <a:pt x="756" y="78"/>
                    </a:lnTo>
                    <a:lnTo>
                      <a:pt x="736" y="84"/>
                    </a:lnTo>
                    <a:lnTo>
                      <a:pt x="736" y="84"/>
                    </a:lnTo>
                    <a:lnTo>
                      <a:pt x="728" y="86"/>
                    </a:lnTo>
                    <a:lnTo>
                      <a:pt x="712" y="86"/>
                    </a:lnTo>
                    <a:lnTo>
                      <a:pt x="672" y="86"/>
                    </a:lnTo>
                    <a:lnTo>
                      <a:pt x="650" y="88"/>
                    </a:lnTo>
                    <a:lnTo>
                      <a:pt x="626" y="90"/>
                    </a:lnTo>
                    <a:lnTo>
                      <a:pt x="602" y="96"/>
                    </a:lnTo>
                    <a:lnTo>
                      <a:pt x="582" y="106"/>
                    </a:lnTo>
                    <a:lnTo>
                      <a:pt x="582" y="106"/>
                    </a:lnTo>
                    <a:lnTo>
                      <a:pt x="568" y="116"/>
                    </a:lnTo>
                    <a:lnTo>
                      <a:pt x="556" y="128"/>
                    </a:lnTo>
                    <a:lnTo>
                      <a:pt x="542" y="144"/>
                    </a:lnTo>
                    <a:lnTo>
                      <a:pt x="530" y="162"/>
                    </a:lnTo>
                    <a:lnTo>
                      <a:pt x="524" y="172"/>
                    </a:lnTo>
                    <a:lnTo>
                      <a:pt x="522" y="182"/>
                    </a:lnTo>
                    <a:lnTo>
                      <a:pt x="520" y="194"/>
                    </a:lnTo>
                    <a:lnTo>
                      <a:pt x="520" y="206"/>
                    </a:lnTo>
                    <a:lnTo>
                      <a:pt x="522" y="218"/>
                    </a:lnTo>
                    <a:lnTo>
                      <a:pt x="526" y="230"/>
                    </a:lnTo>
                    <a:lnTo>
                      <a:pt x="526" y="230"/>
                    </a:lnTo>
                    <a:lnTo>
                      <a:pt x="538" y="250"/>
                    </a:lnTo>
                    <a:lnTo>
                      <a:pt x="546" y="258"/>
                    </a:lnTo>
                    <a:lnTo>
                      <a:pt x="552" y="264"/>
                    </a:lnTo>
                    <a:lnTo>
                      <a:pt x="560" y="268"/>
                    </a:lnTo>
                    <a:lnTo>
                      <a:pt x="568" y="272"/>
                    </a:lnTo>
                    <a:lnTo>
                      <a:pt x="582" y="276"/>
                    </a:lnTo>
                    <a:lnTo>
                      <a:pt x="598" y="276"/>
                    </a:lnTo>
                    <a:lnTo>
                      <a:pt x="614" y="274"/>
                    </a:lnTo>
                    <a:lnTo>
                      <a:pt x="630" y="268"/>
                    </a:lnTo>
                    <a:lnTo>
                      <a:pt x="646" y="262"/>
                    </a:lnTo>
                    <a:lnTo>
                      <a:pt x="646" y="262"/>
                    </a:lnTo>
                    <a:lnTo>
                      <a:pt x="662" y="254"/>
                    </a:lnTo>
                    <a:lnTo>
                      <a:pt x="678" y="244"/>
                    </a:lnTo>
                    <a:lnTo>
                      <a:pt x="692" y="234"/>
                    </a:lnTo>
                    <a:lnTo>
                      <a:pt x="706" y="222"/>
                    </a:lnTo>
                    <a:lnTo>
                      <a:pt x="716" y="208"/>
                    </a:lnTo>
                    <a:lnTo>
                      <a:pt x="724" y="192"/>
                    </a:lnTo>
                    <a:lnTo>
                      <a:pt x="730" y="176"/>
                    </a:lnTo>
                    <a:lnTo>
                      <a:pt x="732" y="160"/>
                    </a:lnTo>
                    <a:lnTo>
                      <a:pt x="732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 rot="512464">
                <a:off x="4811182" y="3476249"/>
                <a:ext cx="1003301" cy="565149"/>
              </a:xfrm>
              <a:custGeom>
                <a:avLst/>
                <a:gdLst>
                  <a:gd name="T0" fmla="*/ 460 w 632"/>
                  <a:gd name="T1" fmla="*/ 114 h 356"/>
                  <a:gd name="T2" fmla="*/ 456 w 632"/>
                  <a:gd name="T3" fmla="*/ 152 h 356"/>
                  <a:gd name="T4" fmla="*/ 428 w 632"/>
                  <a:gd name="T5" fmla="*/ 178 h 356"/>
                  <a:gd name="T6" fmla="*/ 352 w 632"/>
                  <a:gd name="T7" fmla="*/ 208 h 356"/>
                  <a:gd name="T8" fmla="*/ 264 w 632"/>
                  <a:gd name="T9" fmla="*/ 210 h 356"/>
                  <a:gd name="T10" fmla="*/ 232 w 632"/>
                  <a:gd name="T11" fmla="*/ 194 h 356"/>
                  <a:gd name="T12" fmla="*/ 210 w 632"/>
                  <a:gd name="T13" fmla="*/ 164 h 356"/>
                  <a:gd name="T14" fmla="*/ 220 w 632"/>
                  <a:gd name="T15" fmla="*/ 124 h 356"/>
                  <a:gd name="T16" fmla="*/ 252 w 632"/>
                  <a:gd name="T17" fmla="*/ 98 h 356"/>
                  <a:gd name="T18" fmla="*/ 268 w 632"/>
                  <a:gd name="T19" fmla="*/ 44 h 356"/>
                  <a:gd name="T20" fmla="*/ 302 w 632"/>
                  <a:gd name="T21" fmla="*/ 14 h 356"/>
                  <a:gd name="T22" fmla="*/ 348 w 632"/>
                  <a:gd name="T23" fmla="*/ 8 h 356"/>
                  <a:gd name="T24" fmla="*/ 404 w 632"/>
                  <a:gd name="T25" fmla="*/ 18 h 356"/>
                  <a:gd name="T26" fmla="*/ 464 w 632"/>
                  <a:gd name="T27" fmla="*/ 18 h 356"/>
                  <a:gd name="T28" fmla="*/ 532 w 632"/>
                  <a:gd name="T29" fmla="*/ 0 h 356"/>
                  <a:gd name="T30" fmla="*/ 558 w 632"/>
                  <a:gd name="T31" fmla="*/ 6 h 356"/>
                  <a:gd name="T32" fmla="*/ 600 w 632"/>
                  <a:gd name="T33" fmla="*/ 52 h 356"/>
                  <a:gd name="T34" fmla="*/ 604 w 632"/>
                  <a:gd name="T35" fmla="*/ 88 h 356"/>
                  <a:gd name="T36" fmla="*/ 628 w 632"/>
                  <a:gd name="T37" fmla="*/ 124 h 356"/>
                  <a:gd name="T38" fmla="*/ 630 w 632"/>
                  <a:gd name="T39" fmla="*/ 166 h 356"/>
                  <a:gd name="T40" fmla="*/ 598 w 632"/>
                  <a:gd name="T41" fmla="*/ 216 h 356"/>
                  <a:gd name="T42" fmla="*/ 530 w 632"/>
                  <a:gd name="T43" fmla="*/ 280 h 356"/>
                  <a:gd name="T44" fmla="*/ 452 w 632"/>
                  <a:gd name="T45" fmla="*/ 316 h 356"/>
                  <a:gd name="T46" fmla="*/ 382 w 632"/>
                  <a:gd name="T47" fmla="*/ 326 h 356"/>
                  <a:gd name="T48" fmla="*/ 276 w 632"/>
                  <a:gd name="T49" fmla="*/ 312 h 356"/>
                  <a:gd name="T50" fmla="*/ 188 w 632"/>
                  <a:gd name="T51" fmla="*/ 282 h 356"/>
                  <a:gd name="T52" fmla="*/ 120 w 632"/>
                  <a:gd name="T53" fmla="*/ 274 h 356"/>
                  <a:gd name="T54" fmla="*/ 70 w 632"/>
                  <a:gd name="T55" fmla="*/ 294 h 356"/>
                  <a:gd name="T56" fmla="*/ 0 w 632"/>
                  <a:gd name="T57" fmla="*/ 356 h 356"/>
                  <a:gd name="T58" fmla="*/ 40 w 632"/>
                  <a:gd name="T59" fmla="*/ 298 h 356"/>
                  <a:gd name="T60" fmla="*/ 104 w 632"/>
                  <a:gd name="T61" fmla="*/ 252 h 356"/>
                  <a:gd name="T62" fmla="*/ 182 w 632"/>
                  <a:gd name="T63" fmla="*/ 238 h 356"/>
                  <a:gd name="T64" fmla="*/ 308 w 632"/>
                  <a:gd name="T65" fmla="*/ 266 h 356"/>
                  <a:gd name="T66" fmla="*/ 380 w 632"/>
                  <a:gd name="T67" fmla="*/ 274 h 356"/>
                  <a:gd name="T68" fmla="*/ 460 w 632"/>
                  <a:gd name="T69" fmla="*/ 240 h 356"/>
                  <a:gd name="T70" fmla="*/ 504 w 632"/>
                  <a:gd name="T71" fmla="*/ 198 h 356"/>
                  <a:gd name="T72" fmla="*/ 536 w 632"/>
                  <a:gd name="T73" fmla="*/ 124 h 356"/>
                  <a:gd name="T74" fmla="*/ 528 w 632"/>
                  <a:gd name="T75" fmla="*/ 74 h 356"/>
                  <a:gd name="T76" fmla="*/ 500 w 632"/>
                  <a:gd name="T77" fmla="*/ 48 h 356"/>
                  <a:gd name="T78" fmla="*/ 454 w 632"/>
                  <a:gd name="T79" fmla="*/ 52 h 356"/>
                  <a:gd name="T80" fmla="*/ 400 w 632"/>
                  <a:gd name="T81" fmla="*/ 54 h 356"/>
                  <a:gd name="T82" fmla="*/ 358 w 632"/>
                  <a:gd name="T83" fmla="*/ 64 h 356"/>
                  <a:gd name="T84" fmla="*/ 326 w 632"/>
                  <a:gd name="T85" fmla="*/ 100 h 356"/>
                  <a:gd name="T86" fmla="*/ 322 w 632"/>
                  <a:gd name="T87" fmla="*/ 134 h 356"/>
                  <a:gd name="T88" fmla="*/ 340 w 632"/>
                  <a:gd name="T89" fmla="*/ 162 h 356"/>
                  <a:gd name="T90" fmla="*/ 378 w 632"/>
                  <a:gd name="T91" fmla="*/ 168 h 356"/>
                  <a:gd name="T92" fmla="*/ 428 w 632"/>
                  <a:gd name="T93" fmla="*/ 144 h 356"/>
                  <a:gd name="T94" fmla="*/ 450 w 632"/>
                  <a:gd name="T95" fmla="*/ 10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2" h="356">
                    <a:moveTo>
                      <a:pt x="450" y="98"/>
                    </a:moveTo>
                    <a:lnTo>
                      <a:pt x="450" y="98"/>
                    </a:lnTo>
                    <a:lnTo>
                      <a:pt x="456" y="106"/>
                    </a:lnTo>
                    <a:lnTo>
                      <a:pt x="460" y="114"/>
                    </a:lnTo>
                    <a:lnTo>
                      <a:pt x="462" y="126"/>
                    </a:lnTo>
                    <a:lnTo>
                      <a:pt x="462" y="138"/>
                    </a:lnTo>
                    <a:lnTo>
                      <a:pt x="460" y="146"/>
                    </a:lnTo>
                    <a:lnTo>
                      <a:pt x="456" y="152"/>
                    </a:lnTo>
                    <a:lnTo>
                      <a:pt x="452" y="158"/>
                    </a:lnTo>
                    <a:lnTo>
                      <a:pt x="446" y="166"/>
                    </a:lnTo>
                    <a:lnTo>
                      <a:pt x="438" y="172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04" y="190"/>
                    </a:lnTo>
                    <a:lnTo>
                      <a:pt x="378" y="200"/>
                    </a:lnTo>
                    <a:lnTo>
                      <a:pt x="352" y="208"/>
                    </a:lnTo>
                    <a:lnTo>
                      <a:pt x="326" y="212"/>
                    </a:lnTo>
                    <a:lnTo>
                      <a:pt x="300" y="214"/>
                    </a:lnTo>
                    <a:lnTo>
                      <a:pt x="276" y="212"/>
                    </a:lnTo>
                    <a:lnTo>
                      <a:pt x="264" y="210"/>
                    </a:lnTo>
                    <a:lnTo>
                      <a:pt x="252" y="206"/>
                    </a:lnTo>
                    <a:lnTo>
                      <a:pt x="242" y="200"/>
                    </a:lnTo>
                    <a:lnTo>
                      <a:pt x="232" y="194"/>
                    </a:lnTo>
                    <a:lnTo>
                      <a:pt x="232" y="194"/>
                    </a:lnTo>
                    <a:lnTo>
                      <a:pt x="224" y="186"/>
                    </a:lnTo>
                    <a:lnTo>
                      <a:pt x="218" y="180"/>
                    </a:lnTo>
                    <a:lnTo>
                      <a:pt x="214" y="172"/>
                    </a:lnTo>
                    <a:lnTo>
                      <a:pt x="210" y="164"/>
                    </a:lnTo>
                    <a:lnTo>
                      <a:pt x="210" y="158"/>
                    </a:lnTo>
                    <a:lnTo>
                      <a:pt x="210" y="150"/>
                    </a:lnTo>
                    <a:lnTo>
                      <a:pt x="214" y="136"/>
                    </a:lnTo>
                    <a:lnTo>
                      <a:pt x="220" y="124"/>
                    </a:lnTo>
                    <a:lnTo>
                      <a:pt x="230" y="112"/>
                    </a:lnTo>
                    <a:lnTo>
                      <a:pt x="240" y="104"/>
                    </a:lnTo>
                    <a:lnTo>
                      <a:pt x="252" y="98"/>
                    </a:lnTo>
                    <a:lnTo>
                      <a:pt x="252" y="98"/>
                    </a:lnTo>
                    <a:lnTo>
                      <a:pt x="252" y="86"/>
                    </a:lnTo>
                    <a:lnTo>
                      <a:pt x="256" y="74"/>
                    </a:lnTo>
                    <a:lnTo>
                      <a:pt x="260" y="60"/>
                    </a:lnTo>
                    <a:lnTo>
                      <a:pt x="268" y="44"/>
                    </a:lnTo>
                    <a:lnTo>
                      <a:pt x="278" y="30"/>
                    </a:lnTo>
                    <a:lnTo>
                      <a:pt x="284" y="24"/>
                    </a:lnTo>
                    <a:lnTo>
                      <a:pt x="292" y="18"/>
                    </a:lnTo>
                    <a:lnTo>
                      <a:pt x="302" y="14"/>
                    </a:lnTo>
                    <a:lnTo>
                      <a:pt x="312" y="12"/>
                    </a:lnTo>
                    <a:lnTo>
                      <a:pt x="312" y="12"/>
                    </a:lnTo>
                    <a:lnTo>
                      <a:pt x="330" y="8"/>
                    </a:lnTo>
                    <a:lnTo>
                      <a:pt x="348" y="8"/>
                    </a:lnTo>
                    <a:lnTo>
                      <a:pt x="362" y="8"/>
                    </a:lnTo>
                    <a:lnTo>
                      <a:pt x="376" y="10"/>
                    </a:lnTo>
                    <a:lnTo>
                      <a:pt x="390" y="14"/>
                    </a:lnTo>
                    <a:lnTo>
                      <a:pt x="404" y="18"/>
                    </a:lnTo>
                    <a:lnTo>
                      <a:pt x="436" y="32"/>
                    </a:lnTo>
                    <a:lnTo>
                      <a:pt x="436" y="32"/>
                    </a:lnTo>
                    <a:lnTo>
                      <a:pt x="450" y="24"/>
                    </a:lnTo>
                    <a:lnTo>
                      <a:pt x="464" y="18"/>
                    </a:lnTo>
                    <a:lnTo>
                      <a:pt x="482" y="10"/>
                    </a:lnTo>
                    <a:lnTo>
                      <a:pt x="500" y="4"/>
                    </a:lnTo>
                    <a:lnTo>
                      <a:pt x="522" y="0"/>
                    </a:lnTo>
                    <a:lnTo>
                      <a:pt x="532" y="0"/>
                    </a:lnTo>
                    <a:lnTo>
                      <a:pt x="540" y="0"/>
                    </a:lnTo>
                    <a:lnTo>
                      <a:pt x="550" y="2"/>
                    </a:lnTo>
                    <a:lnTo>
                      <a:pt x="558" y="6"/>
                    </a:lnTo>
                    <a:lnTo>
                      <a:pt x="558" y="6"/>
                    </a:lnTo>
                    <a:lnTo>
                      <a:pt x="574" y="16"/>
                    </a:lnTo>
                    <a:lnTo>
                      <a:pt x="586" y="26"/>
                    </a:lnTo>
                    <a:lnTo>
                      <a:pt x="594" y="40"/>
                    </a:lnTo>
                    <a:lnTo>
                      <a:pt x="600" y="52"/>
                    </a:lnTo>
                    <a:lnTo>
                      <a:pt x="604" y="64"/>
                    </a:lnTo>
                    <a:lnTo>
                      <a:pt x="606" y="74"/>
                    </a:lnTo>
                    <a:lnTo>
                      <a:pt x="606" y="82"/>
                    </a:lnTo>
                    <a:lnTo>
                      <a:pt x="604" y="88"/>
                    </a:lnTo>
                    <a:lnTo>
                      <a:pt x="604" y="88"/>
                    </a:lnTo>
                    <a:lnTo>
                      <a:pt x="612" y="96"/>
                    </a:lnTo>
                    <a:lnTo>
                      <a:pt x="620" y="108"/>
                    </a:lnTo>
                    <a:lnTo>
                      <a:pt x="628" y="124"/>
                    </a:lnTo>
                    <a:lnTo>
                      <a:pt x="630" y="134"/>
                    </a:lnTo>
                    <a:lnTo>
                      <a:pt x="632" y="142"/>
                    </a:lnTo>
                    <a:lnTo>
                      <a:pt x="632" y="154"/>
                    </a:lnTo>
                    <a:lnTo>
                      <a:pt x="630" y="166"/>
                    </a:lnTo>
                    <a:lnTo>
                      <a:pt x="626" y="178"/>
                    </a:lnTo>
                    <a:lnTo>
                      <a:pt x="618" y="190"/>
                    </a:lnTo>
                    <a:lnTo>
                      <a:pt x="610" y="204"/>
                    </a:lnTo>
                    <a:lnTo>
                      <a:pt x="598" y="216"/>
                    </a:lnTo>
                    <a:lnTo>
                      <a:pt x="598" y="216"/>
                    </a:lnTo>
                    <a:lnTo>
                      <a:pt x="572" y="242"/>
                    </a:lnTo>
                    <a:lnTo>
                      <a:pt x="550" y="262"/>
                    </a:lnTo>
                    <a:lnTo>
                      <a:pt x="530" y="280"/>
                    </a:lnTo>
                    <a:lnTo>
                      <a:pt x="510" y="292"/>
                    </a:lnTo>
                    <a:lnTo>
                      <a:pt x="492" y="302"/>
                    </a:lnTo>
                    <a:lnTo>
                      <a:pt x="472" y="310"/>
                    </a:lnTo>
                    <a:lnTo>
                      <a:pt x="452" y="316"/>
                    </a:lnTo>
                    <a:lnTo>
                      <a:pt x="430" y="322"/>
                    </a:lnTo>
                    <a:lnTo>
                      <a:pt x="430" y="322"/>
                    </a:lnTo>
                    <a:lnTo>
                      <a:pt x="406" y="324"/>
                    </a:lnTo>
                    <a:lnTo>
                      <a:pt x="382" y="326"/>
                    </a:lnTo>
                    <a:lnTo>
                      <a:pt x="356" y="326"/>
                    </a:lnTo>
                    <a:lnTo>
                      <a:pt x="330" y="324"/>
                    </a:lnTo>
                    <a:lnTo>
                      <a:pt x="304" y="318"/>
                    </a:lnTo>
                    <a:lnTo>
                      <a:pt x="276" y="312"/>
                    </a:lnTo>
                    <a:lnTo>
                      <a:pt x="248" y="304"/>
                    </a:lnTo>
                    <a:lnTo>
                      <a:pt x="218" y="292"/>
                    </a:lnTo>
                    <a:lnTo>
                      <a:pt x="218" y="292"/>
                    </a:lnTo>
                    <a:lnTo>
                      <a:pt x="188" y="282"/>
                    </a:lnTo>
                    <a:lnTo>
                      <a:pt x="160" y="276"/>
                    </a:lnTo>
                    <a:lnTo>
                      <a:pt x="146" y="274"/>
                    </a:lnTo>
                    <a:lnTo>
                      <a:pt x="134" y="274"/>
                    </a:lnTo>
                    <a:lnTo>
                      <a:pt x="120" y="274"/>
                    </a:lnTo>
                    <a:lnTo>
                      <a:pt x="108" y="278"/>
                    </a:lnTo>
                    <a:lnTo>
                      <a:pt x="94" y="282"/>
                    </a:lnTo>
                    <a:lnTo>
                      <a:pt x="82" y="286"/>
                    </a:lnTo>
                    <a:lnTo>
                      <a:pt x="70" y="294"/>
                    </a:lnTo>
                    <a:lnTo>
                      <a:pt x="56" y="302"/>
                    </a:lnTo>
                    <a:lnTo>
                      <a:pt x="28" y="326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6" y="344"/>
                    </a:lnTo>
                    <a:lnTo>
                      <a:pt x="14" y="332"/>
                    </a:lnTo>
                    <a:lnTo>
                      <a:pt x="24" y="316"/>
                    </a:lnTo>
                    <a:lnTo>
                      <a:pt x="40" y="298"/>
                    </a:lnTo>
                    <a:lnTo>
                      <a:pt x="58" y="282"/>
                    </a:lnTo>
                    <a:lnTo>
                      <a:pt x="78" y="266"/>
                    </a:lnTo>
                    <a:lnTo>
                      <a:pt x="90" y="258"/>
                    </a:lnTo>
                    <a:lnTo>
                      <a:pt x="104" y="252"/>
                    </a:lnTo>
                    <a:lnTo>
                      <a:pt x="104" y="252"/>
                    </a:lnTo>
                    <a:lnTo>
                      <a:pt x="130" y="244"/>
                    </a:lnTo>
                    <a:lnTo>
                      <a:pt x="156" y="240"/>
                    </a:lnTo>
                    <a:lnTo>
                      <a:pt x="182" y="238"/>
                    </a:lnTo>
                    <a:lnTo>
                      <a:pt x="206" y="240"/>
                    </a:lnTo>
                    <a:lnTo>
                      <a:pt x="232" y="244"/>
                    </a:lnTo>
                    <a:lnTo>
                      <a:pt x="256" y="252"/>
                    </a:lnTo>
                    <a:lnTo>
                      <a:pt x="308" y="266"/>
                    </a:lnTo>
                    <a:lnTo>
                      <a:pt x="308" y="266"/>
                    </a:lnTo>
                    <a:lnTo>
                      <a:pt x="332" y="272"/>
                    </a:lnTo>
                    <a:lnTo>
                      <a:pt x="356" y="274"/>
                    </a:lnTo>
                    <a:lnTo>
                      <a:pt x="380" y="274"/>
                    </a:lnTo>
                    <a:lnTo>
                      <a:pt x="402" y="268"/>
                    </a:lnTo>
                    <a:lnTo>
                      <a:pt x="424" y="262"/>
                    </a:lnTo>
                    <a:lnTo>
                      <a:pt x="442" y="252"/>
                    </a:lnTo>
                    <a:lnTo>
                      <a:pt x="460" y="240"/>
                    </a:lnTo>
                    <a:lnTo>
                      <a:pt x="476" y="228"/>
                    </a:lnTo>
                    <a:lnTo>
                      <a:pt x="476" y="228"/>
                    </a:lnTo>
                    <a:lnTo>
                      <a:pt x="490" y="214"/>
                    </a:lnTo>
                    <a:lnTo>
                      <a:pt x="504" y="198"/>
                    </a:lnTo>
                    <a:lnTo>
                      <a:pt x="516" y="182"/>
                    </a:lnTo>
                    <a:lnTo>
                      <a:pt x="526" y="164"/>
                    </a:lnTo>
                    <a:lnTo>
                      <a:pt x="532" y="144"/>
                    </a:lnTo>
                    <a:lnTo>
                      <a:pt x="536" y="124"/>
                    </a:lnTo>
                    <a:lnTo>
                      <a:pt x="536" y="104"/>
                    </a:lnTo>
                    <a:lnTo>
                      <a:pt x="532" y="84"/>
                    </a:lnTo>
                    <a:lnTo>
                      <a:pt x="532" y="84"/>
                    </a:lnTo>
                    <a:lnTo>
                      <a:pt x="528" y="74"/>
                    </a:lnTo>
                    <a:lnTo>
                      <a:pt x="522" y="68"/>
                    </a:lnTo>
                    <a:lnTo>
                      <a:pt x="518" y="60"/>
                    </a:lnTo>
                    <a:lnTo>
                      <a:pt x="512" y="56"/>
                    </a:lnTo>
                    <a:lnTo>
                      <a:pt x="500" y="48"/>
                    </a:lnTo>
                    <a:lnTo>
                      <a:pt x="488" y="46"/>
                    </a:lnTo>
                    <a:lnTo>
                      <a:pt x="476" y="46"/>
                    </a:lnTo>
                    <a:lnTo>
                      <a:pt x="466" y="48"/>
                    </a:lnTo>
                    <a:lnTo>
                      <a:pt x="454" y="52"/>
                    </a:lnTo>
                    <a:lnTo>
                      <a:pt x="454" y="52"/>
                    </a:lnTo>
                    <a:lnTo>
                      <a:pt x="440" y="52"/>
                    </a:lnTo>
                    <a:lnTo>
                      <a:pt x="414" y="52"/>
                    </a:lnTo>
                    <a:lnTo>
                      <a:pt x="400" y="54"/>
                    </a:lnTo>
                    <a:lnTo>
                      <a:pt x="386" y="56"/>
                    </a:lnTo>
                    <a:lnTo>
                      <a:pt x="372" y="60"/>
                    </a:lnTo>
                    <a:lnTo>
                      <a:pt x="358" y="64"/>
                    </a:lnTo>
                    <a:lnTo>
                      <a:pt x="358" y="64"/>
                    </a:lnTo>
                    <a:lnTo>
                      <a:pt x="350" y="72"/>
                    </a:lnTo>
                    <a:lnTo>
                      <a:pt x="342" y="78"/>
                    </a:lnTo>
                    <a:lnTo>
                      <a:pt x="334" y="88"/>
                    </a:lnTo>
                    <a:lnTo>
                      <a:pt x="326" y="100"/>
                    </a:lnTo>
                    <a:lnTo>
                      <a:pt x="322" y="112"/>
                    </a:lnTo>
                    <a:lnTo>
                      <a:pt x="320" y="118"/>
                    </a:lnTo>
                    <a:lnTo>
                      <a:pt x="320" y="126"/>
                    </a:lnTo>
                    <a:lnTo>
                      <a:pt x="322" y="134"/>
                    </a:lnTo>
                    <a:lnTo>
                      <a:pt x="324" y="140"/>
                    </a:lnTo>
                    <a:lnTo>
                      <a:pt x="324" y="140"/>
                    </a:lnTo>
                    <a:lnTo>
                      <a:pt x="332" y="154"/>
                    </a:lnTo>
                    <a:lnTo>
                      <a:pt x="340" y="162"/>
                    </a:lnTo>
                    <a:lnTo>
                      <a:pt x="350" y="168"/>
                    </a:lnTo>
                    <a:lnTo>
                      <a:pt x="358" y="170"/>
                    </a:lnTo>
                    <a:lnTo>
                      <a:pt x="368" y="170"/>
                    </a:lnTo>
                    <a:lnTo>
                      <a:pt x="378" y="168"/>
                    </a:lnTo>
                    <a:lnTo>
                      <a:pt x="398" y="160"/>
                    </a:lnTo>
                    <a:lnTo>
                      <a:pt x="398" y="160"/>
                    </a:lnTo>
                    <a:lnTo>
                      <a:pt x="418" y="150"/>
                    </a:lnTo>
                    <a:lnTo>
                      <a:pt x="428" y="144"/>
                    </a:lnTo>
                    <a:lnTo>
                      <a:pt x="436" y="136"/>
                    </a:lnTo>
                    <a:lnTo>
                      <a:pt x="442" y="128"/>
                    </a:lnTo>
                    <a:lnTo>
                      <a:pt x="446" y="118"/>
                    </a:lnTo>
                    <a:lnTo>
                      <a:pt x="450" y="108"/>
                    </a:lnTo>
                    <a:lnTo>
                      <a:pt x="450" y="98"/>
                    </a:lnTo>
                    <a:lnTo>
                      <a:pt x="450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PA_任意多边形 24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-8045520" y="2839851"/>
              <a:ext cx="242852" cy="901926"/>
            </a:xfrm>
            <a:custGeom>
              <a:avLst/>
              <a:gdLst>
                <a:gd name="connsiteX0" fmla="*/ 0 w 207510"/>
                <a:gd name="connsiteY0" fmla="*/ 0 h 630144"/>
                <a:gd name="connsiteX1" fmla="*/ 36465 w 207510"/>
                <a:gd name="connsiteY1" fmla="*/ 0 h 630144"/>
                <a:gd name="connsiteX2" fmla="*/ 36465 w 207510"/>
                <a:gd name="connsiteY2" fmla="*/ 598444 h 630144"/>
                <a:gd name="connsiteX3" fmla="*/ 207510 w 207510"/>
                <a:gd name="connsiteY3" fmla="*/ 598444 h 630144"/>
                <a:gd name="connsiteX4" fmla="*/ 207510 w 207510"/>
                <a:gd name="connsiteY4" fmla="*/ 630144 h 630144"/>
                <a:gd name="connsiteX5" fmla="*/ 0 w 207510"/>
                <a:gd name="connsiteY5" fmla="*/ 630144 h 63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0" h="630144">
                  <a:moveTo>
                    <a:pt x="0" y="0"/>
                  </a:moveTo>
                  <a:lnTo>
                    <a:pt x="36465" y="0"/>
                  </a:lnTo>
                  <a:lnTo>
                    <a:pt x="36465" y="598444"/>
                  </a:lnTo>
                  <a:lnTo>
                    <a:pt x="207510" y="598444"/>
                  </a:lnTo>
                  <a:lnTo>
                    <a:pt x="207510" y="630144"/>
                  </a:lnTo>
                  <a:lnTo>
                    <a:pt x="0" y="6301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endParaRPr>
            </a:p>
          </p:txBody>
        </p:sp>
        <p:sp>
          <p:nvSpPr>
            <p:cNvPr id="13" name="PA_任意多边形 20"/>
            <p:cNvSpPr/>
            <p:nvPr>
              <p:custDataLst>
                <p:tags r:id="rId5"/>
              </p:custDataLst>
            </p:nvPr>
          </p:nvSpPr>
          <p:spPr>
            <a:xfrm flipH="1">
              <a:off x="-2582996" y="1886498"/>
              <a:ext cx="267759" cy="828862"/>
            </a:xfrm>
            <a:custGeom>
              <a:avLst/>
              <a:gdLst>
                <a:gd name="connsiteX0" fmla="*/ 207510 w 207510"/>
                <a:gd name="connsiteY0" fmla="*/ 0 h 589493"/>
                <a:gd name="connsiteX1" fmla="*/ 0 w 207510"/>
                <a:gd name="connsiteY1" fmla="*/ 0 h 589493"/>
                <a:gd name="connsiteX2" fmla="*/ 0 w 207510"/>
                <a:gd name="connsiteY2" fmla="*/ 589493 h 589493"/>
                <a:gd name="connsiteX3" fmla="*/ 36465 w 207510"/>
                <a:gd name="connsiteY3" fmla="*/ 589493 h 589493"/>
                <a:gd name="connsiteX4" fmla="*/ 36465 w 207510"/>
                <a:gd name="connsiteY4" fmla="*/ 31701 h 589493"/>
                <a:gd name="connsiteX5" fmla="*/ 207510 w 207510"/>
                <a:gd name="connsiteY5" fmla="*/ 31701 h 58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0" h="589493">
                  <a:moveTo>
                    <a:pt x="207510" y="0"/>
                  </a:moveTo>
                  <a:lnTo>
                    <a:pt x="0" y="0"/>
                  </a:lnTo>
                  <a:lnTo>
                    <a:pt x="0" y="589493"/>
                  </a:lnTo>
                  <a:lnTo>
                    <a:pt x="36465" y="589493"/>
                  </a:lnTo>
                  <a:lnTo>
                    <a:pt x="36465" y="31701"/>
                  </a:lnTo>
                  <a:lnTo>
                    <a:pt x="207510" y="3170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endParaRPr>
            </a:p>
          </p:txBody>
        </p:sp>
        <p:sp>
          <p:nvSpPr>
            <p:cNvPr id="14" name="任意多边形: 形状 49"/>
            <p:cNvSpPr/>
            <p:nvPr>
              <p:custDataLst>
                <p:tags r:id="rId6"/>
              </p:custDataLst>
            </p:nvPr>
          </p:nvSpPr>
          <p:spPr>
            <a:xfrm>
              <a:off x="-8389148" y="1443030"/>
              <a:ext cx="4270058" cy="1066436"/>
            </a:xfrm>
            <a:custGeom>
              <a:avLst/>
              <a:gdLst/>
              <a:ahLst/>
              <a:cxnLst/>
              <a:rect l="l" t="t" r="r" b="b"/>
              <a:pathLst>
                <a:path w="4272756" h="1068532">
                  <a:moveTo>
                    <a:pt x="1304925" y="673245"/>
                  </a:moveTo>
                  <a:cubicBezTo>
                    <a:pt x="1308100" y="676420"/>
                    <a:pt x="1301750" y="690707"/>
                    <a:pt x="1285875" y="716107"/>
                  </a:cubicBezTo>
                  <a:cubicBezTo>
                    <a:pt x="1273175" y="738332"/>
                    <a:pt x="1262063" y="765320"/>
                    <a:pt x="1252538" y="797070"/>
                  </a:cubicBezTo>
                  <a:cubicBezTo>
                    <a:pt x="1236663" y="831995"/>
                    <a:pt x="1228725" y="865332"/>
                    <a:pt x="1228725" y="897082"/>
                  </a:cubicBezTo>
                  <a:cubicBezTo>
                    <a:pt x="1228725" y="906607"/>
                    <a:pt x="1228725" y="911370"/>
                    <a:pt x="1228725" y="911370"/>
                  </a:cubicBezTo>
                  <a:cubicBezTo>
                    <a:pt x="1216025" y="927245"/>
                    <a:pt x="1182688" y="919307"/>
                    <a:pt x="1128713" y="887557"/>
                  </a:cubicBezTo>
                  <a:cubicBezTo>
                    <a:pt x="1119188" y="884382"/>
                    <a:pt x="1108075" y="882795"/>
                    <a:pt x="1095375" y="882795"/>
                  </a:cubicBezTo>
                  <a:cubicBezTo>
                    <a:pt x="1085850" y="882795"/>
                    <a:pt x="1082675" y="879620"/>
                    <a:pt x="1085850" y="873270"/>
                  </a:cubicBezTo>
                  <a:cubicBezTo>
                    <a:pt x="1076325" y="857395"/>
                    <a:pt x="1103313" y="820882"/>
                    <a:pt x="1166813" y="763732"/>
                  </a:cubicBezTo>
                  <a:cubicBezTo>
                    <a:pt x="1243013" y="700232"/>
                    <a:pt x="1289050" y="670070"/>
                    <a:pt x="1304925" y="673245"/>
                  </a:cubicBezTo>
                  <a:close/>
                  <a:moveTo>
                    <a:pt x="1752600" y="658957"/>
                  </a:moveTo>
                  <a:cubicBezTo>
                    <a:pt x="1749425" y="665307"/>
                    <a:pt x="1738313" y="676420"/>
                    <a:pt x="1719263" y="692295"/>
                  </a:cubicBezTo>
                  <a:cubicBezTo>
                    <a:pt x="1719263" y="695470"/>
                    <a:pt x="1722438" y="703407"/>
                    <a:pt x="1728788" y="716107"/>
                  </a:cubicBezTo>
                  <a:cubicBezTo>
                    <a:pt x="1741488" y="728807"/>
                    <a:pt x="1752600" y="743095"/>
                    <a:pt x="1762125" y="758970"/>
                  </a:cubicBezTo>
                  <a:cubicBezTo>
                    <a:pt x="1768475" y="778020"/>
                    <a:pt x="1774825" y="795482"/>
                    <a:pt x="1781175" y="811357"/>
                  </a:cubicBezTo>
                  <a:cubicBezTo>
                    <a:pt x="1787525" y="830407"/>
                    <a:pt x="1793875" y="843107"/>
                    <a:pt x="1800225" y="849457"/>
                  </a:cubicBezTo>
                  <a:cubicBezTo>
                    <a:pt x="1809750" y="865332"/>
                    <a:pt x="1817688" y="879620"/>
                    <a:pt x="1824038" y="892320"/>
                  </a:cubicBezTo>
                  <a:cubicBezTo>
                    <a:pt x="1897063" y="990745"/>
                    <a:pt x="1924050" y="1041545"/>
                    <a:pt x="1905000" y="1044720"/>
                  </a:cubicBezTo>
                  <a:cubicBezTo>
                    <a:pt x="1898650" y="1057420"/>
                    <a:pt x="1847850" y="1065357"/>
                    <a:pt x="1752600" y="1068532"/>
                  </a:cubicBezTo>
                  <a:cubicBezTo>
                    <a:pt x="1689100" y="1065357"/>
                    <a:pt x="1628775" y="1062182"/>
                    <a:pt x="1571625" y="1059007"/>
                  </a:cubicBezTo>
                  <a:cubicBezTo>
                    <a:pt x="1485900" y="1055832"/>
                    <a:pt x="1425575" y="1022495"/>
                    <a:pt x="1390650" y="958995"/>
                  </a:cubicBezTo>
                  <a:cubicBezTo>
                    <a:pt x="1368425" y="920895"/>
                    <a:pt x="1355725" y="890732"/>
                    <a:pt x="1352550" y="868507"/>
                  </a:cubicBezTo>
                  <a:cubicBezTo>
                    <a:pt x="1346200" y="833582"/>
                    <a:pt x="1349375" y="789132"/>
                    <a:pt x="1362075" y="735157"/>
                  </a:cubicBezTo>
                  <a:cubicBezTo>
                    <a:pt x="1365250" y="716107"/>
                    <a:pt x="1365250" y="700232"/>
                    <a:pt x="1362075" y="687532"/>
                  </a:cubicBezTo>
                  <a:cubicBezTo>
                    <a:pt x="1362075" y="684357"/>
                    <a:pt x="1363663" y="682770"/>
                    <a:pt x="1366838" y="682770"/>
                  </a:cubicBezTo>
                  <a:cubicBezTo>
                    <a:pt x="1392238" y="682770"/>
                    <a:pt x="1408113" y="689120"/>
                    <a:pt x="1414463" y="701820"/>
                  </a:cubicBezTo>
                  <a:cubicBezTo>
                    <a:pt x="1414463" y="708170"/>
                    <a:pt x="1411288" y="724045"/>
                    <a:pt x="1404938" y="749445"/>
                  </a:cubicBezTo>
                  <a:cubicBezTo>
                    <a:pt x="1398588" y="790720"/>
                    <a:pt x="1395413" y="819295"/>
                    <a:pt x="1395413" y="835170"/>
                  </a:cubicBezTo>
                  <a:cubicBezTo>
                    <a:pt x="1398588" y="882795"/>
                    <a:pt x="1417638" y="916132"/>
                    <a:pt x="1452563" y="935182"/>
                  </a:cubicBezTo>
                  <a:cubicBezTo>
                    <a:pt x="1497013" y="960582"/>
                    <a:pt x="1584325" y="968520"/>
                    <a:pt x="1714500" y="958995"/>
                  </a:cubicBezTo>
                  <a:cubicBezTo>
                    <a:pt x="1749425" y="955820"/>
                    <a:pt x="1768475" y="939945"/>
                    <a:pt x="1771650" y="911370"/>
                  </a:cubicBezTo>
                  <a:cubicBezTo>
                    <a:pt x="1768475" y="901845"/>
                    <a:pt x="1762125" y="885970"/>
                    <a:pt x="1752600" y="863745"/>
                  </a:cubicBezTo>
                  <a:cubicBezTo>
                    <a:pt x="1749425" y="854220"/>
                    <a:pt x="1746250" y="843107"/>
                    <a:pt x="1743075" y="830407"/>
                  </a:cubicBezTo>
                  <a:cubicBezTo>
                    <a:pt x="1717675" y="754207"/>
                    <a:pt x="1701800" y="716107"/>
                    <a:pt x="1695450" y="716107"/>
                  </a:cubicBezTo>
                  <a:cubicBezTo>
                    <a:pt x="1685925" y="716107"/>
                    <a:pt x="1666875" y="735157"/>
                    <a:pt x="1638300" y="773257"/>
                  </a:cubicBezTo>
                  <a:cubicBezTo>
                    <a:pt x="1638300" y="770082"/>
                    <a:pt x="1636713" y="771670"/>
                    <a:pt x="1633538" y="778020"/>
                  </a:cubicBezTo>
                  <a:cubicBezTo>
                    <a:pt x="1630363" y="784370"/>
                    <a:pt x="1625600" y="792307"/>
                    <a:pt x="1619250" y="801832"/>
                  </a:cubicBezTo>
                  <a:cubicBezTo>
                    <a:pt x="1603375" y="843107"/>
                    <a:pt x="1585913" y="862157"/>
                    <a:pt x="1566863" y="858982"/>
                  </a:cubicBezTo>
                  <a:cubicBezTo>
                    <a:pt x="1522413" y="839932"/>
                    <a:pt x="1493838" y="798657"/>
                    <a:pt x="1481138" y="735157"/>
                  </a:cubicBezTo>
                  <a:cubicBezTo>
                    <a:pt x="1481138" y="735157"/>
                    <a:pt x="1493838" y="738332"/>
                    <a:pt x="1519238" y="744682"/>
                  </a:cubicBezTo>
                  <a:cubicBezTo>
                    <a:pt x="1541463" y="747857"/>
                    <a:pt x="1555750" y="749445"/>
                    <a:pt x="1562100" y="749445"/>
                  </a:cubicBezTo>
                  <a:cubicBezTo>
                    <a:pt x="1568450" y="749445"/>
                    <a:pt x="1585913" y="743095"/>
                    <a:pt x="1614488" y="730395"/>
                  </a:cubicBezTo>
                  <a:cubicBezTo>
                    <a:pt x="1627188" y="720870"/>
                    <a:pt x="1636713" y="714520"/>
                    <a:pt x="1643063" y="711345"/>
                  </a:cubicBezTo>
                  <a:cubicBezTo>
                    <a:pt x="1658938" y="704995"/>
                    <a:pt x="1674813" y="697057"/>
                    <a:pt x="1690688" y="687532"/>
                  </a:cubicBezTo>
                  <a:cubicBezTo>
                    <a:pt x="1728788" y="665307"/>
                    <a:pt x="1749425" y="655782"/>
                    <a:pt x="1752600" y="658957"/>
                  </a:cubicBezTo>
                  <a:close/>
                  <a:moveTo>
                    <a:pt x="1837432" y="657394"/>
                  </a:moveTo>
                  <a:cubicBezTo>
                    <a:pt x="1872159" y="655658"/>
                    <a:pt x="1931194" y="667292"/>
                    <a:pt x="2014538" y="692295"/>
                  </a:cubicBezTo>
                  <a:cubicBezTo>
                    <a:pt x="2043113" y="701820"/>
                    <a:pt x="2058988" y="712932"/>
                    <a:pt x="2062163" y="725632"/>
                  </a:cubicBezTo>
                  <a:cubicBezTo>
                    <a:pt x="2062163" y="731982"/>
                    <a:pt x="2060575" y="744682"/>
                    <a:pt x="2057400" y="763732"/>
                  </a:cubicBezTo>
                  <a:cubicBezTo>
                    <a:pt x="2057400" y="773257"/>
                    <a:pt x="2057400" y="784370"/>
                    <a:pt x="2057400" y="797070"/>
                  </a:cubicBezTo>
                  <a:cubicBezTo>
                    <a:pt x="2051050" y="847870"/>
                    <a:pt x="2033588" y="871682"/>
                    <a:pt x="2005013" y="868507"/>
                  </a:cubicBezTo>
                  <a:cubicBezTo>
                    <a:pt x="1985963" y="865332"/>
                    <a:pt x="1970088" y="847870"/>
                    <a:pt x="1957388" y="816120"/>
                  </a:cubicBezTo>
                  <a:cubicBezTo>
                    <a:pt x="1947863" y="793895"/>
                    <a:pt x="1939925" y="778020"/>
                    <a:pt x="1933575" y="768495"/>
                  </a:cubicBezTo>
                  <a:cubicBezTo>
                    <a:pt x="1924050" y="762145"/>
                    <a:pt x="1908175" y="747857"/>
                    <a:pt x="1885950" y="725632"/>
                  </a:cubicBezTo>
                  <a:cubicBezTo>
                    <a:pt x="1838325" y="684357"/>
                    <a:pt x="1817688" y="662132"/>
                    <a:pt x="1824038" y="658957"/>
                  </a:cubicBezTo>
                  <a:cubicBezTo>
                    <a:pt x="1828006" y="658163"/>
                    <a:pt x="1832471" y="657643"/>
                    <a:pt x="1837432" y="657394"/>
                  </a:cubicBezTo>
                  <a:close/>
                  <a:moveTo>
                    <a:pt x="3414713" y="425595"/>
                  </a:moveTo>
                  <a:cubicBezTo>
                    <a:pt x="3421063" y="438295"/>
                    <a:pt x="3417887" y="462107"/>
                    <a:pt x="3405188" y="497032"/>
                  </a:cubicBezTo>
                  <a:cubicBezTo>
                    <a:pt x="3398837" y="509732"/>
                    <a:pt x="3392488" y="528782"/>
                    <a:pt x="3386138" y="554182"/>
                  </a:cubicBezTo>
                  <a:cubicBezTo>
                    <a:pt x="3367088" y="611332"/>
                    <a:pt x="3355975" y="658957"/>
                    <a:pt x="3352800" y="697057"/>
                  </a:cubicBezTo>
                  <a:cubicBezTo>
                    <a:pt x="3346450" y="709757"/>
                    <a:pt x="3336925" y="714520"/>
                    <a:pt x="3324225" y="711345"/>
                  </a:cubicBezTo>
                  <a:cubicBezTo>
                    <a:pt x="3282950" y="698645"/>
                    <a:pt x="3241675" y="676420"/>
                    <a:pt x="3200400" y="644670"/>
                  </a:cubicBezTo>
                  <a:cubicBezTo>
                    <a:pt x="3197225" y="641495"/>
                    <a:pt x="3195638" y="636732"/>
                    <a:pt x="3195638" y="630382"/>
                  </a:cubicBezTo>
                  <a:cubicBezTo>
                    <a:pt x="3198813" y="627207"/>
                    <a:pt x="3200400" y="624032"/>
                    <a:pt x="3200400" y="620857"/>
                  </a:cubicBezTo>
                  <a:cubicBezTo>
                    <a:pt x="3213100" y="601807"/>
                    <a:pt x="3235325" y="573232"/>
                    <a:pt x="3267075" y="535132"/>
                  </a:cubicBezTo>
                  <a:cubicBezTo>
                    <a:pt x="3279775" y="522432"/>
                    <a:pt x="3289300" y="512907"/>
                    <a:pt x="3295650" y="506557"/>
                  </a:cubicBezTo>
                  <a:cubicBezTo>
                    <a:pt x="3314700" y="484332"/>
                    <a:pt x="3354388" y="457345"/>
                    <a:pt x="3414713" y="425595"/>
                  </a:cubicBezTo>
                  <a:close/>
                  <a:moveTo>
                    <a:pt x="2905125" y="377970"/>
                  </a:moveTo>
                  <a:cubicBezTo>
                    <a:pt x="2870200" y="381145"/>
                    <a:pt x="2844800" y="392257"/>
                    <a:pt x="2828925" y="411307"/>
                  </a:cubicBezTo>
                  <a:cubicBezTo>
                    <a:pt x="2828925" y="414482"/>
                    <a:pt x="2836863" y="422420"/>
                    <a:pt x="2852738" y="435120"/>
                  </a:cubicBezTo>
                  <a:cubicBezTo>
                    <a:pt x="2878138" y="447820"/>
                    <a:pt x="2892425" y="455757"/>
                    <a:pt x="2895600" y="458932"/>
                  </a:cubicBezTo>
                  <a:cubicBezTo>
                    <a:pt x="2895600" y="462107"/>
                    <a:pt x="2892425" y="468457"/>
                    <a:pt x="2886075" y="477982"/>
                  </a:cubicBezTo>
                  <a:cubicBezTo>
                    <a:pt x="2873375" y="497032"/>
                    <a:pt x="2863850" y="516082"/>
                    <a:pt x="2857500" y="535132"/>
                  </a:cubicBezTo>
                  <a:cubicBezTo>
                    <a:pt x="2841625" y="579582"/>
                    <a:pt x="2809875" y="631970"/>
                    <a:pt x="2762250" y="692295"/>
                  </a:cubicBezTo>
                  <a:cubicBezTo>
                    <a:pt x="2749550" y="711345"/>
                    <a:pt x="2741613" y="724045"/>
                    <a:pt x="2738438" y="730395"/>
                  </a:cubicBezTo>
                  <a:cubicBezTo>
                    <a:pt x="2719388" y="768495"/>
                    <a:pt x="2719388" y="792307"/>
                    <a:pt x="2738438" y="801832"/>
                  </a:cubicBezTo>
                  <a:cubicBezTo>
                    <a:pt x="2805113" y="827232"/>
                    <a:pt x="2857500" y="836757"/>
                    <a:pt x="2895600" y="830407"/>
                  </a:cubicBezTo>
                  <a:cubicBezTo>
                    <a:pt x="2955925" y="811357"/>
                    <a:pt x="2995613" y="701820"/>
                    <a:pt x="3014663" y="501795"/>
                  </a:cubicBezTo>
                  <a:cubicBezTo>
                    <a:pt x="3017838" y="425595"/>
                    <a:pt x="2981325" y="384320"/>
                    <a:pt x="2905125" y="377970"/>
                  </a:cubicBezTo>
                  <a:close/>
                  <a:moveTo>
                    <a:pt x="4086225" y="363682"/>
                  </a:moveTo>
                  <a:cubicBezTo>
                    <a:pt x="4089400" y="366857"/>
                    <a:pt x="4094163" y="376382"/>
                    <a:pt x="4100513" y="392257"/>
                  </a:cubicBezTo>
                  <a:cubicBezTo>
                    <a:pt x="4106863" y="401782"/>
                    <a:pt x="4113213" y="409720"/>
                    <a:pt x="4119563" y="416070"/>
                  </a:cubicBezTo>
                  <a:cubicBezTo>
                    <a:pt x="4186238" y="492270"/>
                    <a:pt x="4230688" y="538307"/>
                    <a:pt x="4252913" y="554182"/>
                  </a:cubicBezTo>
                  <a:cubicBezTo>
                    <a:pt x="4268788" y="570057"/>
                    <a:pt x="4275138" y="585932"/>
                    <a:pt x="4271963" y="601807"/>
                  </a:cubicBezTo>
                  <a:cubicBezTo>
                    <a:pt x="4268788" y="614507"/>
                    <a:pt x="4259263" y="617682"/>
                    <a:pt x="4243388" y="611332"/>
                  </a:cubicBezTo>
                  <a:cubicBezTo>
                    <a:pt x="4189413" y="589107"/>
                    <a:pt x="4119563" y="568470"/>
                    <a:pt x="4033838" y="549420"/>
                  </a:cubicBezTo>
                  <a:cubicBezTo>
                    <a:pt x="4021138" y="546245"/>
                    <a:pt x="4014788" y="538307"/>
                    <a:pt x="4014788" y="525607"/>
                  </a:cubicBezTo>
                  <a:cubicBezTo>
                    <a:pt x="4014788" y="493857"/>
                    <a:pt x="4024313" y="454170"/>
                    <a:pt x="4043363" y="406545"/>
                  </a:cubicBezTo>
                  <a:cubicBezTo>
                    <a:pt x="4059238" y="377970"/>
                    <a:pt x="4073525" y="363682"/>
                    <a:pt x="4086225" y="363682"/>
                  </a:cubicBezTo>
                  <a:close/>
                  <a:moveTo>
                    <a:pt x="2538413" y="361896"/>
                  </a:moveTo>
                  <a:cubicBezTo>
                    <a:pt x="2543969" y="361499"/>
                    <a:pt x="2548732" y="362095"/>
                    <a:pt x="2552700" y="363682"/>
                  </a:cubicBezTo>
                  <a:cubicBezTo>
                    <a:pt x="2568575" y="376382"/>
                    <a:pt x="2576513" y="400195"/>
                    <a:pt x="2576513" y="435120"/>
                  </a:cubicBezTo>
                  <a:cubicBezTo>
                    <a:pt x="2573338" y="441470"/>
                    <a:pt x="2563813" y="447820"/>
                    <a:pt x="2547938" y="454170"/>
                  </a:cubicBezTo>
                  <a:cubicBezTo>
                    <a:pt x="2509838" y="473220"/>
                    <a:pt x="2492375" y="489095"/>
                    <a:pt x="2495550" y="501795"/>
                  </a:cubicBezTo>
                  <a:cubicBezTo>
                    <a:pt x="2495550" y="508145"/>
                    <a:pt x="2503488" y="514495"/>
                    <a:pt x="2519363" y="520845"/>
                  </a:cubicBezTo>
                  <a:cubicBezTo>
                    <a:pt x="2532063" y="524020"/>
                    <a:pt x="2541588" y="525607"/>
                    <a:pt x="2547938" y="525607"/>
                  </a:cubicBezTo>
                  <a:cubicBezTo>
                    <a:pt x="2566988" y="538307"/>
                    <a:pt x="2579688" y="549420"/>
                    <a:pt x="2586038" y="558945"/>
                  </a:cubicBezTo>
                  <a:cubicBezTo>
                    <a:pt x="2582863" y="577995"/>
                    <a:pt x="2573338" y="587520"/>
                    <a:pt x="2557463" y="587520"/>
                  </a:cubicBezTo>
                  <a:cubicBezTo>
                    <a:pt x="2547938" y="587520"/>
                    <a:pt x="2535238" y="587520"/>
                    <a:pt x="2519363" y="587520"/>
                  </a:cubicBezTo>
                  <a:cubicBezTo>
                    <a:pt x="2497138" y="584345"/>
                    <a:pt x="2486025" y="582757"/>
                    <a:pt x="2486025" y="582757"/>
                  </a:cubicBezTo>
                  <a:cubicBezTo>
                    <a:pt x="2482850" y="598632"/>
                    <a:pt x="2500313" y="620857"/>
                    <a:pt x="2538413" y="649432"/>
                  </a:cubicBezTo>
                  <a:cubicBezTo>
                    <a:pt x="2551112" y="658957"/>
                    <a:pt x="2559050" y="663720"/>
                    <a:pt x="2562225" y="663720"/>
                  </a:cubicBezTo>
                  <a:cubicBezTo>
                    <a:pt x="2562225" y="682770"/>
                    <a:pt x="2552700" y="695470"/>
                    <a:pt x="2533650" y="701820"/>
                  </a:cubicBezTo>
                  <a:cubicBezTo>
                    <a:pt x="2520950" y="701820"/>
                    <a:pt x="2505075" y="698645"/>
                    <a:pt x="2486025" y="692295"/>
                  </a:cubicBezTo>
                  <a:cubicBezTo>
                    <a:pt x="2473325" y="685945"/>
                    <a:pt x="2466975" y="682770"/>
                    <a:pt x="2466975" y="682770"/>
                  </a:cubicBezTo>
                  <a:cubicBezTo>
                    <a:pt x="2457450" y="689120"/>
                    <a:pt x="2452688" y="709757"/>
                    <a:pt x="2452688" y="744682"/>
                  </a:cubicBezTo>
                  <a:lnTo>
                    <a:pt x="2457450" y="916132"/>
                  </a:lnTo>
                  <a:cubicBezTo>
                    <a:pt x="2454275" y="947882"/>
                    <a:pt x="2446338" y="960582"/>
                    <a:pt x="2433638" y="954232"/>
                  </a:cubicBezTo>
                  <a:cubicBezTo>
                    <a:pt x="2408238" y="957407"/>
                    <a:pt x="2395538" y="946295"/>
                    <a:pt x="2395538" y="920895"/>
                  </a:cubicBezTo>
                  <a:cubicBezTo>
                    <a:pt x="2395538" y="911370"/>
                    <a:pt x="2395538" y="890732"/>
                    <a:pt x="2395538" y="858982"/>
                  </a:cubicBezTo>
                  <a:cubicBezTo>
                    <a:pt x="2395538" y="843107"/>
                    <a:pt x="2395538" y="824057"/>
                    <a:pt x="2395538" y="801832"/>
                  </a:cubicBezTo>
                  <a:cubicBezTo>
                    <a:pt x="2395538" y="779607"/>
                    <a:pt x="2397125" y="757382"/>
                    <a:pt x="2400300" y="735157"/>
                  </a:cubicBezTo>
                  <a:cubicBezTo>
                    <a:pt x="2397125" y="719282"/>
                    <a:pt x="2386013" y="712932"/>
                    <a:pt x="2366963" y="716107"/>
                  </a:cubicBezTo>
                  <a:cubicBezTo>
                    <a:pt x="2357438" y="719282"/>
                    <a:pt x="2338388" y="735157"/>
                    <a:pt x="2309813" y="763732"/>
                  </a:cubicBezTo>
                  <a:cubicBezTo>
                    <a:pt x="2265363" y="808182"/>
                    <a:pt x="2235200" y="833582"/>
                    <a:pt x="2219325" y="839932"/>
                  </a:cubicBezTo>
                  <a:cubicBezTo>
                    <a:pt x="2184400" y="849457"/>
                    <a:pt x="2154238" y="839932"/>
                    <a:pt x="2128838" y="811357"/>
                  </a:cubicBezTo>
                  <a:cubicBezTo>
                    <a:pt x="2128838" y="811357"/>
                    <a:pt x="2136775" y="805007"/>
                    <a:pt x="2152650" y="792307"/>
                  </a:cubicBezTo>
                  <a:cubicBezTo>
                    <a:pt x="2200275" y="757382"/>
                    <a:pt x="2244725" y="719282"/>
                    <a:pt x="2286000" y="678007"/>
                  </a:cubicBezTo>
                  <a:cubicBezTo>
                    <a:pt x="2343150" y="614507"/>
                    <a:pt x="2363788" y="563707"/>
                    <a:pt x="2347913" y="525607"/>
                  </a:cubicBezTo>
                  <a:cubicBezTo>
                    <a:pt x="2328863" y="519257"/>
                    <a:pt x="2293938" y="533545"/>
                    <a:pt x="2243138" y="568470"/>
                  </a:cubicBezTo>
                  <a:cubicBezTo>
                    <a:pt x="2224088" y="581170"/>
                    <a:pt x="2212975" y="585932"/>
                    <a:pt x="2209800" y="582757"/>
                  </a:cubicBezTo>
                  <a:cubicBezTo>
                    <a:pt x="2197100" y="579582"/>
                    <a:pt x="2187575" y="560532"/>
                    <a:pt x="2181225" y="525607"/>
                  </a:cubicBezTo>
                  <a:cubicBezTo>
                    <a:pt x="2171700" y="484332"/>
                    <a:pt x="2171700" y="458932"/>
                    <a:pt x="2181225" y="449407"/>
                  </a:cubicBezTo>
                  <a:cubicBezTo>
                    <a:pt x="2181225" y="449407"/>
                    <a:pt x="2189163" y="449407"/>
                    <a:pt x="2205038" y="449407"/>
                  </a:cubicBezTo>
                  <a:cubicBezTo>
                    <a:pt x="2284413" y="452582"/>
                    <a:pt x="2371725" y="433532"/>
                    <a:pt x="2466975" y="392257"/>
                  </a:cubicBezTo>
                  <a:cubicBezTo>
                    <a:pt x="2497931" y="373207"/>
                    <a:pt x="2521744" y="363087"/>
                    <a:pt x="2538413" y="361896"/>
                  </a:cubicBezTo>
                  <a:close/>
                  <a:moveTo>
                    <a:pt x="3019425" y="339870"/>
                  </a:moveTo>
                  <a:cubicBezTo>
                    <a:pt x="3092450" y="352570"/>
                    <a:pt x="3141663" y="371620"/>
                    <a:pt x="3167063" y="397020"/>
                  </a:cubicBezTo>
                  <a:cubicBezTo>
                    <a:pt x="3167063" y="400195"/>
                    <a:pt x="3163888" y="411307"/>
                    <a:pt x="3157538" y="430357"/>
                  </a:cubicBezTo>
                  <a:cubicBezTo>
                    <a:pt x="3144838" y="468457"/>
                    <a:pt x="3135313" y="503382"/>
                    <a:pt x="3128963" y="535132"/>
                  </a:cubicBezTo>
                  <a:cubicBezTo>
                    <a:pt x="3068638" y="798657"/>
                    <a:pt x="3016250" y="947882"/>
                    <a:pt x="2971800" y="982807"/>
                  </a:cubicBezTo>
                  <a:cubicBezTo>
                    <a:pt x="2901950" y="976457"/>
                    <a:pt x="2817813" y="916132"/>
                    <a:pt x="2719388" y="801832"/>
                  </a:cubicBezTo>
                  <a:cubicBezTo>
                    <a:pt x="2633663" y="858982"/>
                    <a:pt x="2555875" y="885970"/>
                    <a:pt x="2486025" y="882795"/>
                  </a:cubicBezTo>
                  <a:cubicBezTo>
                    <a:pt x="2479675" y="879620"/>
                    <a:pt x="2498725" y="858982"/>
                    <a:pt x="2543175" y="820882"/>
                  </a:cubicBezTo>
                  <a:cubicBezTo>
                    <a:pt x="2619375" y="754207"/>
                    <a:pt x="2671763" y="700232"/>
                    <a:pt x="2700338" y="658957"/>
                  </a:cubicBezTo>
                  <a:cubicBezTo>
                    <a:pt x="2751138" y="585932"/>
                    <a:pt x="2782888" y="506557"/>
                    <a:pt x="2795588" y="420832"/>
                  </a:cubicBezTo>
                  <a:cubicBezTo>
                    <a:pt x="2773363" y="430357"/>
                    <a:pt x="2744788" y="449407"/>
                    <a:pt x="2709863" y="477982"/>
                  </a:cubicBezTo>
                  <a:cubicBezTo>
                    <a:pt x="2681288" y="500207"/>
                    <a:pt x="2662238" y="509732"/>
                    <a:pt x="2652713" y="506557"/>
                  </a:cubicBezTo>
                  <a:cubicBezTo>
                    <a:pt x="2640013" y="506557"/>
                    <a:pt x="2630488" y="489095"/>
                    <a:pt x="2624138" y="454170"/>
                  </a:cubicBezTo>
                  <a:cubicBezTo>
                    <a:pt x="2617788" y="416070"/>
                    <a:pt x="2619375" y="390670"/>
                    <a:pt x="2628900" y="377970"/>
                  </a:cubicBezTo>
                  <a:cubicBezTo>
                    <a:pt x="2628900" y="377970"/>
                    <a:pt x="2652713" y="376382"/>
                    <a:pt x="2700338" y="373207"/>
                  </a:cubicBezTo>
                  <a:cubicBezTo>
                    <a:pt x="2728913" y="370032"/>
                    <a:pt x="2749550" y="366857"/>
                    <a:pt x="2762250" y="363682"/>
                  </a:cubicBezTo>
                  <a:cubicBezTo>
                    <a:pt x="2787650" y="360507"/>
                    <a:pt x="2825750" y="355745"/>
                    <a:pt x="2876550" y="349395"/>
                  </a:cubicBezTo>
                  <a:cubicBezTo>
                    <a:pt x="2933700" y="346220"/>
                    <a:pt x="2981325" y="343045"/>
                    <a:pt x="3019425" y="339870"/>
                  </a:cubicBezTo>
                  <a:close/>
                  <a:moveTo>
                    <a:pt x="3662363" y="287482"/>
                  </a:moveTo>
                  <a:cubicBezTo>
                    <a:pt x="3633788" y="293832"/>
                    <a:pt x="3617912" y="312882"/>
                    <a:pt x="3614738" y="344632"/>
                  </a:cubicBezTo>
                  <a:cubicBezTo>
                    <a:pt x="3621088" y="382732"/>
                    <a:pt x="3641725" y="404957"/>
                    <a:pt x="3676650" y="411307"/>
                  </a:cubicBezTo>
                  <a:cubicBezTo>
                    <a:pt x="3695700" y="411307"/>
                    <a:pt x="3732212" y="404957"/>
                    <a:pt x="3786188" y="392257"/>
                  </a:cubicBezTo>
                  <a:cubicBezTo>
                    <a:pt x="3792538" y="389082"/>
                    <a:pt x="3798888" y="385907"/>
                    <a:pt x="3805238" y="382732"/>
                  </a:cubicBezTo>
                  <a:cubicBezTo>
                    <a:pt x="3763963" y="322407"/>
                    <a:pt x="3716338" y="290657"/>
                    <a:pt x="3662363" y="287482"/>
                  </a:cubicBezTo>
                  <a:close/>
                  <a:moveTo>
                    <a:pt x="1828205" y="243429"/>
                  </a:moveTo>
                  <a:cubicBezTo>
                    <a:pt x="1831777" y="243429"/>
                    <a:pt x="1835150" y="243826"/>
                    <a:pt x="1838325" y="244620"/>
                  </a:cubicBezTo>
                  <a:cubicBezTo>
                    <a:pt x="1876425" y="289070"/>
                    <a:pt x="1884363" y="335107"/>
                    <a:pt x="1862138" y="382732"/>
                  </a:cubicBezTo>
                  <a:cubicBezTo>
                    <a:pt x="1852613" y="385907"/>
                    <a:pt x="1841500" y="385907"/>
                    <a:pt x="1828800" y="382732"/>
                  </a:cubicBezTo>
                  <a:cubicBezTo>
                    <a:pt x="1819275" y="379557"/>
                    <a:pt x="1812925" y="377970"/>
                    <a:pt x="1809750" y="377970"/>
                  </a:cubicBezTo>
                  <a:cubicBezTo>
                    <a:pt x="1790700" y="381145"/>
                    <a:pt x="1760538" y="384320"/>
                    <a:pt x="1719263" y="387495"/>
                  </a:cubicBezTo>
                  <a:cubicBezTo>
                    <a:pt x="1703388" y="390670"/>
                    <a:pt x="1687513" y="392257"/>
                    <a:pt x="1671638" y="392257"/>
                  </a:cubicBezTo>
                  <a:cubicBezTo>
                    <a:pt x="1630363" y="392257"/>
                    <a:pt x="1601788" y="393845"/>
                    <a:pt x="1585913" y="397020"/>
                  </a:cubicBezTo>
                  <a:cubicBezTo>
                    <a:pt x="1563688" y="403370"/>
                    <a:pt x="1549400" y="408132"/>
                    <a:pt x="1543050" y="411307"/>
                  </a:cubicBezTo>
                  <a:cubicBezTo>
                    <a:pt x="1539875" y="411307"/>
                    <a:pt x="1538288" y="411307"/>
                    <a:pt x="1538288" y="411307"/>
                  </a:cubicBezTo>
                  <a:cubicBezTo>
                    <a:pt x="1512888" y="411307"/>
                    <a:pt x="1497013" y="414482"/>
                    <a:pt x="1490663" y="420832"/>
                  </a:cubicBezTo>
                  <a:cubicBezTo>
                    <a:pt x="1484313" y="427182"/>
                    <a:pt x="1479550" y="439882"/>
                    <a:pt x="1476375" y="458932"/>
                  </a:cubicBezTo>
                  <a:cubicBezTo>
                    <a:pt x="1470025" y="474807"/>
                    <a:pt x="1466850" y="485920"/>
                    <a:pt x="1466850" y="492270"/>
                  </a:cubicBezTo>
                  <a:cubicBezTo>
                    <a:pt x="1463675" y="517670"/>
                    <a:pt x="1484313" y="528782"/>
                    <a:pt x="1528763" y="525607"/>
                  </a:cubicBezTo>
                  <a:cubicBezTo>
                    <a:pt x="1528763" y="525607"/>
                    <a:pt x="1531938" y="525607"/>
                    <a:pt x="1538288" y="525607"/>
                  </a:cubicBezTo>
                  <a:cubicBezTo>
                    <a:pt x="1579563" y="525607"/>
                    <a:pt x="1633538" y="514495"/>
                    <a:pt x="1700213" y="492270"/>
                  </a:cubicBezTo>
                  <a:cubicBezTo>
                    <a:pt x="1738313" y="479570"/>
                    <a:pt x="1762125" y="476395"/>
                    <a:pt x="1771650" y="482745"/>
                  </a:cubicBezTo>
                  <a:cubicBezTo>
                    <a:pt x="1774825" y="489095"/>
                    <a:pt x="1776413" y="495445"/>
                    <a:pt x="1776413" y="501795"/>
                  </a:cubicBezTo>
                  <a:cubicBezTo>
                    <a:pt x="1776413" y="508145"/>
                    <a:pt x="1778000" y="512907"/>
                    <a:pt x="1781175" y="516082"/>
                  </a:cubicBezTo>
                  <a:cubicBezTo>
                    <a:pt x="1781175" y="525607"/>
                    <a:pt x="1781175" y="533545"/>
                    <a:pt x="1781175" y="539895"/>
                  </a:cubicBezTo>
                  <a:cubicBezTo>
                    <a:pt x="1787525" y="562120"/>
                    <a:pt x="1790700" y="574820"/>
                    <a:pt x="1790700" y="577995"/>
                  </a:cubicBezTo>
                  <a:cubicBezTo>
                    <a:pt x="1784350" y="584345"/>
                    <a:pt x="1741488" y="593870"/>
                    <a:pt x="1662113" y="606570"/>
                  </a:cubicBezTo>
                  <a:cubicBezTo>
                    <a:pt x="1652588" y="609745"/>
                    <a:pt x="1641475" y="612920"/>
                    <a:pt x="1628775" y="616095"/>
                  </a:cubicBezTo>
                  <a:cubicBezTo>
                    <a:pt x="1552575" y="644670"/>
                    <a:pt x="1501775" y="655782"/>
                    <a:pt x="1476375" y="649432"/>
                  </a:cubicBezTo>
                  <a:cubicBezTo>
                    <a:pt x="1447800" y="643082"/>
                    <a:pt x="1427163" y="622445"/>
                    <a:pt x="1414463" y="587520"/>
                  </a:cubicBezTo>
                  <a:cubicBezTo>
                    <a:pt x="1411288" y="584345"/>
                    <a:pt x="1408113" y="576407"/>
                    <a:pt x="1404938" y="563707"/>
                  </a:cubicBezTo>
                  <a:cubicBezTo>
                    <a:pt x="1392238" y="541482"/>
                    <a:pt x="1387475" y="522432"/>
                    <a:pt x="1390650" y="506557"/>
                  </a:cubicBezTo>
                  <a:cubicBezTo>
                    <a:pt x="1393825" y="462107"/>
                    <a:pt x="1390650" y="439882"/>
                    <a:pt x="1381125" y="439882"/>
                  </a:cubicBezTo>
                  <a:cubicBezTo>
                    <a:pt x="1368425" y="439882"/>
                    <a:pt x="1338263" y="449407"/>
                    <a:pt x="1290638" y="468457"/>
                  </a:cubicBezTo>
                  <a:cubicBezTo>
                    <a:pt x="1284288" y="471632"/>
                    <a:pt x="1279525" y="473220"/>
                    <a:pt x="1276350" y="473220"/>
                  </a:cubicBezTo>
                  <a:cubicBezTo>
                    <a:pt x="1238250" y="425595"/>
                    <a:pt x="1219200" y="381145"/>
                    <a:pt x="1219200" y="339870"/>
                  </a:cubicBezTo>
                  <a:cubicBezTo>
                    <a:pt x="1219200" y="339870"/>
                    <a:pt x="1222375" y="339870"/>
                    <a:pt x="1228725" y="339870"/>
                  </a:cubicBezTo>
                  <a:cubicBezTo>
                    <a:pt x="1285875" y="346220"/>
                    <a:pt x="1365250" y="336695"/>
                    <a:pt x="1466850" y="311295"/>
                  </a:cubicBezTo>
                  <a:cubicBezTo>
                    <a:pt x="1565275" y="289070"/>
                    <a:pt x="1663700" y="273195"/>
                    <a:pt x="1762125" y="263670"/>
                  </a:cubicBezTo>
                  <a:cubicBezTo>
                    <a:pt x="1768475" y="263670"/>
                    <a:pt x="1778000" y="260495"/>
                    <a:pt x="1790700" y="254145"/>
                  </a:cubicBezTo>
                  <a:cubicBezTo>
                    <a:pt x="1804988" y="247001"/>
                    <a:pt x="1817489" y="243429"/>
                    <a:pt x="1828205" y="243429"/>
                  </a:cubicBezTo>
                  <a:close/>
                  <a:moveTo>
                    <a:pt x="3652838" y="239857"/>
                  </a:moveTo>
                  <a:cubicBezTo>
                    <a:pt x="3713162" y="246207"/>
                    <a:pt x="3775075" y="290657"/>
                    <a:pt x="3838575" y="373207"/>
                  </a:cubicBezTo>
                  <a:cubicBezTo>
                    <a:pt x="3867150" y="363682"/>
                    <a:pt x="3897313" y="357332"/>
                    <a:pt x="3929063" y="354157"/>
                  </a:cubicBezTo>
                  <a:cubicBezTo>
                    <a:pt x="3935413" y="357332"/>
                    <a:pt x="3940175" y="360507"/>
                    <a:pt x="3943350" y="363682"/>
                  </a:cubicBezTo>
                  <a:cubicBezTo>
                    <a:pt x="3943350" y="366857"/>
                    <a:pt x="3941763" y="368445"/>
                    <a:pt x="3938588" y="368445"/>
                  </a:cubicBezTo>
                  <a:cubicBezTo>
                    <a:pt x="3925888" y="374795"/>
                    <a:pt x="3903663" y="393845"/>
                    <a:pt x="3871913" y="425595"/>
                  </a:cubicBezTo>
                  <a:cubicBezTo>
                    <a:pt x="3887788" y="460520"/>
                    <a:pt x="3902075" y="487507"/>
                    <a:pt x="3914775" y="506557"/>
                  </a:cubicBezTo>
                  <a:cubicBezTo>
                    <a:pt x="3927475" y="525607"/>
                    <a:pt x="3937000" y="539895"/>
                    <a:pt x="3943350" y="549420"/>
                  </a:cubicBezTo>
                  <a:cubicBezTo>
                    <a:pt x="3949700" y="571645"/>
                    <a:pt x="3959225" y="593870"/>
                    <a:pt x="3971925" y="616095"/>
                  </a:cubicBezTo>
                  <a:cubicBezTo>
                    <a:pt x="3990975" y="651020"/>
                    <a:pt x="4006850" y="685945"/>
                    <a:pt x="4019550" y="720870"/>
                  </a:cubicBezTo>
                  <a:cubicBezTo>
                    <a:pt x="4035425" y="800245"/>
                    <a:pt x="4040188" y="855807"/>
                    <a:pt x="4033838" y="887557"/>
                  </a:cubicBezTo>
                  <a:cubicBezTo>
                    <a:pt x="3925888" y="884382"/>
                    <a:pt x="3819525" y="873270"/>
                    <a:pt x="3714750" y="854220"/>
                  </a:cubicBezTo>
                  <a:cubicBezTo>
                    <a:pt x="3638550" y="841520"/>
                    <a:pt x="3587750" y="819295"/>
                    <a:pt x="3562350" y="787545"/>
                  </a:cubicBezTo>
                  <a:cubicBezTo>
                    <a:pt x="3533775" y="752620"/>
                    <a:pt x="3516313" y="692295"/>
                    <a:pt x="3509963" y="606570"/>
                  </a:cubicBezTo>
                  <a:cubicBezTo>
                    <a:pt x="3506788" y="555770"/>
                    <a:pt x="3498850" y="500207"/>
                    <a:pt x="3486150" y="439882"/>
                  </a:cubicBezTo>
                  <a:cubicBezTo>
                    <a:pt x="3489325" y="427182"/>
                    <a:pt x="3500438" y="416070"/>
                    <a:pt x="3519488" y="406545"/>
                  </a:cubicBezTo>
                  <a:cubicBezTo>
                    <a:pt x="3532187" y="457345"/>
                    <a:pt x="3543300" y="511320"/>
                    <a:pt x="3552825" y="568470"/>
                  </a:cubicBezTo>
                  <a:cubicBezTo>
                    <a:pt x="3552825" y="574820"/>
                    <a:pt x="3552825" y="581170"/>
                    <a:pt x="3552825" y="587520"/>
                  </a:cubicBezTo>
                  <a:cubicBezTo>
                    <a:pt x="3571875" y="663720"/>
                    <a:pt x="3600450" y="708170"/>
                    <a:pt x="3638550" y="720870"/>
                  </a:cubicBezTo>
                  <a:cubicBezTo>
                    <a:pt x="3771900" y="758970"/>
                    <a:pt x="3860800" y="766907"/>
                    <a:pt x="3905250" y="744682"/>
                  </a:cubicBezTo>
                  <a:cubicBezTo>
                    <a:pt x="3933825" y="722457"/>
                    <a:pt x="3932238" y="662132"/>
                    <a:pt x="3900488" y="563707"/>
                  </a:cubicBezTo>
                  <a:cubicBezTo>
                    <a:pt x="3884613" y="522432"/>
                    <a:pt x="3865563" y="484332"/>
                    <a:pt x="3843338" y="449407"/>
                  </a:cubicBezTo>
                  <a:cubicBezTo>
                    <a:pt x="3814763" y="465282"/>
                    <a:pt x="3786188" y="493857"/>
                    <a:pt x="3757613" y="535132"/>
                  </a:cubicBezTo>
                  <a:cubicBezTo>
                    <a:pt x="3754438" y="538307"/>
                    <a:pt x="3752850" y="541482"/>
                    <a:pt x="3752850" y="544657"/>
                  </a:cubicBezTo>
                  <a:cubicBezTo>
                    <a:pt x="3749675" y="554182"/>
                    <a:pt x="3744913" y="558945"/>
                    <a:pt x="3738563" y="558945"/>
                  </a:cubicBezTo>
                  <a:cubicBezTo>
                    <a:pt x="3732212" y="558945"/>
                    <a:pt x="3724275" y="555770"/>
                    <a:pt x="3714750" y="549420"/>
                  </a:cubicBezTo>
                  <a:cubicBezTo>
                    <a:pt x="3708400" y="546245"/>
                    <a:pt x="3705225" y="543070"/>
                    <a:pt x="3705225" y="539895"/>
                  </a:cubicBezTo>
                  <a:cubicBezTo>
                    <a:pt x="3679825" y="517670"/>
                    <a:pt x="3657600" y="490682"/>
                    <a:pt x="3638550" y="458932"/>
                  </a:cubicBezTo>
                  <a:cubicBezTo>
                    <a:pt x="3635375" y="458932"/>
                    <a:pt x="3632200" y="455757"/>
                    <a:pt x="3629025" y="449407"/>
                  </a:cubicBezTo>
                  <a:cubicBezTo>
                    <a:pt x="3594100" y="398607"/>
                    <a:pt x="3578225" y="357332"/>
                    <a:pt x="3581400" y="325582"/>
                  </a:cubicBezTo>
                  <a:cubicBezTo>
                    <a:pt x="3587750" y="277957"/>
                    <a:pt x="3611563" y="249382"/>
                    <a:pt x="3652838" y="239857"/>
                  </a:cubicBezTo>
                  <a:close/>
                  <a:moveTo>
                    <a:pt x="892374" y="139547"/>
                  </a:moveTo>
                  <a:cubicBezTo>
                    <a:pt x="903089" y="141333"/>
                    <a:pt x="912019" y="149370"/>
                    <a:pt x="919163" y="163657"/>
                  </a:cubicBezTo>
                  <a:cubicBezTo>
                    <a:pt x="919163" y="170007"/>
                    <a:pt x="922338" y="176357"/>
                    <a:pt x="928688" y="182707"/>
                  </a:cubicBezTo>
                  <a:cubicBezTo>
                    <a:pt x="957263" y="211282"/>
                    <a:pt x="971550" y="241445"/>
                    <a:pt x="971550" y="273195"/>
                  </a:cubicBezTo>
                  <a:cubicBezTo>
                    <a:pt x="968375" y="292245"/>
                    <a:pt x="962025" y="301770"/>
                    <a:pt x="952500" y="301770"/>
                  </a:cubicBezTo>
                  <a:cubicBezTo>
                    <a:pt x="933450" y="301770"/>
                    <a:pt x="917575" y="300182"/>
                    <a:pt x="904875" y="297007"/>
                  </a:cubicBezTo>
                  <a:cubicBezTo>
                    <a:pt x="866775" y="290657"/>
                    <a:pt x="833438" y="287482"/>
                    <a:pt x="804863" y="287482"/>
                  </a:cubicBezTo>
                  <a:cubicBezTo>
                    <a:pt x="735013" y="287482"/>
                    <a:pt x="684213" y="308120"/>
                    <a:pt x="652463" y="349395"/>
                  </a:cubicBezTo>
                  <a:cubicBezTo>
                    <a:pt x="611188" y="397020"/>
                    <a:pt x="590550" y="460520"/>
                    <a:pt x="590550" y="539895"/>
                  </a:cubicBezTo>
                  <a:cubicBezTo>
                    <a:pt x="590550" y="552595"/>
                    <a:pt x="606425" y="562120"/>
                    <a:pt x="638175" y="568470"/>
                  </a:cubicBezTo>
                  <a:cubicBezTo>
                    <a:pt x="644525" y="568470"/>
                    <a:pt x="649288" y="568470"/>
                    <a:pt x="652463" y="568470"/>
                  </a:cubicBezTo>
                  <a:cubicBezTo>
                    <a:pt x="674688" y="577995"/>
                    <a:pt x="698500" y="585932"/>
                    <a:pt x="723900" y="592282"/>
                  </a:cubicBezTo>
                  <a:cubicBezTo>
                    <a:pt x="796925" y="611332"/>
                    <a:pt x="852488" y="627207"/>
                    <a:pt x="890588" y="639907"/>
                  </a:cubicBezTo>
                  <a:cubicBezTo>
                    <a:pt x="890588" y="643082"/>
                    <a:pt x="892175" y="644670"/>
                    <a:pt x="895350" y="644670"/>
                  </a:cubicBezTo>
                  <a:cubicBezTo>
                    <a:pt x="920750" y="644670"/>
                    <a:pt x="939800" y="655782"/>
                    <a:pt x="952500" y="678007"/>
                  </a:cubicBezTo>
                  <a:cubicBezTo>
                    <a:pt x="962025" y="697057"/>
                    <a:pt x="962025" y="731982"/>
                    <a:pt x="952500" y="782782"/>
                  </a:cubicBezTo>
                  <a:cubicBezTo>
                    <a:pt x="942975" y="827232"/>
                    <a:pt x="927100" y="849457"/>
                    <a:pt x="904875" y="849457"/>
                  </a:cubicBezTo>
                  <a:cubicBezTo>
                    <a:pt x="898525" y="849457"/>
                    <a:pt x="882650" y="835170"/>
                    <a:pt x="857250" y="806595"/>
                  </a:cubicBezTo>
                  <a:cubicBezTo>
                    <a:pt x="831850" y="771670"/>
                    <a:pt x="812800" y="747857"/>
                    <a:pt x="800100" y="735157"/>
                  </a:cubicBezTo>
                  <a:cubicBezTo>
                    <a:pt x="736600" y="668482"/>
                    <a:pt x="666750" y="620857"/>
                    <a:pt x="590550" y="592282"/>
                  </a:cubicBezTo>
                  <a:cubicBezTo>
                    <a:pt x="584200" y="598632"/>
                    <a:pt x="579438" y="608157"/>
                    <a:pt x="576263" y="620857"/>
                  </a:cubicBezTo>
                  <a:cubicBezTo>
                    <a:pt x="576263" y="627207"/>
                    <a:pt x="576263" y="630382"/>
                    <a:pt x="576263" y="630382"/>
                  </a:cubicBezTo>
                  <a:cubicBezTo>
                    <a:pt x="576263" y="636732"/>
                    <a:pt x="574675" y="649432"/>
                    <a:pt x="571500" y="668482"/>
                  </a:cubicBezTo>
                  <a:cubicBezTo>
                    <a:pt x="571500" y="744682"/>
                    <a:pt x="571500" y="830407"/>
                    <a:pt x="571500" y="925657"/>
                  </a:cubicBezTo>
                  <a:cubicBezTo>
                    <a:pt x="571500" y="938357"/>
                    <a:pt x="569913" y="947882"/>
                    <a:pt x="566738" y="954232"/>
                  </a:cubicBezTo>
                  <a:cubicBezTo>
                    <a:pt x="534988" y="970107"/>
                    <a:pt x="493713" y="970107"/>
                    <a:pt x="442913" y="954232"/>
                  </a:cubicBezTo>
                  <a:cubicBezTo>
                    <a:pt x="442913" y="954232"/>
                    <a:pt x="446088" y="949470"/>
                    <a:pt x="452438" y="939945"/>
                  </a:cubicBezTo>
                  <a:cubicBezTo>
                    <a:pt x="461963" y="927245"/>
                    <a:pt x="468313" y="916132"/>
                    <a:pt x="471488" y="906607"/>
                  </a:cubicBezTo>
                  <a:cubicBezTo>
                    <a:pt x="484188" y="862157"/>
                    <a:pt x="490538" y="792307"/>
                    <a:pt x="490538" y="697057"/>
                  </a:cubicBezTo>
                  <a:cubicBezTo>
                    <a:pt x="490538" y="662132"/>
                    <a:pt x="488950" y="633557"/>
                    <a:pt x="485775" y="611332"/>
                  </a:cubicBezTo>
                  <a:cubicBezTo>
                    <a:pt x="485775" y="589107"/>
                    <a:pt x="484188" y="568470"/>
                    <a:pt x="481013" y="549420"/>
                  </a:cubicBezTo>
                  <a:cubicBezTo>
                    <a:pt x="474663" y="530370"/>
                    <a:pt x="463550" y="520845"/>
                    <a:pt x="447675" y="520845"/>
                  </a:cubicBezTo>
                  <a:cubicBezTo>
                    <a:pt x="425450" y="527195"/>
                    <a:pt x="361950" y="577995"/>
                    <a:pt x="257175" y="673245"/>
                  </a:cubicBezTo>
                  <a:cubicBezTo>
                    <a:pt x="244475" y="682770"/>
                    <a:pt x="227013" y="700232"/>
                    <a:pt x="204788" y="725632"/>
                  </a:cubicBezTo>
                  <a:cubicBezTo>
                    <a:pt x="192088" y="741507"/>
                    <a:pt x="182563" y="752620"/>
                    <a:pt x="176213" y="758970"/>
                  </a:cubicBezTo>
                  <a:cubicBezTo>
                    <a:pt x="163513" y="774845"/>
                    <a:pt x="157163" y="789132"/>
                    <a:pt x="157163" y="801832"/>
                  </a:cubicBezTo>
                  <a:cubicBezTo>
                    <a:pt x="150813" y="808182"/>
                    <a:pt x="120650" y="812945"/>
                    <a:pt x="66675" y="816120"/>
                  </a:cubicBezTo>
                  <a:cubicBezTo>
                    <a:pt x="22225" y="816120"/>
                    <a:pt x="0" y="812945"/>
                    <a:pt x="0" y="806595"/>
                  </a:cubicBezTo>
                  <a:cubicBezTo>
                    <a:pt x="0" y="803420"/>
                    <a:pt x="11113" y="793895"/>
                    <a:pt x="33338" y="778020"/>
                  </a:cubicBezTo>
                  <a:cubicBezTo>
                    <a:pt x="84138" y="749445"/>
                    <a:pt x="122238" y="720870"/>
                    <a:pt x="147638" y="692295"/>
                  </a:cubicBezTo>
                  <a:cubicBezTo>
                    <a:pt x="179388" y="657370"/>
                    <a:pt x="227013" y="611332"/>
                    <a:pt x="290513" y="554182"/>
                  </a:cubicBezTo>
                  <a:cubicBezTo>
                    <a:pt x="306388" y="541482"/>
                    <a:pt x="323850" y="525607"/>
                    <a:pt x="342900" y="506557"/>
                  </a:cubicBezTo>
                  <a:cubicBezTo>
                    <a:pt x="406400" y="446232"/>
                    <a:pt x="455613" y="385907"/>
                    <a:pt x="490538" y="325582"/>
                  </a:cubicBezTo>
                  <a:cubicBezTo>
                    <a:pt x="493713" y="309707"/>
                    <a:pt x="484188" y="298595"/>
                    <a:pt x="461963" y="292245"/>
                  </a:cubicBezTo>
                  <a:cubicBezTo>
                    <a:pt x="407988" y="295420"/>
                    <a:pt x="334963" y="314470"/>
                    <a:pt x="242888" y="349395"/>
                  </a:cubicBezTo>
                  <a:cubicBezTo>
                    <a:pt x="239713" y="352570"/>
                    <a:pt x="236538" y="354157"/>
                    <a:pt x="233363" y="354157"/>
                  </a:cubicBezTo>
                  <a:cubicBezTo>
                    <a:pt x="201613" y="373207"/>
                    <a:pt x="184150" y="376382"/>
                    <a:pt x="180975" y="363682"/>
                  </a:cubicBezTo>
                  <a:cubicBezTo>
                    <a:pt x="171450" y="347807"/>
                    <a:pt x="163513" y="319232"/>
                    <a:pt x="157163" y="277957"/>
                  </a:cubicBezTo>
                  <a:cubicBezTo>
                    <a:pt x="153988" y="243032"/>
                    <a:pt x="155575" y="219220"/>
                    <a:pt x="161925" y="206520"/>
                  </a:cubicBezTo>
                  <a:cubicBezTo>
                    <a:pt x="161925" y="203345"/>
                    <a:pt x="173038" y="204932"/>
                    <a:pt x="195263" y="211282"/>
                  </a:cubicBezTo>
                  <a:cubicBezTo>
                    <a:pt x="211138" y="214457"/>
                    <a:pt x="222250" y="216045"/>
                    <a:pt x="228600" y="216045"/>
                  </a:cubicBezTo>
                  <a:cubicBezTo>
                    <a:pt x="323850" y="206520"/>
                    <a:pt x="417513" y="196995"/>
                    <a:pt x="509588" y="187470"/>
                  </a:cubicBezTo>
                  <a:cubicBezTo>
                    <a:pt x="541338" y="184295"/>
                    <a:pt x="584200" y="181120"/>
                    <a:pt x="638175" y="177945"/>
                  </a:cubicBezTo>
                  <a:cubicBezTo>
                    <a:pt x="720725" y="171595"/>
                    <a:pt x="801688" y="158895"/>
                    <a:pt x="881063" y="139845"/>
                  </a:cubicBezTo>
                  <a:cubicBezTo>
                    <a:pt x="885031" y="139051"/>
                    <a:pt x="888802" y="138952"/>
                    <a:pt x="892374" y="139547"/>
                  </a:cubicBezTo>
                  <a:close/>
                  <a:moveTo>
                    <a:pt x="2476500" y="68407"/>
                  </a:moveTo>
                  <a:cubicBezTo>
                    <a:pt x="2492375" y="68407"/>
                    <a:pt x="2509838" y="89045"/>
                    <a:pt x="2528888" y="130320"/>
                  </a:cubicBezTo>
                  <a:cubicBezTo>
                    <a:pt x="2532063" y="136670"/>
                    <a:pt x="2535238" y="141432"/>
                    <a:pt x="2538413" y="144607"/>
                  </a:cubicBezTo>
                  <a:cubicBezTo>
                    <a:pt x="2541588" y="154132"/>
                    <a:pt x="2549525" y="166832"/>
                    <a:pt x="2562225" y="182707"/>
                  </a:cubicBezTo>
                  <a:cubicBezTo>
                    <a:pt x="2587625" y="211282"/>
                    <a:pt x="2597150" y="233507"/>
                    <a:pt x="2590800" y="249382"/>
                  </a:cubicBezTo>
                  <a:cubicBezTo>
                    <a:pt x="2581275" y="265257"/>
                    <a:pt x="2552700" y="270020"/>
                    <a:pt x="2505075" y="263670"/>
                  </a:cubicBezTo>
                  <a:cubicBezTo>
                    <a:pt x="2463800" y="257320"/>
                    <a:pt x="2441575" y="244620"/>
                    <a:pt x="2438400" y="225570"/>
                  </a:cubicBezTo>
                  <a:cubicBezTo>
                    <a:pt x="2432050" y="146195"/>
                    <a:pt x="2444750" y="93807"/>
                    <a:pt x="2476500" y="68407"/>
                  </a:cubicBezTo>
                  <a:close/>
                  <a:moveTo>
                    <a:pt x="1604367" y="244"/>
                  </a:moveTo>
                  <a:cubicBezTo>
                    <a:pt x="1609527" y="-352"/>
                    <a:pt x="1614488" y="145"/>
                    <a:pt x="1619250" y="1732"/>
                  </a:cubicBezTo>
                  <a:cubicBezTo>
                    <a:pt x="1622425" y="4907"/>
                    <a:pt x="1624013" y="12845"/>
                    <a:pt x="1624013" y="25545"/>
                  </a:cubicBezTo>
                  <a:cubicBezTo>
                    <a:pt x="1624013" y="44595"/>
                    <a:pt x="1625600" y="58882"/>
                    <a:pt x="1628775" y="68407"/>
                  </a:cubicBezTo>
                  <a:cubicBezTo>
                    <a:pt x="1631950" y="81107"/>
                    <a:pt x="1636713" y="92220"/>
                    <a:pt x="1643063" y="101745"/>
                  </a:cubicBezTo>
                  <a:cubicBezTo>
                    <a:pt x="1662113" y="136670"/>
                    <a:pt x="1671638" y="162070"/>
                    <a:pt x="1671638" y="177945"/>
                  </a:cubicBezTo>
                  <a:cubicBezTo>
                    <a:pt x="1671638" y="209695"/>
                    <a:pt x="1660525" y="223982"/>
                    <a:pt x="1638300" y="220807"/>
                  </a:cubicBezTo>
                  <a:cubicBezTo>
                    <a:pt x="1631950" y="220807"/>
                    <a:pt x="1620838" y="216045"/>
                    <a:pt x="1604963" y="206520"/>
                  </a:cubicBezTo>
                  <a:cubicBezTo>
                    <a:pt x="1595438" y="200170"/>
                    <a:pt x="1582738" y="192232"/>
                    <a:pt x="1566863" y="182707"/>
                  </a:cubicBezTo>
                  <a:cubicBezTo>
                    <a:pt x="1557338" y="179532"/>
                    <a:pt x="1546225" y="174770"/>
                    <a:pt x="1533525" y="168420"/>
                  </a:cubicBezTo>
                  <a:cubicBezTo>
                    <a:pt x="1514475" y="158895"/>
                    <a:pt x="1506538" y="150957"/>
                    <a:pt x="1509713" y="144607"/>
                  </a:cubicBezTo>
                  <a:cubicBezTo>
                    <a:pt x="1509713" y="122382"/>
                    <a:pt x="1524000" y="85870"/>
                    <a:pt x="1552575" y="35070"/>
                  </a:cubicBezTo>
                  <a:cubicBezTo>
                    <a:pt x="1571625" y="13638"/>
                    <a:pt x="1588889" y="2030"/>
                    <a:pt x="1604367" y="244"/>
                  </a:cubicBez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600" b="0" i="0" u="none" strike="noStrike" kern="1200" cap="none" spc="-800" normalizeH="0" baseline="0" noProof="0" dirty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方正魏碑繁体" panose="03000509000000000000" pitchFamily="65" charset="-122"/>
                <a:ea typeface="方正魏碑繁体" panose="03000509000000000000" pitchFamily="65" charset="-122"/>
                <a:cs typeface="+mn-cs"/>
              </a:endParaRPr>
            </a:p>
          </p:txBody>
        </p:sp>
        <p:sp>
          <p:nvSpPr>
            <p:cNvPr id="15" name="任意多边形: 形状 50"/>
            <p:cNvSpPr/>
            <p:nvPr>
              <p:custDataLst>
                <p:tags r:id="rId9"/>
              </p:custDataLst>
            </p:nvPr>
          </p:nvSpPr>
          <p:spPr>
            <a:xfrm>
              <a:off x="-7437900" y="2604494"/>
              <a:ext cx="5122663" cy="939731"/>
            </a:xfrm>
            <a:custGeom>
              <a:avLst/>
              <a:gdLst/>
              <a:ahLst/>
              <a:cxnLst/>
              <a:rect l="l" t="t" r="r" b="b"/>
              <a:pathLst>
                <a:path w="5116955" h="939517">
                  <a:moveTo>
                    <a:pt x="3198477" y="539067"/>
                  </a:moveTo>
                  <a:lnTo>
                    <a:pt x="3198477" y="568471"/>
                  </a:lnTo>
                  <a:lnTo>
                    <a:pt x="3169073" y="568471"/>
                  </a:lnTo>
                  <a:cubicBezTo>
                    <a:pt x="3180974" y="579614"/>
                    <a:pt x="3193576" y="590232"/>
                    <a:pt x="3206878" y="600325"/>
                  </a:cubicBezTo>
                  <a:cubicBezTo>
                    <a:pt x="3220179" y="610418"/>
                    <a:pt x="3234181" y="620336"/>
                    <a:pt x="3248883" y="630078"/>
                  </a:cubicBezTo>
                  <a:cubicBezTo>
                    <a:pt x="3254571" y="616135"/>
                    <a:pt x="3259997" y="601667"/>
                    <a:pt x="3265160" y="586673"/>
                  </a:cubicBezTo>
                  <a:cubicBezTo>
                    <a:pt x="3270323" y="571680"/>
                    <a:pt x="3274698" y="555811"/>
                    <a:pt x="3278287" y="539067"/>
                  </a:cubicBezTo>
                  <a:close/>
                  <a:moveTo>
                    <a:pt x="4125630" y="525065"/>
                  </a:moveTo>
                  <a:lnTo>
                    <a:pt x="4125630" y="719690"/>
                  </a:lnTo>
                  <a:lnTo>
                    <a:pt x="4237644" y="719690"/>
                  </a:lnTo>
                  <a:lnTo>
                    <a:pt x="4237644" y="525065"/>
                  </a:lnTo>
                  <a:close/>
                  <a:moveTo>
                    <a:pt x="4516279" y="434054"/>
                  </a:moveTo>
                  <a:lnTo>
                    <a:pt x="4710904" y="434054"/>
                  </a:lnTo>
                  <a:lnTo>
                    <a:pt x="4710904" y="464858"/>
                  </a:lnTo>
                  <a:lnTo>
                    <a:pt x="4863523" y="464858"/>
                  </a:lnTo>
                  <a:lnTo>
                    <a:pt x="4877524" y="434054"/>
                  </a:lnTo>
                  <a:lnTo>
                    <a:pt x="5069349" y="460657"/>
                  </a:lnTo>
                  <a:lnTo>
                    <a:pt x="5046946" y="522265"/>
                  </a:lnTo>
                  <a:lnTo>
                    <a:pt x="5046946" y="739292"/>
                  </a:lnTo>
                  <a:cubicBezTo>
                    <a:pt x="5046946" y="771788"/>
                    <a:pt x="5038195" y="797108"/>
                    <a:pt x="5020692" y="815252"/>
                  </a:cubicBezTo>
                  <a:cubicBezTo>
                    <a:pt x="5003191" y="833396"/>
                    <a:pt x="4976937" y="842613"/>
                    <a:pt x="4941933" y="842905"/>
                  </a:cubicBezTo>
                  <a:lnTo>
                    <a:pt x="4808916" y="842905"/>
                  </a:lnTo>
                  <a:lnTo>
                    <a:pt x="4765510" y="728091"/>
                  </a:lnTo>
                  <a:lnTo>
                    <a:pt x="4852321" y="728091"/>
                  </a:lnTo>
                  <a:lnTo>
                    <a:pt x="4852321" y="537667"/>
                  </a:lnTo>
                  <a:lnTo>
                    <a:pt x="4710904" y="537667"/>
                  </a:lnTo>
                  <a:lnTo>
                    <a:pt x="4710904" y="936717"/>
                  </a:lnTo>
                  <a:lnTo>
                    <a:pt x="4516279" y="936717"/>
                  </a:lnTo>
                  <a:close/>
                  <a:moveTo>
                    <a:pt x="3931006" y="420052"/>
                  </a:moveTo>
                  <a:lnTo>
                    <a:pt x="4125630" y="420052"/>
                  </a:lnTo>
                  <a:lnTo>
                    <a:pt x="4125630" y="450856"/>
                  </a:lnTo>
                  <a:lnTo>
                    <a:pt x="4250246" y="450856"/>
                  </a:lnTo>
                  <a:lnTo>
                    <a:pt x="4262847" y="421452"/>
                  </a:lnTo>
                  <a:lnTo>
                    <a:pt x="4454672" y="456457"/>
                  </a:lnTo>
                  <a:lnTo>
                    <a:pt x="4432269" y="518064"/>
                  </a:lnTo>
                  <a:lnTo>
                    <a:pt x="4432269" y="831704"/>
                  </a:lnTo>
                  <a:lnTo>
                    <a:pt x="4237644" y="831704"/>
                  </a:lnTo>
                  <a:lnTo>
                    <a:pt x="4237644" y="792499"/>
                  </a:lnTo>
                  <a:lnTo>
                    <a:pt x="4125630" y="792499"/>
                  </a:lnTo>
                  <a:lnTo>
                    <a:pt x="4125630" y="831704"/>
                  </a:lnTo>
                  <a:lnTo>
                    <a:pt x="3931006" y="831704"/>
                  </a:lnTo>
                  <a:close/>
                  <a:moveTo>
                    <a:pt x="3493914" y="347243"/>
                  </a:moveTo>
                  <a:lnTo>
                    <a:pt x="3493914" y="372446"/>
                  </a:lnTo>
                  <a:cubicBezTo>
                    <a:pt x="3493914" y="405817"/>
                    <a:pt x="3492513" y="437088"/>
                    <a:pt x="3489713" y="466258"/>
                  </a:cubicBezTo>
                  <a:lnTo>
                    <a:pt x="3580724" y="466258"/>
                  </a:lnTo>
                  <a:lnTo>
                    <a:pt x="3580724" y="347243"/>
                  </a:lnTo>
                  <a:close/>
                  <a:moveTo>
                    <a:pt x="3198477" y="347243"/>
                  </a:moveTo>
                  <a:lnTo>
                    <a:pt x="3198477" y="466258"/>
                  </a:lnTo>
                  <a:lnTo>
                    <a:pt x="3290888" y="466258"/>
                  </a:lnTo>
                  <a:cubicBezTo>
                    <a:pt x="3295322" y="431487"/>
                    <a:pt x="3297655" y="393216"/>
                    <a:pt x="3297889" y="351444"/>
                  </a:cubicBezTo>
                  <a:lnTo>
                    <a:pt x="3297889" y="347243"/>
                  </a:lnTo>
                  <a:close/>
                  <a:moveTo>
                    <a:pt x="1411615" y="285635"/>
                  </a:moveTo>
                  <a:lnTo>
                    <a:pt x="1603439" y="322040"/>
                  </a:lnTo>
                  <a:lnTo>
                    <a:pt x="1576836" y="390649"/>
                  </a:lnTo>
                  <a:lnTo>
                    <a:pt x="1576836" y="721090"/>
                  </a:lnTo>
                  <a:lnTo>
                    <a:pt x="1711252" y="691686"/>
                  </a:lnTo>
                  <a:cubicBezTo>
                    <a:pt x="1686808" y="758107"/>
                    <a:pt x="1645736" y="813939"/>
                    <a:pt x="1588037" y="859182"/>
                  </a:cubicBezTo>
                  <a:cubicBezTo>
                    <a:pt x="1530338" y="904425"/>
                    <a:pt x="1464063" y="931204"/>
                    <a:pt x="1389212" y="939517"/>
                  </a:cubicBezTo>
                  <a:lnTo>
                    <a:pt x="1341606" y="772896"/>
                  </a:lnTo>
                  <a:lnTo>
                    <a:pt x="1385012" y="763095"/>
                  </a:lnTo>
                  <a:lnTo>
                    <a:pt x="1385012" y="396249"/>
                  </a:lnTo>
                  <a:lnTo>
                    <a:pt x="1275798" y="396249"/>
                  </a:lnTo>
                  <a:lnTo>
                    <a:pt x="1275798" y="323440"/>
                  </a:lnTo>
                  <a:lnTo>
                    <a:pt x="1396213" y="323440"/>
                  </a:lnTo>
                  <a:close/>
                  <a:moveTo>
                    <a:pt x="515265" y="256232"/>
                  </a:moveTo>
                  <a:lnTo>
                    <a:pt x="709889" y="256232"/>
                  </a:lnTo>
                  <a:lnTo>
                    <a:pt x="709889" y="396249"/>
                  </a:lnTo>
                  <a:lnTo>
                    <a:pt x="943719" y="396249"/>
                  </a:lnTo>
                  <a:cubicBezTo>
                    <a:pt x="951303" y="396337"/>
                    <a:pt x="958537" y="395112"/>
                    <a:pt x="965421" y="392574"/>
                  </a:cubicBezTo>
                  <a:cubicBezTo>
                    <a:pt x="972305" y="390036"/>
                    <a:pt x="979540" y="385660"/>
                    <a:pt x="987124" y="379447"/>
                  </a:cubicBezTo>
                  <a:lnTo>
                    <a:pt x="1010927" y="357044"/>
                  </a:lnTo>
                  <a:lnTo>
                    <a:pt x="1058533" y="425653"/>
                  </a:lnTo>
                  <a:lnTo>
                    <a:pt x="1027729" y="450856"/>
                  </a:lnTo>
                  <a:cubicBezTo>
                    <a:pt x="1012560" y="463224"/>
                    <a:pt x="995292" y="469292"/>
                    <a:pt x="975923" y="469058"/>
                  </a:cubicBezTo>
                  <a:lnTo>
                    <a:pt x="709889" y="469058"/>
                  </a:lnTo>
                  <a:lnTo>
                    <a:pt x="709889" y="660882"/>
                  </a:lnTo>
                  <a:lnTo>
                    <a:pt x="1065534" y="660882"/>
                  </a:lnTo>
                  <a:cubicBezTo>
                    <a:pt x="1073205" y="660999"/>
                    <a:pt x="1080615" y="659716"/>
                    <a:pt x="1087761" y="657032"/>
                  </a:cubicBezTo>
                  <a:cubicBezTo>
                    <a:pt x="1094908" y="654348"/>
                    <a:pt x="1101967" y="649564"/>
                    <a:pt x="1108939" y="642680"/>
                  </a:cubicBezTo>
                  <a:lnTo>
                    <a:pt x="1134142" y="620277"/>
                  </a:lnTo>
                  <a:lnTo>
                    <a:pt x="1181748" y="688886"/>
                  </a:lnTo>
                  <a:lnTo>
                    <a:pt x="1150944" y="714089"/>
                  </a:lnTo>
                  <a:cubicBezTo>
                    <a:pt x="1143214" y="721032"/>
                    <a:pt x="1134871" y="726049"/>
                    <a:pt x="1125916" y="729141"/>
                  </a:cubicBezTo>
                  <a:cubicBezTo>
                    <a:pt x="1116961" y="732233"/>
                    <a:pt x="1107568" y="733750"/>
                    <a:pt x="1097738" y="733691"/>
                  </a:cubicBezTo>
                  <a:lnTo>
                    <a:pt x="709889" y="733691"/>
                  </a:lnTo>
                  <a:lnTo>
                    <a:pt x="709889" y="938117"/>
                  </a:lnTo>
                  <a:lnTo>
                    <a:pt x="515265" y="938117"/>
                  </a:lnTo>
                  <a:lnTo>
                    <a:pt x="515265" y="733691"/>
                  </a:lnTo>
                  <a:lnTo>
                    <a:pt x="43406" y="733691"/>
                  </a:lnTo>
                  <a:lnTo>
                    <a:pt x="43406" y="660882"/>
                  </a:lnTo>
                  <a:lnTo>
                    <a:pt x="515265" y="660882"/>
                  </a:lnTo>
                  <a:lnTo>
                    <a:pt x="515265" y="469058"/>
                  </a:lnTo>
                  <a:lnTo>
                    <a:pt x="357045" y="469058"/>
                  </a:lnTo>
                  <a:cubicBezTo>
                    <a:pt x="326679" y="511034"/>
                    <a:pt x="290449" y="543297"/>
                    <a:pt x="248357" y="565845"/>
                  </a:cubicBezTo>
                  <a:cubicBezTo>
                    <a:pt x="206264" y="588394"/>
                    <a:pt x="159883" y="601404"/>
                    <a:pt x="109214" y="604875"/>
                  </a:cubicBezTo>
                  <a:cubicBezTo>
                    <a:pt x="141185" y="554644"/>
                    <a:pt x="167905" y="502838"/>
                    <a:pt x="189374" y="449456"/>
                  </a:cubicBezTo>
                  <a:cubicBezTo>
                    <a:pt x="210843" y="396074"/>
                    <a:pt x="228462" y="340067"/>
                    <a:pt x="242231" y="281435"/>
                  </a:cubicBezTo>
                  <a:lnTo>
                    <a:pt x="422853" y="319240"/>
                  </a:lnTo>
                  <a:cubicBezTo>
                    <a:pt x="415852" y="347010"/>
                    <a:pt x="407451" y="372680"/>
                    <a:pt x="397650" y="396249"/>
                  </a:cubicBezTo>
                  <a:lnTo>
                    <a:pt x="515265" y="396249"/>
                  </a:lnTo>
                  <a:close/>
                  <a:moveTo>
                    <a:pt x="4531681" y="158219"/>
                  </a:moveTo>
                  <a:cubicBezTo>
                    <a:pt x="4496327" y="189840"/>
                    <a:pt x="4455722" y="218660"/>
                    <a:pt x="4409866" y="244680"/>
                  </a:cubicBezTo>
                  <a:cubicBezTo>
                    <a:pt x="4364010" y="270700"/>
                    <a:pt x="4315004" y="293220"/>
                    <a:pt x="4262847" y="312239"/>
                  </a:cubicBezTo>
                  <a:lnTo>
                    <a:pt x="4612891" y="312239"/>
                  </a:lnTo>
                  <a:cubicBezTo>
                    <a:pt x="4628060" y="312472"/>
                    <a:pt x="4642528" y="306405"/>
                    <a:pt x="4656297" y="294036"/>
                  </a:cubicBezTo>
                  <a:lnTo>
                    <a:pt x="4673099" y="278635"/>
                  </a:lnTo>
                  <a:cubicBezTo>
                    <a:pt x="4648479" y="262503"/>
                    <a:pt x="4624209" y="244359"/>
                    <a:pt x="4600290" y="224203"/>
                  </a:cubicBezTo>
                  <a:cubicBezTo>
                    <a:pt x="4576370" y="204046"/>
                    <a:pt x="4553501" y="182052"/>
                    <a:pt x="4531681" y="158219"/>
                  </a:cubicBezTo>
                  <a:close/>
                  <a:moveTo>
                    <a:pt x="2251720" y="21002"/>
                  </a:moveTo>
                  <a:lnTo>
                    <a:pt x="2446344" y="53206"/>
                  </a:lnTo>
                  <a:lnTo>
                    <a:pt x="2415541" y="110613"/>
                  </a:lnTo>
                  <a:lnTo>
                    <a:pt x="2415541" y="513864"/>
                  </a:lnTo>
                  <a:lnTo>
                    <a:pt x="2218116" y="513864"/>
                  </a:lnTo>
                  <a:lnTo>
                    <a:pt x="2218116" y="473259"/>
                  </a:lnTo>
                  <a:lnTo>
                    <a:pt x="1966084" y="473259"/>
                  </a:lnTo>
                  <a:lnTo>
                    <a:pt x="1966084" y="799500"/>
                  </a:lnTo>
                  <a:lnTo>
                    <a:pt x="2377736" y="799500"/>
                  </a:lnTo>
                  <a:lnTo>
                    <a:pt x="2428142" y="660882"/>
                  </a:lnTo>
                  <a:lnTo>
                    <a:pt x="2465947" y="799500"/>
                  </a:lnTo>
                  <a:lnTo>
                    <a:pt x="2526154" y="799500"/>
                  </a:lnTo>
                  <a:cubicBezTo>
                    <a:pt x="2526708" y="837071"/>
                    <a:pt x="2517549" y="869042"/>
                    <a:pt x="2498676" y="895412"/>
                  </a:cubicBezTo>
                  <a:cubicBezTo>
                    <a:pt x="2479803" y="921782"/>
                    <a:pt x="2452091" y="935550"/>
                    <a:pt x="2415541" y="936717"/>
                  </a:cubicBezTo>
                  <a:lnTo>
                    <a:pt x="1879273" y="936717"/>
                  </a:lnTo>
                  <a:cubicBezTo>
                    <a:pt x="1849782" y="935929"/>
                    <a:pt x="1825104" y="925603"/>
                    <a:pt x="1805239" y="905738"/>
                  </a:cubicBezTo>
                  <a:cubicBezTo>
                    <a:pt x="1785374" y="885873"/>
                    <a:pt x="1775048" y="861195"/>
                    <a:pt x="1774260" y="831704"/>
                  </a:cubicBezTo>
                  <a:lnTo>
                    <a:pt x="1774260" y="357044"/>
                  </a:lnTo>
                  <a:lnTo>
                    <a:pt x="1966084" y="357044"/>
                  </a:lnTo>
                  <a:lnTo>
                    <a:pt x="1966084" y="399050"/>
                  </a:lnTo>
                  <a:lnTo>
                    <a:pt x="2218116" y="399050"/>
                  </a:lnTo>
                  <a:lnTo>
                    <a:pt x="2218116" y="126015"/>
                  </a:lnTo>
                  <a:lnTo>
                    <a:pt x="1777061" y="126015"/>
                  </a:lnTo>
                  <a:lnTo>
                    <a:pt x="1777061" y="53206"/>
                  </a:lnTo>
                  <a:lnTo>
                    <a:pt x="2233518" y="53206"/>
                  </a:lnTo>
                  <a:close/>
                  <a:moveTo>
                    <a:pt x="1364029" y="18364"/>
                  </a:moveTo>
                  <a:cubicBezTo>
                    <a:pt x="1382490" y="18036"/>
                    <a:pt x="1401671" y="19192"/>
                    <a:pt x="1421572" y="21832"/>
                  </a:cubicBezTo>
                  <a:cubicBezTo>
                    <a:pt x="1461373" y="27113"/>
                    <a:pt x="1498608" y="38695"/>
                    <a:pt x="1533275" y="56577"/>
                  </a:cubicBezTo>
                  <a:cubicBezTo>
                    <a:pt x="1567942" y="74460"/>
                    <a:pt x="1594597" y="99006"/>
                    <a:pt x="1613240" y="130216"/>
                  </a:cubicBezTo>
                  <a:lnTo>
                    <a:pt x="1487224" y="259032"/>
                  </a:lnTo>
                  <a:lnTo>
                    <a:pt x="1310802" y="23803"/>
                  </a:lnTo>
                  <a:cubicBezTo>
                    <a:pt x="1327825" y="20505"/>
                    <a:pt x="1345567" y="18692"/>
                    <a:pt x="1364029" y="18364"/>
                  </a:cubicBezTo>
                  <a:close/>
                  <a:moveTo>
                    <a:pt x="3297889" y="11201"/>
                  </a:moveTo>
                  <a:lnTo>
                    <a:pt x="3493914" y="11201"/>
                  </a:lnTo>
                  <a:lnTo>
                    <a:pt x="3493914" y="106413"/>
                  </a:lnTo>
                  <a:lnTo>
                    <a:pt x="3706740" y="106413"/>
                  </a:lnTo>
                  <a:cubicBezTo>
                    <a:pt x="3713741" y="106500"/>
                    <a:pt x="3720742" y="105275"/>
                    <a:pt x="3727743" y="102737"/>
                  </a:cubicBezTo>
                  <a:cubicBezTo>
                    <a:pt x="3734744" y="100200"/>
                    <a:pt x="3741744" y="95824"/>
                    <a:pt x="3748745" y="89611"/>
                  </a:cubicBezTo>
                  <a:lnTo>
                    <a:pt x="3773948" y="67208"/>
                  </a:lnTo>
                  <a:lnTo>
                    <a:pt x="3821554" y="135817"/>
                  </a:lnTo>
                  <a:lnTo>
                    <a:pt x="3790751" y="161020"/>
                  </a:lnTo>
                  <a:cubicBezTo>
                    <a:pt x="3783108" y="167291"/>
                    <a:pt x="3774940" y="171900"/>
                    <a:pt x="3766247" y="174847"/>
                  </a:cubicBezTo>
                  <a:cubicBezTo>
                    <a:pt x="3757555" y="177793"/>
                    <a:pt x="3747987" y="179251"/>
                    <a:pt x="3737544" y="179222"/>
                  </a:cubicBezTo>
                  <a:lnTo>
                    <a:pt x="3493914" y="179222"/>
                  </a:lnTo>
                  <a:lnTo>
                    <a:pt x="3493914" y="274434"/>
                  </a:lnTo>
                  <a:lnTo>
                    <a:pt x="3594726" y="274434"/>
                  </a:lnTo>
                  <a:lnTo>
                    <a:pt x="3605927" y="245030"/>
                  </a:lnTo>
                  <a:lnTo>
                    <a:pt x="3800552" y="282835"/>
                  </a:lnTo>
                  <a:lnTo>
                    <a:pt x="3775349" y="347243"/>
                  </a:lnTo>
                  <a:lnTo>
                    <a:pt x="3775349" y="568471"/>
                  </a:lnTo>
                  <a:lnTo>
                    <a:pt x="3580724" y="568471"/>
                  </a:lnTo>
                  <a:lnTo>
                    <a:pt x="3580724" y="539067"/>
                  </a:lnTo>
                  <a:lnTo>
                    <a:pt x="3478512" y="539067"/>
                  </a:lnTo>
                  <a:cubicBezTo>
                    <a:pt x="3465677" y="608842"/>
                    <a:pt x="3445141" y="668117"/>
                    <a:pt x="3416904" y="716889"/>
                  </a:cubicBezTo>
                  <a:cubicBezTo>
                    <a:pt x="3474457" y="739467"/>
                    <a:pt x="3537173" y="757319"/>
                    <a:pt x="3605052" y="770446"/>
                  </a:cubicBezTo>
                  <a:cubicBezTo>
                    <a:pt x="3672932" y="783573"/>
                    <a:pt x="3745099" y="790924"/>
                    <a:pt x="3821554" y="792499"/>
                  </a:cubicBezTo>
                  <a:cubicBezTo>
                    <a:pt x="3809350" y="852715"/>
                    <a:pt x="3777907" y="894236"/>
                    <a:pt x="3727224" y="917063"/>
                  </a:cubicBezTo>
                  <a:cubicBezTo>
                    <a:pt x="3676541" y="939889"/>
                    <a:pt x="3615435" y="943968"/>
                    <a:pt x="3543905" y="929301"/>
                  </a:cubicBezTo>
                  <a:cubicBezTo>
                    <a:pt x="3472375" y="914634"/>
                    <a:pt x="3399238" y="881168"/>
                    <a:pt x="3324492" y="828903"/>
                  </a:cubicBezTo>
                  <a:cubicBezTo>
                    <a:pt x="3269769" y="873155"/>
                    <a:pt x="3208395" y="903317"/>
                    <a:pt x="3140369" y="919390"/>
                  </a:cubicBezTo>
                  <a:cubicBezTo>
                    <a:pt x="3072344" y="935462"/>
                    <a:pt x="3002569" y="940771"/>
                    <a:pt x="2931043" y="935317"/>
                  </a:cubicBezTo>
                  <a:cubicBezTo>
                    <a:pt x="2989850" y="902238"/>
                    <a:pt x="3041657" y="868283"/>
                    <a:pt x="3086462" y="833454"/>
                  </a:cubicBezTo>
                  <a:cubicBezTo>
                    <a:pt x="3131268" y="798625"/>
                    <a:pt x="3169073" y="759770"/>
                    <a:pt x="3199877" y="716889"/>
                  </a:cubicBezTo>
                  <a:cubicBezTo>
                    <a:pt x="3160905" y="673717"/>
                    <a:pt x="3125434" y="624244"/>
                    <a:pt x="3093463" y="568471"/>
                  </a:cubicBezTo>
                  <a:lnTo>
                    <a:pt x="3003852" y="568471"/>
                  </a:lnTo>
                  <a:lnTo>
                    <a:pt x="3003852" y="245030"/>
                  </a:lnTo>
                  <a:lnTo>
                    <a:pt x="3198477" y="245030"/>
                  </a:lnTo>
                  <a:lnTo>
                    <a:pt x="3198477" y="274434"/>
                  </a:lnTo>
                  <a:lnTo>
                    <a:pt x="3297889" y="274434"/>
                  </a:lnTo>
                  <a:lnTo>
                    <a:pt x="3297889" y="179222"/>
                  </a:lnTo>
                  <a:lnTo>
                    <a:pt x="2991250" y="179222"/>
                  </a:lnTo>
                  <a:lnTo>
                    <a:pt x="2991250" y="106413"/>
                  </a:lnTo>
                  <a:lnTo>
                    <a:pt x="3297889" y="106413"/>
                  </a:lnTo>
                  <a:close/>
                  <a:moveTo>
                    <a:pt x="2788225" y="4200"/>
                  </a:moveTo>
                  <a:lnTo>
                    <a:pt x="2985650" y="49006"/>
                  </a:lnTo>
                  <a:cubicBezTo>
                    <a:pt x="2969373" y="104459"/>
                    <a:pt x="2948720" y="155973"/>
                    <a:pt x="2923692" y="203550"/>
                  </a:cubicBezTo>
                  <a:cubicBezTo>
                    <a:pt x="2898664" y="251127"/>
                    <a:pt x="2870310" y="293891"/>
                    <a:pt x="2838631" y="331841"/>
                  </a:cubicBezTo>
                  <a:lnTo>
                    <a:pt x="2907240" y="331841"/>
                  </a:lnTo>
                  <a:lnTo>
                    <a:pt x="2907240" y="939517"/>
                  </a:lnTo>
                  <a:lnTo>
                    <a:pt x="2712616" y="939517"/>
                  </a:lnTo>
                  <a:lnTo>
                    <a:pt x="2712616" y="446656"/>
                  </a:lnTo>
                  <a:cubicBezTo>
                    <a:pt x="2690855" y="461416"/>
                    <a:pt x="2668569" y="474251"/>
                    <a:pt x="2645757" y="485160"/>
                  </a:cubicBezTo>
                  <a:cubicBezTo>
                    <a:pt x="2622946" y="496070"/>
                    <a:pt x="2599960" y="504704"/>
                    <a:pt x="2576799" y="511064"/>
                  </a:cubicBezTo>
                  <a:cubicBezTo>
                    <a:pt x="2622100" y="428599"/>
                    <a:pt x="2662064" y="345347"/>
                    <a:pt x="2696689" y="261307"/>
                  </a:cubicBezTo>
                  <a:cubicBezTo>
                    <a:pt x="2731314" y="177268"/>
                    <a:pt x="2761826" y="91565"/>
                    <a:pt x="2788225" y="4200"/>
                  </a:cubicBezTo>
                  <a:close/>
                  <a:moveTo>
                    <a:pt x="497931" y="4058"/>
                  </a:moveTo>
                  <a:cubicBezTo>
                    <a:pt x="518147" y="3478"/>
                    <a:pt x="538688" y="4235"/>
                    <a:pt x="559552" y="6326"/>
                  </a:cubicBezTo>
                  <a:cubicBezTo>
                    <a:pt x="601281" y="10510"/>
                    <a:pt x="639120" y="19827"/>
                    <a:pt x="673070" y="34278"/>
                  </a:cubicBezTo>
                  <a:cubicBezTo>
                    <a:pt x="707020" y="48729"/>
                    <a:pt x="731895" y="68107"/>
                    <a:pt x="747694" y="92411"/>
                  </a:cubicBezTo>
                  <a:lnTo>
                    <a:pt x="660883" y="137217"/>
                  </a:lnTo>
                  <a:lnTo>
                    <a:pt x="1016528" y="137217"/>
                  </a:lnTo>
                  <a:lnTo>
                    <a:pt x="1027729" y="96612"/>
                  </a:lnTo>
                  <a:lnTo>
                    <a:pt x="1212552" y="154019"/>
                  </a:lnTo>
                  <a:cubicBezTo>
                    <a:pt x="1191928" y="206584"/>
                    <a:pt x="1158966" y="248472"/>
                    <a:pt x="1113665" y="279685"/>
                  </a:cubicBezTo>
                  <a:cubicBezTo>
                    <a:pt x="1068363" y="310897"/>
                    <a:pt x="1016849" y="331083"/>
                    <a:pt x="959120" y="340242"/>
                  </a:cubicBezTo>
                  <a:lnTo>
                    <a:pt x="995525" y="210026"/>
                  </a:lnTo>
                  <a:lnTo>
                    <a:pt x="224029" y="210026"/>
                  </a:lnTo>
                  <a:cubicBezTo>
                    <a:pt x="222570" y="240888"/>
                    <a:pt x="216386" y="270175"/>
                    <a:pt x="205476" y="297887"/>
                  </a:cubicBezTo>
                  <a:cubicBezTo>
                    <a:pt x="194566" y="325599"/>
                    <a:pt x="179281" y="347185"/>
                    <a:pt x="159620" y="362645"/>
                  </a:cubicBezTo>
                  <a:lnTo>
                    <a:pt x="0" y="263233"/>
                  </a:lnTo>
                  <a:lnTo>
                    <a:pt x="197425" y="85410"/>
                  </a:lnTo>
                  <a:cubicBezTo>
                    <a:pt x="202384" y="91769"/>
                    <a:pt x="206818" y="99354"/>
                    <a:pt x="210727" y="108163"/>
                  </a:cubicBezTo>
                  <a:cubicBezTo>
                    <a:pt x="214636" y="116973"/>
                    <a:pt x="217669" y="126657"/>
                    <a:pt x="219828" y="137217"/>
                  </a:cubicBezTo>
                  <a:lnTo>
                    <a:pt x="568472" y="137217"/>
                  </a:lnTo>
                  <a:lnTo>
                    <a:pt x="438255" y="9801"/>
                  </a:lnTo>
                  <a:cubicBezTo>
                    <a:pt x="457823" y="6551"/>
                    <a:pt x="477715" y="4637"/>
                    <a:pt x="497931" y="4058"/>
                  </a:cubicBezTo>
                  <a:close/>
                  <a:moveTo>
                    <a:pt x="4418267" y="0"/>
                  </a:moveTo>
                  <a:lnTo>
                    <a:pt x="4603090" y="75609"/>
                  </a:lnTo>
                  <a:cubicBezTo>
                    <a:pt x="4597723" y="84010"/>
                    <a:pt x="4591655" y="92411"/>
                    <a:pt x="4584888" y="100812"/>
                  </a:cubicBezTo>
                  <a:cubicBezTo>
                    <a:pt x="4660001" y="134241"/>
                    <a:pt x="4740103" y="160845"/>
                    <a:pt x="4825193" y="180622"/>
                  </a:cubicBezTo>
                  <a:cubicBezTo>
                    <a:pt x="4910283" y="200400"/>
                    <a:pt x="5007537" y="214401"/>
                    <a:pt x="5116955" y="222627"/>
                  </a:cubicBezTo>
                  <a:cubicBezTo>
                    <a:pt x="5102416" y="281106"/>
                    <a:pt x="5073773" y="321590"/>
                    <a:pt x="5031025" y="344080"/>
                  </a:cubicBezTo>
                  <a:cubicBezTo>
                    <a:pt x="4988276" y="366569"/>
                    <a:pt x="4937438" y="373034"/>
                    <a:pt x="4878510" y="363475"/>
                  </a:cubicBezTo>
                  <a:cubicBezTo>
                    <a:pt x="4819581" y="353916"/>
                    <a:pt x="4758579" y="330303"/>
                    <a:pt x="4695502" y="292636"/>
                  </a:cubicBezTo>
                  <a:lnTo>
                    <a:pt x="4729106" y="340242"/>
                  </a:lnTo>
                  <a:lnTo>
                    <a:pt x="4698302" y="365445"/>
                  </a:lnTo>
                  <a:cubicBezTo>
                    <a:pt x="4682667" y="378280"/>
                    <a:pt x="4664932" y="384814"/>
                    <a:pt x="4645096" y="385048"/>
                  </a:cubicBezTo>
                  <a:lnTo>
                    <a:pt x="4243245" y="385048"/>
                  </a:lnTo>
                  <a:lnTo>
                    <a:pt x="4243245" y="319240"/>
                  </a:lnTo>
                  <a:cubicBezTo>
                    <a:pt x="4178108" y="341817"/>
                    <a:pt x="4113058" y="357569"/>
                    <a:pt x="4048096" y="366496"/>
                  </a:cubicBezTo>
                  <a:cubicBezTo>
                    <a:pt x="3983133" y="375422"/>
                    <a:pt x="3922634" y="376472"/>
                    <a:pt x="3866598" y="369646"/>
                  </a:cubicBezTo>
                  <a:cubicBezTo>
                    <a:pt x="3977270" y="322740"/>
                    <a:pt x="4078666" y="268483"/>
                    <a:pt x="4170786" y="206876"/>
                  </a:cubicBezTo>
                  <a:cubicBezTo>
                    <a:pt x="4262906" y="145268"/>
                    <a:pt x="4345399" y="76309"/>
                    <a:pt x="4418267" y="0"/>
                  </a:cubicBezTo>
                  <a:close/>
                </a:path>
              </a:pathLst>
            </a:custGeom>
            <a:blipFill>
              <a:blip r:embed="rId10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0" b="0" i="0" u="none" strike="noStrike" kern="1200" cap="none" spc="-800" normalizeH="0" baseline="0" noProof="0" dirty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造字工房黄金时代（非商用）粗体" pitchFamily="50" charset="-122"/>
                <a:ea typeface="造字工房黄金时代（非商用）粗体" pitchFamily="50" charset="-122"/>
                <a:cs typeface="+mn-cs"/>
              </a:endParaRPr>
            </a:p>
          </p:txBody>
        </p:sp>
        <p:sp>
          <p:nvSpPr>
            <p:cNvPr id="3087" name="文本框 15"/>
            <p:cNvSpPr/>
            <p:nvPr>
              <p:custDataLst>
                <p:tags r:id="rId11"/>
              </p:custDataLst>
            </p:nvPr>
          </p:nvSpPr>
          <p:spPr>
            <a:xfrm>
              <a:off x="-7219462" y="1237132"/>
              <a:ext cx="3029909" cy="158382"/>
            </a:xfrm>
            <a:custGeom>
              <a:avLst/>
              <a:gdLst/>
              <a:ahLst/>
              <a:cxnLst/>
              <a:rect l="0" t="0" r="0" b="0"/>
              <a:pathLst>
                <a:path w="3029661" h="156542">
                  <a:moveTo>
                    <a:pt x="29477" y="70217"/>
                  </a:moveTo>
                  <a:lnTo>
                    <a:pt x="29477" y="120185"/>
                  </a:lnTo>
                  <a:cubicBezTo>
                    <a:pt x="29405" y="123889"/>
                    <a:pt x="29820" y="126348"/>
                    <a:pt x="30721" y="127563"/>
                  </a:cubicBezTo>
                  <a:cubicBezTo>
                    <a:pt x="31623" y="128777"/>
                    <a:pt x="33441" y="129335"/>
                    <a:pt x="36176" y="129237"/>
                  </a:cubicBezTo>
                  <a:lnTo>
                    <a:pt x="51203" y="129237"/>
                  </a:lnTo>
                  <a:cubicBezTo>
                    <a:pt x="61180" y="129192"/>
                    <a:pt x="68430" y="126522"/>
                    <a:pt x="72953" y="121226"/>
                  </a:cubicBezTo>
                  <a:cubicBezTo>
                    <a:pt x="77475" y="115931"/>
                    <a:pt x="79701" y="108282"/>
                    <a:pt x="79629" y="98279"/>
                  </a:cubicBezTo>
                  <a:cubicBezTo>
                    <a:pt x="79610" y="93836"/>
                    <a:pt x="78833" y="89868"/>
                    <a:pt x="77298" y="86375"/>
                  </a:cubicBezTo>
                  <a:cubicBezTo>
                    <a:pt x="75763" y="82883"/>
                    <a:pt x="73583" y="79910"/>
                    <a:pt x="70758" y="77459"/>
                  </a:cubicBezTo>
                  <a:cubicBezTo>
                    <a:pt x="68046" y="75018"/>
                    <a:pt x="64598" y="73200"/>
                    <a:pt x="60415" y="72005"/>
                  </a:cubicBezTo>
                  <a:cubicBezTo>
                    <a:pt x="56232" y="70809"/>
                    <a:pt x="51290" y="70213"/>
                    <a:pt x="45591" y="70217"/>
                  </a:cubicBezTo>
                  <a:lnTo>
                    <a:pt x="29477" y="70217"/>
                  </a:lnTo>
                  <a:close/>
                  <a:moveTo>
                    <a:pt x="1827673" y="22281"/>
                  </a:moveTo>
                  <a:lnTo>
                    <a:pt x="1808299" y="86527"/>
                  </a:lnTo>
                  <a:lnTo>
                    <a:pt x="1850126" y="86527"/>
                  </a:lnTo>
                  <a:lnTo>
                    <a:pt x="1828217" y="22281"/>
                  </a:lnTo>
                  <a:lnTo>
                    <a:pt x="1827673" y="22281"/>
                  </a:lnTo>
                  <a:close/>
                  <a:moveTo>
                    <a:pt x="503698" y="22281"/>
                  </a:moveTo>
                  <a:lnTo>
                    <a:pt x="484324" y="86527"/>
                  </a:lnTo>
                  <a:lnTo>
                    <a:pt x="526151" y="86527"/>
                  </a:lnTo>
                  <a:lnTo>
                    <a:pt x="504242" y="22281"/>
                  </a:lnTo>
                  <a:lnTo>
                    <a:pt x="503698" y="22281"/>
                  </a:lnTo>
                  <a:close/>
                  <a:moveTo>
                    <a:pt x="34546" y="9952"/>
                  </a:moveTo>
                  <a:cubicBezTo>
                    <a:pt x="32355" y="9926"/>
                    <a:pt x="30944" y="10386"/>
                    <a:pt x="30314" y="11333"/>
                  </a:cubicBezTo>
                  <a:cubicBezTo>
                    <a:pt x="29684" y="12280"/>
                    <a:pt x="29405" y="13871"/>
                    <a:pt x="29477" y="16108"/>
                  </a:cubicBezTo>
                  <a:lnTo>
                    <a:pt x="29477" y="62820"/>
                  </a:lnTo>
                  <a:lnTo>
                    <a:pt x="42151" y="62820"/>
                  </a:lnTo>
                  <a:cubicBezTo>
                    <a:pt x="51781" y="62820"/>
                    <a:pt x="59408" y="60466"/>
                    <a:pt x="65032" y="55759"/>
                  </a:cubicBezTo>
                  <a:cubicBezTo>
                    <a:pt x="70656" y="51051"/>
                    <a:pt x="73530" y="43990"/>
                    <a:pt x="73655" y="34575"/>
                  </a:cubicBezTo>
                  <a:cubicBezTo>
                    <a:pt x="73719" y="27213"/>
                    <a:pt x="71599" y="21298"/>
                    <a:pt x="67295" y="16832"/>
                  </a:cubicBezTo>
                  <a:cubicBezTo>
                    <a:pt x="62991" y="12366"/>
                    <a:pt x="56118" y="10073"/>
                    <a:pt x="46677" y="9952"/>
                  </a:cubicBezTo>
                  <a:lnTo>
                    <a:pt x="34546" y="9952"/>
                  </a:lnTo>
                  <a:close/>
                  <a:moveTo>
                    <a:pt x="1953919" y="7057"/>
                  </a:moveTo>
                  <a:cubicBezTo>
                    <a:pt x="1948333" y="7068"/>
                    <a:pt x="1943076" y="8177"/>
                    <a:pt x="1938147" y="10383"/>
                  </a:cubicBezTo>
                  <a:cubicBezTo>
                    <a:pt x="1933218" y="12588"/>
                    <a:pt x="1929001" y="15824"/>
                    <a:pt x="1925498" y="20089"/>
                  </a:cubicBezTo>
                  <a:cubicBezTo>
                    <a:pt x="1921745" y="24701"/>
                    <a:pt x="1918796" y="30998"/>
                    <a:pt x="1916650" y="38982"/>
                  </a:cubicBezTo>
                  <a:cubicBezTo>
                    <a:pt x="1914504" y="46965"/>
                    <a:pt x="1913410" y="57199"/>
                    <a:pt x="1913369" y="69685"/>
                  </a:cubicBezTo>
                  <a:cubicBezTo>
                    <a:pt x="1913369" y="80233"/>
                    <a:pt x="1914365" y="89683"/>
                    <a:pt x="1916356" y="98036"/>
                  </a:cubicBezTo>
                  <a:cubicBezTo>
                    <a:pt x="1918347" y="106388"/>
                    <a:pt x="1921334" y="113350"/>
                    <a:pt x="1925317" y="118919"/>
                  </a:cubicBezTo>
                  <a:cubicBezTo>
                    <a:pt x="1928651" y="123041"/>
                    <a:pt x="1932799" y="126292"/>
                    <a:pt x="1937762" y="128671"/>
                  </a:cubicBezTo>
                  <a:cubicBezTo>
                    <a:pt x="1942725" y="131051"/>
                    <a:pt x="1948050" y="132265"/>
                    <a:pt x="1953738" y="132314"/>
                  </a:cubicBezTo>
                  <a:cubicBezTo>
                    <a:pt x="1959414" y="132265"/>
                    <a:pt x="1964716" y="131051"/>
                    <a:pt x="1969645" y="128671"/>
                  </a:cubicBezTo>
                  <a:cubicBezTo>
                    <a:pt x="1974574" y="126292"/>
                    <a:pt x="1978745" y="123041"/>
                    <a:pt x="1982158" y="118919"/>
                  </a:cubicBezTo>
                  <a:cubicBezTo>
                    <a:pt x="1986141" y="113350"/>
                    <a:pt x="1989128" y="106388"/>
                    <a:pt x="1991119" y="98036"/>
                  </a:cubicBezTo>
                  <a:cubicBezTo>
                    <a:pt x="1993111" y="89683"/>
                    <a:pt x="1994107" y="80233"/>
                    <a:pt x="1994107" y="69685"/>
                  </a:cubicBezTo>
                  <a:cubicBezTo>
                    <a:pt x="1994072" y="57199"/>
                    <a:pt x="1993009" y="46965"/>
                    <a:pt x="1990916" y="38982"/>
                  </a:cubicBezTo>
                  <a:cubicBezTo>
                    <a:pt x="1988822" y="30998"/>
                    <a:pt x="1985903" y="24701"/>
                    <a:pt x="1982158" y="20089"/>
                  </a:cubicBezTo>
                  <a:cubicBezTo>
                    <a:pt x="1978493" y="15586"/>
                    <a:pt x="1974239" y="12283"/>
                    <a:pt x="1969396" y="10179"/>
                  </a:cubicBezTo>
                  <a:cubicBezTo>
                    <a:pt x="1964554" y="8075"/>
                    <a:pt x="1959395" y="7034"/>
                    <a:pt x="1953919" y="7057"/>
                  </a:cubicBezTo>
                  <a:close/>
                  <a:moveTo>
                    <a:pt x="2799626" y="2736"/>
                  </a:moveTo>
                  <a:lnTo>
                    <a:pt x="2829285" y="2736"/>
                  </a:lnTo>
                  <a:lnTo>
                    <a:pt x="2894275" y="117291"/>
                  </a:lnTo>
                  <a:lnTo>
                    <a:pt x="2894638" y="117291"/>
                  </a:lnTo>
                  <a:lnTo>
                    <a:pt x="2894638" y="22623"/>
                  </a:lnTo>
                  <a:cubicBezTo>
                    <a:pt x="2894853" y="16333"/>
                    <a:pt x="2894061" y="12351"/>
                    <a:pt x="2892262" y="10677"/>
                  </a:cubicBezTo>
                  <a:cubicBezTo>
                    <a:pt x="2890463" y="9002"/>
                    <a:pt x="2886367" y="8278"/>
                    <a:pt x="2879974" y="8504"/>
                  </a:cubicBezTo>
                  <a:lnTo>
                    <a:pt x="2879974" y="2736"/>
                  </a:lnTo>
                  <a:lnTo>
                    <a:pt x="2916151" y="2736"/>
                  </a:lnTo>
                  <a:lnTo>
                    <a:pt x="2916151" y="8504"/>
                  </a:lnTo>
                  <a:cubicBezTo>
                    <a:pt x="2910281" y="8278"/>
                    <a:pt x="2906503" y="9002"/>
                    <a:pt x="2904818" y="10677"/>
                  </a:cubicBezTo>
                  <a:cubicBezTo>
                    <a:pt x="2903132" y="12351"/>
                    <a:pt x="2902386" y="16333"/>
                    <a:pt x="2902578" y="22623"/>
                  </a:cubicBezTo>
                  <a:lnTo>
                    <a:pt x="2902578" y="138264"/>
                  </a:lnTo>
                  <a:lnTo>
                    <a:pt x="2891379" y="138264"/>
                  </a:lnTo>
                  <a:lnTo>
                    <a:pt x="2822406" y="17555"/>
                  </a:lnTo>
                  <a:lnTo>
                    <a:pt x="2822044" y="17555"/>
                  </a:lnTo>
                  <a:lnTo>
                    <a:pt x="2822044" y="116748"/>
                  </a:lnTo>
                  <a:cubicBezTo>
                    <a:pt x="2821833" y="123038"/>
                    <a:pt x="2822572" y="127020"/>
                    <a:pt x="2824262" y="128694"/>
                  </a:cubicBezTo>
                  <a:cubicBezTo>
                    <a:pt x="2825952" y="130368"/>
                    <a:pt x="2829859" y="131092"/>
                    <a:pt x="2835984" y="130866"/>
                  </a:cubicBezTo>
                  <a:lnTo>
                    <a:pt x="2835984" y="136635"/>
                  </a:lnTo>
                  <a:lnTo>
                    <a:pt x="2799807" y="136635"/>
                  </a:lnTo>
                  <a:lnTo>
                    <a:pt x="2799807" y="130866"/>
                  </a:lnTo>
                  <a:cubicBezTo>
                    <a:pt x="2806103" y="131092"/>
                    <a:pt x="2810115" y="130368"/>
                    <a:pt x="2811842" y="128694"/>
                  </a:cubicBezTo>
                  <a:cubicBezTo>
                    <a:pt x="2813569" y="127020"/>
                    <a:pt x="2814323" y="123038"/>
                    <a:pt x="2814104" y="116748"/>
                  </a:cubicBezTo>
                  <a:lnTo>
                    <a:pt x="2814104" y="22623"/>
                  </a:lnTo>
                  <a:cubicBezTo>
                    <a:pt x="2814338" y="16175"/>
                    <a:pt x="2813599" y="12147"/>
                    <a:pt x="2811887" y="10541"/>
                  </a:cubicBezTo>
                  <a:cubicBezTo>
                    <a:pt x="2810175" y="8934"/>
                    <a:pt x="2806088" y="8256"/>
                    <a:pt x="2799626" y="8504"/>
                  </a:cubicBezTo>
                  <a:lnTo>
                    <a:pt x="2799626" y="2736"/>
                  </a:lnTo>
                  <a:close/>
                  <a:moveTo>
                    <a:pt x="2742657" y="2736"/>
                  </a:moveTo>
                  <a:lnTo>
                    <a:pt x="2788964" y="2736"/>
                  </a:lnTo>
                  <a:lnTo>
                    <a:pt x="2788964" y="8504"/>
                  </a:lnTo>
                  <a:cubicBezTo>
                    <a:pt x="2781902" y="8278"/>
                    <a:pt x="2777476" y="9002"/>
                    <a:pt x="2775685" y="10677"/>
                  </a:cubicBezTo>
                  <a:cubicBezTo>
                    <a:pt x="2773894" y="12351"/>
                    <a:pt x="2773133" y="16333"/>
                    <a:pt x="2773400" y="22623"/>
                  </a:cubicBezTo>
                  <a:lnTo>
                    <a:pt x="2773400" y="116748"/>
                  </a:lnTo>
                  <a:cubicBezTo>
                    <a:pt x="2773133" y="123038"/>
                    <a:pt x="2773894" y="127020"/>
                    <a:pt x="2775685" y="128694"/>
                  </a:cubicBezTo>
                  <a:cubicBezTo>
                    <a:pt x="2777476" y="130368"/>
                    <a:pt x="2781902" y="131092"/>
                    <a:pt x="2788964" y="130866"/>
                  </a:cubicBezTo>
                  <a:lnTo>
                    <a:pt x="2788964" y="136635"/>
                  </a:lnTo>
                  <a:lnTo>
                    <a:pt x="2742476" y="136635"/>
                  </a:lnTo>
                  <a:lnTo>
                    <a:pt x="2742476" y="130866"/>
                  </a:lnTo>
                  <a:cubicBezTo>
                    <a:pt x="2749625" y="131092"/>
                    <a:pt x="2754104" y="130368"/>
                    <a:pt x="2755914" y="128694"/>
                  </a:cubicBezTo>
                  <a:cubicBezTo>
                    <a:pt x="2757723" y="127020"/>
                    <a:pt x="2758492" y="123038"/>
                    <a:pt x="2758221" y="116748"/>
                  </a:cubicBezTo>
                  <a:lnTo>
                    <a:pt x="2758221" y="22623"/>
                  </a:lnTo>
                  <a:cubicBezTo>
                    <a:pt x="2758489" y="16333"/>
                    <a:pt x="2757727" y="12351"/>
                    <a:pt x="2755936" y="10677"/>
                  </a:cubicBezTo>
                  <a:cubicBezTo>
                    <a:pt x="2754145" y="9002"/>
                    <a:pt x="2749719" y="8278"/>
                    <a:pt x="2742657" y="8504"/>
                  </a:cubicBezTo>
                  <a:lnTo>
                    <a:pt x="2742657" y="2736"/>
                  </a:lnTo>
                  <a:close/>
                  <a:moveTo>
                    <a:pt x="2580732" y="2736"/>
                  </a:moveTo>
                  <a:lnTo>
                    <a:pt x="2609486" y="2736"/>
                  </a:lnTo>
                  <a:lnTo>
                    <a:pt x="2656550" y="115480"/>
                  </a:lnTo>
                  <a:lnTo>
                    <a:pt x="2657093" y="115480"/>
                  </a:lnTo>
                  <a:lnTo>
                    <a:pt x="2702166" y="2736"/>
                  </a:lnTo>
                  <a:lnTo>
                    <a:pt x="2732366" y="2736"/>
                  </a:lnTo>
                  <a:lnTo>
                    <a:pt x="2732366" y="8504"/>
                  </a:lnTo>
                  <a:cubicBezTo>
                    <a:pt x="2725825" y="8278"/>
                    <a:pt x="2721715" y="9002"/>
                    <a:pt x="2720038" y="10677"/>
                  </a:cubicBezTo>
                  <a:cubicBezTo>
                    <a:pt x="2718360" y="12351"/>
                    <a:pt x="2717643" y="16333"/>
                    <a:pt x="2717889" y="22623"/>
                  </a:cubicBezTo>
                  <a:lnTo>
                    <a:pt x="2717889" y="116748"/>
                  </a:lnTo>
                  <a:cubicBezTo>
                    <a:pt x="2717655" y="123038"/>
                    <a:pt x="2718394" y="127020"/>
                    <a:pt x="2720106" y="128694"/>
                  </a:cubicBezTo>
                  <a:cubicBezTo>
                    <a:pt x="2721817" y="130368"/>
                    <a:pt x="2725904" y="131092"/>
                    <a:pt x="2732366" y="130866"/>
                  </a:cubicBezTo>
                  <a:lnTo>
                    <a:pt x="2732366" y="136635"/>
                  </a:lnTo>
                  <a:lnTo>
                    <a:pt x="2689314" y="136635"/>
                  </a:lnTo>
                  <a:lnTo>
                    <a:pt x="2689314" y="130866"/>
                  </a:lnTo>
                  <a:cubicBezTo>
                    <a:pt x="2695503" y="131092"/>
                    <a:pt x="2699372" y="130368"/>
                    <a:pt x="2700922" y="128694"/>
                  </a:cubicBezTo>
                  <a:cubicBezTo>
                    <a:pt x="2702471" y="127020"/>
                    <a:pt x="2703128" y="123038"/>
                    <a:pt x="2702890" y="116748"/>
                  </a:cubicBezTo>
                  <a:lnTo>
                    <a:pt x="2702890" y="22080"/>
                  </a:lnTo>
                  <a:lnTo>
                    <a:pt x="2702528" y="22080"/>
                  </a:lnTo>
                  <a:lnTo>
                    <a:pt x="2656550" y="137540"/>
                  </a:lnTo>
                  <a:lnTo>
                    <a:pt x="2650939" y="137540"/>
                  </a:lnTo>
                  <a:lnTo>
                    <a:pt x="2603150" y="21718"/>
                  </a:lnTo>
                  <a:lnTo>
                    <a:pt x="2602788" y="21718"/>
                  </a:lnTo>
                  <a:lnTo>
                    <a:pt x="2602788" y="116748"/>
                  </a:lnTo>
                  <a:cubicBezTo>
                    <a:pt x="2602558" y="123038"/>
                    <a:pt x="2603200" y="127020"/>
                    <a:pt x="2604712" y="128694"/>
                  </a:cubicBezTo>
                  <a:cubicBezTo>
                    <a:pt x="2606224" y="130368"/>
                    <a:pt x="2609988" y="131092"/>
                    <a:pt x="2616003" y="130866"/>
                  </a:cubicBezTo>
                  <a:lnTo>
                    <a:pt x="2616003" y="136635"/>
                  </a:lnTo>
                  <a:lnTo>
                    <a:pt x="2580732" y="136635"/>
                  </a:lnTo>
                  <a:lnTo>
                    <a:pt x="2580732" y="130866"/>
                  </a:lnTo>
                  <a:cubicBezTo>
                    <a:pt x="2587100" y="131092"/>
                    <a:pt x="2591104" y="130368"/>
                    <a:pt x="2592744" y="128694"/>
                  </a:cubicBezTo>
                  <a:cubicBezTo>
                    <a:pt x="2594384" y="127020"/>
                    <a:pt x="2595086" y="123038"/>
                    <a:pt x="2594848" y="116748"/>
                  </a:cubicBezTo>
                  <a:lnTo>
                    <a:pt x="2594848" y="22080"/>
                  </a:lnTo>
                  <a:cubicBezTo>
                    <a:pt x="2595086" y="15971"/>
                    <a:pt x="2594384" y="12125"/>
                    <a:pt x="2592744" y="10541"/>
                  </a:cubicBezTo>
                  <a:cubicBezTo>
                    <a:pt x="2591104" y="8957"/>
                    <a:pt x="2587100" y="8278"/>
                    <a:pt x="2580732" y="8504"/>
                  </a:cubicBezTo>
                  <a:lnTo>
                    <a:pt x="2580732" y="2736"/>
                  </a:lnTo>
                  <a:close/>
                  <a:moveTo>
                    <a:pt x="2475957" y="2736"/>
                  </a:moveTo>
                  <a:lnTo>
                    <a:pt x="2522264" y="2736"/>
                  </a:lnTo>
                  <a:lnTo>
                    <a:pt x="2522264" y="8504"/>
                  </a:lnTo>
                  <a:cubicBezTo>
                    <a:pt x="2515202" y="8278"/>
                    <a:pt x="2510776" y="9002"/>
                    <a:pt x="2508985" y="10677"/>
                  </a:cubicBezTo>
                  <a:cubicBezTo>
                    <a:pt x="2507194" y="12351"/>
                    <a:pt x="2506433" y="16333"/>
                    <a:pt x="2506700" y="22623"/>
                  </a:cubicBezTo>
                  <a:lnTo>
                    <a:pt x="2506700" y="116748"/>
                  </a:lnTo>
                  <a:cubicBezTo>
                    <a:pt x="2506433" y="123038"/>
                    <a:pt x="2507194" y="127020"/>
                    <a:pt x="2508985" y="128694"/>
                  </a:cubicBezTo>
                  <a:cubicBezTo>
                    <a:pt x="2510776" y="130368"/>
                    <a:pt x="2515202" y="131092"/>
                    <a:pt x="2522264" y="130866"/>
                  </a:cubicBezTo>
                  <a:lnTo>
                    <a:pt x="2522264" y="136635"/>
                  </a:lnTo>
                  <a:lnTo>
                    <a:pt x="2475776" y="136635"/>
                  </a:lnTo>
                  <a:lnTo>
                    <a:pt x="2475776" y="130866"/>
                  </a:lnTo>
                  <a:cubicBezTo>
                    <a:pt x="2482925" y="131092"/>
                    <a:pt x="2487404" y="130368"/>
                    <a:pt x="2489214" y="128694"/>
                  </a:cubicBezTo>
                  <a:cubicBezTo>
                    <a:pt x="2491023" y="127020"/>
                    <a:pt x="2491792" y="123038"/>
                    <a:pt x="2491521" y="116748"/>
                  </a:cubicBezTo>
                  <a:lnTo>
                    <a:pt x="2491521" y="22623"/>
                  </a:lnTo>
                  <a:cubicBezTo>
                    <a:pt x="2491789" y="16333"/>
                    <a:pt x="2491027" y="12351"/>
                    <a:pt x="2489236" y="10677"/>
                  </a:cubicBezTo>
                  <a:cubicBezTo>
                    <a:pt x="2487445" y="9002"/>
                    <a:pt x="2483019" y="8278"/>
                    <a:pt x="2475957" y="8504"/>
                  </a:cubicBezTo>
                  <a:lnTo>
                    <a:pt x="2475957" y="2736"/>
                  </a:lnTo>
                  <a:close/>
                  <a:moveTo>
                    <a:pt x="2343150" y="2736"/>
                  </a:moveTo>
                  <a:lnTo>
                    <a:pt x="2385299" y="2736"/>
                  </a:lnTo>
                  <a:lnTo>
                    <a:pt x="2385299" y="8504"/>
                  </a:lnTo>
                  <a:cubicBezTo>
                    <a:pt x="2379623" y="8274"/>
                    <a:pt x="2376040" y="8961"/>
                    <a:pt x="2374550" y="10564"/>
                  </a:cubicBezTo>
                  <a:cubicBezTo>
                    <a:pt x="2373060" y="12167"/>
                    <a:pt x="2372419" y="16067"/>
                    <a:pt x="2372626" y="22264"/>
                  </a:cubicBezTo>
                  <a:lnTo>
                    <a:pt x="2372626" y="63182"/>
                  </a:lnTo>
                  <a:lnTo>
                    <a:pt x="2434723" y="63182"/>
                  </a:lnTo>
                  <a:lnTo>
                    <a:pt x="2434723" y="22445"/>
                  </a:lnTo>
                  <a:cubicBezTo>
                    <a:pt x="2434931" y="16161"/>
                    <a:pt x="2434290" y="12209"/>
                    <a:pt x="2432800" y="10587"/>
                  </a:cubicBezTo>
                  <a:cubicBezTo>
                    <a:pt x="2431310" y="8965"/>
                    <a:pt x="2427727" y="8271"/>
                    <a:pt x="2422051" y="8504"/>
                  </a:cubicBezTo>
                  <a:lnTo>
                    <a:pt x="2422051" y="2736"/>
                  </a:lnTo>
                  <a:lnTo>
                    <a:pt x="2464200" y="2736"/>
                  </a:lnTo>
                  <a:lnTo>
                    <a:pt x="2464200" y="8504"/>
                  </a:lnTo>
                  <a:cubicBezTo>
                    <a:pt x="2457737" y="8278"/>
                    <a:pt x="2453650" y="9002"/>
                    <a:pt x="2451938" y="10677"/>
                  </a:cubicBezTo>
                  <a:cubicBezTo>
                    <a:pt x="2450227" y="12352"/>
                    <a:pt x="2449488" y="16335"/>
                    <a:pt x="2449721" y="22626"/>
                  </a:cubicBezTo>
                  <a:lnTo>
                    <a:pt x="2449721" y="116745"/>
                  </a:lnTo>
                  <a:cubicBezTo>
                    <a:pt x="2449488" y="123036"/>
                    <a:pt x="2450227" y="127019"/>
                    <a:pt x="2451938" y="128694"/>
                  </a:cubicBezTo>
                  <a:cubicBezTo>
                    <a:pt x="2453650" y="130368"/>
                    <a:pt x="2457737" y="131092"/>
                    <a:pt x="2464200" y="130866"/>
                  </a:cubicBezTo>
                  <a:lnTo>
                    <a:pt x="2464200" y="136635"/>
                  </a:lnTo>
                  <a:lnTo>
                    <a:pt x="2422051" y="136635"/>
                  </a:lnTo>
                  <a:lnTo>
                    <a:pt x="2422051" y="130866"/>
                  </a:lnTo>
                  <a:cubicBezTo>
                    <a:pt x="2427727" y="131089"/>
                    <a:pt x="2431310" y="130372"/>
                    <a:pt x="2432800" y="128716"/>
                  </a:cubicBezTo>
                  <a:cubicBezTo>
                    <a:pt x="2434290" y="127060"/>
                    <a:pt x="2434931" y="123130"/>
                    <a:pt x="2434723" y="116926"/>
                  </a:cubicBezTo>
                  <a:lnTo>
                    <a:pt x="2434723" y="70579"/>
                  </a:lnTo>
                  <a:lnTo>
                    <a:pt x="2372626" y="70579"/>
                  </a:lnTo>
                  <a:lnTo>
                    <a:pt x="2372626" y="116926"/>
                  </a:lnTo>
                  <a:cubicBezTo>
                    <a:pt x="2372419" y="123130"/>
                    <a:pt x="2373060" y="127060"/>
                    <a:pt x="2374550" y="128716"/>
                  </a:cubicBezTo>
                  <a:cubicBezTo>
                    <a:pt x="2376040" y="130372"/>
                    <a:pt x="2379623" y="131089"/>
                    <a:pt x="2385299" y="130866"/>
                  </a:cubicBezTo>
                  <a:lnTo>
                    <a:pt x="2385299" y="136635"/>
                  </a:lnTo>
                  <a:lnTo>
                    <a:pt x="2343150" y="136635"/>
                  </a:lnTo>
                  <a:lnTo>
                    <a:pt x="2343150" y="130866"/>
                  </a:lnTo>
                  <a:cubicBezTo>
                    <a:pt x="2349526" y="131092"/>
                    <a:pt x="2353560" y="130368"/>
                    <a:pt x="2355253" y="128694"/>
                  </a:cubicBezTo>
                  <a:cubicBezTo>
                    <a:pt x="2356946" y="127019"/>
                    <a:pt x="2357677" y="123036"/>
                    <a:pt x="2357447" y="116745"/>
                  </a:cubicBezTo>
                  <a:lnTo>
                    <a:pt x="2357447" y="22626"/>
                  </a:lnTo>
                  <a:cubicBezTo>
                    <a:pt x="2357677" y="16335"/>
                    <a:pt x="2356946" y="12352"/>
                    <a:pt x="2355253" y="10677"/>
                  </a:cubicBezTo>
                  <a:cubicBezTo>
                    <a:pt x="2353560" y="9002"/>
                    <a:pt x="2349526" y="8278"/>
                    <a:pt x="2343150" y="8504"/>
                  </a:cubicBezTo>
                  <a:lnTo>
                    <a:pt x="2343150" y="2736"/>
                  </a:lnTo>
                  <a:close/>
                  <a:moveTo>
                    <a:pt x="2142582" y="2736"/>
                  </a:moveTo>
                  <a:lnTo>
                    <a:pt x="2188889" y="2736"/>
                  </a:lnTo>
                  <a:lnTo>
                    <a:pt x="2188889" y="8504"/>
                  </a:lnTo>
                  <a:cubicBezTo>
                    <a:pt x="2181827" y="8278"/>
                    <a:pt x="2177401" y="9002"/>
                    <a:pt x="2175610" y="10677"/>
                  </a:cubicBezTo>
                  <a:cubicBezTo>
                    <a:pt x="2173819" y="12351"/>
                    <a:pt x="2173058" y="16333"/>
                    <a:pt x="2173325" y="22623"/>
                  </a:cubicBezTo>
                  <a:lnTo>
                    <a:pt x="2173325" y="116748"/>
                  </a:lnTo>
                  <a:cubicBezTo>
                    <a:pt x="2173058" y="123038"/>
                    <a:pt x="2173819" y="127020"/>
                    <a:pt x="2175610" y="128694"/>
                  </a:cubicBezTo>
                  <a:cubicBezTo>
                    <a:pt x="2177401" y="130368"/>
                    <a:pt x="2181827" y="131092"/>
                    <a:pt x="2188889" y="130866"/>
                  </a:cubicBezTo>
                  <a:lnTo>
                    <a:pt x="2188889" y="136635"/>
                  </a:lnTo>
                  <a:lnTo>
                    <a:pt x="2142401" y="136635"/>
                  </a:lnTo>
                  <a:lnTo>
                    <a:pt x="2142401" y="130866"/>
                  </a:lnTo>
                  <a:cubicBezTo>
                    <a:pt x="2149550" y="131092"/>
                    <a:pt x="2154029" y="130368"/>
                    <a:pt x="2155839" y="128694"/>
                  </a:cubicBezTo>
                  <a:cubicBezTo>
                    <a:pt x="2157648" y="127020"/>
                    <a:pt x="2158418" y="123038"/>
                    <a:pt x="2158146" y="116748"/>
                  </a:cubicBezTo>
                  <a:lnTo>
                    <a:pt x="2158146" y="22623"/>
                  </a:lnTo>
                  <a:cubicBezTo>
                    <a:pt x="2158414" y="16333"/>
                    <a:pt x="2157652" y="12351"/>
                    <a:pt x="2155861" y="10677"/>
                  </a:cubicBezTo>
                  <a:cubicBezTo>
                    <a:pt x="2154070" y="9002"/>
                    <a:pt x="2149644" y="8278"/>
                    <a:pt x="2142582" y="8504"/>
                  </a:cubicBezTo>
                  <a:lnTo>
                    <a:pt x="2142582" y="2736"/>
                  </a:lnTo>
                  <a:close/>
                  <a:moveTo>
                    <a:pt x="2086470" y="2736"/>
                  </a:moveTo>
                  <a:lnTo>
                    <a:pt x="2131873" y="2736"/>
                  </a:lnTo>
                  <a:lnTo>
                    <a:pt x="2131873" y="8504"/>
                  </a:lnTo>
                  <a:cubicBezTo>
                    <a:pt x="2125497" y="8282"/>
                    <a:pt x="2121463" y="9043"/>
                    <a:pt x="2119770" y="10789"/>
                  </a:cubicBezTo>
                  <a:cubicBezTo>
                    <a:pt x="2118077" y="12535"/>
                    <a:pt x="2117346" y="16600"/>
                    <a:pt x="2117575" y="22984"/>
                  </a:cubicBezTo>
                  <a:lnTo>
                    <a:pt x="2117575" y="110409"/>
                  </a:lnTo>
                  <a:cubicBezTo>
                    <a:pt x="2117661" y="113762"/>
                    <a:pt x="2117490" y="117972"/>
                    <a:pt x="2117061" y="123039"/>
                  </a:cubicBezTo>
                  <a:cubicBezTo>
                    <a:pt x="2116633" y="128107"/>
                    <a:pt x="2115433" y="133192"/>
                    <a:pt x="2113461" y="138295"/>
                  </a:cubicBezTo>
                  <a:cubicBezTo>
                    <a:pt x="2111490" y="143398"/>
                    <a:pt x="2108232" y="147680"/>
                    <a:pt x="2103690" y="151141"/>
                  </a:cubicBezTo>
                  <a:cubicBezTo>
                    <a:pt x="2099147" y="154602"/>
                    <a:pt x="2092804" y="156402"/>
                    <a:pt x="2084661" y="156542"/>
                  </a:cubicBezTo>
                  <a:cubicBezTo>
                    <a:pt x="2076679" y="156396"/>
                    <a:pt x="2070337" y="154929"/>
                    <a:pt x="2065636" y="152142"/>
                  </a:cubicBezTo>
                  <a:cubicBezTo>
                    <a:pt x="2060934" y="149355"/>
                    <a:pt x="2058529" y="146123"/>
                    <a:pt x="2058419" y="142447"/>
                  </a:cubicBezTo>
                  <a:cubicBezTo>
                    <a:pt x="2058446" y="140709"/>
                    <a:pt x="2058981" y="139344"/>
                    <a:pt x="2060025" y="138352"/>
                  </a:cubicBezTo>
                  <a:cubicBezTo>
                    <a:pt x="2061070" y="137360"/>
                    <a:pt x="2062465" y="136855"/>
                    <a:pt x="2064211" y="136836"/>
                  </a:cubicBezTo>
                  <a:cubicBezTo>
                    <a:pt x="2065986" y="136791"/>
                    <a:pt x="2067592" y="137243"/>
                    <a:pt x="2069029" y="138194"/>
                  </a:cubicBezTo>
                  <a:cubicBezTo>
                    <a:pt x="2070465" y="139144"/>
                    <a:pt x="2071936" y="140864"/>
                    <a:pt x="2073440" y="143352"/>
                  </a:cubicBezTo>
                  <a:cubicBezTo>
                    <a:pt x="2074760" y="145272"/>
                    <a:pt x="2076328" y="146773"/>
                    <a:pt x="2078146" y="147855"/>
                  </a:cubicBezTo>
                  <a:cubicBezTo>
                    <a:pt x="2079963" y="148937"/>
                    <a:pt x="2082255" y="149488"/>
                    <a:pt x="2085023" y="149507"/>
                  </a:cubicBezTo>
                  <a:cubicBezTo>
                    <a:pt x="2092247" y="149326"/>
                    <a:pt x="2097027" y="146022"/>
                    <a:pt x="2099365" y="139597"/>
                  </a:cubicBezTo>
                  <a:cubicBezTo>
                    <a:pt x="2101703" y="133171"/>
                    <a:pt x="2102773" y="124709"/>
                    <a:pt x="2102577" y="114211"/>
                  </a:cubicBezTo>
                  <a:lnTo>
                    <a:pt x="2102577" y="23165"/>
                  </a:lnTo>
                  <a:cubicBezTo>
                    <a:pt x="2102845" y="16615"/>
                    <a:pt x="2102038" y="12474"/>
                    <a:pt x="2100157" y="10744"/>
                  </a:cubicBezTo>
                  <a:cubicBezTo>
                    <a:pt x="2098275" y="9013"/>
                    <a:pt x="2093713" y="8267"/>
                    <a:pt x="2086470" y="8504"/>
                  </a:cubicBezTo>
                  <a:lnTo>
                    <a:pt x="2086470" y="2736"/>
                  </a:lnTo>
                  <a:close/>
                  <a:moveTo>
                    <a:pt x="1676400" y="2736"/>
                  </a:moveTo>
                  <a:lnTo>
                    <a:pt x="1720355" y="2736"/>
                  </a:lnTo>
                  <a:lnTo>
                    <a:pt x="1720355" y="8504"/>
                  </a:lnTo>
                  <a:cubicBezTo>
                    <a:pt x="1713813" y="8263"/>
                    <a:pt x="1709703" y="8972"/>
                    <a:pt x="1708026" y="10632"/>
                  </a:cubicBezTo>
                  <a:cubicBezTo>
                    <a:pt x="1706348" y="12291"/>
                    <a:pt x="1705631" y="16349"/>
                    <a:pt x="1705877" y="22805"/>
                  </a:cubicBezTo>
                  <a:lnTo>
                    <a:pt x="1705877" y="120549"/>
                  </a:lnTo>
                  <a:cubicBezTo>
                    <a:pt x="1705820" y="124316"/>
                    <a:pt x="1706205" y="126737"/>
                    <a:pt x="1707030" y="127812"/>
                  </a:cubicBezTo>
                  <a:cubicBezTo>
                    <a:pt x="1707856" y="128887"/>
                    <a:pt x="1709462" y="129362"/>
                    <a:pt x="1711849" y="129237"/>
                  </a:cubicBezTo>
                  <a:lnTo>
                    <a:pt x="1743157" y="129237"/>
                  </a:lnTo>
                  <a:cubicBezTo>
                    <a:pt x="1746585" y="129349"/>
                    <a:pt x="1749281" y="128965"/>
                    <a:pt x="1751248" y="128084"/>
                  </a:cubicBezTo>
                  <a:cubicBezTo>
                    <a:pt x="1753214" y="127204"/>
                    <a:pt x="1754878" y="125157"/>
                    <a:pt x="1756241" y="121943"/>
                  </a:cubicBezTo>
                  <a:cubicBezTo>
                    <a:pt x="1757604" y="118730"/>
                    <a:pt x="1759094" y="113680"/>
                    <a:pt x="1760712" y="106792"/>
                  </a:cubicBezTo>
                  <a:lnTo>
                    <a:pt x="1767951" y="106792"/>
                  </a:lnTo>
                  <a:lnTo>
                    <a:pt x="1761617" y="136635"/>
                  </a:lnTo>
                  <a:lnTo>
                    <a:pt x="1676400" y="136635"/>
                  </a:lnTo>
                  <a:lnTo>
                    <a:pt x="1676400" y="130861"/>
                  </a:lnTo>
                  <a:cubicBezTo>
                    <a:pt x="1682776" y="131095"/>
                    <a:pt x="1686810" y="130357"/>
                    <a:pt x="1688503" y="128646"/>
                  </a:cubicBezTo>
                  <a:cubicBezTo>
                    <a:pt x="1690196" y="126935"/>
                    <a:pt x="1690927" y="122848"/>
                    <a:pt x="1690697" y="116386"/>
                  </a:cubicBezTo>
                  <a:lnTo>
                    <a:pt x="1690697" y="22624"/>
                  </a:lnTo>
                  <a:cubicBezTo>
                    <a:pt x="1690927" y="16334"/>
                    <a:pt x="1690196" y="12351"/>
                    <a:pt x="1688503" y="10677"/>
                  </a:cubicBezTo>
                  <a:cubicBezTo>
                    <a:pt x="1686810" y="9002"/>
                    <a:pt x="1682776" y="8278"/>
                    <a:pt x="1676400" y="8504"/>
                  </a:cubicBezTo>
                  <a:lnTo>
                    <a:pt x="1676400" y="2736"/>
                  </a:lnTo>
                  <a:close/>
                  <a:moveTo>
                    <a:pt x="1456601" y="2736"/>
                  </a:moveTo>
                  <a:lnTo>
                    <a:pt x="1486261" y="2736"/>
                  </a:lnTo>
                  <a:lnTo>
                    <a:pt x="1551250" y="117291"/>
                  </a:lnTo>
                  <a:lnTo>
                    <a:pt x="1551613" y="117291"/>
                  </a:lnTo>
                  <a:lnTo>
                    <a:pt x="1551613" y="22623"/>
                  </a:lnTo>
                  <a:cubicBezTo>
                    <a:pt x="1551828" y="16333"/>
                    <a:pt x="1551036" y="12351"/>
                    <a:pt x="1549237" y="10677"/>
                  </a:cubicBezTo>
                  <a:cubicBezTo>
                    <a:pt x="1547438" y="9002"/>
                    <a:pt x="1543342" y="8278"/>
                    <a:pt x="1536949" y="8504"/>
                  </a:cubicBezTo>
                  <a:lnTo>
                    <a:pt x="1536949" y="2736"/>
                  </a:lnTo>
                  <a:lnTo>
                    <a:pt x="1573127" y="2736"/>
                  </a:lnTo>
                  <a:lnTo>
                    <a:pt x="1573127" y="8504"/>
                  </a:lnTo>
                  <a:cubicBezTo>
                    <a:pt x="1567256" y="8278"/>
                    <a:pt x="1563478" y="9002"/>
                    <a:pt x="1561793" y="10677"/>
                  </a:cubicBezTo>
                  <a:cubicBezTo>
                    <a:pt x="1560108" y="12351"/>
                    <a:pt x="1559361" y="16333"/>
                    <a:pt x="1559553" y="22623"/>
                  </a:cubicBezTo>
                  <a:lnTo>
                    <a:pt x="1559553" y="138264"/>
                  </a:lnTo>
                  <a:lnTo>
                    <a:pt x="1548354" y="138264"/>
                  </a:lnTo>
                  <a:lnTo>
                    <a:pt x="1479381" y="17555"/>
                  </a:lnTo>
                  <a:lnTo>
                    <a:pt x="1479020" y="17555"/>
                  </a:lnTo>
                  <a:lnTo>
                    <a:pt x="1479020" y="116748"/>
                  </a:lnTo>
                  <a:cubicBezTo>
                    <a:pt x="1478808" y="123038"/>
                    <a:pt x="1479547" y="127020"/>
                    <a:pt x="1481237" y="128694"/>
                  </a:cubicBezTo>
                  <a:cubicBezTo>
                    <a:pt x="1482927" y="130368"/>
                    <a:pt x="1486834" y="131092"/>
                    <a:pt x="1492959" y="130866"/>
                  </a:cubicBezTo>
                  <a:lnTo>
                    <a:pt x="1492959" y="136635"/>
                  </a:lnTo>
                  <a:lnTo>
                    <a:pt x="1456782" y="136635"/>
                  </a:lnTo>
                  <a:lnTo>
                    <a:pt x="1456782" y="130866"/>
                  </a:lnTo>
                  <a:cubicBezTo>
                    <a:pt x="1463079" y="131092"/>
                    <a:pt x="1467090" y="130368"/>
                    <a:pt x="1468817" y="128694"/>
                  </a:cubicBezTo>
                  <a:cubicBezTo>
                    <a:pt x="1470544" y="127020"/>
                    <a:pt x="1471298" y="123038"/>
                    <a:pt x="1471079" y="116748"/>
                  </a:cubicBezTo>
                  <a:lnTo>
                    <a:pt x="1471079" y="22623"/>
                  </a:lnTo>
                  <a:cubicBezTo>
                    <a:pt x="1471313" y="16175"/>
                    <a:pt x="1470574" y="12147"/>
                    <a:pt x="1468862" y="10541"/>
                  </a:cubicBezTo>
                  <a:cubicBezTo>
                    <a:pt x="1467151" y="8934"/>
                    <a:pt x="1463064" y="8256"/>
                    <a:pt x="1456601" y="8504"/>
                  </a:cubicBezTo>
                  <a:lnTo>
                    <a:pt x="1456601" y="2736"/>
                  </a:lnTo>
                  <a:close/>
                  <a:moveTo>
                    <a:pt x="1399632" y="2736"/>
                  </a:moveTo>
                  <a:lnTo>
                    <a:pt x="1445939" y="2736"/>
                  </a:lnTo>
                  <a:lnTo>
                    <a:pt x="1445939" y="8504"/>
                  </a:lnTo>
                  <a:cubicBezTo>
                    <a:pt x="1438877" y="8278"/>
                    <a:pt x="1434451" y="9002"/>
                    <a:pt x="1432660" y="10677"/>
                  </a:cubicBezTo>
                  <a:cubicBezTo>
                    <a:pt x="1430869" y="12351"/>
                    <a:pt x="1430108" y="16333"/>
                    <a:pt x="1430375" y="22623"/>
                  </a:cubicBezTo>
                  <a:lnTo>
                    <a:pt x="1430375" y="116748"/>
                  </a:lnTo>
                  <a:cubicBezTo>
                    <a:pt x="1430108" y="123038"/>
                    <a:pt x="1430869" y="127020"/>
                    <a:pt x="1432660" y="128694"/>
                  </a:cubicBezTo>
                  <a:cubicBezTo>
                    <a:pt x="1434451" y="130368"/>
                    <a:pt x="1438877" y="131092"/>
                    <a:pt x="1445939" y="130866"/>
                  </a:cubicBezTo>
                  <a:lnTo>
                    <a:pt x="1445939" y="136635"/>
                  </a:lnTo>
                  <a:lnTo>
                    <a:pt x="1399451" y="136635"/>
                  </a:lnTo>
                  <a:lnTo>
                    <a:pt x="1399451" y="130866"/>
                  </a:lnTo>
                  <a:cubicBezTo>
                    <a:pt x="1406600" y="131092"/>
                    <a:pt x="1411079" y="130368"/>
                    <a:pt x="1412889" y="128694"/>
                  </a:cubicBezTo>
                  <a:cubicBezTo>
                    <a:pt x="1414698" y="127020"/>
                    <a:pt x="1415468" y="123038"/>
                    <a:pt x="1415196" y="116748"/>
                  </a:cubicBezTo>
                  <a:lnTo>
                    <a:pt x="1415196" y="22623"/>
                  </a:lnTo>
                  <a:cubicBezTo>
                    <a:pt x="1415464" y="16333"/>
                    <a:pt x="1414702" y="12351"/>
                    <a:pt x="1412911" y="10677"/>
                  </a:cubicBezTo>
                  <a:cubicBezTo>
                    <a:pt x="1411120" y="9002"/>
                    <a:pt x="1406694" y="8278"/>
                    <a:pt x="1399632" y="8504"/>
                  </a:cubicBezTo>
                  <a:lnTo>
                    <a:pt x="1399632" y="2736"/>
                  </a:lnTo>
                  <a:close/>
                  <a:moveTo>
                    <a:pt x="1276168" y="2736"/>
                  </a:moveTo>
                  <a:lnTo>
                    <a:pt x="1317242" y="2736"/>
                  </a:lnTo>
                  <a:lnTo>
                    <a:pt x="1317242" y="8504"/>
                  </a:lnTo>
                  <a:cubicBezTo>
                    <a:pt x="1314000" y="8474"/>
                    <a:pt x="1311617" y="8716"/>
                    <a:pt x="1310095" y="9229"/>
                  </a:cubicBezTo>
                  <a:cubicBezTo>
                    <a:pt x="1308572" y="9742"/>
                    <a:pt x="1307818" y="10707"/>
                    <a:pt x="1307833" y="12125"/>
                  </a:cubicBezTo>
                  <a:cubicBezTo>
                    <a:pt x="1307840" y="13196"/>
                    <a:pt x="1308278" y="14629"/>
                    <a:pt x="1309145" y="16424"/>
                  </a:cubicBezTo>
                  <a:cubicBezTo>
                    <a:pt x="1310012" y="18219"/>
                    <a:pt x="1311263" y="20466"/>
                    <a:pt x="1312899" y="23166"/>
                  </a:cubicBezTo>
                  <a:lnTo>
                    <a:pt x="1334250" y="57558"/>
                  </a:lnTo>
                  <a:lnTo>
                    <a:pt x="1334793" y="57558"/>
                  </a:lnTo>
                  <a:lnTo>
                    <a:pt x="1361391" y="21718"/>
                  </a:lnTo>
                  <a:cubicBezTo>
                    <a:pt x="1363019" y="19463"/>
                    <a:pt x="1364241" y="17548"/>
                    <a:pt x="1365055" y="15971"/>
                  </a:cubicBezTo>
                  <a:cubicBezTo>
                    <a:pt x="1365869" y="14395"/>
                    <a:pt x="1366276" y="13113"/>
                    <a:pt x="1366276" y="12125"/>
                  </a:cubicBezTo>
                  <a:cubicBezTo>
                    <a:pt x="1366280" y="10707"/>
                    <a:pt x="1365458" y="9742"/>
                    <a:pt x="1363811" y="9229"/>
                  </a:cubicBezTo>
                  <a:cubicBezTo>
                    <a:pt x="1362163" y="8716"/>
                    <a:pt x="1359668" y="8474"/>
                    <a:pt x="1356324" y="8504"/>
                  </a:cubicBezTo>
                  <a:lnTo>
                    <a:pt x="1356324" y="2736"/>
                  </a:lnTo>
                  <a:lnTo>
                    <a:pt x="1388894" y="2736"/>
                  </a:lnTo>
                  <a:lnTo>
                    <a:pt x="1388894" y="8504"/>
                  </a:lnTo>
                  <a:cubicBezTo>
                    <a:pt x="1386187" y="8376"/>
                    <a:pt x="1383955" y="8949"/>
                    <a:pt x="1382199" y="10224"/>
                  </a:cubicBezTo>
                  <a:cubicBezTo>
                    <a:pt x="1380442" y="11499"/>
                    <a:pt x="1378030" y="14244"/>
                    <a:pt x="1374961" y="18460"/>
                  </a:cubicBezTo>
                  <a:lnTo>
                    <a:pt x="1339497" y="66427"/>
                  </a:lnTo>
                  <a:lnTo>
                    <a:pt x="1370800" y="116024"/>
                  </a:lnTo>
                  <a:cubicBezTo>
                    <a:pt x="1374965" y="122660"/>
                    <a:pt x="1378260" y="126854"/>
                    <a:pt x="1380684" y="128604"/>
                  </a:cubicBezTo>
                  <a:cubicBezTo>
                    <a:pt x="1383107" y="130353"/>
                    <a:pt x="1386267" y="131108"/>
                    <a:pt x="1390161" y="130866"/>
                  </a:cubicBezTo>
                  <a:lnTo>
                    <a:pt x="1390161" y="136635"/>
                  </a:lnTo>
                  <a:lnTo>
                    <a:pt x="1348725" y="136635"/>
                  </a:lnTo>
                  <a:lnTo>
                    <a:pt x="1348725" y="130866"/>
                  </a:lnTo>
                  <a:cubicBezTo>
                    <a:pt x="1351974" y="130896"/>
                    <a:pt x="1354387" y="130655"/>
                    <a:pt x="1355963" y="130142"/>
                  </a:cubicBezTo>
                  <a:cubicBezTo>
                    <a:pt x="1357538" y="129629"/>
                    <a:pt x="1358322" y="128664"/>
                    <a:pt x="1358315" y="127246"/>
                  </a:cubicBezTo>
                  <a:cubicBezTo>
                    <a:pt x="1358315" y="126092"/>
                    <a:pt x="1357862" y="124599"/>
                    <a:pt x="1356958" y="122766"/>
                  </a:cubicBezTo>
                  <a:cubicBezTo>
                    <a:pt x="1356053" y="120933"/>
                    <a:pt x="1354696" y="118626"/>
                    <a:pt x="1352887" y="115843"/>
                  </a:cubicBezTo>
                  <a:lnTo>
                    <a:pt x="1329184" y="79279"/>
                  </a:lnTo>
                  <a:lnTo>
                    <a:pt x="1328822" y="79279"/>
                  </a:lnTo>
                  <a:lnTo>
                    <a:pt x="1300414" y="118377"/>
                  </a:lnTo>
                  <a:cubicBezTo>
                    <a:pt x="1298873" y="120541"/>
                    <a:pt x="1297704" y="122366"/>
                    <a:pt x="1296909" y="123852"/>
                  </a:cubicBezTo>
                  <a:cubicBezTo>
                    <a:pt x="1296113" y="125338"/>
                    <a:pt x="1295714" y="126530"/>
                    <a:pt x="1295710" y="127427"/>
                  </a:cubicBezTo>
                  <a:cubicBezTo>
                    <a:pt x="1295710" y="128758"/>
                    <a:pt x="1296569" y="129671"/>
                    <a:pt x="1298288" y="130165"/>
                  </a:cubicBezTo>
                  <a:cubicBezTo>
                    <a:pt x="1300007" y="130659"/>
                    <a:pt x="1302586" y="130893"/>
                    <a:pt x="1306023" y="130866"/>
                  </a:cubicBezTo>
                  <a:lnTo>
                    <a:pt x="1306023" y="136635"/>
                  </a:lnTo>
                  <a:lnTo>
                    <a:pt x="1272550" y="136635"/>
                  </a:lnTo>
                  <a:lnTo>
                    <a:pt x="1272550" y="130866"/>
                  </a:lnTo>
                  <a:cubicBezTo>
                    <a:pt x="1275437" y="130998"/>
                    <a:pt x="1277804" y="130417"/>
                    <a:pt x="1279652" y="129124"/>
                  </a:cubicBezTo>
                  <a:cubicBezTo>
                    <a:pt x="1281499" y="127831"/>
                    <a:pt x="1283956" y="125032"/>
                    <a:pt x="1287025" y="120730"/>
                  </a:cubicBezTo>
                  <a:lnTo>
                    <a:pt x="1324117" y="70228"/>
                  </a:lnTo>
                  <a:lnTo>
                    <a:pt x="1295167" y="22261"/>
                  </a:lnTo>
                  <a:cubicBezTo>
                    <a:pt x="1292490" y="18046"/>
                    <a:pt x="1290325" y="14953"/>
                    <a:pt x="1288673" y="12983"/>
                  </a:cubicBezTo>
                  <a:cubicBezTo>
                    <a:pt x="1287021" y="11013"/>
                    <a:pt x="1285299" y="9757"/>
                    <a:pt x="1283507" y="9215"/>
                  </a:cubicBezTo>
                  <a:cubicBezTo>
                    <a:pt x="1281714" y="8673"/>
                    <a:pt x="1279268" y="8436"/>
                    <a:pt x="1276168" y="8504"/>
                  </a:cubicBezTo>
                  <a:lnTo>
                    <a:pt x="1276168" y="2736"/>
                  </a:lnTo>
                  <a:close/>
                  <a:moveTo>
                    <a:pt x="1104719" y="2736"/>
                  </a:moveTo>
                  <a:lnTo>
                    <a:pt x="1146506" y="2736"/>
                  </a:lnTo>
                  <a:lnTo>
                    <a:pt x="1146506" y="8504"/>
                  </a:lnTo>
                  <a:cubicBezTo>
                    <a:pt x="1140491" y="8256"/>
                    <a:pt x="1136727" y="8934"/>
                    <a:pt x="1135214" y="10541"/>
                  </a:cubicBezTo>
                  <a:cubicBezTo>
                    <a:pt x="1133702" y="12147"/>
                    <a:pt x="1133061" y="16175"/>
                    <a:pt x="1133291" y="22623"/>
                  </a:cubicBezTo>
                  <a:lnTo>
                    <a:pt x="1133291" y="90501"/>
                  </a:lnTo>
                  <a:cubicBezTo>
                    <a:pt x="1133127" y="95729"/>
                    <a:pt x="1133655" y="101443"/>
                    <a:pt x="1134873" y="107644"/>
                  </a:cubicBezTo>
                  <a:cubicBezTo>
                    <a:pt x="1136091" y="113844"/>
                    <a:pt x="1138979" y="119209"/>
                    <a:pt x="1143536" y="123740"/>
                  </a:cubicBezTo>
                  <a:cubicBezTo>
                    <a:pt x="1148093" y="128271"/>
                    <a:pt x="1155299" y="130646"/>
                    <a:pt x="1165153" y="130866"/>
                  </a:cubicBezTo>
                  <a:cubicBezTo>
                    <a:pt x="1175400" y="130583"/>
                    <a:pt x="1182747" y="127971"/>
                    <a:pt x="1187193" y="123029"/>
                  </a:cubicBezTo>
                  <a:cubicBezTo>
                    <a:pt x="1191640" y="118087"/>
                    <a:pt x="1194347" y="112512"/>
                    <a:pt x="1195313" y="106303"/>
                  </a:cubicBezTo>
                  <a:cubicBezTo>
                    <a:pt x="1196280" y="100094"/>
                    <a:pt x="1196667" y="94947"/>
                    <a:pt x="1196474" y="90863"/>
                  </a:cubicBezTo>
                  <a:lnTo>
                    <a:pt x="1196474" y="22623"/>
                  </a:lnTo>
                  <a:cubicBezTo>
                    <a:pt x="1196681" y="16254"/>
                    <a:pt x="1195994" y="12249"/>
                    <a:pt x="1194414" y="10609"/>
                  </a:cubicBezTo>
                  <a:cubicBezTo>
                    <a:pt x="1192834" y="8968"/>
                    <a:pt x="1189115" y="8267"/>
                    <a:pt x="1183257" y="8504"/>
                  </a:cubicBezTo>
                  <a:lnTo>
                    <a:pt x="1183257" y="2736"/>
                  </a:lnTo>
                  <a:lnTo>
                    <a:pt x="1217444" y="2736"/>
                  </a:lnTo>
                  <a:lnTo>
                    <a:pt x="1217444" y="8504"/>
                  </a:lnTo>
                  <a:cubicBezTo>
                    <a:pt x="1211770" y="8278"/>
                    <a:pt x="1208188" y="9002"/>
                    <a:pt x="1206699" y="10677"/>
                  </a:cubicBezTo>
                  <a:cubicBezTo>
                    <a:pt x="1205209" y="12351"/>
                    <a:pt x="1204568" y="16333"/>
                    <a:pt x="1204776" y="22623"/>
                  </a:cubicBezTo>
                  <a:lnTo>
                    <a:pt x="1204776" y="93216"/>
                  </a:lnTo>
                  <a:cubicBezTo>
                    <a:pt x="1204626" y="109631"/>
                    <a:pt x="1200813" y="121460"/>
                    <a:pt x="1193337" y="128705"/>
                  </a:cubicBezTo>
                  <a:cubicBezTo>
                    <a:pt x="1185862" y="135949"/>
                    <a:pt x="1175622" y="139497"/>
                    <a:pt x="1162619" y="139349"/>
                  </a:cubicBezTo>
                  <a:cubicBezTo>
                    <a:pt x="1148852" y="139137"/>
                    <a:pt x="1138771" y="136507"/>
                    <a:pt x="1132376" y="131458"/>
                  </a:cubicBezTo>
                  <a:cubicBezTo>
                    <a:pt x="1125981" y="126410"/>
                    <a:pt x="1121919" y="120215"/>
                    <a:pt x="1120188" y="112873"/>
                  </a:cubicBezTo>
                  <a:cubicBezTo>
                    <a:pt x="1118457" y="105532"/>
                    <a:pt x="1117705" y="98316"/>
                    <a:pt x="1117930" y="91225"/>
                  </a:cubicBezTo>
                  <a:lnTo>
                    <a:pt x="1117930" y="22623"/>
                  </a:lnTo>
                  <a:cubicBezTo>
                    <a:pt x="1118149" y="16333"/>
                    <a:pt x="1117485" y="12351"/>
                    <a:pt x="1115940" y="10677"/>
                  </a:cubicBezTo>
                  <a:cubicBezTo>
                    <a:pt x="1114394" y="9002"/>
                    <a:pt x="1110654" y="8278"/>
                    <a:pt x="1104719" y="8504"/>
                  </a:cubicBezTo>
                  <a:lnTo>
                    <a:pt x="1104719" y="2736"/>
                  </a:lnTo>
                  <a:close/>
                  <a:moveTo>
                    <a:pt x="971550" y="2736"/>
                  </a:moveTo>
                  <a:lnTo>
                    <a:pt x="1013699" y="2736"/>
                  </a:lnTo>
                  <a:lnTo>
                    <a:pt x="1013699" y="8504"/>
                  </a:lnTo>
                  <a:cubicBezTo>
                    <a:pt x="1008023" y="8274"/>
                    <a:pt x="1004440" y="8961"/>
                    <a:pt x="1002950" y="10564"/>
                  </a:cubicBezTo>
                  <a:cubicBezTo>
                    <a:pt x="1001460" y="12167"/>
                    <a:pt x="1000819" y="16067"/>
                    <a:pt x="1001027" y="22264"/>
                  </a:cubicBezTo>
                  <a:lnTo>
                    <a:pt x="1001027" y="63182"/>
                  </a:lnTo>
                  <a:lnTo>
                    <a:pt x="1063124" y="63182"/>
                  </a:lnTo>
                  <a:lnTo>
                    <a:pt x="1063124" y="22445"/>
                  </a:lnTo>
                  <a:cubicBezTo>
                    <a:pt x="1063331" y="16161"/>
                    <a:pt x="1062690" y="12209"/>
                    <a:pt x="1061200" y="10587"/>
                  </a:cubicBezTo>
                  <a:cubicBezTo>
                    <a:pt x="1059710" y="8965"/>
                    <a:pt x="1056127" y="8271"/>
                    <a:pt x="1050451" y="8504"/>
                  </a:cubicBezTo>
                  <a:lnTo>
                    <a:pt x="1050451" y="2736"/>
                  </a:lnTo>
                  <a:lnTo>
                    <a:pt x="1092600" y="2736"/>
                  </a:lnTo>
                  <a:lnTo>
                    <a:pt x="1092600" y="8504"/>
                  </a:lnTo>
                  <a:cubicBezTo>
                    <a:pt x="1086138" y="8278"/>
                    <a:pt x="1082051" y="9002"/>
                    <a:pt x="1080339" y="10677"/>
                  </a:cubicBezTo>
                  <a:cubicBezTo>
                    <a:pt x="1078627" y="12352"/>
                    <a:pt x="1077888" y="16335"/>
                    <a:pt x="1078122" y="22626"/>
                  </a:cubicBezTo>
                  <a:lnTo>
                    <a:pt x="1078122" y="116745"/>
                  </a:lnTo>
                  <a:cubicBezTo>
                    <a:pt x="1077888" y="123036"/>
                    <a:pt x="1078627" y="127019"/>
                    <a:pt x="1080339" y="128694"/>
                  </a:cubicBezTo>
                  <a:cubicBezTo>
                    <a:pt x="1082051" y="130368"/>
                    <a:pt x="1086138" y="131092"/>
                    <a:pt x="1092600" y="130866"/>
                  </a:cubicBezTo>
                  <a:lnTo>
                    <a:pt x="1092600" y="136635"/>
                  </a:lnTo>
                  <a:lnTo>
                    <a:pt x="1050451" y="136635"/>
                  </a:lnTo>
                  <a:lnTo>
                    <a:pt x="1050451" y="130866"/>
                  </a:lnTo>
                  <a:cubicBezTo>
                    <a:pt x="1056127" y="131089"/>
                    <a:pt x="1059710" y="130372"/>
                    <a:pt x="1061200" y="128716"/>
                  </a:cubicBezTo>
                  <a:cubicBezTo>
                    <a:pt x="1062690" y="127060"/>
                    <a:pt x="1063331" y="123130"/>
                    <a:pt x="1063124" y="116926"/>
                  </a:cubicBezTo>
                  <a:lnTo>
                    <a:pt x="1063124" y="70579"/>
                  </a:lnTo>
                  <a:lnTo>
                    <a:pt x="1001027" y="70579"/>
                  </a:lnTo>
                  <a:lnTo>
                    <a:pt x="1001027" y="116926"/>
                  </a:lnTo>
                  <a:cubicBezTo>
                    <a:pt x="1000819" y="123130"/>
                    <a:pt x="1001460" y="127060"/>
                    <a:pt x="1002950" y="128716"/>
                  </a:cubicBezTo>
                  <a:cubicBezTo>
                    <a:pt x="1004440" y="130372"/>
                    <a:pt x="1008023" y="131089"/>
                    <a:pt x="1013699" y="130866"/>
                  </a:cubicBezTo>
                  <a:lnTo>
                    <a:pt x="1013699" y="136635"/>
                  </a:lnTo>
                  <a:lnTo>
                    <a:pt x="971550" y="136635"/>
                  </a:lnTo>
                  <a:lnTo>
                    <a:pt x="971550" y="130866"/>
                  </a:lnTo>
                  <a:cubicBezTo>
                    <a:pt x="977926" y="131092"/>
                    <a:pt x="981960" y="130368"/>
                    <a:pt x="983653" y="128694"/>
                  </a:cubicBezTo>
                  <a:cubicBezTo>
                    <a:pt x="985346" y="127019"/>
                    <a:pt x="986077" y="123036"/>
                    <a:pt x="985847" y="116745"/>
                  </a:cubicBezTo>
                  <a:lnTo>
                    <a:pt x="985847" y="22626"/>
                  </a:lnTo>
                  <a:cubicBezTo>
                    <a:pt x="986077" y="16335"/>
                    <a:pt x="985346" y="12352"/>
                    <a:pt x="983653" y="10677"/>
                  </a:cubicBezTo>
                  <a:cubicBezTo>
                    <a:pt x="981960" y="9002"/>
                    <a:pt x="977926" y="8278"/>
                    <a:pt x="971550" y="8504"/>
                  </a:cubicBezTo>
                  <a:lnTo>
                    <a:pt x="971550" y="2736"/>
                  </a:lnTo>
                  <a:close/>
                  <a:moveTo>
                    <a:pt x="570776" y="2736"/>
                  </a:moveTo>
                  <a:lnTo>
                    <a:pt x="600436" y="2736"/>
                  </a:lnTo>
                  <a:lnTo>
                    <a:pt x="665426" y="117291"/>
                  </a:lnTo>
                  <a:lnTo>
                    <a:pt x="665788" y="117291"/>
                  </a:lnTo>
                  <a:lnTo>
                    <a:pt x="665788" y="22623"/>
                  </a:lnTo>
                  <a:cubicBezTo>
                    <a:pt x="666003" y="16333"/>
                    <a:pt x="665211" y="12351"/>
                    <a:pt x="663412" y="10677"/>
                  </a:cubicBezTo>
                  <a:cubicBezTo>
                    <a:pt x="661613" y="9002"/>
                    <a:pt x="657517" y="8278"/>
                    <a:pt x="651124" y="8504"/>
                  </a:cubicBezTo>
                  <a:lnTo>
                    <a:pt x="651124" y="2736"/>
                  </a:lnTo>
                  <a:lnTo>
                    <a:pt x="687302" y="2736"/>
                  </a:lnTo>
                  <a:lnTo>
                    <a:pt x="687302" y="8504"/>
                  </a:lnTo>
                  <a:cubicBezTo>
                    <a:pt x="681431" y="8278"/>
                    <a:pt x="677653" y="9002"/>
                    <a:pt x="675968" y="10677"/>
                  </a:cubicBezTo>
                  <a:cubicBezTo>
                    <a:pt x="674283" y="12351"/>
                    <a:pt x="673536" y="16333"/>
                    <a:pt x="673728" y="22623"/>
                  </a:cubicBezTo>
                  <a:lnTo>
                    <a:pt x="673728" y="138264"/>
                  </a:lnTo>
                  <a:lnTo>
                    <a:pt x="662529" y="138264"/>
                  </a:lnTo>
                  <a:lnTo>
                    <a:pt x="593557" y="17555"/>
                  </a:lnTo>
                  <a:lnTo>
                    <a:pt x="593195" y="17555"/>
                  </a:lnTo>
                  <a:lnTo>
                    <a:pt x="593195" y="116748"/>
                  </a:lnTo>
                  <a:cubicBezTo>
                    <a:pt x="592983" y="123038"/>
                    <a:pt x="593723" y="127020"/>
                    <a:pt x="595412" y="128694"/>
                  </a:cubicBezTo>
                  <a:cubicBezTo>
                    <a:pt x="597102" y="130368"/>
                    <a:pt x="601009" y="131092"/>
                    <a:pt x="607134" y="130866"/>
                  </a:cubicBezTo>
                  <a:lnTo>
                    <a:pt x="607134" y="136635"/>
                  </a:lnTo>
                  <a:lnTo>
                    <a:pt x="570957" y="136635"/>
                  </a:lnTo>
                  <a:lnTo>
                    <a:pt x="570957" y="130866"/>
                  </a:lnTo>
                  <a:cubicBezTo>
                    <a:pt x="577254" y="131092"/>
                    <a:pt x="581265" y="130368"/>
                    <a:pt x="582992" y="128694"/>
                  </a:cubicBezTo>
                  <a:cubicBezTo>
                    <a:pt x="584719" y="127020"/>
                    <a:pt x="585473" y="123038"/>
                    <a:pt x="585254" y="116748"/>
                  </a:cubicBezTo>
                  <a:lnTo>
                    <a:pt x="585254" y="22623"/>
                  </a:lnTo>
                  <a:cubicBezTo>
                    <a:pt x="585488" y="16175"/>
                    <a:pt x="584749" y="12147"/>
                    <a:pt x="583037" y="10541"/>
                  </a:cubicBezTo>
                  <a:cubicBezTo>
                    <a:pt x="581326" y="8934"/>
                    <a:pt x="577239" y="8256"/>
                    <a:pt x="570776" y="8504"/>
                  </a:cubicBezTo>
                  <a:lnTo>
                    <a:pt x="570776" y="2736"/>
                  </a:lnTo>
                  <a:close/>
                  <a:moveTo>
                    <a:pt x="272244" y="2736"/>
                  </a:moveTo>
                  <a:lnTo>
                    <a:pt x="307873" y="2736"/>
                  </a:lnTo>
                  <a:lnTo>
                    <a:pt x="307873" y="8504"/>
                  </a:lnTo>
                  <a:cubicBezTo>
                    <a:pt x="303947" y="8452"/>
                    <a:pt x="301174" y="8738"/>
                    <a:pt x="299553" y="9364"/>
                  </a:cubicBezTo>
                  <a:cubicBezTo>
                    <a:pt x="297933" y="9990"/>
                    <a:pt x="297150" y="11272"/>
                    <a:pt x="297202" y="13210"/>
                  </a:cubicBezTo>
                  <a:cubicBezTo>
                    <a:pt x="297232" y="14989"/>
                    <a:pt x="297715" y="17583"/>
                    <a:pt x="298649" y="20992"/>
                  </a:cubicBezTo>
                  <a:lnTo>
                    <a:pt x="326706" y="117632"/>
                  </a:lnTo>
                  <a:lnTo>
                    <a:pt x="327069" y="117632"/>
                  </a:lnTo>
                  <a:lnTo>
                    <a:pt x="356209" y="17553"/>
                  </a:lnTo>
                  <a:cubicBezTo>
                    <a:pt x="354814" y="13613"/>
                    <a:pt x="353443" y="11087"/>
                    <a:pt x="352094" y="9975"/>
                  </a:cubicBezTo>
                  <a:cubicBezTo>
                    <a:pt x="350745" y="8863"/>
                    <a:pt x="348017" y="8372"/>
                    <a:pt x="343910" y="8504"/>
                  </a:cubicBezTo>
                  <a:lnTo>
                    <a:pt x="343910" y="2736"/>
                  </a:lnTo>
                  <a:lnTo>
                    <a:pt x="380625" y="2736"/>
                  </a:lnTo>
                  <a:lnTo>
                    <a:pt x="380625" y="8504"/>
                  </a:lnTo>
                  <a:cubicBezTo>
                    <a:pt x="376865" y="8448"/>
                    <a:pt x="374167" y="8742"/>
                    <a:pt x="372532" y="9387"/>
                  </a:cubicBezTo>
                  <a:cubicBezTo>
                    <a:pt x="370896" y="10031"/>
                    <a:pt x="370098" y="11366"/>
                    <a:pt x="370135" y="13391"/>
                  </a:cubicBezTo>
                  <a:cubicBezTo>
                    <a:pt x="370135" y="15170"/>
                    <a:pt x="370678" y="17764"/>
                    <a:pt x="371763" y="21173"/>
                  </a:cubicBezTo>
                  <a:lnTo>
                    <a:pt x="400725" y="117632"/>
                  </a:lnTo>
                  <a:lnTo>
                    <a:pt x="401087" y="117632"/>
                  </a:lnTo>
                  <a:lnTo>
                    <a:pt x="427152" y="22259"/>
                  </a:lnTo>
                  <a:cubicBezTo>
                    <a:pt x="427694" y="20283"/>
                    <a:pt x="428101" y="18579"/>
                    <a:pt x="428372" y="17146"/>
                  </a:cubicBezTo>
                  <a:cubicBezTo>
                    <a:pt x="428644" y="15713"/>
                    <a:pt x="428779" y="14462"/>
                    <a:pt x="428779" y="13391"/>
                  </a:cubicBezTo>
                  <a:cubicBezTo>
                    <a:pt x="428821" y="11366"/>
                    <a:pt x="428105" y="10031"/>
                    <a:pt x="426632" y="9387"/>
                  </a:cubicBezTo>
                  <a:cubicBezTo>
                    <a:pt x="425159" y="8742"/>
                    <a:pt x="422680" y="8448"/>
                    <a:pt x="419195" y="8504"/>
                  </a:cubicBezTo>
                  <a:lnTo>
                    <a:pt x="419195" y="2736"/>
                  </a:lnTo>
                  <a:lnTo>
                    <a:pt x="446681" y="2736"/>
                  </a:lnTo>
                  <a:lnTo>
                    <a:pt x="446681" y="8504"/>
                  </a:lnTo>
                  <a:cubicBezTo>
                    <a:pt x="443565" y="8365"/>
                    <a:pt x="441343" y="8961"/>
                    <a:pt x="440013" y="10292"/>
                  </a:cubicBezTo>
                  <a:cubicBezTo>
                    <a:pt x="438683" y="11623"/>
                    <a:pt x="437410" y="14526"/>
                    <a:pt x="436193" y="19001"/>
                  </a:cubicBezTo>
                  <a:lnTo>
                    <a:pt x="403260" y="139349"/>
                  </a:lnTo>
                  <a:lnTo>
                    <a:pt x="392939" y="139349"/>
                  </a:lnTo>
                  <a:lnTo>
                    <a:pt x="360730" y="31307"/>
                  </a:lnTo>
                  <a:lnTo>
                    <a:pt x="360369" y="31307"/>
                  </a:lnTo>
                  <a:lnTo>
                    <a:pt x="328879" y="139349"/>
                  </a:lnTo>
                  <a:lnTo>
                    <a:pt x="318195" y="139349"/>
                  </a:lnTo>
                  <a:lnTo>
                    <a:pt x="283819" y="20811"/>
                  </a:lnTo>
                  <a:cubicBezTo>
                    <a:pt x="282263" y="15547"/>
                    <a:pt x="280763" y="12139"/>
                    <a:pt x="279320" y="10586"/>
                  </a:cubicBezTo>
                  <a:cubicBezTo>
                    <a:pt x="277877" y="9032"/>
                    <a:pt x="275518" y="8339"/>
                    <a:pt x="272244" y="8504"/>
                  </a:cubicBezTo>
                  <a:lnTo>
                    <a:pt x="272244" y="2736"/>
                  </a:lnTo>
                  <a:close/>
                  <a:moveTo>
                    <a:pt x="104594" y="2736"/>
                  </a:moveTo>
                  <a:lnTo>
                    <a:pt x="146381" y="2736"/>
                  </a:lnTo>
                  <a:lnTo>
                    <a:pt x="146381" y="8504"/>
                  </a:lnTo>
                  <a:cubicBezTo>
                    <a:pt x="140366" y="8256"/>
                    <a:pt x="136602" y="8934"/>
                    <a:pt x="135089" y="10541"/>
                  </a:cubicBezTo>
                  <a:cubicBezTo>
                    <a:pt x="133577" y="12147"/>
                    <a:pt x="132936" y="16175"/>
                    <a:pt x="133166" y="22623"/>
                  </a:cubicBezTo>
                  <a:lnTo>
                    <a:pt x="133166" y="90501"/>
                  </a:lnTo>
                  <a:cubicBezTo>
                    <a:pt x="133002" y="95729"/>
                    <a:pt x="133530" y="101443"/>
                    <a:pt x="134748" y="107644"/>
                  </a:cubicBezTo>
                  <a:cubicBezTo>
                    <a:pt x="135966" y="113844"/>
                    <a:pt x="138854" y="119209"/>
                    <a:pt x="143411" y="123740"/>
                  </a:cubicBezTo>
                  <a:cubicBezTo>
                    <a:pt x="147968" y="128271"/>
                    <a:pt x="155174" y="130646"/>
                    <a:pt x="165028" y="130866"/>
                  </a:cubicBezTo>
                  <a:cubicBezTo>
                    <a:pt x="175275" y="130583"/>
                    <a:pt x="182622" y="127971"/>
                    <a:pt x="187069" y="123029"/>
                  </a:cubicBezTo>
                  <a:cubicBezTo>
                    <a:pt x="191515" y="118087"/>
                    <a:pt x="194222" y="112512"/>
                    <a:pt x="195189" y="106303"/>
                  </a:cubicBezTo>
                  <a:cubicBezTo>
                    <a:pt x="196155" y="100094"/>
                    <a:pt x="196542" y="94947"/>
                    <a:pt x="196349" y="90863"/>
                  </a:cubicBezTo>
                  <a:lnTo>
                    <a:pt x="196349" y="22623"/>
                  </a:lnTo>
                  <a:cubicBezTo>
                    <a:pt x="196556" y="16254"/>
                    <a:pt x="195869" y="12249"/>
                    <a:pt x="194289" y="10609"/>
                  </a:cubicBezTo>
                  <a:cubicBezTo>
                    <a:pt x="192709" y="8968"/>
                    <a:pt x="188990" y="8267"/>
                    <a:pt x="183132" y="8504"/>
                  </a:cubicBezTo>
                  <a:lnTo>
                    <a:pt x="183132" y="2736"/>
                  </a:lnTo>
                  <a:lnTo>
                    <a:pt x="217319" y="2736"/>
                  </a:lnTo>
                  <a:lnTo>
                    <a:pt x="217319" y="8504"/>
                  </a:lnTo>
                  <a:cubicBezTo>
                    <a:pt x="211645" y="8278"/>
                    <a:pt x="208063" y="9002"/>
                    <a:pt x="206574" y="10677"/>
                  </a:cubicBezTo>
                  <a:cubicBezTo>
                    <a:pt x="205084" y="12351"/>
                    <a:pt x="204443" y="16333"/>
                    <a:pt x="204651" y="22623"/>
                  </a:cubicBezTo>
                  <a:lnTo>
                    <a:pt x="204651" y="93216"/>
                  </a:lnTo>
                  <a:cubicBezTo>
                    <a:pt x="204501" y="109631"/>
                    <a:pt x="200688" y="121460"/>
                    <a:pt x="193213" y="128705"/>
                  </a:cubicBezTo>
                  <a:cubicBezTo>
                    <a:pt x="185737" y="135949"/>
                    <a:pt x="175497" y="139497"/>
                    <a:pt x="162494" y="139349"/>
                  </a:cubicBezTo>
                  <a:cubicBezTo>
                    <a:pt x="148727" y="139137"/>
                    <a:pt x="138646" y="136507"/>
                    <a:pt x="132251" y="131458"/>
                  </a:cubicBezTo>
                  <a:cubicBezTo>
                    <a:pt x="125856" y="126410"/>
                    <a:pt x="121794" y="120215"/>
                    <a:pt x="120063" y="112873"/>
                  </a:cubicBezTo>
                  <a:cubicBezTo>
                    <a:pt x="118332" y="105532"/>
                    <a:pt x="117580" y="98316"/>
                    <a:pt x="117805" y="91225"/>
                  </a:cubicBezTo>
                  <a:lnTo>
                    <a:pt x="117805" y="22623"/>
                  </a:lnTo>
                  <a:cubicBezTo>
                    <a:pt x="118024" y="16333"/>
                    <a:pt x="117361" y="12351"/>
                    <a:pt x="115815" y="10677"/>
                  </a:cubicBezTo>
                  <a:cubicBezTo>
                    <a:pt x="114269" y="9002"/>
                    <a:pt x="110529" y="8278"/>
                    <a:pt x="104594" y="8504"/>
                  </a:cubicBezTo>
                  <a:lnTo>
                    <a:pt x="104594" y="2736"/>
                  </a:lnTo>
                  <a:close/>
                  <a:moveTo>
                    <a:pt x="0" y="2736"/>
                  </a:moveTo>
                  <a:lnTo>
                    <a:pt x="43961" y="2736"/>
                  </a:lnTo>
                  <a:cubicBezTo>
                    <a:pt x="51569" y="2653"/>
                    <a:pt x="58080" y="3134"/>
                    <a:pt x="63493" y="4179"/>
                  </a:cubicBezTo>
                  <a:cubicBezTo>
                    <a:pt x="68906" y="5224"/>
                    <a:pt x="73741" y="7330"/>
                    <a:pt x="78000" y="10495"/>
                  </a:cubicBezTo>
                  <a:cubicBezTo>
                    <a:pt x="81386" y="13053"/>
                    <a:pt x="84060" y="16221"/>
                    <a:pt x="86022" y="20001"/>
                  </a:cubicBezTo>
                  <a:cubicBezTo>
                    <a:pt x="87983" y="23780"/>
                    <a:pt x="88985" y="28035"/>
                    <a:pt x="89026" y="32765"/>
                  </a:cubicBezTo>
                  <a:cubicBezTo>
                    <a:pt x="89175" y="35758"/>
                    <a:pt x="88577" y="39488"/>
                    <a:pt x="87231" y="43956"/>
                  </a:cubicBezTo>
                  <a:cubicBezTo>
                    <a:pt x="85886" y="48424"/>
                    <a:pt x="82901" y="52690"/>
                    <a:pt x="78278" y="56755"/>
                  </a:cubicBezTo>
                  <a:cubicBezTo>
                    <a:pt x="73655" y="60819"/>
                    <a:pt x="66501" y="63743"/>
                    <a:pt x="56816" y="65526"/>
                  </a:cubicBezTo>
                  <a:lnTo>
                    <a:pt x="56816" y="65887"/>
                  </a:lnTo>
                  <a:cubicBezTo>
                    <a:pt x="63847" y="66129"/>
                    <a:pt x="70262" y="67511"/>
                    <a:pt x="76061" y="70032"/>
                  </a:cubicBezTo>
                  <a:cubicBezTo>
                    <a:pt x="81860" y="72554"/>
                    <a:pt x="86502" y="76201"/>
                    <a:pt x="89988" y="80976"/>
                  </a:cubicBezTo>
                  <a:cubicBezTo>
                    <a:pt x="93473" y="85750"/>
                    <a:pt x="95261" y="91638"/>
                    <a:pt x="95351" y="98641"/>
                  </a:cubicBezTo>
                  <a:cubicBezTo>
                    <a:pt x="95351" y="104170"/>
                    <a:pt x="94538" y="109179"/>
                    <a:pt x="92912" y="113668"/>
                  </a:cubicBezTo>
                  <a:cubicBezTo>
                    <a:pt x="91285" y="118156"/>
                    <a:pt x="88846" y="122079"/>
                    <a:pt x="85593" y="125435"/>
                  </a:cubicBezTo>
                  <a:cubicBezTo>
                    <a:pt x="82234" y="129065"/>
                    <a:pt x="77831" y="131836"/>
                    <a:pt x="72386" y="133746"/>
                  </a:cubicBezTo>
                  <a:cubicBezTo>
                    <a:pt x="66940" y="135657"/>
                    <a:pt x="60000" y="136620"/>
                    <a:pt x="51566" y="136635"/>
                  </a:cubicBezTo>
                  <a:lnTo>
                    <a:pt x="0" y="136635"/>
                  </a:lnTo>
                  <a:lnTo>
                    <a:pt x="0" y="130861"/>
                  </a:lnTo>
                  <a:cubicBezTo>
                    <a:pt x="6376" y="131095"/>
                    <a:pt x="10410" y="130357"/>
                    <a:pt x="12103" y="128646"/>
                  </a:cubicBezTo>
                  <a:cubicBezTo>
                    <a:pt x="13796" y="126934"/>
                    <a:pt x="14527" y="122847"/>
                    <a:pt x="14297" y="116383"/>
                  </a:cubicBezTo>
                  <a:lnTo>
                    <a:pt x="14297" y="22988"/>
                  </a:lnTo>
                  <a:cubicBezTo>
                    <a:pt x="14527" y="16524"/>
                    <a:pt x="13796" y="12436"/>
                    <a:pt x="12103" y="10725"/>
                  </a:cubicBezTo>
                  <a:cubicBezTo>
                    <a:pt x="10410" y="9014"/>
                    <a:pt x="6376" y="8275"/>
                    <a:pt x="0" y="8509"/>
                  </a:cubicBezTo>
                  <a:lnTo>
                    <a:pt x="0" y="2736"/>
                  </a:lnTo>
                  <a:close/>
                  <a:moveTo>
                    <a:pt x="2983889" y="21"/>
                  </a:moveTo>
                  <a:cubicBezTo>
                    <a:pt x="2987526" y="-24"/>
                    <a:pt x="2991794" y="427"/>
                    <a:pt x="2996696" y="1374"/>
                  </a:cubicBezTo>
                  <a:cubicBezTo>
                    <a:pt x="3001597" y="2321"/>
                    <a:pt x="3007039" y="4035"/>
                    <a:pt x="3013020" y="6515"/>
                  </a:cubicBezTo>
                  <a:cubicBezTo>
                    <a:pt x="3013486" y="11632"/>
                    <a:pt x="3014088" y="16557"/>
                    <a:pt x="3014826" y="21290"/>
                  </a:cubicBezTo>
                  <a:cubicBezTo>
                    <a:pt x="3015564" y="26023"/>
                    <a:pt x="3016347" y="30813"/>
                    <a:pt x="3017175" y="35659"/>
                  </a:cubicBezTo>
                  <a:lnTo>
                    <a:pt x="3010309" y="37107"/>
                  </a:lnTo>
                  <a:cubicBezTo>
                    <a:pt x="3009235" y="30752"/>
                    <a:pt x="3007930" y="25339"/>
                    <a:pt x="3006393" y="20868"/>
                  </a:cubicBezTo>
                  <a:cubicBezTo>
                    <a:pt x="3004856" y="16397"/>
                    <a:pt x="3002302" y="12983"/>
                    <a:pt x="2998733" y="10624"/>
                  </a:cubicBezTo>
                  <a:cubicBezTo>
                    <a:pt x="2995163" y="8265"/>
                    <a:pt x="2989793" y="7076"/>
                    <a:pt x="2982622" y="7057"/>
                  </a:cubicBezTo>
                  <a:cubicBezTo>
                    <a:pt x="2970161" y="7230"/>
                    <a:pt x="2960324" y="12676"/>
                    <a:pt x="2953112" y="23394"/>
                  </a:cubicBezTo>
                  <a:cubicBezTo>
                    <a:pt x="2945901" y="34113"/>
                    <a:pt x="2942220" y="49063"/>
                    <a:pt x="2942069" y="68244"/>
                  </a:cubicBezTo>
                  <a:cubicBezTo>
                    <a:pt x="2942318" y="89495"/>
                    <a:pt x="2946075" y="105398"/>
                    <a:pt x="2953339" y="115953"/>
                  </a:cubicBezTo>
                  <a:cubicBezTo>
                    <a:pt x="2960603" y="126509"/>
                    <a:pt x="2969881" y="131782"/>
                    <a:pt x="2981174" y="131771"/>
                  </a:cubicBezTo>
                  <a:cubicBezTo>
                    <a:pt x="2985353" y="131752"/>
                    <a:pt x="2989396" y="130975"/>
                    <a:pt x="2993303" y="129440"/>
                  </a:cubicBezTo>
                  <a:cubicBezTo>
                    <a:pt x="2997211" y="127904"/>
                    <a:pt x="3000892" y="125724"/>
                    <a:pt x="3004347" y="122898"/>
                  </a:cubicBezTo>
                  <a:lnTo>
                    <a:pt x="3004347" y="101169"/>
                  </a:lnTo>
                  <a:cubicBezTo>
                    <a:pt x="3004584" y="96533"/>
                    <a:pt x="3003838" y="93583"/>
                    <a:pt x="3002107" y="92319"/>
                  </a:cubicBezTo>
                  <a:cubicBezTo>
                    <a:pt x="3000375" y="91056"/>
                    <a:pt x="2996234" y="90505"/>
                    <a:pt x="2989683" y="90667"/>
                  </a:cubicBezTo>
                  <a:lnTo>
                    <a:pt x="2989683" y="84899"/>
                  </a:lnTo>
                  <a:lnTo>
                    <a:pt x="3029661" y="84899"/>
                  </a:lnTo>
                  <a:lnTo>
                    <a:pt x="3029661" y="90667"/>
                  </a:lnTo>
                  <a:cubicBezTo>
                    <a:pt x="3024507" y="90520"/>
                    <a:pt x="3021242" y="90995"/>
                    <a:pt x="3019865" y="92093"/>
                  </a:cubicBezTo>
                  <a:cubicBezTo>
                    <a:pt x="3018489" y="93191"/>
                    <a:pt x="3017893" y="95794"/>
                    <a:pt x="3018078" y="99902"/>
                  </a:cubicBezTo>
                  <a:lnTo>
                    <a:pt x="3018078" y="123804"/>
                  </a:lnTo>
                  <a:cubicBezTo>
                    <a:pt x="3012213" y="129437"/>
                    <a:pt x="3005824" y="133452"/>
                    <a:pt x="2998911" y="135850"/>
                  </a:cubicBezTo>
                  <a:cubicBezTo>
                    <a:pt x="2991997" y="138247"/>
                    <a:pt x="2985602" y="139414"/>
                    <a:pt x="2979725" y="139349"/>
                  </a:cubicBezTo>
                  <a:cubicBezTo>
                    <a:pt x="2963870" y="139323"/>
                    <a:pt x="2951051" y="133452"/>
                    <a:pt x="2941268" y="121734"/>
                  </a:cubicBezTo>
                  <a:cubicBezTo>
                    <a:pt x="2931485" y="110017"/>
                    <a:pt x="2926451" y="92609"/>
                    <a:pt x="2926166" y="69511"/>
                  </a:cubicBezTo>
                  <a:cubicBezTo>
                    <a:pt x="2926240" y="48162"/>
                    <a:pt x="2931199" y="31308"/>
                    <a:pt x="2941042" y="18949"/>
                  </a:cubicBezTo>
                  <a:cubicBezTo>
                    <a:pt x="2950886" y="6590"/>
                    <a:pt x="2965168" y="280"/>
                    <a:pt x="2983889" y="21"/>
                  </a:cubicBezTo>
                  <a:close/>
                  <a:moveTo>
                    <a:pt x="2289876" y="21"/>
                  </a:moveTo>
                  <a:cubicBezTo>
                    <a:pt x="2295360" y="21"/>
                    <a:pt x="2300369" y="427"/>
                    <a:pt x="2304902" y="1239"/>
                  </a:cubicBezTo>
                  <a:cubicBezTo>
                    <a:pt x="2309435" y="2051"/>
                    <a:pt x="2313717" y="3269"/>
                    <a:pt x="2317749" y="4893"/>
                  </a:cubicBezTo>
                  <a:cubicBezTo>
                    <a:pt x="2318219" y="8611"/>
                    <a:pt x="2318814" y="12839"/>
                    <a:pt x="2319533" y="17579"/>
                  </a:cubicBezTo>
                  <a:cubicBezTo>
                    <a:pt x="2320252" y="22318"/>
                    <a:pt x="2320982" y="26956"/>
                    <a:pt x="2321724" y="31493"/>
                  </a:cubicBezTo>
                  <a:lnTo>
                    <a:pt x="2314857" y="32760"/>
                  </a:lnTo>
                  <a:cubicBezTo>
                    <a:pt x="2313256" y="23309"/>
                    <a:pt x="2310761" y="16688"/>
                    <a:pt x="2307370" y="12894"/>
                  </a:cubicBezTo>
                  <a:cubicBezTo>
                    <a:pt x="2303979" y="9100"/>
                    <a:pt x="2297906" y="7275"/>
                    <a:pt x="2289151" y="7419"/>
                  </a:cubicBezTo>
                  <a:cubicBezTo>
                    <a:pt x="2282588" y="7430"/>
                    <a:pt x="2276930" y="9172"/>
                    <a:pt x="2272177" y="12645"/>
                  </a:cubicBezTo>
                  <a:cubicBezTo>
                    <a:pt x="2267424" y="16118"/>
                    <a:pt x="2264935" y="21254"/>
                    <a:pt x="2264708" y="28053"/>
                  </a:cubicBezTo>
                  <a:cubicBezTo>
                    <a:pt x="2264685" y="32482"/>
                    <a:pt x="2265557" y="36255"/>
                    <a:pt x="2267323" y="39370"/>
                  </a:cubicBezTo>
                  <a:cubicBezTo>
                    <a:pt x="2269090" y="42485"/>
                    <a:pt x="2271894" y="45520"/>
                    <a:pt x="2275733" y="48474"/>
                  </a:cubicBezTo>
                  <a:cubicBezTo>
                    <a:pt x="2279572" y="51428"/>
                    <a:pt x="2284588" y="54878"/>
                    <a:pt x="2290781" y="58825"/>
                  </a:cubicBezTo>
                  <a:cubicBezTo>
                    <a:pt x="2297835" y="63139"/>
                    <a:pt x="2303778" y="66910"/>
                    <a:pt x="2308612" y="70138"/>
                  </a:cubicBezTo>
                  <a:cubicBezTo>
                    <a:pt x="2313446" y="73366"/>
                    <a:pt x="2317214" y="76775"/>
                    <a:pt x="2319917" y="80365"/>
                  </a:cubicBezTo>
                  <a:cubicBezTo>
                    <a:pt x="2322123" y="83325"/>
                    <a:pt x="2323900" y="86636"/>
                    <a:pt x="2325248" y="90298"/>
                  </a:cubicBezTo>
                  <a:cubicBezTo>
                    <a:pt x="2326595" y="93959"/>
                    <a:pt x="2327288" y="98130"/>
                    <a:pt x="2327326" y="102810"/>
                  </a:cubicBezTo>
                  <a:cubicBezTo>
                    <a:pt x="2327248" y="113281"/>
                    <a:pt x="2323473" y="121927"/>
                    <a:pt x="2316001" y="128750"/>
                  </a:cubicBezTo>
                  <a:cubicBezTo>
                    <a:pt x="2308530" y="135572"/>
                    <a:pt x="2297830" y="139105"/>
                    <a:pt x="2283900" y="139349"/>
                  </a:cubicBezTo>
                  <a:cubicBezTo>
                    <a:pt x="2278778" y="139331"/>
                    <a:pt x="2273544" y="138827"/>
                    <a:pt x="2268198" y="137838"/>
                  </a:cubicBezTo>
                  <a:cubicBezTo>
                    <a:pt x="2262853" y="136850"/>
                    <a:pt x="2257714" y="135489"/>
                    <a:pt x="2252783" y="133756"/>
                  </a:cubicBezTo>
                  <a:cubicBezTo>
                    <a:pt x="2252049" y="127929"/>
                    <a:pt x="2251213" y="122757"/>
                    <a:pt x="2250274" y="118240"/>
                  </a:cubicBezTo>
                  <a:cubicBezTo>
                    <a:pt x="2249336" y="113723"/>
                    <a:pt x="2248364" y="109545"/>
                    <a:pt x="2247357" y="105706"/>
                  </a:cubicBezTo>
                  <a:lnTo>
                    <a:pt x="2254228" y="103715"/>
                  </a:lnTo>
                  <a:cubicBezTo>
                    <a:pt x="2256923" y="114711"/>
                    <a:pt x="2260705" y="122223"/>
                    <a:pt x="2265575" y="126250"/>
                  </a:cubicBezTo>
                  <a:cubicBezTo>
                    <a:pt x="2270444" y="130278"/>
                    <a:pt x="2277035" y="132178"/>
                    <a:pt x="2285349" y="131952"/>
                  </a:cubicBezTo>
                  <a:cubicBezTo>
                    <a:pt x="2289674" y="131961"/>
                    <a:pt x="2293899" y="131038"/>
                    <a:pt x="2298023" y="129183"/>
                  </a:cubicBezTo>
                  <a:cubicBezTo>
                    <a:pt x="2302148" y="127328"/>
                    <a:pt x="2305567" y="124488"/>
                    <a:pt x="2308283" y="120662"/>
                  </a:cubicBezTo>
                  <a:cubicBezTo>
                    <a:pt x="2310999" y="116837"/>
                    <a:pt x="2312408" y="111972"/>
                    <a:pt x="2312508" y="106068"/>
                  </a:cubicBezTo>
                  <a:cubicBezTo>
                    <a:pt x="2312514" y="100742"/>
                    <a:pt x="2311477" y="96270"/>
                    <a:pt x="2309397" y="92653"/>
                  </a:cubicBezTo>
                  <a:cubicBezTo>
                    <a:pt x="2307317" y="89036"/>
                    <a:pt x="2304160" y="85651"/>
                    <a:pt x="2299928" y="82497"/>
                  </a:cubicBezTo>
                  <a:cubicBezTo>
                    <a:pt x="2295695" y="79342"/>
                    <a:pt x="2290353" y="75796"/>
                    <a:pt x="2283900" y="71857"/>
                  </a:cubicBezTo>
                  <a:cubicBezTo>
                    <a:pt x="2277945" y="68147"/>
                    <a:pt x="2272386" y="64436"/>
                    <a:pt x="2267226" y="60725"/>
                  </a:cubicBezTo>
                  <a:cubicBezTo>
                    <a:pt x="2262066" y="57015"/>
                    <a:pt x="2258275" y="53304"/>
                    <a:pt x="2255855" y="49593"/>
                  </a:cubicBezTo>
                  <a:cubicBezTo>
                    <a:pt x="2254292" y="46969"/>
                    <a:pt x="2253035" y="44118"/>
                    <a:pt x="2252083" y="41041"/>
                  </a:cubicBezTo>
                  <a:cubicBezTo>
                    <a:pt x="2251130" y="37964"/>
                    <a:pt x="2250641" y="34660"/>
                    <a:pt x="2250615" y="31130"/>
                  </a:cubicBezTo>
                  <a:cubicBezTo>
                    <a:pt x="2250540" y="26644"/>
                    <a:pt x="2251694" y="22024"/>
                    <a:pt x="2254076" y="17273"/>
                  </a:cubicBezTo>
                  <a:cubicBezTo>
                    <a:pt x="2256459" y="12521"/>
                    <a:pt x="2260521" y="8494"/>
                    <a:pt x="2266263" y="5190"/>
                  </a:cubicBezTo>
                  <a:cubicBezTo>
                    <a:pt x="2272004" y="1887"/>
                    <a:pt x="2279875" y="164"/>
                    <a:pt x="2289876" y="21"/>
                  </a:cubicBezTo>
                  <a:close/>
                  <a:moveTo>
                    <a:pt x="1953919" y="21"/>
                  </a:moveTo>
                  <a:cubicBezTo>
                    <a:pt x="1971945" y="73"/>
                    <a:pt x="1985804" y="5982"/>
                    <a:pt x="1995496" y="17748"/>
                  </a:cubicBezTo>
                  <a:cubicBezTo>
                    <a:pt x="2005188" y="29514"/>
                    <a:pt x="2010086" y="46826"/>
                    <a:pt x="2010191" y="69685"/>
                  </a:cubicBezTo>
                  <a:cubicBezTo>
                    <a:pt x="2010097" y="92782"/>
                    <a:pt x="2005222" y="110162"/>
                    <a:pt x="1995564" y="121826"/>
                  </a:cubicBezTo>
                  <a:cubicBezTo>
                    <a:pt x="1985905" y="133490"/>
                    <a:pt x="1972024" y="139332"/>
                    <a:pt x="1953919" y="139349"/>
                  </a:cubicBezTo>
                  <a:cubicBezTo>
                    <a:pt x="1939662" y="139166"/>
                    <a:pt x="1928417" y="135854"/>
                    <a:pt x="1920183" y="129414"/>
                  </a:cubicBezTo>
                  <a:cubicBezTo>
                    <a:pt x="1911950" y="122973"/>
                    <a:pt x="1906109" y="114500"/>
                    <a:pt x="1902663" y="103997"/>
                  </a:cubicBezTo>
                  <a:cubicBezTo>
                    <a:pt x="1899216" y="93493"/>
                    <a:pt x="1897544" y="82056"/>
                    <a:pt x="1897647" y="69685"/>
                  </a:cubicBezTo>
                  <a:cubicBezTo>
                    <a:pt x="1897921" y="45401"/>
                    <a:pt x="1903159" y="27681"/>
                    <a:pt x="1913360" y="16526"/>
                  </a:cubicBezTo>
                  <a:cubicBezTo>
                    <a:pt x="1923561" y="5371"/>
                    <a:pt x="1937081" y="-131"/>
                    <a:pt x="1953919" y="21"/>
                  </a:cubicBezTo>
                  <a:close/>
                  <a:moveTo>
                    <a:pt x="1826768" y="21"/>
                  </a:moveTo>
                  <a:lnTo>
                    <a:pt x="1834735" y="21"/>
                  </a:lnTo>
                  <a:lnTo>
                    <a:pt x="1876172" y="118190"/>
                  </a:lnTo>
                  <a:cubicBezTo>
                    <a:pt x="1877857" y="123472"/>
                    <a:pt x="1879552" y="126943"/>
                    <a:pt x="1881259" y="128603"/>
                  </a:cubicBezTo>
                  <a:cubicBezTo>
                    <a:pt x="1882966" y="130263"/>
                    <a:pt x="1885430" y="131017"/>
                    <a:pt x="1888652" y="130866"/>
                  </a:cubicBezTo>
                  <a:lnTo>
                    <a:pt x="1888652" y="136635"/>
                  </a:lnTo>
                  <a:lnTo>
                    <a:pt x="1852660" y="136635"/>
                  </a:lnTo>
                  <a:lnTo>
                    <a:pt x="1852660" y="130866"/>
                  </a:lnTo>
                  <a:cubicBezTo>
                    <a:pt x="1856319" y="130889"/>
                    <a:pt x="1858904" y="130527"/>
                    <a:pt x="1860415" y="129780"/>
                  </a:cubicBezTo>
                  <a:cubicBezTo>
                    <a:pt x="1861926" y="129033"/>
                    <a:pt x="1862657" y="127765"/>
                    <a:pt x="1862608" y="125977"/>
                  </a:cubicBezTo>
                  <a:cubicBezTo>
                    <a:pt x="1862608" y="125075"/>
                    <a:pt x="1862472" y="124026"/>
                    <a:pt x="1862201" y="122831"/>
                  </a:cubicBezTo>
                  <a:cubicBezTo>
                    <a:pt x="1861929" y="121635"/>
                    <a:pt x="1861522" y="120269"/>
                    <a:pt x="1860980" y="118733"/>
                  </a:cubicBezTo>
                  <a:lnTo>
                    <a:pt x="1852660" y="93925"/>
                  </a:lnTo>
                  <a:lnTo>
                    <a:pt x="1805766" y="93925"/>
                  </a:lnTo>
                  <a:lnTo>
                    <a:pt x="1799075" y="117285"/>
                  </a:lnTo>
                  <a:cubicBezTo>
                    <a:pt x="1798525" y="119186"/>
                    <a:pt x="1798088" y="120861"/>
                    <a:pt x="1797764" y="122310"/>
                  </a:cubicBezTo>
                  <a:cubicBezTo>
                    <a:pt x="1797440" y="123759"/>
                    <a:pt x="1797275" y="124981"/>
                    <a:pt x="1797267" y="125977"/>
                  </a:cubicBezTo>
                  <a:cubicBezTo>
                    <a:pt x="1797229" y="127924"/>
                    <a:pt x="1797983" y="129236"/>
                    <a:pt x="1799527" y="129915"/>
                  </a:cubicBezTo>
                  <a:cubicBezTo>
                    <a:pt x="1801072" y="130595"/>
                    <a:pt x="1803634" y="130911"/>
                    <a:pt x="1807213" y="130866"/>
                  </a:cubicBezTo>
                  <a:lnTo>
                    <a:pt x="1807213" y="136635"/>
                  </a:lnTo>
                  <a:lnTo>
                    <a:pt x="1777737" y="136635"/>
                  </a:lnTo>
                  <a:lnTo>
                    <a:pt x="1777737" y="130866"/>
                  </a:lnTo>
                  <a:cubicBezTo>
                    <a:pt x="1780977" y="130976"/>
                    <a:pt x="1783403" y="130349"/>
                    <a:pt x="1785015" y="128987"/>
                  </a:cubicBezTo>
                  <a:cubicBezTo>
                    <a:pt x="1786628" y="127626"/>
                    <a:pt x="1788059" y="124871"/>
                    <a:pt x="1789310" y="120725"/>
                  </a:cubicBezTo>
                  <a:lnTo>
                    <a:pt x="1826768" y="21"/>
                  </a:lnTo>
                  <a:close/>
                  <a:moveTo>
                    <a:pt x="915321" y="21"/>
                  </a:moveTo>
                  <a:cubicBezTo>
                    <a:pt x="918997" y="-84"/>
                    <a:pt x="923182" y="217"/>
                    <a:pt x="927876" y="923"/>
                  </a:cubicBezTo>
                  <a:cubicBezTo>
                    <a:pt x="932570" y="1630"/>
                    <a:pt x="938519" y="3374"/>
                    <a:pt x="945724" y="6155"/>
                  </a:cubicBezTo>
                  <a:cubicBezTo>
                    <a:pt x="946350" y="11338"/>
                    <a:pt x="947044" y="16489"/>
                    <a:pt x="947806" y="21605"/>
                  </a:cubicBezTo>
                  <a:cubicBezTo>
                    <a:pt x="948567" y="26722"/>
                    <a:pt x="949442" y="31647"/>
                    <a:pt x="950430" y="36380"/>
                  </a:cubicBezTo>
                  <a:lnTo>
                    <a:pt x="943372" y="37828"/>
                  </a:lnTo>
                  <a:cubicBezTo>
                    <a:pt x="942115" y="30838"/>
                    <a:pt x="940687" y="25068"/>
                    <a:pt x="939089" y="20518"/>
                  </a:cubicBezTo>
                  <a:cubicBezTo>
                    <a:pt x="937490" y="15968"/>
                    <a:pt x="934936" y="12585"/>
                    <a:pt x="931427" y="10368"/>
                  </a:cubicBezTo>
                  <a:cubicBezTo>
                    <a:pt x="927918" y="8152"/>
                    <a:pt x="922670" y="7048"/>
                    <a:pt x="915683" y="7057"/>
                  </a:cubicBezTo>
                  <a:cubicBezTo>
                    <a:pt x="901959" y="7298"/>
                    <a:pt x="891764" y="12834"/>
                    <a:pt x="885098" y="23664"/>
                  </a:cubicBezTo>
                  <a:cubicBezTo>
                    <a:pt x="878432" y="34494"/>
                    <a:pt x="875114" y="49171"/>
                    <a:pt x="875144" y="67694"/>
                  </a:cubicBezTo>
                  <a:cubicBezTo>
                    <a:pt x="875435" y="86600"/>
                    <a:pt x="878031" y="100618"/>
                    <a:pt x="882933" y="109749"/>
                  </a:cubicBezTo>
                  <a:cubicBezTo>
                    <a:pt x="887835" y="118879"/>
                    <a:pt x="893300" y="124812"/>
                    <a:pt x="899328" y="127548"/>
                  </a:cubicBezTo>
                  <a:cubicBezTo>
                    <a:pt x="905356" y="130283"/>
                    <a:pt x="910204" y="131510"/>
                    <a:pt x="913873" y="131228"/>
                  </a:cubicBezTo>
                  <a:cubicBezTo>
                    <a:pt x="920239" y="131135"/>
                    <a:pt x="925644" y="129652"/>
                    <a:pt x="930087" y="126777"/>
                  </a:cubicBezTo>
                  <a:cubicBezTo>
                    <a:pt x="934530" y="123902"/>
                    <a:pt x="938178" y="120192"/>
                    <a:pt x="941032" y="115648"/>
                  </a:cubicBezTo>
                  <a:cubicBezTo>
                    <a:pt x="943887" y="111104"/>
                    <a:pt x="946114" y="106281"/>
                    <a:pt x="947715" y="101181"/>
                  </a:cubicBezTo>
                  <a:lnTo>
                    <a:pt x="954954" y="103172"/>
                  </a:lnTo>
                  <a:cubicBezTo>
                    <a:pt x="950984" y="115132"/>
                    <a:pt x="945306" y="124149"/>
                    <a:pt x="937920" y="130221"/>
                  </a:cubicBezTo>
                  <a:cubicBezTo>
                    <a:pt x="930534" y="136292"/>
                    <a:pt x="921915" y="139335"/>
                    <a:pt x="912063" y="139349"/>
                  </a:cubicBezTo>
                  <a:cubicBezTo>
                    <a:pt x="904175" y="139320"/>
                    <a:pt x="897102" y="137935"/>
                    <a:pt x="890844" y="135196"/>
                  </a:cubicBezTo>
                  <a:cubicBezTo>
                    <a:pt x="884585" y="132456"/>
                    <a:pt x="879231" y="128539"/>
                    <a:pt x="874783" y="123445"/>
                  </a:cubicBezTo>
                  <a:cubicBezTo>
                    <a:pt x="869470" y="117057"/>
                    <a:pt x="865547" y="109334"/>
                    <a:pt x="863013" y="100276"/>
                  </a:cubicBezTo>
                  <a:cubicBezTo>
                    <a:pt x="860480" y="91218"/>
                    <a:pt x="859222" y="80599"/>
                    <a:pt x="859241" y="68418"/>
                  </a:cubicBezTo>
                  <a:cubicBezTo>
                    <a:pt x="859474" y="45612"/>
                    <a:pt x="864613" y="28511"/>
                    <a:pt x="874658" y="17115"/>
                  </a:cubicBezTo>
                  <a:cubicBezTo>
                    <a:pt x="884703" y="5718"/>
                    <a:pt x="898257" y="20"/>
                    <a:pt x="915321" y="21"/>
                  </a:cubicBezTo>
                  <a:close/>
                  <a:moveTo>
                    <a:pt x="755040" y="21"/>
                  </a:moveTo>
                  <a:cubicBezTo>
                    <a:pt x="758676" y="-24"/>
                    <a:pt x="762945" y="427"/>
                    <a:pt x="767846" y="1374"/>
                  </a:cubicBezTo>
                  <a:cubicBezTo>
                    <a:pt x="772748" y="2321"/>
                    <a:pt x="778189" y="4035"/>
                    <a:pt x="784170" y="6515"/>
                  </a:cubicBezTo>
                  <a:cubicBezTo>
                    <a:pt x="784636" y="11632"/>
                    <a:pt x="785239" y="16557"/>
                    <a:pt x="785976" y="21290"/>
                  </a:cubicBezTo>
                  <a:cubicBezTo>
                    <a:pt x="786714" y="26023"/>
                    <a:pt x="787497" y="30813"/>
                    <a:pt x="788325" y="35659"/>
                  </a:cubicBezTo>
                  <a:lnTo>
                    <a:pt x="781459" y="37107"/>
                  </a:lnTo>
                  <a:cubicBezTo>
                    <a:pt x="780386" y="30752"/>
                    <a:pt x="779080" y="25339"/>
                    <a:pt x="777543" y="20868"/>
                  </a:cubicBezTo>
                  <a:cubicBezTo>
                    <a:pt x="776006" y="16397"/>
                    <a:pt x="773453" y="12983"/>
                    <a:pt x="769883" y="10624"/>
                  </a:cubicBezTo>
                  <a:cubicBezTo>
                    <a:pt x="766314" y="8265"/>
                    <a:pt x="760944" y="7076"/>
                    <a:pt x="753772" y="7057"/>
                  </a:cubicBezTo>
                  <a:cubicBezTo>
                    <a:pt x="741311" y="7230"/>
                    <a:pt x="731474" y="12676"/>
                    <a:pt x="724263" y="23394"/>
                  </a:cubicBezTo>
                  <a:cubicBezTo>
                    <a:pt x="717051" y="34113"/>
                    <a:pt x="713370" y="49063"/>
                    <a:pt x="713219" y="68244"/>
                  </a:cubicBezTo>
                  <a:cubicBezTo>
                    <a:pt x="713468" y="89495"/>
                    <a:pt x="717225" y="105398"/>
                    <a:pt x="724489" y="115953"/>
                  </a:cubicBezTo>
                  <a:cubicBezTo>
                    <a:pt x="731753" y="126509"/>
                    <a:pt x="741032" y="131782"/>
                    <a:pt x="752324" y="131771"/>
                  </a:cubicBezTo>
                  <a:cubicBezTo>
                    <a:pt x="756503" y="131752"/>
                    <a:pt x="760546" y="130975"/>
                    <a:pt x="764454" y="129440"/>
                  </a:cubicBezTo>
                  <a:cubicBezTo>
                    <a:pt x="768361" y="127904"/>
                    <a:pt x="772042" y="125724"/>
                    <a:pt x="775497" y="122898"/>
                  </a:cubicBezTo>
                  <a:lnTo>
                    <a:pt x="775497" y="101169"/>
                  </a:lnTo>
                  <a:cubicBezTo>
                    <a:pt x="775735" y="96533"/>
                    <a:pt x="774988" y="93583"/>
                    <a:pt x="773257" y="92319"/>
                  </a:cubicBezTo>
                  <a:cubicBezTo>
                    <a:pt x="771526" y="91056"/>
                    <a:pt x="767384" y="90505"/>
                    <a:pt x="760833" y="90667"/>
                  </a:cubicBezTo>
                  <a:lnTo>
                    <a:pt x="760833" y="84899"/>
                  </a:lnTo>
                  <a:lnTo>
                    <a:pt x="800811" y="84899"/>
                  </a:lnTo>
                  <a:lnTo>
                    <a:pt x="800811" y="90667"/>
                  </a:lnTo>
                  <a:cubicBezTo>
                    <a:pt x="795657" y="90520"/>
                    <a:pt x="792392" y="90995"/>
                    <a:pt x="791016" y="92093"/>
                  </a:cubicBezTo>
                  <a:cubicBezTo>
                    <a:pt x="789640" y="93191"/>
                    <a:pt x="789044" y="95794"/>
                    <a:pt x="789229" y="99902"/>
                  </a:cubicBezTo>
                  <a:lnTo>
                    <a:pt x="789229" y="123804"/>
                  </a:lnTo>
                  <a:cubicBezTo>
                    <a:pt x="783364" y="129437"/>
                    <a:pt x="776974" y="133452"/>
                    <a:pt x="770061" y="135850"/>
                  </a:cubicBezTo>
                  <a:cubicBezTo>
                    <a:pt x="763147" y="138247"/>
                    <a:pt x="756752" y="139414"/>
                    <a:pt x="750876" y="139349"/>
                  </a:cubicBezTo>
                  <a:cubicBezTo>
                    <a:pt x="735021" y="139323"/>
                    <a:pt x="722202" y="133452"/>
                    <a:pt x="712419" y="121734"/>
                  </a:cubicBezTo>
                  <a:cubicBezTo>
                    <a:pt x="702636" y="110017"/>
                    <a:pt x="697601" y="92609"/>
                    <a:pt x="697316" y="69511"/>
                  </a:cubicBezTo>
                  <a:cubicBezTo>
                    <a:pt x="697390" y="48162"/>
                    <a:pt x="702349" y="31308"/>
                    <a:pt x="712192" y="18949"/>
                  </a:cubicBezTo>
                  <a:cubicBezTo>
                    <a:pt x="722036" y="6590"/>
                    <a:pt x="736318" y="280"/>
                    <a:pt x="755040" y="21"/>
                  </a:cubicBezTo>
                  <a:close/>
                  <a:moveTo>
                    <a:pt x="502793" y="21"/>
                  </a:moveTo>
                  <a:lnTo>
                    <a:pt x="510760" y="21"/>
                  </a:lnTo>
                  <a:lnTo>
                    <a:pt x="552197" y="118190"/>
                  </a:lnTo>
                  <a:cubicBezTo>
                    <a:pt x="553882" y="123472"/>
                    <a:pt x="555577" y="126943"/>
                    <a:pt x="557284" y="128603"/>
                  </a:cubicBezTo>
                  <a:cubicBezTo>
                    <a:pt x="558991" y="130263"/>
                    <a:pt x="561455" y="131017"/>
                    <a:pt x="564677" y="130866"/>
                  </a:cubicBezTo>
                  <a:lnTo>
                    <a:pt x="564677" y="136635"/>
                  </a:lnTo>
                  <a:lnTo>
                    <a:pt x="528685" y="136635"/>
                  </a:lnTo>
                  <a:lnTo>
                    <a:pt x="528685" y="130866"/>
                  </a:lnTo>
                  <a:cubicBezTo>
                    <a:pt x="532344" y="130889"/>
                    <a:pt x="534929" y="130527"/>
                    <a:pt x="536440" y="129780"/>
                  </a:cubicBezTo>
                  <a:cubicBezTo>
                    <a:pt x="537951" y="129033"/>
                    <a:pt x="538682" y="127765"/>
                    <a:pt x="538633" y="125977"/>
                  </a:cubicBezTo>
                  <a:cubicBezTo>
                    <a:pt x="538633" y="125075"/>
                    <a:pt x="538497" y="124026"/>
                    <a:pt x="538226" y="122831"/>
                  </a:cubicBezTo>
                  <a:cubicBezTo>
                    <a:pt x="537955" y="121635"/>
                    <a:pt x="537548" y="120269"/>
                    <a:pt x="537005" y="118733"/>
                  </a:cubicBezTo>
                  <a:lnTo>
                    <a:pt x="528685" y="93925"/>
                  </a:lnTo>
                  <a:lnTo>
                    <a:pt x="481791" y="93925"/>
                  </a:lnTo>
                  <a:lnTo>
                    <a:pt x="475100" y="117285"/>
                  </a:lnTo>
                  <a:cubicBezTo>
                    <a:pt x="474550" y="119186"/>
                    <a:pt x="474113" y="120861"/>
                    <a:pt x="473789" y="122310"/>
                  </a:cubicBezTo>
                  <a:cubicBezTo>
                    <a:pt x="473465" y="123759"/>
                    <a:pt x="473300" y="124981"/>
                    <a:pt x="473292" y="125977"/>
                  </a:cubicBezTo>
                  <a:cubicBezTo>
                    <a:pt x="473254" y="127924"/>
                    <a:pt x="474008" y="129236"/>
                    <a:pt x="475553" y="129915"/>
                  </a:cubicBezTo>
                  <a:cubicBezTo>
                    <a:pt x="477097" y="130595"/>
                    <a:pt x="479659" y="130911"/>
                    <a:pt x="483238" y="130866"/>
                  </a:cubicBezTo>
                  <a:lnTo>
                    <a:pt x="483238" y="136635"/>
                  </a:lnTo>
                  <a:lnTo>
                    <a:pt x="453762" y="136635"/>
                  </a:lnTo>
                  <a:lnTo>
                    <a:pt x="453762" y="130866"/>
                  </a:lnTo>
                  <a:cubicBezTo>
                    <a:pt x="457002" y="130976"/>
                    <a:pt x="459428" y="130349"/>
                    <a:pt x="461040" y="128987"/>
                  </a:cubicBezTo>
                  <a:cubicBezTo>
                    <a:pt x="462653" y="127626"/>
                    <a:pt x="464084" y="124871"/>
                    <a:pt x="465335" y="120725"/>
                  </a:cubicBezTo>
                  <a:lnTo>
                    <a:pt x="502793" y="21"/>
                  </a:lnTo>
                  <a:close/>
                </a:path>
              </a:pathLst>
            </a:custGeom>
            <a:solidFill>
              <a:srgbClr val="8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Freeform 5"/>
            <p:cNvSpPr/>
            <p:nvPr/>
          </p:nvSpPr>
          <p:spPr>
            <a:xfrm>
              <a:off x="-8663956" y="2314127"/>
              <a:ext cx="535519" cy="802467"/>
            </a:xfrm>
            <a:custGeom>
              <a:avLst/>
              <a:gdLst/>
              <a:ahLst/>
              <a:cxnLst>
                <a:cxn ang="0">
                  <a:pos x="289985" y="11422"/>
                </a:cxn>
                <a:cxn ang="0">
                  <a:pos x="250614" y="27496"/>
                </a:cxn>
                <a:cxn ang="0">
                  <a:pos x="227754" y="34265"/>
                </a:cxn>
                <a:cxn ang="0">
                  <a:pos x="207011" y="64299"/>
                </a:cxn>
                <a:cxn ang="0">
                  <a:pos x="165524" y="66414"/>
                </a:cxn>
                <a:cxn ang="0">
                  <a:pos x="130811" y="87142"/>
                </a:cxn>
                <a:cxn ang="0">
                  <a:pos x="135467" y="100679"/>
                </a:cxn>
                <a:cxn ang="0">
                  <a:pos x="138007" y="105332"/>
                </a:cxn>
                <a:cxn ang="0">
                  <a:pos x="115147" y="126483"/>
                </a:cxn>
                <a:cxn ang="0">
                  <a:pos x="124037" y="151441"/>
                </a:cxn>
                <a:cxn ang="0">
                  <a:pos x="108374" y="174284"/>
                </a:cxn>
                <a:cxn ang="0">
                  <a:pos x="101177" y="218278"/>
                </a:cxn>
                <a:cxn ang="0">
                  <a:pos x="73660" y="247889"/>
                </a:cxn>
                <a:cxn ang="0">
                  <a:pos x="73660" y="278346"/>
                </a:cxn>
                <a:cxn ang="0">
                  <a:pos x="59690" y="282577"/>
                </a:cxn>
                <a:cxn ang="0">
                  <a:pos x="39370" y="324456"/>
                </a:cxn>
                <a:cxn ang="0">
                  <a:pos x="39370" y="374372"/>
                </a:cxn>
                <a:cxn ang="0">
                  <a:pos x="9313" y="388754"/>
                </a:cxn>
                <a:cxn ang="0">
                  <a:pos x="6773" y="418366"/>
                </a:cxn>
                <a:cxn ang="0">
                  <a:pos x="6773" y="457707"/>
                </a:cxn>
                <a:cxn ang="0">
                  <a:pos x="14393" y="507200"/>
                </a:cxn>
                <a:cxn ang="0">
                  <a:pos x="16510" y="540195"/>
                </a:cxn>
                <a:cxn ang="0">
                  <a:pos x="11853" y="565576"/>
                </a:cxn>
                <a:cxn ang="0">
                  <a:pos x="16510" y="593496"/>
                </a:cxn>
                <a:cxn ang="0">
                  <a:pos x="27940" y="620992"/>
                </a:cxn>
                <a:cxn ang="0">
                  <a:pos x="34713" y="675984"/>
                </a:cxn>
                <a:cxn ang="0">
                  <a:pos x="55457" y="726747"/>
                </a:cxn>
                <a:cxn ang="0">
                  <a:pos x="76200" y="744936"/>
                </a:cxn>
                <a:cxn ang="0">
                  <a:pos x="99060" y="763126"/>
                </a:cxn>
                <a:cxn ang="0">
                  <a:pos x="179494" y="781739"/>
                </a:cxn>
                <a:cxn ang="0">
                  <a:pos x="211668" y="791045"/>
                </a:cxn>
                <a:cxn ang="0">
                  <a:pos x="239184" y="791045"/>
                </a:cxn>
                <a:cxn ang="0">
                  <a:pos x="257388" y="800352"/>
                </a:cxn>
                <a:cxn ang="0">
                  <a:pos x="296758" y="783854"/>
                </a:cxn>
                <a:cxn ang="0">
                  <a:pos x="335705" y="793584"/>
                </a:cxn>
                <a:cxn ang="0">
                  <a:pos x="406825" y="788930"/>
                </a:cxn>
                <a:cxn ang="0">
                  <a:pos x="452545" y="785969"/>
                </a:cxn>
                <a:cxn ang="0">
                  <a:pos x="496572" y="763126"/>
                </a:cxn>
                <a:cxn ang="0">
                  <a:pos x="510119" y="744936"/>
                </a:cxn>
                <a:cxn ang="0">
                  <a:pos x="528746" y="692059"/>
                </a:cxn>
                <a:cxn ang="0">
                  <a:pos x="531286" y="643835"/>
                </a:cxn>
                <a:cxn ang="0">
                  <a:pos x="526629" y="618454"/>
                </a:cxn>
                <a:cxn ang="0">
                  <a:pos x="508002" y="579113"/>
                </a:cxn>
                <a:cxn ang="0">
                  <a:pos x="519432" y="547387"/>
                </a:cxn>
                <a:cxn ang="0">
                  <a:pos x="510119" y="510161"/>
                </a:cxn>
                <a:cxn ang="0">
                  <a:pos x="501229" y="491971"/>
                </a:cxn>
                <a:cxn ang="0">
                  <a:pos x="508002" y="411597"/>
                </a:cxn>
                <a:cxn ang="0">
                  <a:pos x="510119" y="372257"/>
                </a:cxn>
                <a:cxn ang="0">
                  <a:pos x="494032" y="349414"/>
                </a:cxn>
                <a:cxn ang="0">
                  <a:pos x="491915" y="319802"/>
                </a:cxn>
                <a:cxn ang="0">
                  <a:pos x="494032" y="269040"/>
                </a:cxn>
                <a:cxn ang="0">
                  <a:pos x="478369" y="172169"/>
                </a:cxn>
                <a:cxn ang="0">
                  <a:pos x="469055" y="117176"/>
                </a:cxn>
                <a:cxn ang="0">
                  <a:pos x="480485" y="96448"/>
                </a:cxn>
                <a:cxn ang="0">
                  <a:pos x="473712" y="62184"/>
                </a:cxn>
                <a:cxn ang="0">
                  <a:pos x="438999" y="57531"/>
                </a:cxn>
                <a:cxn ang="0">
                  <a:pos x="406825" y="34265"/>
                </a:cxn>
                <a:cxn ang="0">
                  <a:pos x="374652" y="18190"/>
                </a:cxn>
                <a:cxn ang="0">
                  <a:pos x="333588" y="2115"/>
                </a:cxn>
              </a:cxnLst>
              <a:rect l="0" t="0" r="0" b="0"/>
              <a:pathLst>
                <a:path w="1265" h="1897">
                  <a:moveTo>
                    <a:pt x="788" y="5"/>
                  </a:moveTo>
                  <a:lnTo>
                    <a:pt x="771" y="11"/>
                  </a:lnTo>
                  <a:lnTo>
                    <a:pt x="760" y="11"/>
                  </a:lnTo>
                  <a:lnTo>
                    <a:pt x="749" y="11"/>
                  </a:lnTo>
                  <a:lnTo>
                    <a:pt x="744" y="27"/>
                  </a:lnTo>
                  <a:lnTo>
                    <a:pt x="706" y="32"/>
                  </a:lnTo>
                  <a:lnTo>
                    <a:pt x="690" y="32"/>
                  </a:lnTo>
                  <a:lnTo>
                    <a:pt x="685" y="27"/>
                  </a:lnTo>
                  <a:lnTo>
                    <a:pt x="668" y="27"/>
                  </a:lnTo>
                  <a:lnTo>
                    <a:pt x="663" y="43"/>
                  </a:lnTo>
                  <a:lnTo>
                    <a:pt x="663" y="54"/>
                  </a:lnTo>
                  <a:lnTo>
                    <a:pt x="636" y="54"/>
                  </a:lnTo>
                  <a:lnTo>
                    <a:pt x="630" y="59"/>
                  </a:lnTo>
                  <a:lnTo>
                    <a:pt x="613" y="59"/>
                  </a:lnTo>
                  <a:lnTo>
                    <a:pt x="603" y="59"/>
                  </a:lnTo>
                  <a:lnTo>
                    <a:pt x="592" y="65"/>
                  </a:lnTo>
                  <a:lnTo>
                    <a:pt x="586" y="59"/>
                  </a:lnTo>
                  <a:lnTo>
                    <a:pt x="581" y="48"/>
                  </a:lnTo>
                  <a:lnTo>
                    <a:pt x="576" y="43"/>
                  </a:lnTo>
                  <a:lnTo>
                    <a:pt x="560" y="43"/>
                  </a:lnTo>
                  <a:lnTo>
                    <a:pt x="554" y="48"/>
                  </a:lnTo>
                  <a:lnTo>
                    <a:pt x="549" y="54"/>
                  </a:lnTo>
                  <a:lnTo>
                    <a:pt x="543" y="70"/>
                  </a:lnTo>
                  <a:lnTo>
                    <a:pt x="538" y="81"/>
                  </a:lnTo>
                  <a:lnTo>
                    <a:pt x="533" y="86"/>
                  </a:lnTo>
                  <a:lnTo>
                    <a:pt x="527" y="114"/>
                  </a:lnTo>
                  <a:lnTo>
                    <a:pt x="522" y="120"/>
                  </a:lnTo>
                  <a:lnTo>
                    <a:pt x="511" y="125"/>
                  </a:lnTo>
                  <a:lnTo>
                    <a:pt x="506" y="130"/>
                  </a:lnTo>
                  <a:lnTo>
                    <a:pt x="500" y="147"/>
                  </a:lnTo>
                  <a:lnTo>
                    <a:pt x="495" y="152"/>
                  </a:lnTo>
                  <a:lnTo>
                    <a:pt x="489" y="152"/>
                  </a:lnTo>
                  <a:lnTo>
                    <a:pt x="451" y="147"/>
                  </a:lnTo>
                  <a:lnTo>
                    <a:pt x="445" y="141"/>
                  </a:lnTo>
                  <a:lnTo>
                    <a:pt x="440" y="136"/>
                  </a:lnTo>
                  <a:lnTo>
                    <a:pt x="424" y="136"/>
                  </a:lnTo>
                  <a:lnTo>
                    <a:pt x="413" y="141"/>
                  </a:lnTo>
                  <a:lnTo>
                    <a:pt x="402" y="147"/>
                  </a:lnTo>
                  <a:lnTo>
                    <a:pt x="402" y="157"/>
                  </a:lnTo>
                  <a:lnTo>
                    <a:pt x="391" y="157"/>
                  </a:lnTo>
                  <a:lnTo>
                    <a:pt x="386" y="163"/>
                  </a:lnTo>
                  <a:lnTo>
                    <a:pt x="381" y="174"/>
                  </a:lnTo>
                  <a:lnTo>
                    <a:pt x="381" y="184"/>
                  </a:lnTo>
                  <a:lnTo>
                    <a:pt x="386" y="190"/>
                  </a:lnTo>
                  <a:lnTo>
                    <a:pt x="364" y="190"/>
                  </a:lnTo>
                  <a:lnTo>
                    <a:pt x="332" y="195"/>
                  </a:lnTo>
                  <a:lnTo>
                    <a:pt x="315" y="201"/>
                  </a:lnTo>
                  <a:lnTo>
                    <a:pt x="309" y="206"/>
                  </a:lnTo>
                  <a:lnTo>
                    <a:pt x="299" y="211"/>
                  </a:lnTo>
                  <a:lnTo>
                    <a:pt x="293" y="217"/>
                  </a:lnTo>
                  <a:lnTo>
                    <a:pt x="288" y="222"/>
                  </a:lnTo>
                  <a:lnTo>
                    <a:pt x="288" y="233"/>
                  </a:lnTo>
                  <a:lnTo>
                    <a:pt x="293" y="238"/>
                  </a:lnTo>
                  <a:lnTo>
                    <a:pt x="304" y="244"/>
                  </a:lnTo>
                  <a:lnTo>
                    <a:pt x="315" y="244"/>
                  </a:lnTo>
                  <a:lnTo>
                    <a:pt x="320" y="238"/>
                  </a:lnTo>
                  <a:lnTo>
                    <a:pt x="326" y="228"/>
                  </a:lnTo>
                  <a:lnTo>
                    <a:pt x="337" y="222"/>
                  </a:lnTo>
                  <a:lnTo>
                    <a:pt x="337" y="238"/>
                  </a:lnTo>
                  <a:lnTo>
                    <a:pt x="343" y="249"/>
                  </a:lnTo>
                  <a:lnTo>
                    <a:pt x="348" y="255"/>
                  </a:lnTo>
                  <a:lnTo>
                    <a:pt x="337" y="260"/>
                  </a:lnTo>
                  <a:lnTo>
                    <a:pt x="326" y="265"/>
                  </a:lnTo>
                  <a:lnTo>
                    <a:pt x="326" y="249"/>
                  </a:lnTo>
                  <a:lnTo>
                    <a:pt x="315" y="249"/>
                  </a:lnTo>
                  <a:lnTo>
                    <a:pt x="309" y="255"/>
                  </a:lnTo>
                  <a:lnTo>
                    <a:pt x="304" y="260"/>
                  </a:lnTo>
                  <a:lnTo>
                    <a:pt x="266" y="260"/>
                  </a:lnTo>
                  <a:lnTo>
                    <a:pt x="266" y="272"/>
                  </a:lnTo>
                  <a:lnTo>
                    <a:pt x="266" y="277"/>
                  </a:lnTo>
                  <a:lnTo>
                    <a:pt x="266" y="294"/>
                  </a:lnTo>
                  <a:lnTo>
                    <a:pt x="272" y="299"/>
                  </a:lnTo>
                  <a:lnTo>
                    <a:pt x="283" y="304"/>
                  </a:lnTo>
                  <a:lnTo>
                    <a:pt x="283" y="310"/>
                  </a:lnTo>
                  <a:lnTo>
                    <a:pt x="277" y="315"/>
                  </a:lnTo>
                  <a:lnTo>
                    <a:pt x="277" y="321"/>
                  </a:lnTo>
                  <a:lnTo>
                    <a:pt x="283" y="326"/>
                  </a:lnTo>
                  <a:lnTo>
                    <a:pt x="288" y="331"/>
                  </a:lnTo>
                  <a:lnTo>
                    <a:pt x="293" y="337"/>
                  </a:lnTo>
                  <a:lnTo>
                    <a:pt x="293" y="358"/>
                  </a:lnTo>
                  <a:lnTo>
                    <a:pt x="283" y="358"/>
                  </a:lnTo>
                  <a:lnTo>
                    <a:pt x="277" y="364"/>
                  </a:lnTo>
                  <a:lnTo>
                    <a:pt x="277" y="375"/>
                  </a:lnTo>
                  <a:lnTo>
                    <a:pt x="277" y="380"/>
                  </a:lnTo>
                  <a:lnTo>
                    <a:pt x="277" y="396"/>
                  </a:lnTo>
                  <a:lnTo>
                    <a:pt x="261" y="396"/>
                  </a:lnTo>
                  <a:lnTo>
                    <a:pt x="256" y="402"/>
                  </a:lnTo>
                  <a:lnTo>
                    <a:pt x="256" y="412"/>
                  </a:lnTo>
                  <a:lnTo>
                    <a:pt x="261" y="435"/>
                  </a:lnTo>
                  <a:lnTo>
                    <a:pt x="234" y="435"/>
                  </a:lnTo>
                  <a:lnTo>
                    <a:pt x="234" y="462"/>
                  </a:lnTo>
                  <a:lnTo>
                    <a:pt x="246" y="462"/>
                  </a:lnTo>
                  <a:lnTo>
                    <a:pt x="239" y="473"/>
                  </a:lnTo>
                  <a:lnTo>
                    <a:pt x="234" y="478"/>
                  </a:lnTo>
                  <a:lnTo>
                    <a:pt x="234" y="489"/>
                  </a:lnTo>
                  <a:lnTo>
                    <a:pt x="239" y="516"/>
                  </a:lnTo>
                  <a:lnTo>
                    <a:pt x="223" y="516"/>
                  </a:lnTo>
                  <a:lnTo>
                    <a:pt x="223" y="532"/>
                  </a:lnTo>
                  <a:lnTo>
                    <a:pt x="196" y="532"/>
                  </a:lnTo>
                  <a:lnTo>
                    <a:pt x="191" y="538"/>
                  </a:lnTo>
                  <a:lnTo>
                    <a:pt x="191" y="554"/>
                  </a:lnTo>
                  <a:lnTo>
                    <a:pt x="191" y="559"/>
                  </a:lnTo>
                  <a:lnTo>
                    <a:pt x="191" y="581"/>
                  </a:lnTo>
                  <a:lnTo>
                    <a:pt x="174" y="586"/>
                  </a:lnTo>
                  <a:lnTo>
                    <a:pt x="163" y="593"/>
                  </a:lnTo>
                  <a:lnTo>
                    <a:pt x="163" y="609"/>
                  </a:lnTo>
                  <a:lnTo>
                    <a:pt x="168" y="614"/>
                  </a:lnTo>
                  <a:lnTo>
                    <a:pt x="174" y="620"/>
                  </a:lnTo>
                  <a:lnTo>
                    <a:pt x="186" y="620"/>
                  </a:lnTo>
                  <a:lnTo>
                    <a:pt x="180" y="636"/>
                  </a:lnTo>
                  <a:lnTo>
                    <a:pt x="180" y="652"/>
                  </a:lnTo>
                  <a:lnTo>
                    <a:pt x="174" y="658"/>
                  </a:lnTo>
                  <a:lnTo>
                    <a:pt x="174" y="647"/>
                  </a:lnTo>
                  <a:lnTo>
                    <a:pt x="168" y="641"/>
                  </a:lnTo>
                  <a:lnTo>
                    <a:pt x="158" y="636"/>
                  </a:lnTo>
                  <a:lnTo>
                    <a:pt x="136" y="636"/>
                  </a:lnTo>
                  <a:lnTo>
                    <a:pt x="131" y="647"/>
                  </a:lnTo>
                  <a:lnTo>
                    <a:pt x="131" y="652"/>
                  </a:lnTo>
                  <a:lnTo>
                    <a:pt x="136" y="663"/>
                  </a:lnTo>
                  <a:lnTo>
                    <a:pt x="141" y="668"/>
                  </a:lnTo>
                  <a:lnTo>
                    <a:pt x="141" y="685"/>
                  </a:lnTo>
                  <a:lnTo>
                    <a:pt x="136" y="695"/>
                  </a:lnTo>
                  <a:lnTo>
                    <a:pt x="131" y="701"/>
                  </a:lnTo>
                  <a:lnTo>
                    <a:pt x="131" y="728"/>
                  </a:lnTo>
                  <a:lnTo>
                    <a:pt x="131" y="733"/>
                  </a:lnTo>
                  <a:lnTo>
                    <a:pt x="104" y="739"/>
                  </a:lnTo>
                  <a:lnTo>
                    <a:pt x="98" y="756"/>
                  </a:lnTo>
                  <a:lnTo>
                    <a:pt x="93" y="767"/>
                  </a:lnTo>
                  <a:lnTo>
                    <a:pt x="93" y="783"/>
                  </a:lnTo>
                  <a:lnTo>
                    <a:pt x="98" y="788"/>
                  </a:lnTo>
                  <a:lnTo>
                    <a:pt x="104" y="799"/>
                  </a:lnTo>
                  <a:lnTo>
                    <a:pt x="104" y="810"/>
                  </a:lnTo>
                  <a:lnTo>
                    <a:pt x="93" y="815"/>
                  </a:lnTo>
                  <a:lnTo>
                    <a:pt x="93" y="842"/>
                  </a:lnTo>
                  <a:lnTo>
                    <a:pt x="93" y="875"/>
                  </a:lnTo>
                  <a:lnTo>
                    <a:pt x="93" y="885"/>
                  </a:lnTo>
                  <a:lnTo>
                    <a:pt x="82" y="885"/>
                  </a:lnTo>
                  <a:lnTo>
                    <a:pt x="71" y="891"/>
                  </a:lnTo>
                  <a:lnTo>
                    <a:pt x="66" y="896"/>
                  </a:lnTo>
                  <a:lnTo>
                    <a:pt x="61" y="907"/>
                  </a:lnTo>
                  <a:lnTo>
                    <a:pt x="61" y="891"/>
                  </a:lnTo>
                  <a:lnTo>
                    <a:pt x="34" y="891"/>
                  </a:lnTo>
                  <a:lnTo>
                    <a:pt x="28" y="907"/>
                  </a:lnTo>
                  <a:lnTo>
                    <a:pt x="22" y="919"/>
                  </a:lnTo>
                  <a:lnTo>
                    <a:pt x="22" y="957"/>
                  </a:lnTo>
                  <a:lnTo>
                    <a:pt x="28" y="962"/>
                  </a:lnTo>
                  <a:lnTo>
                    <a:pt x="55" y="962"/>
                  </a:lnTo>
                  <a:lnTo>
                    <a:pt x="61" y="967"/>
                  </a:lnTo>
                  <a:lnTo>
                    <a:pt x="39" y="967"/>
                  </a:lnTo>
                  <a:lnTo>
                    <a:pt x="34" y="973"/>
                  </a:lnTo>
                  <a:lnTo>
                    <a:pt x="22" y="978"/>
                  </a:lnTo>
                  <a:lnTo>
                    <a:pt x="16" y="989"/>
                  </a:lnTo>
                  <a:lnTo>
                    <a:pt x="16" y="1011"/>
                  </a:lnTo>
                  <a:lnTo>
                    <a:pt x="22" y="1016"/>
                  </a:lnTo>
                  <a:lnTo>
                    <a:pt x="34" y="1021"/>
                  </a:lnTo>
                  <a:lnTo>
                    <a:pt x="34" y="1038"/>
                  </a:lnTo>
                  <a:lnTo>
                    <a:pt x="28" y="1048"/>
                  </a:lnTo>
                  <a:lnTo>
                    <a:pt x="28" y="1059"/>
                  </a:lnTo>
                  <a:lnTo>
                    <a:pt x="22" y="1065"/>
                  </a:lnTo>
                  <a:lnTo>
                    <a:pt x="16" y="1082"/>
                  </a:lnTo>
                  <a:lnTo>
                    <a:pt x="16" y="1098"/>
                  </a:lnTo>
                  <a:lnTo>
                    <a:pt x="0" y="1098"/>
                  </a:lnTo>
                  <a:lnTo>
                    <a:pt x="0" y="1147"/>
                  </a:lnTo>
                  <a:lnTo>
                    <a:pt x="6" y="1152"/>
                  </a:lnTo>
                  <a:lnTo>
                    <a:pt x="16" y="1158"/>
                  </a:lnTo>
                  <a:lnTo>
                    <a:pt x="16" y="1174"/>
                  </a:lnTo>
                  <a:lnTo>
                    <a:pt x="16" y="1195"/>
                  </a:lnTo>
                  <a:lnTo>
                    <a:pt x="34" y="1199"/>
                  </a:lnTo>
                  <a:lnTo>
                    <a:pt x="22" y="1201"/>
                  </a:lnTo>
                  <a:lnTo>
                    <a:pt x="16" y="1217"/>
                  </a:lnTo>
                  <a:lnTo>
                    <a:pt x="16" y="1234"/>
                  </a:lnTo>
                  <a:lnTo>
                    <a:pt x="16" y="1240"/>
                  </a:lnTo>
                  <a:lnTo>
                    <a:pt x="16" y="1256"/>
                  </a:lnTo>
                  <a:lnTo>
                    <a:pt x="22" y="1261"/>
                  </a:lnTo>
                  <a:lnTo>
                    <a:pt x="39" y="1261"/>
                  </a:lnTo>
                  <a:lnTo>
                    <a:pt x="39" y="1277"/>
                  </a:lnTo>
                  <a:lnTo>
                    <a:pt x="44" y="1283"/>
                  </a:lnTo>
                  <a:lnTo>
                    <a:pt x="44" y="1288"/>
                  </a:lnTo>
                  <a:lnTo>
                    <a:pt x="39" y="1294"/>
                  </a:lnTo>
                  <a:lnTo>
                    <a:pt x="34" y="1304"/>
                  </a:lnTo>
                  <a:lnTo>
                    <a:pt x="34" y="1321"/>
                  </a:lnTo>
                  <a:lnTo>
                    <a:pt x="44" y="1326"/>
                  </a:lnTo>
                  <a:lnTo>
                    <a:pt x="44" y="1337"/>
                  </a:lnTo>
                  <a:lnTo>
                    <a:pt x="28" y="1337"/>
                  </a:lnTo>
                  <a:lnTo>
                    <a:pt x="0" y="1337"/>
                  </a:lnTo>
                  <a:lnTo>
                    <a:pt x="0" y="1353"/>
                  </a:lnTo>
                  <a:lnTo>
                    <a:pt x="6" y="1358"/>
                  </a:lnTo>
                  <a:lnTo>
                    <a:pt x="34" y="1358"/>
                  </a:lnTo>
                  <a:lnTo>
                    <a:pt x="34" y="1375"/>
                  </a:lnTo>
                  <a:lnTo>
                    <a:pt x="34" y="1380"/>
                  </a:lnTo>
                  <a:lnTo>
                    <a:pt x="34" y="1397"/>
                  </a:lnTo>
                  <a:lnTo>
                    <a:pt x="39" y="1403"/>
                  </a:lnTo>
                  <a:lnTo>
                    <a:pt x="44" y="1414"/>
                  </a:lnTo>
                  <a:lnTo>
                    <a:pt x="50" y="1419"/>
                  </a:lnTo>
                  <a:lnTo>
                    <a:pt x="61" y="1419"/>
                  </a:lnTo>
                  <a:lnTo>
                    <a:pt x="61" y="1430"/>
                  </a:lnTo>
                  <a:lnTo>
                    <a:pt x="66" y="1441"/>
                  </a:lnTo>
                  <a:lnTo>
                    <a:pt x="71" y="1446"/>
                  </a:lnTo>
                  <a:lnTo>
                    <a:pt x="77" y="1468"/>
                  </a:lnTo>
                  <a:lnTo>
                    <a:pt x="66" y="1468"/>
                  </a:lnTo>
                  <a:lnTo>
                    <a:pt x="66" y="1484"/>
                  </a:lnTo>
                  <a:lnTo>
                    <a:pt x="71" y="1500"/>
                  </a:lnTo>
                  <a:lnTo>
                    <a:pt x="77" y="1511"/>
                  </a:lnTo>
                  <a:lnTo>
                    <a:pt x="77" y="1516"/>
                  </a:lnTo>
                  <a:lnTo>
                    <a:pt x="71" y="1522"/>
                  </a:lnTo>
                  <a:lnTo>
                    <a:pt x="71" y="1538"/>
                  </a:lnTo>
                  <a:lnTo>
                    <a:pt x="77" y="1543"/>
                  </a:lnTo>
                  <a:lnTo>
                    <a:pt x="82" y="1598"/>
                  </a:lnTo>
                  <a:lnTo>
                    <a:pt x="87" y="1609"/>
                  </a:lnTo>
                  <a:lnTo>
                    <a:pt x="99" y="1609"/>
                  </a:lnTo>
                  <a:lnTo>
                    <a:pt x="93" y="1625"/>
                  </a:lnTo>
                  <a:lnTo>
                    <a:pt x="93" y="1658"/>
                  </a:lnTo>
                  <a:lnTo>
                    <a:pt x="131" y="1663"/>
                  </a:lnTo>
                  <a:lnTo>
                    <a:pt x="125" y="1674"/>
                  </a:lnTo>
                  <a:lnTo>
                    <a:pt x="125" y="1690"/>
                  </a:lnTo>
                  <a:lnTo>
                    <a:pt x="131" y="1718"/>
                  </a:lnTo>
                  <a:lnTo>
                    <a:pt x="136" y="1723"/>
                  </a:lnTo>
                  <a:lnTo>
                    <a:pt x="141" y="1729"/>
                  </a:lnTo>
                  <a:lnTo>
                    <a:pt x="147" y="1734"/>
                  </a:lnTo>
                  <a:lnTo>
                    <a:pt x="152" y="1740"/>
                  </a:lnTo>
                  <a:lnTo>
                    <a:pt x="163" y="1745"/>
                  </a:lnTo>
                  <a:lnTo>
                    <a:pt x="168" y="1750"/>
                  </a:lnTo>
                  <a:lnTo>
                    <a:pt x="174" y="1756"/>
                  </a:lnTo>
                  <a:lnTo>
                    <a:pt x="180" y="1761"/>
                  </a:lnTo>
                  <a:lnTo>
                    <a:pt x="191" y="1761"/>
                  </a:lnTo>
                  <a:lnTo>
                    <a:pt x="191" y="1772"/>
                  </a:lnTo>
                  <a:lnTo>
                    <a:pt x="196" y="1777"/>
                  </a:lnTo>
                  <a:lnTo>
                    <a:pt x="202" y="1783"/>
                  </a:lnTo>
                  <a:lnTo>
                    <a:pt x="207" y="1788"/>
                  </a:lnTo>
                  <a:lnTo>
                    <a:pt x="212" y="1794"/>
                  </a:lnTo>
                  <a:lnTo>
                    <a:pt x="223" y="1799"/>
                  </a:lnTo>
                  <a:lnTo>
                    <a:pt x="234" y="1804"/>
                  </a:lnTo>
                  <a:lnTo>
                    <a:pt x="239" y="1810"/>
                  </a:lnTo>
                  <a:lnTo>
                    <a:pt x="250" y="1815"/>
                  </a:lnTo>
                  <a:lnTo>
                    <a:pt x="261" y="1821"/>
                  </a:lnTo>
                  <a:lnTo>
                    <a:pt x="272" y="1826"/>
                  </a:lnTo>
                  <a:lnTo>
                    <a:pt x="288" y="1831"/>
                  </a:lnTo>
                  <a:lnTo>
                    <a:pt x="337" y="1837"/>
                  </a:lnTo>
                  <a:lnTo>
                    <a:pt x="408" y="1842"/>
                  </a:lnTo>
                  <a:lnTo>
                    <a:pt x="424" y="1848"/>
                  </a:lnTo>
                  <a:lnTo>
                    <a:pt x="445" y="1853"/>
                  </a:lnTo>
                  <a:lnTo>
                    <a:pt x="445" y="1865"/>
                  </a:lnTo>
                  <a:lnTo>
                    <a:pt x="451" y="1870"/>
                  </a:lnTo>
                  <a:lnTo>
                    <a:pt x="467" y="1870"/>
                  </a:lnTo>
                  <a:lnTo>
                    <a:pt x="467" y="1881"/>
                  </a:lnTo>
                  <a:lnTo>
                    <a:pt x="489" y="1881"/>
                  </a:lnTo>
                  <a:lnTo>
                    <a:pt x="495" y="1876"/>
                  </a:lnTo>
                  <a:lnTo>
                    <a:pt x="500" y="1870"/>
                  </a:lnTo>
                  <a:lnTo>
                    <a:pt x="511" y="1865"/>
                  </a:lnTo>
                  <a:lnTo>
                    <a:pt x="533" y="1865"/>
                  </a:lnTo>
                  <a:lnTo>
                    <a:pt x="549" y="1865"/>
                  </a:lnTo>
                  <a:lnTo>
                    <a:pt x="560" y="1858"/>
                  </a:lnTo>
                  <a:lnTo>
                    <a:pt x="565" y="1853"/>
                  </a:lnTo>
                  <a:lnTo>
                    <a:pt x="570" y="1853"/>
                  </a:lnTo>
                  <a:lnTo>
                    <a:pt x="570" y="1858"/>
                  </a:lnTo>
                  <a:lnTo>
                    <a:pt x="565" y="1870"/>
                  </a:lnTo>
                  <a:lnTo>
                    <a:pt x="560" y="1881"/>
                  </a:lnTo>
                  <a:lnTo>
                    <a:pt x="554" y="1887"/>
                  </a:lnTo>
                  <a:lnTo>
                    <a:pt x="554" y="1897"/>
                  </a:lnTo>
                  <a:lnTo>
                    <a:pt x="570" y="1897"/>
                  </a:lnTo>
                  <a:lnTo>
                    <a:pt x="576" y="1892"/>
                  </a:lnTo>
                  <a:lnTo>
                    <a:pt x="581" y="1897"/>
                  </a:lnTo>
                  <a:lnTo>
                    <a:pt x="603" y="1897"/>
                  </a:lnTo>
                  <a:lnTo>
                    <a:pt x="608" y="1892"/>
                  </a:lnTo>
                  <a:lnTo>
                    <a:pt x="608" y="1876"/>
                  </a:lnTo>
                  <a:lnTo>
                    <a:pt x="630" y="1876"/>
                  </a:lnTo>
                  <a:lnTo>
                    <a:pt x="636" y="1870"/>
                  </a:lnTo>
                  <a:lnTo>
                    <a:pt x="663" y="1865"/>
                  </a:lnTo>
                  <a:lnTo>
                    <a:pt x="674" y="1858"/>
                  </a:lnTo>
                  <a:lnTo>
                    <a:pt x="674" y="1848"/>
                  </a:lnTo>
                  <a:lnTo>
                    <a:pt x="690" y="1853"/>
                  </a:lnTo>
                  <a:lnTo>
                    <a:pt x="701" y="1853"/>
                  </a:lnTo>
                  <a:lnTo>
                    <a:pt x="706" y="1853"/>
                  </a:lnTo>
                  <a:lnTo>
                    <a:pt x="717" y="1858"/>
                  </a:lnTo>
                  <a:lnTo>
                    <a:pt x="728" y="1865"/>
                  </a:lnTo>
                  <a:lnTo>
                    <a:pt x="766" y="1865"/>
                  </a:lnTo>
                  <a:lnTo>
                    <a:pt x="760" y="1876"/>
                  </a:lnTo>
                  <a:lnTo>
                    <a:pt x="760" y="1881"/>
                  </a:lnTo>
                  <a:lnTo>
                    <a:pt x="776" y="1881"/>
                  </a:lnTo>
                  <a:lnTo>
                    <a:pt x="793" y="1876"/>
                  </a:lnTo>
                  <a:lnTo>
                    <a:pt x="799" y="1870"/>
                  </a:lnTo>
                  <a:lnTo>
                    <a:pt x="810" y="1870"/>
                  </a:lnTo>
                  <a:lnTo>
                    <a:pt x="842" y="1870"/>
                  </a:lnTo>
                  <a:lnTo>
                    <a:pt x="923" y="1865"/>
                  </a:lnTo>
                  <a:lnTo>
                    <a:pt x="933" y="1858"/>
                  </a:lnTo>
                  <a:lnTo>
                    <a:pt x="940" y="1858"/>
                  </a:lnTo>
                  <a:lnTo>
                    <a:pt x="956" y="1865"/>
                  </a:lnTo>
                  <a:lnTo>
                    <a:pt x="961" y="1865"/>
                  </a:lnTo>
                  <a:lnTo>
                    <a:pt x="972" y="1858"/>
                  </a:lnTo>
                  <a:lnTo>
                    <a:pt x="988" y="1853"/>
                  </a:lnTo>
                  <a:lnTo>
                    <a:pt x="1010" y="1848"/>
                  </a:lnTo>
                  <a:lnTo>
                    <a:pt x="1021" y="1848"/>
                  </a:lnTo>
                  <a:lnTo>
                    <a:pt x="1042" y="1848"/>
                  </a:lnTo>
                  <a:lnTo>
                    <a:pt x="1042" y="1858"/>
                  </a:lnTo>
                  <a:lnTo>
                    <a:pt x="1048" y="1858"/>
                  </a:lnTo>
                  <a:lnTo>
                    <a:pt x="1069" y="1858"/>
                  </a:lnTo>
                  <a:lnTo>
                    <a:pt x="1075" y="1865"/>
                  </a:lnTo>
                  <a:lnTo>
                    <a:pt x="1140" y="1865"/>
                  </a:lnTo>
                  <a:lnTo>
                    <a:pt x="1140" y="1848"/>
                  </a:lnTo>
                  <a:lnTo>
                    <a:pt x="1135" y="1837"/>
                  </a:lnTo>
                  <a:lnTo>
                    <a:pt x="1157" y="1831"/>
                  </a:lnTo>
                  <a:lnTo>
                    <a:pt x="1162" y="1821"/>
                  </a:lnTo>
                  <a:lnTo>
                    <a:pt x="1167" y="1815"/>
                  </a:lnTo>
                  <a:lnTo>
                    <a:pt x="1173" y="1804"/>
                  </a:lnTo>
                  <a:lnTo>
                    <a:pt x="1173" y="1794"/>
                  </a:lnTo>
                  <a:lnTo>
                    <a:pt x="1157" y="1788"/>
                  </a:lnTo>
                  <a:lnTo>
                    <a:pt x="1162" y="1783"/>
                  </a:lnTo>
                  <a:lnTo>
                    <a:pt x="1162" y="1756"/>
                  </a:lnTo>
                  <a:lnTo>
                    <a:pt x="1178" y="1756"/>
                  </a:lnTo>
                  <a:lnTo>
                    <a:pt x="1184" y="1756"/>
                  </a:lnTo>
                  <a:lnTo>
                    <a:pt x="1194" y="1761"/>
                  </a:lnTo>
                  <a:lnTo>
                    <a:pt x="1205" y="1761"/>
                  </a:lnTo>
                  <a:lnTo>
                    <a:pt x="1210" y="1729"/>
                  </a:lnTo>
                  <a:lnTo>
                    <a:pt x="1216" y="1701"/>
                  </a:lnTo>
                  <a:lnTo>
                    <a:pt x="1221" y="1695"/>
                  </a:lnTo>
                  <a:lnTo>
                    <a:pt x="1227" y="1690"/>
                  </a:lnTo>
                  <a:lnTo>
                    <a:pt x="1227" y="1685"/>
                  </a:lnTo>
                  <a:lnTo>
                    <a:pt x="1237" y="1679"/>
                  </a:lnTo>
                  <a:lnTo>
                    <a:pt x="1244" y="1641"/>
                  </a:lnTo>
                  <a:lnTo>
                    <a:pt x="1249" y="1636"/>
                  </a:lnTo>
                  <a:lnTo>
                    <a:pt x="1255" y="1620"/>
                  </a:lnTo>
                  <a:lnTo>
                    <a:pt x="1255" y="1598"/>
                  </a:lnTo>
                  <a:lnTo>
                    <a:pt x="1232" y="1593"/>
                  </a:lnTo>
                  <a:lnTo>
                    <a:pt x="1227" y="1582"/>
                  </a:lnTo>
                  <a:lnTo>
                    <a:pt x="1237" y="1582"/>
                  </a:lnTo>
                  <a:lnTo>
                    <a:pt x="1244" y="1571"/>
                  </a:lnTo>
                  <a:lnTo>
                    <a:pt x="1255" y="1566"/>
                  </a:lnTo>
                  <a:lnTo>
                    <a:pt x="1255" y="1522"/>
                  </a:lnTo>
                  <a:lnTo>
                    <a:pt x="1249" y="1511"/>
                  </a:lnTo>
                  <a:lnTo>
                    <a:pt x="1249" y="1505"/>
                  </a:lnTo>
                  <a:lnTo>
                    <a:pt x="1249" y="1495"/>
                  </a:lnTo>
                  <a:lnTo>
                    <a:pt x="1260" y="1495"/>
                  </a:lnTo>
                  <a:lnTo>
                    <a:pt x="1265" y="1484"/>
                  </a:lnTo>
                  <a:lnTo>
                    <a:pt x="1265" y="1462"/>
                  </a:lnTo>
                  <a:lnTo>
                    <a:pt x="1249" y="1462"/>
                  </a:lnTo>
                  <a:lnTo>
                    <a:pt x="1244" y="1462"/>
                  </a:lnTo>
                  <a:lnTo>
                    <a:pt x="1232" y="1462"/>
                  </a:lnTo>
                  <a:lnTo>
                    <a:pt x="1232" y="1446"/>
                  </a:lnTo>
                  <a:lnTo>
                    <a:pt x="1227" y="1419"/>
                  </a:lnTo>
                  <a:lnTo>
                    <a:pt x="1221" y="1403"/>
                  </a:lnTo>
                  <a:lnTo>
                    <a:pt x="1210" y="1403"/>
                  </a:lnTo>
                  <a:lnTo>
                    <a:pt x="1210" y="1387"/>
                  </a:lnTo>
                  <a:lnTo>
                    <a:pt x="1205" y="1380"/>
                  </a:lnTo>
                  <a:lnTo>
                    <a:pt x="1200" y="1369"/>
                  </a:lnTo>
                  <a:lnTo>
                    <a:pt x="1200" y="1364"/>
                  </a:lnTo>
                  <a:lnTo>
                    <a:pt x="1205" y="1353"/>
                  </a:lnTo>
                  <a:lnTo>
                    <a:pt x="1205" y="1337"/>
                  </a:lnTo>
                  <a:lnTo>
                    <a:pt x="1205" y="1315"/>
                  </a:lnTo>
                  <a:lnTo>
                    <a:pt x="1210" y="1310"/>
                  </a:lnTo>
                  <a:lnTo>
                    <a:pt x="1216" y="1304"/>
                  </a:lnTo>
                  <a:lnTo>
                    <a:pt x="1216" y="1294"/>
                  </a:lnTo>
                  <a:lnTo>
                    <a:pt x="1227" y="1294"/>
                  </a:lnTo>
                  <a:lnTo>
                    <a:pt x="1232" y="1288"/>
                  </a:lnTo>
                  <a:lnTo>
                    <a:pt x="1237" y="1283"/>
                  </a:lnTo>
                  <a:lnTo>
                    <a:pt x="1237" y="1234"/>
                  </a:lnTo>
                  <a:lnTo>
                    <a:pt x="1232" y="1229"/>
                  </a:lnTo>
                  <a:lnTo>
                    <a:pt x="1227" y="1229"/>
                  </a:lnTo>
                  <a:lnTo>
                    <a:pt x="1210" y="1234"/>
                  </a:lnTo>
                  <a:lnTo>
                    <a:pt x="1210" y="1217"/>
                  </a:lnTo>
                  <a:lnTo>
                    <a:pt x="1205" y="1206"/>
                  </a:lnTo>
                  <a:lnTo>
                    <a:pt x="1194" y="1206"/>
                  </a:lnTo>
                  <a:lnTo>
                    <a:pt x="1173" y="1206"/>
                  </a:lnTo>
                  <a:lnTo>
                    <a:pt x="1162" y="1201"/>
                  </a:lnTo>
                  <a:lnTo>
                    <a:pt x="1157" y="1190"/>
                  </a:lnTo>
                  <a:lnTo>
                    <a:pt x="1167" y="1190"/>
                  </a:lnTo>
                  <a:lnTo>
                    <a:pt x="1173" y="1185"/>
                  </a:lnTo>
                  <a:lnTo>
                    <a:pt x="1178" y="1179"/>
                  </a:lnTo>
                  <a:lnTo>
                    <a:pt x="1184" y="1163"/>
                  </a:lnTo>
                  <a:lnTo>
                    <a:pt x="1189" y="1158"/>
                  </a:lnTo>
                  <a:lnTo>
                    <a:pt x="1194" y="1120"/>
                  </a:lnTo>
                  <a:lnTo>
                    <a:pt x="1200" y="1109"/>
                  </a:lnTo>
                  <a:lnTo>
                    <a:pt x="1205" y="1104"/>
                  </a:lnTo>
                  <a:lnTo>
                    <a:pt x="1210" y="1098"/>
                  </a:lnTo>
                  <a:lnTo>
                    <a:pt x="1210" y="1082"/>
                  </a:lnTo>
                  <a:lnTo>
                    <a:pt x="1205" y="1038"/>
                  </a:lnTo>
                  <a:lnTo>
                    <a:pt x="1200" y="973"/>
                  </a:lnTo>
                  <a:lnTo>
                    <a:pt x="1194" y="957"/>
                  </a:lnTo>
                  <a:lnTo>
                    <a:pt x="1189" y="951"/>
                  </a:lnTo>
                  <a:lnTo>
                    <a:pt x="1189" y="946"/>
                  </a:lnTo>
                  <a:lnTo>
                    <a:pt x="1200" y="940"/>
                  </a:lnTo>
                  <a:lnTo>
                    <a:pt x="1205" y="935"/>
                  </a:lnTo>
                  <a:lnTo>
                    <a:pt x="1210" y="907"/>
                  </a:lnTo>
                  <a:lnTo>
                    <a:pt x="1210" y="885"/>
                  </a:lnTo>
                  <a:lnTo>
                    <a:pt x="1205" y="880"/>
                  </a:lnTo>
                  <a:lnTo>
                    <a:pt x="1194" y="880"/>
                  </a:lnTo>
                  <a:lnTo>
                    <a:pt x="1194" y="869"/>
                  </a:lnTo>
                  <a:lnTo>
                    <a:pt x="1189" y="864"/>
                  </a:lnTo>
                  <a:lnTo>
                    <a:pt x="1189" y="858"/>
                  </a:lnTo>
                  <a:lnTo>
                    <a:pt x="1184" y="853"/>
                  </a:lnTo>
                  <a:lnTo>
                    <a:pt x="1178" y="848"/>
                  </a:lnTo>
                  <a:lnTo>
                    <a:pt x="1173" y="837"/>
                  </a:lnTo>
                  <a:lnTo>
                    <a:pt x="1167" y="826"/>
                  </a:lnTo>
                  <a:lnTo>
                    <a:pt x="1162" y="810"/>
                  </a:lnTo>
                  <a:lnTo>
                    <a:pt x="1162" y="799"/>
                  </a:lnTo>
                  <a:lnTo>
                    <a:pt x="1167" y="783"/>
                  </a:lnTo>
                  <a:lnTo>
                    <a:pt x="1173" y="777"/>
                  </a:lnTo>
                  <a:lnTo>
                    <a:pt x="1173" y="767"/>
                  </a:lnTo>
                  <a:lnTo>
                    <a:pt x="1167" y="761"/>
                  </a:lnTo>
                  <a:lnTo>
                    <a:pt x="1150" y="758"/>
                  </a:lnTo>
                  <a:lnTo>
                    <a:pt x="1162" y="756"/>
                  </a:lnTo>
                  <a:lnTo>
                    <a:pt x="1162" y="717"/>
                  </a:lnTo>
                  <a:lnTo>
                    <a:pt x="1157" y="706"/>
                  </a:lnTo>
                  <a:lnTo>
                    <a:pt x="1157" y="701"/>
                  </a:lnTo>
                  <a:lnTo>
                    <a:pt x="1162" y="695"/>
                  </a:lnTo>
                  <a:lnTo>
                    <a:pt x="1167" y="679"/>
                  </a:lnTo>
                  <a:lnTo>
                    <a:pt x="1173" y="663"/>
                  </a:lnTo>
                  <a:lnTo>
                    <a:pt x="1173" y="641"/>
                  </a:lnTo>
                  <a:lnTo>
                    <a:pt x="1167" y="636"/>
                  </a:lnTo>
                  <a:lnTo>
                    <a:pt x="1162" y="614"/>
                  </a:lnTo>
                  <a:lnTo>
                    <a:pt x="1135" y="614"/>
                  </a:lnTo>
                  <a:lnTo>
                    <a:pt x="1135" y="575"/>
                  </a:lnTo>
                  <a:lnTo>
                    <a:pt x="1146" y="575"/>
                  </a:lnTo>
                  <a:lnTo>
                    <a:pt x="1146" y="548"/>
                  </a:lnTo>
                  <a:lnTo>
                    <a:pt x="1140" y="521"/>
                  </a:lnTo>
                  <a:lnTo>
                    <a:pt x="1135" y="440"/>
                  </a:lnTo>
                  <a:lnTo>
                    <a:pt x="1130" y="407"/>
                  </a:lnTo>
                  <a:lnTo>
                    <a:pt x="1130" y="385"/>
                  </a:lnTo>
                  <a:lnTo>
                    <a:pt x="1135" y="380"/>
                  </a:lnTo>
                  <a:lnTo>
                    <a:pt x="1135" y="375"/>
                  </a:lnTo>
                  <a:lnTo>
                    <a:pt x="1130" y="364"/>
                  </a:lnTo>
                  <a:lnTo>
                    <a:pt x="1124" y="321"/>
                  </a:lnTo>
                  <a:lnTo>
                    <a:pt x="1102" y="321"/>
                  </a:lnTo>
                  <a:lnTo>
                    <a:pt x="1108" y="310"/>
                  </a:lnTo>
                  <a:lnTo>
                    <a:pt x="1108" y="277"/>
                  </a:lnTo>
                  <a:lnTo>
                    <a:pt x="1119" y="277"/>
                  </a:lnTo>
                  <a:lnTo>
                    <a:pt x="1124" y="272"/>
                  </a:lnTo>
                  <a:lnTo>
                    <a:pt x="1124" y="260"/>
                  </a:lnTo>
                  <a:lnTo>
                    <a:pt x="1108" y="260"/>
                  </a:lnTo>
                  <a:lnTo>
                    <a:pt x="1108" y="249"/>
                  </a:lnTo>
                  <a:lnTo>
                    <a:pt x="1108" y="244"/>
                  </a:lnTo>
                  <a:lnTo>
                    <a:pt x="1130" y="238"/>
                  </a:lnTo>
                  <a:lnTo>
                    <a:pt x="1135" y="228"/>
                  </a:lnTo>
                  <a:lnTo>
                    <a:pt x="1135" y="217"/>
                  </a:lnTo>
                  <a:lnTo>
                    <a:pt x="1135" y="211"/>
                  </a:lnTo>
                  <a:lnTo>
                    <a:pt x="1135" y="195"/>
                  </a:lnTo>
                  <a:lnTo>
                    <a:pt x="1135" y="190"/>
                  </a:lnTo>
                  <a:lnTo>
                    <a:pt x="1135" y="174"/>
                  </a:lnTo>
                  <a:lnTo>
                    <a:pt x="1130" y="168"/>
                  </a:lnTo>
                  <a:lnTo>
                    <a:pt x="1124" y="163"/>
                  </a:lnTo>
                  <a:lnTo>
                    <a:pt x="1119" y="147"/>
                  </a:lnTo>
                  <a:lnTo>
                    <a:pt x="1103" y="141"/>
                  </a:lnTo>
                  <a:lnTo>
                    <a:pt x="1085" y="141"/>
                  </a:lnTo>
                  <a:lnTo>
                    <a:pt x="1085" y="157"/>
                  </a:lnTo>
                  <a:lnTo>
                    <a:pt x="1085" y="163"/>
                  </a:lnTo>
                  <a:lnTo>
                    <a:pt x="1064" y="168"/>
                  </a:lnTo>
                  <a:lnTo>
                    <a:pt x="1042" y="174"/>
                  </a:lnTo>
                  <a:lnTo>
                    <a:pt x="1042" y="157"/>
                  </a:lnTo>
                  <a:lnTo>
                    <a:pt x="1037" y="136"/>
                  </a:lnTo>
                  <a:lnTo>
                    <a:pt x="1032" y="130"/>
                  </a:lnTo>
                  <a:lnTo>
                    <a:pt x="1021" y="125"/>
                  </a:lnTo>
                  <a:lnTo>
                    <a:pt x="1015" y="120"/>
                  </a:lnTo>
                  <a:lnTo>
                    <a:pt x="999" y="114"/>
                  </a:lnTo>
                  <a:lnTo>
                    <a:pt x="994" y="97"/>
                  </a:lnTo>
                  <a:lnTo>
                    <a:pt x="988" y="92"/>
                  </a:lnTo>
                  <a:lnTo>
                    <a:pt x="967" y="86"/>
                  </a:lnTo>
                  <a:lnTo>
                    <a:pt x="961" y="81"/>
                  </a:lnTo>
                  <a:lnTo>
                    <a:pt x="956" y="75"/>
                  </a:lnTo>
                  <a:lnTo>
                    <a:pt x="951" y="70"/>
                  </a:lnTo>
                  <a:lnTo>
                    <a:pt x="928" y="65"/>
                  </a:lnTo>
                  <a:lnTo>
                    <a:pt x="923" y="59"/>
                  </a:lnTo>
                  <a:lnTo>
                    <a:pt x="917" y="54"/>
                  </a:lnTo>
                  <a:lnTo>
                    <a:pt x="912" y="43"/>
                  </a:lnTo>
                  <a:lnTo>
                    <a:pt x="896" y="43"/>
                  </a:lnTo>
                  <a:lnTo>
                    <a:pt x="885" y="43"/>
                  </a:lnTo>
                  <a:lnTo>
                    <a:pt x="880" y="38"/>
                  </a:lnTo>
                  <a:lnTo>
                    <a:pt x="874" y="32"/>
                  </a:lnTo>
                  <a:lnTo>
                    <a:pt x="858" y="27"/>
                  </a:lnTo>
                  <a:lnTo>
                    <a:pt x="853" y="21"/>
                  </a:lnTo>
                  <a:lnTo>
                    <a:pt x="831" y="16"/>
                  </a:lnTo>
                  <a:lnTo>
                    <a:pt x="831" y="0"/>
                  </a:lnTo>
                  <a:lnTo>
                    <a:pt x="804" y="0"/>
                  </a:lnTo>
                  <a:lnTo>
                    <a:pt x="788" y="5"/>
                  </a:lnTo>
                  <a:close/>
                </a:path>
              </a:pathLst>
            </a:custGeom>
            <a:solidFill>
              <a:srgbClr val="DF040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-8586444" y="2488348"/>
              <a:ext cx="387544" cy="538497"/>
            </a:xfrm>
            <a:custGeom>
              <a:avLst/>
              <a:gdLst/>
              <a:ahLst/>
              <a:cxnLst/>
              <a:rect l="l" t="t" r="r" b="b"/>
              <a:pathLst>
                <a:path w="390295" h="540915">
                  <a:moveTo>
                    <a:pt x="319460" y="485180"/>
                  </a:moveTo>
                  <a:cubicBezTo>
                    <a:pt x="314748" y="485180"/>
                    <a:pt x="312391" y="486358"/>
                    <a:pt x="312391" y="488714"/>
                  </a:cubicBezTo>
                  <a:cubicBezTo>
                    <a:pt x="312391" y="490600"/>
                    <a:pt x="312391" y="492956"/>
                    <a:pt x="312391" y="495784"/>
                  </a:cubicBezTo>
                  <a:cubicBezTo>
                    <a:pt x="312391" y="498611"/>
                    <a:pt x="313569" y="499790"/>
                    <a:pt x="315926" y="499318"/>
                  </a:cubicBezTo>
                  <a:cubicBezTo>
                    <a:pt x="320167" y="498847"/>
                    <a:pt x="323702" y="497669"/>
                    <a:pt x="326530" y="495784"/>
                  </a:cubicBezTo>
                  <a:cubicBezTo>
                    <a:pt x="327001" y="491542"/>
                    <a:pt x="327237" y="488714"/>
                    <a:pt x="327237" y="487301"/>
                  </a:cubicBezTo>
                  <a:cubicBezTo>
                    <a:pt x="327237" y="485415"/>
                    <a:pt x="324645" y="484708"/>
                    <a:pt x="319460" y="485180"/>
                  </a:cubicBezTo>
                  <a:close/>
                  <a:moveTo>
                    <a:pt x="252302" y="479524"/>
                  </a:moveTo>
                  <a:cubicBezTo>
                    <a:pt x="256072" y="479996"/>
                    <a:pt x="267383" y="480702"/>
                    <a:pt x="286235" y="481645"/>
                  </a:cubicBezTo>
                  <a:cubicBezTo>
                    <a:pt x="290005" y="481645"/>
                    <a:pt x="292126" y="483059"/>
                    <a:pt x="292597" y="485887"/>
                  </a:cubicBezTo>
                  <a:cubicBezTo>
                    <a:pt x="292597" y="489186"/>
                    <a:pt x="290712" y="491071"/>
                    <a:pt x="286942" y="491542"/>
                  </a:cubicBezTo>
                  <a:cubicBezTo>
                    <a:pt x="279401" y="492485"/>
                    <a:pt x="276102" y="493899"/>
                    <a:pt x="277044" y="495784"/>
                  </a:cubicBezTo>
                  <a:cubicBezTo>
                    <a:pt x="277044" y="498611"/>
                    <a:pt x="277044" y="501439"/>
                    <a:pt x="277044" y="504267"/>
                  </a:cubicBezTo>
                  <a:cubicBezTo>
                    <a:pt x="277044" y="506152"/>
                    <a:pt x="277987" y="507095"/>
                    <a:pt x="279872" y="507095"/>
                  </a:cubicBezTo>
                  <a:cubicBezTo>
                    <a:pt x="282700" y="507095"/>
                    <a:pt x="285999" y="507095"/>
                    <a:pt x="289769" y="507095"/>
                  </a:cubicBezTo>
                  <a:cubicBezTo>
                    <a:pt x="291654" y="507095"/>
                    <a:pt x="292597" y="508037"/>
                    <a:pt x="292597" y="509922"/>
                  </a:cubicBezTo>
                  <a:cubicBezTo>
                    <a:pt x="292597" y="512279"/>
                    <a:pt x="291183" y="514164"/>
                    <a:pt x="288355" y="515578"/>
                  </a:cubicBezTo>
                  <a:cubicBezTo>
                    <a:pt x="275159" y="520291"/>
                    <a:pt x="259607" y="524532"/>
                    <a:pt x="241698" y="528303"/>
                  </a:cubicBezTo>
                  <a:cubicBezTo>
                    <a:pt x="230858" y="530659"/>
                    <a:pt x="225674" y="528774"/>
                    <a:pt x="226145" y="522647"/>
                  </a:cubicBezTo>
                  <a:cubicBezTo>
                    <a:pt x="226617" y="516520"/>
                    <a:pt x="230387" y="512750"/>
                    <a:pt x="237456" y="511336"/>
                  </a:cubicBezTo>
                  <a:cubicBezTo>
                    <a:pt x="238870" y="511336"/>
                    <a:pt x="240755" y="511101"/>
                    <a:pt x="243112" y="510629"/>
                  </a:cubicBezTo>
                  <a:cubicBezTo>
                    <a:pt x="250652" y="510158"/>
                    <a:pt x="255365" y="509687"/>
                    <a:pt x="257250" y="509215"/>
                  </a:cubicBezTo>
                  <a:cubicBezTo>
                    <a:pt x="259135" y="508744"/>
                    <a:pt x="260078" y="507095"/>
                    <a:pt x="260078" y="504267"/>
                  </a:cubicBezTo>
                  <a:cubicBezTo>
                    <a:pt x="260078" y="500025"/>
                    <a:pt x="260078" y="496726"/>
                    <a:pt x="260078" y="494370"/>
                  </a:cubicBezTo>
                  <a:cubicBezTo>
                    <a:pt x="260549" y="491542"/>
                    <a:pt x="256779" y="491071"/>
                    <a:pt x="248767" y="492956"/>
                  </a:cubicBezTo>
                  <a:cubicBezTo>
                    <a:pt x="245939" y="493899"/>
                    <a:pt x="243112" y="494370"/>
                    <a:pt x="240284" y="494370"/>
                  </a:cubicBezTo>
                  <a:cubicBezTo>
                    <a:pt x="234157" y="492956"/>
                    <a:pt x="233215" y="489186"/>
                    <a:pt x="237456" y="483059"/>
                  </a:cubicBezTo>
                  <a:cubicBezTo>
                    <a:pt x="242640" y="479760"/>
                    <a:pt x="247589" y="478582"/>
                    <a:pt x="252302" y="479524"/>
                  </a:cubicBezTo>
                  <a:close/>
                  <a:moveTo>
                    <a:pt x="308150" y="473162"/>
                  </a:moveTo>
                  <a:cubicBezTo>
                    <a:pt x="316161" y="475047"/>
                    <a:pt x="324409" y="475047"/>
                    <a:pt x="332892" y="473162"/>
                  </a:cubicBezTo>
                  <a:cubicBezTo>
                    <a:pt x="340433" y="471748"/>
                    <a:pt x="343261" y="474811"/>
                    <a:pt x="341375" y="482352"/>
                  </a:cubicBezTo>
                  <a:cubicBezTo>
                    <a:pt x="338076" y="495077"/>
                    <a:pt x="337369" y="504267"/>
                    <a:pt x="339255" y="509922"/>
                  </a:cubicBezTo>
                  <a:cubicBezTo>
                    <a:pt x="342554" y="520291"/>
                    <a:pt x="356692" y="522647"/>
                    <a:pt x="381671" y="516992"/>
                  </a:cubicBezTo>
                  <a:cubicBezTo>
                    <a:pt x="384970" y="516520"/>
                    <a:pt x="386855" y="516520"/>
                    <a:pt x="387326" y="516992"/>
                  </a:cubicBezTo>
                  <a:cubicBezTo>
                    <a:pt x="387797" y="517463"/>
                    <a:pt x="387562" y="518877"/>
                    <a:pt x="386619" y="521233"/>
                  </a:cubicBezTo>
                  <a:cubicBezTo>
                    <a:pt x="380492" y="537728"/>
                    <a:pt x="368475" y="543855"/>
                    <a:pt x="350566" y="539614"/>
                  </a:cubicBezTo>
                  <a:cubicBezTo>
                    <a:pt x="332185" y="538200"/>
                    <a:pt x="324173" y="526417"/>
                    <a:pt x="326530" y="504267"/>
                  </a:cubicBezTo>
                  <a:cubicBezTo>
                    <a:pt x="321346" y="510394"/>
                    <a:pt x="316633" y="511336"/>
                    <a:pt x="312391" y="507095"/>
                  </a:cubicBezTo>
                  <a:cubicBezTo>
                    <a:pt x="310977" y="519819"/>
                    <a:pt x="302965" y="529481"/>
                    <a:pt x="288355" y="536079"/>
                  </a:cubicBezTo>
                  <a:cubicBezTo>
                    <a:pt x="278458" y="540321"/>
                    <a:pt x="270918" y="539614"/>
                    <a:pt x="265734" y="533958"/>
                  </a:cubicBezTo>
                  <a:cubicBezTo>
                    <a:pt x="264320" y="532544"/>
                    <a:pt x="263848" y="531130"/>
                    <a:pt x="264320" y="529717"/>
                  </a:cubicBezTo>
                  <a:cubicBezTo>
                    <a:pt x="265262" y="528774"/>
                    <a:pt x="266912" y="528067"/>
                    <a:pt x="269268" y="527596"/>
                  </a:cubicBezTo>
                  <a:cubicBezTo>
                    <a:pt x="289062" y="523825"/>
                    <a:pt x="298959" y="516285"/>
                    <a:pt x="298959" y="504974"/>
                  </a:cubicBezTo>
                  <a:cubicBezTo>
                    <a:pt x="299902" y="492249"/>
                    <a:pt x="299666" y="484001"/>
                    <a:pt x="298252" y="480231"/>
                  </a:cubicBezTo>
                  <a:cubicBezTo>
                    <a:pt x="297781" y="474576"/>
                    <a:pt x="301080" y="472219"/>
                    <a:pt x="308150" y="473162"/>
                  </a:cubicBezTo>
                  <a:close/>
                  <a:moveTo>
                    <a:pt x="269268" y="434987"/>
                  </a:moveTo>
                  <a:cubicBezTo>
                    <a:pt x="274452" y="429803"/>
                    <a:pt x="279401" y="429803"/>
                    <a:pt x="284114" y="434987"/>
                  </a:cubicBezTo>
                  <a:cubicBezTo>
                    <a:pt x="290712" y="443942"/>
                    <a:pt x="296132" y="448890"/>
                    <a:pt x="300373" y="449833"/>
                  </a:cubicBezTo>
                  <a:cubicBezTo>
                    <a:pt x="301316" y="450304"/>
                    <a:pt x="301905" y="450893"/>
                    <a:pt x="302141" y="451600"/>
                  </a:cubicBezTo>
                  <a:cubicBezTo>
                    <a:pt x="302376" y="452307"/>
                    <a:pt x="302258" y="453132"/>
                    <a:pt x="301787" y="454075"/>
                  </a:cubicBezTo>
                  <a:cubicBezTo>
                    <a:pt x="300845" y="455489"/>
                    <a:pt x="298959" y="456195"/>
                    <a:pt x="296132" y="456195"/>
                  </a:cubicBezTo>
                  <a:cubicBezTo>
                    <a:pt x="293775" y="456195"/>
                    <a:pt x="289769" y="455017"/>
                    <a:pt x="284114" y="452661"/>
                  </a:cubicBezTo>
                  <a:cubicBezTo>
                    <a:pt x="283642" y="452189"/>
                    <a:pt x="282936" y="451954"/>
                    <a:pt x="281993" y="451954"/>
                  </a:cubicBezTo>
                  <a:cubicBezTo>
                    <a:pt x="281522" y="452425"/>
                    <a:pt x="281286" y="453132"/>
                    <a:pt x="281286" y="454075"/>
                  </a:cubicBezTo>
                  <a:cubicBezTo>
                    <a:pt x="281286" y="456902"/>
                    <a:pt x="281286" y="460437"/>
                    <a:pt x="281286" y="464679"/>
                  </a:cubicBezTo>
                  <a:cubicBezTo>
                    <a:pt x="281286" y="469392"/>
                    <a:pt x="279637" y="472219"/>
                    <a:pt x="276338" y="473162"/>
                  </a:cubicBezTo>
                  <a:cubicBezTo>
                    <a:pt x="272096" y="474104"/>
                    <a:pt x="269739" y="472455"/>
                    <a:pt x="269268" y="468213"/>
                  </a:cubicBezTo>
                  <a:cubicBezTo>
                    <a:pt x="269268" y="463029"/>
                    <a:pt x="268561" y="458081"/>
                    <a:pt x="267147" y="453368"/>
                  </a:cubicBezTo>
                  <a:cubicBezTo>
                    <a:pt x="259135" y="458081"/>
                    <a:pt x="251830" y="462087"/>
                    <a:pt x="245232" y="465386"/>
                  </a:cubicBezTo>
                  <a:cubicBezTo>
                    <a:pt x="237221" y="469156"/>
                    <a:pt x="231329" y="468449"/>
                    <a:pt x="227559" y="463265"/>
                  </a:cubicBezTo>
                  <a:cubicBezTo>
                    <a:pt x="225203" y="459494"/>
                    <a:pt x="226145" y="457138"/>
                    <a:pt x="230387" y="456195"/>
                  </a:cubicBezTo>
                  <a:cubicBezTo>
                    <a:pt x="247353" y="451011"/>
                    <a:pt x="260314" y="443942"/>
                    <a:pt x="269268" y="434987"/>
                  </a:cubicBezTo>
                  <a:close/>
                  <a:moveTo>
                    <a:pt x="333599" y="433574"/>
                  </a:moveTo>
                  <a:cubicBezTo>
                    <a:pt x="344439" y="443471"/>
                    <a:pt x="355985" y="451247"/>
                    <a:pt x="368239" y="456902"/>
                  </a:cubicBezTo>
                  <a:cubicBezTo>
                    <a:pt x="369888" y="457845"/>
                    <a:pt x="370890" y="458905"/>
                    <a:pt x="371243" y="460084"/>
                  </a:cubicBezTo>
                  <a:cubicBezTo>
                    <a:pt x="371597" y="461262"/>
                    <a:pt x="371302" y="462558"/>
                    <a:pt x="370360" y="463972"/>
                  </a:cubicBezTo>
                  <a:cubicBezTo>
                    <a:pt x="368475" y="466328"/>
                    <a:pt x="365411" y="466799"/>
                    <a:pt x="361170" y="465386"/>
                  </a:cubicBezTo>
                  <a:cubicBezTo>
                    <a:pt x="354572" y="463029"/>
                    <a:pt x="347031" y="459259"/>
                    <a:pt x="338548" y="454075"/>
                  </a:cubicBezTo>
                  <a:cubicBezTo>
                    <a:pt x="335720" y="452189"/>
                    <a:pt x="334070" y="452896"/>
                    <a:pt x="333599" y="456195"/>
                  </a:cubicBezTo>
                  <a:cubicBezTo>
                    <a:pt x="333599" y="457609"/>
                    <a:pt x="333363" y="459494"/>
                    <a:pt x="332892" y="461851"/>
                  </a:cubicBezTo>
                  <a:cubicBezTo>
                    <a:pt x="332892" y="464207"/>
                    <a:pt x="332657" y="466093"/>
                    <a:pt x="332185" y="467506"/>
                  </a:cubicBezTo>
                  <a:cubicBezTo>
                    <a:pt x="331714" y="470805"/>
                    <a:pt x="330064" y="472219"/>
                    <a:pt x="327237" y="471748"/>
                  </a:cubicBezTo>
                  <a:cubicBezTo>
                    <a:pt x="323938" y="471277"/>
                    <a:pt x="322288" y="469392"/>
                    <a:pt x="322288" y="466093"/>
                  </a:cubicBezTo>
                  <a:cubicBezTo>
                    <a:pt x="322288" y="462322"/>
                    <a:pt x="322288" y="459494"/>
                    <a:pt x="322288" y="457609"/>
                  </a:cubicBezTo>
                  <a:cubicBezTo>
                    <a:pt x="322288" y="456195"/>
                    <a:pt x="321817" y="455489"/>
                    <a:pt x="320874" y="455489"/>
                  </a:cubicBezTo>
                  <a:cubicBezTo>
                    <a:pt x="320403" y="455017"/>
                    <a:pt x="319460" y="455253"/>
                    <a:pt x="318047" y="456195"/>
                  </a:cubicBezTo>
                  <a:cubicBezTo>
                    <a:pt x="316633" y="457138"/>
                    <a:pt x="315219" y="458316"/>
                    <a:pt x="313805" y="459730"/>
                  </a:cubicBezTo>
                  <a:cubicBezTo>
                    <a:pt x="311920" y="461144"/>
                    <a:pt x="310270" y="462322"/>
                    <a:pt x="308856" y="463265"/>
                  </a:cubicBezTo>
                  <a:cubicBezTo>
                    <a:pt x="304615" y="465621"/>
                    <a:pt x="300845" y="465386"/>
                    <a:pt x="297546" y="462558"/>
                  </a:cubicBezTo>
                  <a:cubicBezTo>
                    <a:pt x="296132" y="460673"/>
                    <a:pt x="296367" y="459259"/>
                    <a:pt x="298252" y="458316"/>
                  </a:cubicBezTo>
                  <a:cubicBezTo>
                    <a:pt x="309092" y="450776"/>
                    <a:pt x="317104" y="443471"/>
                    <a:pt x="322288" y="436401"/>
                  </a:cubicBezTo>
                  <a:cubicBezTo>
                    <a:pt x="325587" y="432160"/>
                    <a:pt x="329358" y="431217"/>
                    <a:pt x="333599" y="433574"/>
                  </a:cubicBezTo>
                  <a:close/>
                  <a:moveTo>
                    <a:pt x="289062" y="364927"/>
                  </a:moveTo>
                  <a:cubicBezTo>
                    <a:pt x="292126" y="367519"/>
                    <a:pt x="293598" y="370111"/>
                    <a:pt x="293481" y="372703"/>
                  </a:cubicBezTo>
                  <a:cubicBezTo>
                    <a:pt x="293363" y="375295"/>
                    <a:pt x="291654" y="377887"/>
                    <a:pt x="288355" y="380479"/>
                  </a:cubicBezTo>
                  <a:cubicBezTo>
                    <a:pt x="270446" y="390376"/>
                    <a:pt x="254187" y="396267"/>
                    <a:pt x="239577" y="398152"/>
                  </a:cubicBezTo>
                  <a:cubicBezTo>
                    <a:pt x="236749" y="398624"/>
                    <a:pt x="234864" y="398152"/>
                    <a:pt x="233921" y="396739"/>
                  </a:cubicBezTo>
                  <a:cubicBezTo>
                    <a:pt x="233921" y="395325"/>
                    <a:pt x="235100" y="394147"/>
                    <a:pt x="237456" y="393204"/>
                  </a:cubicBezTo>
                  <a:cubicBezTo>
                    <a:pt x="258664" y="383307"/>
                    <a:pt x="271860" y="374588"/>
                    <a:pt x="277044" y="367047"/>
                  </a:cubicBezTo>
                  <a:cubicBezTo>
                    <a:pt x="279872" y="361863"/>
                    <a:pt x="283878" y="361156"/>
                    <a:pt x="289062" y="364927"/>
                  </a:cubicBezTo>
                  <a:close/>
                  <a:moveTo>
                    <a:pt x="313098" y="364220"/>
                  </a:moveTo>
                  <a:cubicBezTo>
                    <a:pt x="318282" y="360449"/>
                    <a:pt x="323231" y="360449"/>
                    <a:pt x="327944" y="364220"/>
                  </a:cubicBezTo>
                  <a:cubicBezTo>
                    <a:pt x="336427" y="374117"/>
                    <a:pt x="348916" y="383071"/>
                    <a:pt x="365411" y="391083"/>
                  </a:cubicBezTo>
                  <a:cubicBezTo>
                    <a:pt x="366825" y="391790"/>
                    <a:pt x="367768" y="392556"/>
                    <a:pt x="368239" y="393381"/>
                  </a:cubicBezTo>
                  <a:cubicBezTo>
                    <a:pt x="368710" y="394205"/>
                    <a:pt x="368710" y="395089"/>
                    <a:pt x="368239" y="396032"/>
                  </a:cubicBezTo>
                  <a:cubicBezTo>
                    <a:pt x="367296" y="397917"/>
                    <a:pt x="365176" y="398624"/>
                    <a:pt x="361876" y="398152"/>
                  </a:cubicBezTo>
                  <a:cubicBezTo>
                    <a:pt x="345381" y="394382"/>
                    <a:pt x="330064" y="387313"/>
                    <a:pt x="315926" y="376944"/>
                  </a:cubicBezTo>
                  <a:cubicBezTo>
                    <a:pt x="310270" y="371760"/>
                    <a:pt x="309328" y="367519"/>
                    <a:pt x="313098" y="364220"/>
                  </a:cubicBezTo>
                  <a:close/>
                  <a:moveTo>
                    <a:pt x="86247" y="355736"/>
                  </a:moveTo>
                  <a:cubicBezTo>
                    <a:pt x="82948" y="355736"/>
                    <a:pt x="79648" y="356679"/>
                    <a:pt x="76350" y="358564"/>
                  </a:cubicBezTo>
                  <a:cubicBezTo>
                    <a:pt x="75878" y="359035"/>
                    <a:pt x="75878" y="359742"/>
                    <a:pt x="76350" y="360685"/>
                  </a:cubicBezTo>
                  <a:cubicBezTo>
                    <a:pt x="78706" y="362099"/>
                    <a:pt x="81534" y="363041"/>
                    <a:pt x="84833" y="363513"/>
                  </a:cubicBezTo>
                  <a:cubicBezTo>
                    <a:pt x="88132" y="363984"/>
                    <a:pt x="90017" y="364691"/>
                    <a:pt x="90488" y="365634"/>
                  </a:cubicBezTo>
                  <a:cubicBezTo>
                    <a:pt x="91431" y="366576"/>
                    <a:pt x="90959" y="367990"/>
                    <a:pt x="89074" y="369875"/>
                  </a:cubicBezTo>
                  <a:cubicBezTo>
                    <a:pt x="97086" y="367990"/>
                    <a:pt x="102035" y="365869"/>
                    <a:pt x="103920" y="363513"/>
                  </a:cubicBezTo>
                  <a:cubicBezTo>
                    <a:pt x="104627" y="362806"/>
                    <a:pt x="104921" y="362158"/>
                    <a:pt x="104804" y="361569"/>
                  </a:cubicBezTo>
                  <a:cubicBezTo>
                    <a:pt x="104686" y="360980"/>
                    <a:pt x="104156" y="360449"/>
                    <a:pt x="103213" y="359978"/>
                  </a:cubicBezTo>
                  <a:cubicBezTo>
                    <a:pt x="100856" y="358093"/>
                    <a:pt x="95201" y="356679"/>
                    <a:pt x="86247" y="355736"/>
                  </a:cubicBezTo>
                  <a:close/>
                  <a:moveTo>
                    <a:pt x="91902" y="338770"/>
                  </a:moveTo>
                  <a:cubicBezTo>
                    <a:pt x="97557" y="340184"/>
                    <a:pt x="98971" y="343483"/>
                    <a:pt x="96144" y="348667"/>
                  </a:cubicBezTo>
                  <a:cubicBezTo>
                    <a:pt x="96144" y="350552"/>
                    <a:pt x="96615" y="351495"/>
                    <a:pt x="97557" y="351495"/>
                  </a:cubicBezTo>
                  <a:cubicBezTo>
                    <a:pt x="104627" y="352909"/>
                    <a:pt x="111225" y="353380"/>
                    <a:pt x="117352" y="352909"/>
                  </a:cubicBezTo>
                  <a:cubicBezTo>
                    <a:pt x="127720" y="350081"/>
                    <a:pt x="132904" y="352437"/>
                    <a:pt x="132904" y="359978"/>
                  </a:cubicBezTo>
                  <a:cubicBezTo>
                    <a:pt x="132904" y="364220"/>
                    <a:pt x="131019" y="367047"/>
                    <a:pt x="127249" y="368461"/>
                  </a:cubicBezTo>
                  <a:cubicBezTo>
                    <a:pt x="117823" y="372703"/>
                    <a:pt x="107926" y="376473"/>
                    <a:pt x="97557" y="379772"/>
                  </a:cubicBezTo>
                  <a:cubicBezTo>
                    <a:pt x="95672" y="380243"/>
                    <a:pt x="89074" y="382364"/>
                    <a:pt x="77763" y="386135"/>
                  </a:cubicBezTo>
                  <a:cubicBezTo>
                    <a:pt x="60797" y="390847"/>
                    <a:pt x="50429" y="393911"/>
                    <a:pt x="46658" y="395325"/>
                  </a:cubicBezTo>
                  <a:cubicBezTo>
                    <a:pt x="25922" y="402394"/>
                    <a:pt x="13668" y="400980"/>
                    <a:pt x="9898" y="391083"/>
                  </a:cubicBezTo>
                  <a:cubicBezTo>
                    <a:pt x="7541" y="385899"/>
                    <a:pt x="8013" y="383071"/>
                    <a:pt x="11312" y="382600"/>
                  </a:cubicBezTo>
                  <a:cubicBezTo>
                    <a:pt x="29221" y="384014"/>
                    <a:pt x="54199" y="380008"/>
                    <a:pt x="86247" y="370582"/>
                  </a:cubicBezTo>
                  <a:cubicBezTo>
                    <a:pt x="66924" y="373410"/>
                    <a:pt x="58912" y="370346"/>
                    <a:pt x="62211" y="361392"/>
                  </a:cubicBezTo>
                  <a:cubicBezTo>
                    <a:pt x="55142" y="364220"/>
                    <a:pt x="49486" y="365634"/>
                    <a:pt x="45244" y="365634"/>
                  </a:cubicBezTo>
                  <a:cubicBezTo>
                    <a:pt x="39589" y="365634"/>
                    <a:pt x="36290" y="363748"/>
                    <a:pt x="35347" y="359978"/>
                  </a:cubicBezTo>
                  <a:cubicBezTo>
                    <a:pt x="35347" y="358093"/>
                    <a:pt x="35819" y="357150"/>
                    <a:pt x="36761" y="357150"/>
                  </a:cubicBezTo>
                  <a:cubicBezTo>
                    <a:pt x="56555" y="353851"/>
                    <a:pt x="71637" y="349138"/>
                    <a:pt x="82005" y="343012"/>
                  </a:cubicBezTo>
                  <a:cubicBezTo>
                    <a:pt x="86247" y="339713"/>
                    <a:pt x="89546" y="338299"/>
                    <a:pt x="91902" y="338770"/>
                  </a:cubicBezTo>
                  <a:close/>
                  <a:moveTo>
                    <a:pt x="294011" y="325338"/>
                  </a:moveTo>
                  <a:cubicBezTo>
                    <a:pt x="291183" y="325810"/>
                    <a:pt x="290005" y="327223"/>
                    <a:pt x="290476" y="329580"/>
                  </a:cubicBezTo>
                  <a:cubicBezTo>
                    <a:pt x="290476" y="338063"/>
                    <a:pt x="290947" y="343012"/>
                    <a:pt x="291890" y="344426"/>
                  </a:cubicBezTo>
                  <a:cubicBezTo>
                    <a:pt x="300373" y="344426"/>
                    <a:pt x="306736" y="344190"/>
                    <a:pt x="310977" y="343719"/>
                  </a:cubicBezTo>
                  <a:cubicBezTo>
                    <a:pt x="312391" y="343719"/>
                    <a:pt x="313098" y="342776"/>
                    <a:pt x="313098" y="340891"/>
                  </a:cubicBezTo>
                  <a:lnTo>
                    <a:pt x="313098" y="328166"/>
                  </a:lnTo>
                  <a:cubicBezTo>
                    <a:pt x="313098" y="326281"/>
                    <a:pt x="312155" y="325338"/>
                    <a:pt x="310270" y="325338"/>
                  </a:cubicBezTo>
                  <a:cubicBezTo>
                    <a:pt x="305086" y="325338"/>
                    <a:pt x="299666" y="325338"/>
                    <a:pt x="294011" y="325338"/>
                  </a:cubicBezTo>
                  <a:close/>
                  <a:moveTo>
                    <a:pt x="280579" y="290699"/>
                  </a:moveTo>
                  <a:cubicBezTo>
                    <a:pt x="288591" y="292584"/>
                    <a:pt x="292361" y="297297"/>
                    <a:pt x="291890" y="304837"/>
                  </a:cubicBezTo>
                  <a:cubicBezTo>
                    <a:pt x="291890" y="305780"/>
                    <a:pt x="291890" y="306958"/>
                    <a:pt x="291890" y="308372"/>
                  </a:cubicBezTo>
                  <a:cubicBezTo>
                    <a:pt x="291419" y="310257"/>
                    <a:pt x="291183" y="311671"/>
                    <a:pt x="291183" y="312613"/>
                  </a:cubicBezTo>
                  <a:cubicBezTo>
                    <a:pt x="291183" y="314027"/>
                    <a:pt x="291890" y="314734"/>
                    <a:pt x="293304" y="314734"/>
                  </a:cubicBezTo>
                  <a:lnTo>
                    <a:pt x="310270" y="314734"/>
                  </a:lnTo>
                  <a:cubicBezTo>
                    <a:pt x="312155" y="314263"/>
                    <a:pt x="313098" y="313320"/>
                    <a:pt x="313098" y="311907"/>
                  </a:cubicBezTo>
                  <a:cubicBezTo>
                    <a:pt x="312155" y="309079"/>
                    <a:pt x="311684" y="304366"/>
                    <a:pt x="311684" y="297768"/>
                  </a:cubicBezTo>
                  <a:cubicBezTo>
                    <a:pt x="311684" y="293055"/>
                    <a:pt x="314748" y="290699"/>
                    <a:pt x="320874" y="290699"/>
                  </a:cubicBezTo>
                  <a:cubicBezTo>
                    <a:pt x="327472" y="291641"/>
                    <a:pt x="331007" y="294469"/>
                    <a:pt x="331478" y="299182"/>
                  </a:cubicBezTo>
                  <a:cubicBezTo>
                    <a:pt x="331950" y="303895"/>
                    <a:pt x="331478" y="308136"/>
                    <a:pt x="330064" y="311907"/>
                  </a:cubicBezTo>
                  <a:cubicBezTo>
                    <a:pt x="329593" y="313792"/>
                    <a:pt x="330300" y="314734"/>
                    <a:pt x="332185" y="314734"/>
                  </a:cubicBezTo>
                  <a:cubicBezTo>
                    <a:pt x="332657" y="314734"/>
                    <a:pt x="340197" y="315206"/>
                    <a:pt x="354807" y="316148"/>
                  </a:cubicBezTo>
                  <a:cubicBezTo>
                    <a:pt x="358106" y="316619"/>
                    <a:pt x="359756" y="318269"/>
                    <a:pt x="359756" y="321097"/>
                  </a:cubicBezTo>
                  <a:cubicBezTo>
                    <a:pt x="359756" y="323453"/>
                    <a:pt x="358106" y="324631"/>
                    <a:pt x="354807" y="324631"/>
                  </a:cubicBezTo>
                  <a:cubicBezTo>
                    <a:pt x="346795" y="324631"/>
                    <a:pt x="339019" y="324631"/>
                    <a:pt x="331478" y="324631"/>
                  </a:cubicBezTo>
                  <a:cubicBezTo>
                    <a:pt x="329593" y="324631"/>
                    <a:pt x="328651" y="325574"/>
                    <a:pt x="328651" y="327459"/>
                  </a:cubicBezTo>
                  <a:lnTo>
                    <a:pt x="328651" y="341598"/>
                  </a:lnTo>
                  <a:cubicBezTo>
                    <a:pt x="328651" y="343012"/>
                    <a:pt x="329593" y="343954"/>
                    <a:pt x="331478" y="344426"/>
                  </a:cubicBezTo>
                  <a:cubicBezTo>
                    <a:pt x="358342" y="344897"/>
                    <a:pt x="376251" y="345368"/>
                    <a:pt x="385205" y="345839"/>
                  </a:cubicBezTo>
                  <a:cubicBezTo>
                    <a:pt x="387562" y="345839"/>
                    <a:pt x="388976" y="346075"/>
                    <a:pt x="389447" y="346546"/>
                  </a:cubicBezTo>
                  <a:cubicBezTo>
                    <a:pt x="389918" y="347018"/>
                    <a:pt x="389683" y="348196"/>
                    <a:pt x="388740" y="350081"/>
                  </a:cubicBezTo>
                  <a:cubicBezTo>
                    <a:pt x="384498" y="366105"/>
                    <a:pt x="374366" y="370818"/>
                    <a:pt x="358342" y="364220"/>
                  </a:cubicBezTo>
                  <a:cubicBezTo>
                    <a:pt x="341375" y="358564"/>
                    <a:pt x="320167" y="355736"/>
                    <a:pt x="294718" y="355736"/>
                  </a:cubicBezTo>
                  <a:cubicBezTo>
                    <a:pt x="277751" y="355736"/>
                    <a:pt x="265027" y="356208"/>
                    <a:pt x="256543" y="357150"/>
                  </a:cubicBezTo>
                  <a:cubicBezTo>
                    <a:pt x="248531" y="358093"/>
                    <a:pt x="239106" y="360449"/>
                    <a:pt x="228266" y="364220"/>
                  </a:cubicBezTo>
                  <a:cubicBezTo>
                    <a:pt x="223553" y="366105"/>
                    <a:pt x="220490" y="366340"/>
                    <a:pt x="219076" y="364927"/>
                  </a:cubicBezTo>
                  <a:cubicBezTo>
                    <a:pt x="217662" y="363984"/>
                    <a:pt x="217898" y="361392"/>
                    <a:pt x="219783" y="357150"/>
                  </a:cubicBezTo>
                  <a:cubicBezTo>
                    <a:pt x="224967" y="346311"/>
                    <a:pt x="231801" y="342305"/>
                    <a:pt x="240284" y="345132"/>
                  </a:cubicBezTo>
                  <a:cubicBezTo>
                    <a:pt x="243583" y="346075"/>
                    <a:pt x="253716" y="346075"/>
                    <a:pt x="270682" y="345132"/>
                  </a:cubicBezTo>
                  <a:cubicBezTo>
                    <a:pt x="270682" y="345132"/>
                    <a:pt x="270918" y="345132"/>
                    <a:pt x="271389" y="345132"/>
                  </a:cubicBezTo>
                  <a:cubicBezTo>
                    <a:pt x="272803" y="344661"/>
                    <a:pt x="273510" y="343483"/>
                    <a:pt x="273510" y="341598"/>
                  </a:cubicBezTo>
                  <a:lnTo>
                    <a:pt x="273510" y="328873"/>
                  </a:lnTo>
                  <a:cubicBezTo>
                    <a:pt x="273510" y="326988"/>
                    <a:pt x="272567" y="326045"/>
                    <a:pt x="270682" y="326045"/>
                  </a:cubicBezTo>
                  <a:cubicBezTo>
                    <a:pt x="261728" y="326517"/>
                    <a:pt x="254423" y="327459"/>
                    <a:pt x="248767" y="328873"/>
                  </a:cubicBezTo>
                  <a:cubicBezTo>
                    <a:pt x="245468" y="329816"/>
                    <a:pt x="243112" y="329109"/>
                    <a:pt x="241698" y="326752"/>
                  </a:cubicBezTo>
                  <a:cubicBezTo>
                    <a:pt x="240755" y="324396"/>
                    <a:pt x="241462" y="321804"/>
                    <a:pt x="243819" y="318976"/>
                  </a:cubicBezTo>
                  <a:cubicBezTo>
                    <a:pt x="249003" y="313320"/>
                    <a:pt x="253480" y="311671"/>
                    <a:pt x="257250" y="314027"/>
                  </a:cubicBezTo>
                  <a:cubicBezTo>
                    <a:pt x="259607" y="315441"/>
                    <a:pt x="263848" y="315677"/>
                    <a:pt x="269975" y="314734"/>
                  </a:cubicBezTo>
                  <a:cubicBezTo>
                    <a:pt x="271389" y="314263"/>
                    <a:pt x="272096" y="313320"/>
                    <a:pt x="272096" y="311907"/>
                  </a:cubicBezTo>
                  <a:cubicBezTo>
                    <a:pt x="271153" y="307194"/>
                    <a:pt x="270682" y="302952"/>
                    <a:pt x="270682" y="299182"/>
                  </a:cubicBezTo>
                  <a:cubicBezTo>
                    <a:pt x="271625" y="293055"/>
                    <a:pt x="274924" y="290227"/>
                    <a:pt x="280579" y="290699"/>
                  </a:cubicBezTo>
                  <a:close/>
                  <a:moveTo>
                    <a:pt x="106041" y="285043"/>
                  </a:moveTo>
                  <a:cubicBezTo>
                    <a:pt x="114995" y="286457"/>
                    <a:pt x="119237" y="290463"/>
                    <a:pt x="118766" y="297061"/>
                  </a:cubicBezTo>
                  <a:cubicBezTo>
                    <a:pt x="118294" y="298946"/>
                    <a:pt x="118059" y="300831"/>
                    <a:pt x="118059" y="302716"/>
                  </a:cubicBezTo>
                  <a:cubicBezTo>
                    <a:pt x="118059" y="304130"/>
                    <a:pt x="118766" y="304837"/>
                    <a:pt x="120179" y="304837"/>
                  </a:cubicBezTo>
                  <a:cubicBezTo>
                    <a:pt x="130548" y="304837"/>
                    <a:pt x="137381" y="305309"/>
                    <a:pt x="140680" y="306251"/>
                  </a:cubicBezTo>
                  <a:cubicBezTo>
                    <a:pt x="142566" y="306722"/>
                    <a:pt x="143037" y="308136"/>
                    <a:pt x="142094" y="310493"/>
                  </a:cubicBezTo>
                  <a:cubicBezTo>
                    <a:pt x="141152" y="312378"/>
                    <a:pt x="139502" y="313320"/>
                    <a:pt x="137146" y="313320"/>
                  </a:cubicBezTo>
                  <a:lnTo>
                    <a:pt x="120179" y="313320"/>
                  </a:lnTo>
                  <a:cubicBezTo>
                    <a:pt x="125364" y="318976"/>
                    <a:pt x="141152" y="326752"/>
                    <a:pt x="167544" y="336649"/>
                  </a:cubicBezTo>
                  <a:cubicBezTo>
                    <a:pt x="169665" y="337356"/>
                    <a:pt x="170784" y="338593"/>
                    <a:pt x="170902" y="340361"/>
                  </a:cubicBezTo>
                  <a:cubicBezTo>
                    <a:pt x="171020" y="342128"/>
                    <a:pt x="170136" y="344426"/>
                    <a:pt x="168251" y="347253"/>
                  </a:cubicBezTo>
                  <a:cubicBezTo>
                    <a:pt x="165894" y="350081"/>
                    <a:pt x="163538" y="351966"/>
                    <a:pt x="161182" y="352909"/>
                  </a:cubicBezTo>
                  <a:cubicBezTo>
                    <a:pt x="155526" y="356208"/>
                    <a:pt x="149399" y="354323"/>
                    <a:pt x="142801" y="347253"/>
                  </a:cubicBezTo>
                  <a:cubicBezTo>
                    <a:pt x="134789" y="339241"/>
                    <a:pt x="127013" y="332643"/>
                    <a:pt x="119472" y="327459"/>
                  </a:cubicBezTo>
                  <a:cubicBezTo>
                    <a:pt x="118059" y="326988"/>
                    <a:pt x="117352" y="327930"/>
                    <a:pt x="117352" y="330287"/>
                  </a:cubicBezTo>
                  <a:lnTo>
                    <a:pt x="117352" y="343012"/>
                  </a:lnTo>
                  <a:cubicBezTo>
                    <a:pt x="116880" y="347253"/>
                    <a:pt x="113581" y="349610"/>
                    <a:pt x="107455" y="350081"/>
                  </a:cubicBezTo>
                  <a:cubicBezTo>
                    <a:pt x="102742" y="350081"/>
                    <a:pt x="100385" y="347725"/>
                    <a:pt x="100385" y="343012"/>
                  </a:cubicBezTo>
                  <a:lnTo>
                    <a:pt x="100385" y="330287"/>
                  </a:lnTo>
                  <a:cubicBezTo>
                    <a:pt x="83419" y="341127"/>
                    <a:pt x="73286" y="344190"/>
                    <a:pt x="69987" y="339477"/>
                  </a:cubicBezTo>
                  <a:cubicBezTo>
                    <a:pt x="68573" y="338534"/>
                    <a:pt x="67866" y="337592"/>
                    <a:pt x="67866" y="336649"/>
                  </a:cubicBezTo>
                  <a:cubicBezTo>
                    <a:pt x="67866" y="336178"/>
                    <a:pt x="68338" y="335707"/>
                    <a:pt x="69280" y="335235"/>
                  </a:cubicBezTo>
                  <a:cubicBezTo>
                    <a:pt x="69751" y="334764"/>
                    <a:pt x="70694" y="334293"/>
                    <a:pt x="72108" y="333821"/>
                  </a:cubicBezTo>
                  <a:cubicBezTo>
                    <a:pt x="73522" y="333350"/>
                    <a:pt x="74464" y="333115"/>
                    <a:pt x="74936" y="333115"/>
                  </a:cubicBezTo>
                  <a:cubicBezTo>
                    <a:pt x="73522" y="333115"/>
                    <a:pt x="69987" y="331701"/>
                    <a:pt x="64332" y="328873"/>
                  </a:cubicBezTo>
                  <a:cubicBezTo>
                    <a:pt x="62918" y="328402"/>
                    <a:pt x="61740" y="327930"/>
                    <a:pt x="60797" y="327459"/>
                  </a:cubicBezTo>
                  <a:cubicBezTo>
                    <a:pt x="59854" y="326988"/>
                    <a:pt x="59383" y="327930"/>
                    <a:pt x="59383" y="330287"/>
                  </a:cubicBezTo>
                  <a:lnTo>
                    <a:pt x="59383" y="344426"/>
                  </a:lnTo>
                  <a:cubicBezTo>
                    <a:pt x="58912" y="348196"/>
                    <a:pt x="56084" y="350788"/>
                    <a:pt x="50900" y="352202"/>
                  </a:cubicBezTo>
                  <a:cubicBezTo>
                    <a:pt x="46187" y="353144"/>
                    <a:pt x="43831" y="351495"/>
                    <a:pt x="43831" y="347253"/>
                  </a:cubicBezTo>
                  <a:lnTo>
                    <a:pt x="43831" y="334528"/>
                  </a:lnTo>
                  <a:cubicBezTo>
                    <a:pt x="44302" y="330758"/>
                    <a:pt x="41474" y="330758"/>
                    <a:pt x="35347" y="334528"/>
                  </a:cubicBezTo>
                  <a:cubicBezTo>
                    <a:pt x="27807" y="338770"/>
                    <a:pt x="21680" y="341598"/>
                    <a:pt x="16967" y="343012"/>
                  </a:cubicBezTo>
                  <a:cubicBezTo>
                    <a:pt x="8955" y="345368"/>
                    <a:pt x="3771" y="344897"/>
                    <a:pt x="1415" y="341598"/>
                  </a:cubicBezTo>
                  <a:cubicBezTo>
                    <a:pt x="-471" y="337356"/>
                    <a:pt x="-471" y="335000"/>
                    <a:pt x="1415" y="334528"/>
                  </a:cubicBezTo>
                  <a:cubicBezTo>
                    <a:pt x="2357" y="334057"/>
                    <a:pt x="4007" y="333586"/>
                    <a:pt x="6363" y="333115"/>
                  </a:cubicBezTo>
                  <a:cubicBezTo>
                    <a:pt x="16731" y="331229"/>
                    <a:pt x="23565" y="329344"/>
                    <a:pt x="26864" y="327459"/>
                  </a:cubicBezTo>
                  <a:cubicBezTo>
                    <a:pt x="35819" y="324160"/>
                    <a:pt x="41003" y="319918"/>
                    <a:pt x="42417" y="314734"/>
                  </a:cubicBezTo>
                  <a:lnTo>
                    <a:pt x="36761" y="314734"/>
                  </a:lnTo>
                  <a:cubicBezTo>
                    <a:pt x="35347" y="314734"/>
                    <a:pt x="32991" y="314970"/>
                    <a:pt x="29692" y="315441"/>
                  </a:cubicBezTo>
                  <a:cubicBezTo>
                    <a:pt x="23565" y="316384"/>
                    <a:pt x="20030" y="316148"/>
                    <a:pt x="19088" y="314734"/>
                  </a:cubicBezTo>
                  <a:cubicBezTo>
                    <a:pt x="17674" y="309079"/>
                    <a:pt x="21209" y="305309"/>
                    <a:pt x="29692" y="303423"/>
                  </a:cubicBezTo>
                  <a:cubicBezTo>
                    <a:pt x="32048" y="304366"/>
                    <a:pt x="34640" y="304837"/>
                    <a:pt x="37468" y="304837"/>
                  </a:cubicBezTo>
                  <a:cubicBezTo>
                    <a:pt x="40767" y="304837"/>
                    <a:pt x="42417" y="302952"/>
                    <a:pt x="42417" y="299182"/>
                  </a:cubicBezTo>
                  <a:lnTo>
                    <a:pt x="42417" y="292112"/>
                  </a:lnTo>
                  <a:cubicBezTo>
                    <a:pt x="42888" y="286928"/>
                    <a:pt x="46658" y="285514"/>
                    <a:pt x="53728" y="287871"/>
                  </a:cubicBezTo>
                  <a:cubicBezTo>
                    <a:pt x="58440" y="289756"/>
                    <a:pt x="60797" y="292584"/>
                    <a:pt x="60797" y="296354"/>
                  </a:cubicBezTo>
                  <a:lnTo>
                    <a:pt x="60797" y="302009"/>
                  </a:lnTo>
                  <a:cubicBezTo>
                    <a:pt x="60797" y="303895"/>
                    <a:pt x="61740" y="304837"/>
                    <a:pt x="63625" y="304837"/>
                  </a:cubicBezTo>
                  <a:lnTo>
                    <a:pt x="69280" y="304837"/>
                  </a:lnTo>
                  <a:cubicBezTo>
                    <a:pt x="73050" y="304837"/>
                    <a:pt x="74936" y="306722"/>
                    <a:pt x="74936" y="310493"/>
                  </a:cubicBezTo>
                  <a:cubicBezTo>
                    <a:pt x="74936" y="312378"/>
                    <a:pt x="73993" y="313320"/>
                    <a:pt x="72108" y="313320"/>
                  </a:cubicBezTo>
                  <a:lnTo>
                    <a:pt x="62211" y="313320"/>
                  </a:lnTo>
                  <a:cubicBezTo>
                    <a:pt x="60797" y="313320"/>
                    <a:pt x="59854" y="313556"/>
                    <a:pt x="59383" y="314027"/>
                  </a:cubicBezTo>
                  <a:cubicBezTo>
                    <a:pt x="58912" y="314499"/>
                    <a:pt x="59147" y="315206"/>
                    <a:pt x="60090" y="316148"/>
                  </a:cubicBezTo>
                  <a:cubicBezTo>
                    <a:pt x="60090" y="318505"/>
                    <a:pt x="65039" y="321332"/>
                    <a:pt x="74936" y="324631"/>
                  </a:cubicBezTo>
                  <a:cubicBezTo>
                    <a:pt x="78235" y="326517"/>
                    <a:pt x="78706" y="329109"/>
                    <a:pt x="76350" y="332408"/>
                  </a:cubicBezTo>
                  <a:cubicBezTo>
                    <a:pt x="90488" y="325810"/>
                    <a:pt x="98500" y="319447"/>
                    <a:pt x="100385" y="313320"/>
                  </a:cubicBezTo>
                  <a:cubicBezTo>
                    <a:pt x="99914" y="313320"/>
                    <a:pt x="98500" y="313320"/>
                    <a:pt x="96144" y="313320"/>
                  </a:cubicBezTo>
                  <a:cubicBezTo>
                    <a:pt x="92845" y="313792"/>
                    <a:pt x="90488" y="314027"/>
                    <a:pt x="89074" y="314027"/>
                  </a:cubicBezTo>
                  <a:cubicBezTo>
                    <a:pt x="88603" y="314027"/>
                    <a:pt x="88132" y="314027"/>
                    <a:pt x="87660" y="314027"/>
                  </a:cubicBezTo>
                  <a:cubicBezTo>
                    <a:pt x="82476" y="314970"/>
                    <a:pt x="79884" y="314970"/>
                    <a:pt x="79884" y="314027"/>
                  </a:cubicBezTo>
                  <a:cubicBezTo>
                    <a:pt x="78470" y="312142"/>
                    <a:pt x="78706" y="310021"/>
                    <a:pt x="80591" y="307665"/>
                  </a:cubicBezTo>
                  <a:cubicBezTo>
                    <a:pt x="83419" y="304366"/>
                    <a:pt x="85775" y="302952"/>
                    <a:pt x="87660" y="303423"/>
                  </a:cubicBezTo>
                  <a:cubicBezTo>
                    <a:pt x="90488" y="304366"/>
                    <a:pt x="93080" y="304837"/>
                    <a:pt x="95437" y="304837"/>
                  </a:cubicBezTo>
                  <a:cubicBezTo>
                    <a:pt x="98736" y="305780"/>
                    <a:pt x="100385" y="304837"/>
                    <a:pt x="100385" y="302009"/>
                  </a:cubicBezTo>
                  <a:cubicBezTo>
                    <a:pt x="100385" y="301538"/>
                    <a:pt x="100385" y="300360"/>
                    <a:pt x="100385" y="298475"/>
                  </a:cubicBezTo>
                  <a:cubicBezTo>
                    <a:pt x="99914" y="297061"/>
                    <a:pt x="99678" y="296118"/>
                    <a:pt x="99678" y="295647"/>
                  </a:cubicBezTo>
                  <a:cubicBezTo>
                    <a:pt x="97793" y="289049"/>
                    <a:pt x="99914" y="285514"/>
                    <a:pt x="106041" y="285043"/>
                  </a:cubicBezTo>
                  <a:close/>
                  <a:moveTo>
                    <a:pt x="118059" y="206499"/>
                  </a:moveTo>
                  <a:cubicBezTo>
                    <a:pt x="120886" y="205085"/>
                    <a:pt x="123714" y="205556"/>
                    <a:pt x="126542" y="207913"/>
                  </a:cubicBezTo>
                  <a:cubicBezTo>
                    <a:pt x="127249" y="209327"/>
                    <a:pt x="127366" y="210564"/>
                    <a:pt x="126895" y="211624"/>
                  </a:cubicBezTo>
                  <a:cubicBezTo>
                    <a:pt x="126424" y="212685"/>
                    <a:pt x="125364" y="213568"/>
                    <a:pt x="123714" y="214275"/>
                  </a:cubicBezTo>
                  <a:cubicBezTo>
                    <a:pt x="119472" y="215689"/>
                    <a:pt x="115702" y="216160"/>
                    <a:pt x="112403" y="215689"/>
                  </a:cubicBezTo>
                  <a:cubicBezTo>
                    <a:pt x="110047" y="214747"/>
                    <a:pt x="109575" y="213568"/>
                    <a:pt x="110989" y="212155"/>
                  </a:cubicBezTo>
                  <a:cubicBezTo>
                    <a:pt x="113817" y="211212"/>
                    <a:pt x="116173" y="209327"/>
                    <a:pt x="118059" y="206499"/>
                  </a:cubicBezTo>
                  <a:close/>
                  <a:moveTo>
                    <a:pt x="238163" y="176808"/>
                  </a:moveTo>
                  <a:cubicBezTo>
                    <a:pt x="240048" y="177279"/>
                    <a:pt x="241226" y="180107"/>
                    <a:pt x="241698" y="185291"/>
                  </a:cubicBezTo>
                  <a:cubicBezTo>
                    <a:pt x="243347" y="195895"/>
                    <a:pt x="243877" y="205144"/>
                    <a:pt x="243288" y="213038"/>
                  </a:cubicBezTo>
                  <a:cubicBezTo>
                    <a:pt x="242699" y="220932"/>
                    <a:pt x="240991" y="227471"/>
                    <a:pt x="238163" y="232656"/>
                  </a:cubicBezTo>
                  <a:cubicBezTo>
                    <a:pt x="234864" y="237369"/>
                    <a:pt x="230387" y="239254"/>
                    <a:pt x="224731" y="238311"/>
                  </a:cubicBezTo>
                  <a:cubicBezTo>
                    <a:pt x="217662" y="234541"/>
                    <a:pt x="215541" y="229828"/>
                    <a:pt x="218369" y="224172"/>
                  </a:cubicBezTo>
                  <a:cubicBezTo>
                    <a:pt x="226852" y="209562"/>
                    <a:pt x="231801" y="196838"/>
                    <a:pt x="233215" y="185998"/>
                  </a:cubicBezTo>
                  <a:cubicBezTo>
                    <a:pt x="234157" y="180342"/>
                    <a:pt x="235807" y="177279"/>
                    <a:pt x="238163" y="176808"/>
                  </a:cubicBezTo>
                  <a:close/>
                  <a:moveTo>
                    <a:pt x="57969" y="171859"/>
                  </a:moveTo>
                  <a:cubicBezTo>
                    <a:pt x="58440" y="171859"/>
                    <a:pt x="58912" y="171859"/>
                    <a:pt x="59383" y="171859"/>
                  </a:cubicBezTo>
                  <a:cubicBezTo>
                    <a:pt x="64096" y="172802"/>
                    <a:pt x="68809" y="173038"/>
                    <a:pt x="73522" y="172566"/>
                  </a:cubicBezTo>
                  <a:cubicBezTo>
                    <a:pt x="90959" y="171152"/>
                    <a:pt x="107455" y="171388"/>
                    <a:pt x="123007" y="173273"/>
                  </a:cubicBezTo>
                  <a:cubicBezTo>
                    <a:pt x="128191" y="177043"/>
                    <a:pt x="128663" y="179871"/>
                    <a:pt x="124421" y="181756"/>
                  </a:cubicBezTo>
                  <a:lnTo>
                    <a:pt x="101092" y="181756"/>
                  </a:lnTo>
                  <a:cubicBezTo>
                    <a:pt x="97793" y="181756"/>
                    <a:pt x="96144" y="183877"/>
                    <a:pt x="96144" y="188119"/>
                  </a:cubicBezTo>
                  <a:cubicBezTo>
                    <a:pt x="96144" y="192360"/>
                    <a:pt x="97793" y="194481"/>
                    <a:pt x="101092" y="194481"/>
                  </a:cubicBezTo>
                  <a:cubicBezTo>
                    <a:pt x="106748" y="194481"/>
                    <a:pt x="112167" y="194481"/>
                    <a:pt x="117352" y="194481"/>
                  </a:cubicBezTo>
                  <a:cubicBezTo>
                    <a:pt x="121122" y="194481"/>
                    <a:pt x="123478" y="195424"/>
                    <a:pt x="124421" y="197309"/>
                  </a:cubicBezTo>
                  <a:cubicBezTo>
                    <a:pt x="124892" y="199194"/>
                    <a:pt x="123478" y="200608"/>
                    <a:pt x="120179" y="201551"/>
                  </a:cubicBezTo>
                  <a:cubicBezTo>
                    <a:pt x="117352" y="202493"/>
                    <a:pt x="110754" y="202964"/>
                    <a:pt x="100385" y="202964"/>
                  </a:cubicBezTo>
                  <a:cubicBezTo>
                    <a:pt x="98500" y="202964"/>
                    <a:pt x="97557" y="203907"/>
                    <a:pt x="97557" y="205792"/>
                  </a:cubicBezTo>
                  <a:cubicBezTo>
                    <a:pt x="97086" y="213333"/>
                    <a:pt x="98500" y="217103"/>
                    <a:pt x="101799" y="217103"/>
                  </a:cubicBezTo>
                  <a:cubicBezTo>
                    <a:pt x="102742" y="217103"/>
                    <a:pt x="111696" y="217574"/>
                    <a:pt x="128663" y="218517"/>
                  </a:cubicBezTo>
                  <a:cubicBezTo>
                    <a:pt x="131962" y="219459"/>
                    <a:pt x="133375" y="221345"/>
                    <a:pt x="132904" y="224172"/>
                  </a:cubicBezTo>
                  <a:cubicBezTo>
                    <a:pt x="131962" y="227000"/>
                    <a:pt x="129605" y="228414"/>
                    <a:pt x="125835" y="228414"/>
                  </a:cubicBezTo>
                  <a:cubicBezTo>
                    <a:pt x="112639" y="228414"/>
                    <a:pt x="101563" y="228178"/>
                    <a:pt x="92609" y="227707"/>
                  </a:cubicBezTo>
                  <a:cubicBezTo>
                    <a:pt x="76585" y="226293"/>
                    <a:pt x="62446" y="227000"/>
                    <a:pt x="50193" y="229828"/>
                  </a:cubicBezTo>
                  <a:cubicBezTo>
                    <a:pt x="44066" y="230770"/>
                    <a:pt x="41710" y="228414"/>
                    <a:pt x="43124" y="222759"/>
                  </a:cubicBezTo>
                  <a:cubicBezTo>
                    <a:pt x="46423" y="217103"/>
                    <a:pt x="50900" y="214747"/>
                    <a:pt x="56555" y="215689"/>
                  </a:cubicBezTo>
                  <a:cubicBezTo>
                    <a:pt x="62682" y="216632"/>
                    <a:pt x="69044" y="217103"/>
                    <a:pt x="75643" y="217103"/>
                  </a:cubicBezTo>
                  <a:cubicBezTo>
                    <a:pt x="78470" y="217103"/>
                    <a:pt x="80120" y="215218"/>
                    <a:pt x="80591" y="211448"/>
                  </a:cubicBezTo>
                  <a:cubicBezTo>
                    <a:pt x="81534" y="206263"/>
                    <a:pt x="80120" y="203907"/>
                    <a:pt x="76350" y="204378"/>
                  </a:cubicBezTo>
                  <a:cubicBezTo>
                    <a:pt x="70694" y="204378"/>
                    <a:pt x="64096" y="204850"/>
                    <a:pt x="56555" y="205792"/>
                  </a:cubicBezTo>
                  <a:cubicBezTo>
                    <a:pt x="54199" y="206263"/>
                    <a:pt x="52785" y="206028"/>
                    <a:pt x="52314" y="205085"/>
                  </a:cubicBezTo>
                  <a:cubicBezTo>
                    <a:pt x="51842" y="203671"/>
                    <a:pt x="52314" y="201786"/>
                    <a:pt x="53728" y="199430"/>
                  </a:cubicBezTo>
                  <a:cubicBezTo>
                    <a:pt x="55613" y="195188"/>
                    <a:pt x="59383" y="193774"/>
                    <a:pt x="65039" y="195188"/>
                  </a:cubicBezTo>
                  <a:cubicBezTo>
                    <a:pt x="67395" y="195659"/>
                    <a:pt x="71165" y="195895"/>
                    <a:pt x="76350" y="195895"/>
                  </a:cubicBezTo>
                  <a:cubicBezTo>
                    <a:pt x="81062" y="195895"/>
                    <a:pt x="82948" y="193067"/>
                    <a:pt x="82005" y="187412"/>
                  </a:cubicBezTo>
                  <a:cubicBezTo>
                    <a:pt x="82005" y="184584"/>
                    <a:pt x="80120" y="183170"/>
                    <a:pt x="76350" y="183170"/>
                  </a:cubicBezTo>
                  <a:cubicBezTo>
                    <a:pt x="65510" y="183170"/>
                    <a:pt x="57262" y="183877"/>
                    <a:pt x="51607" y="185291"/>
                  </a:cubicBezTo>
                  <a:cubicBezTo>
                    <a:pt x="48779" y="185762"/>
                    <a:pt x="46894" y="185527"/>
                    <a:pt x="45951" y="184584"/>
                  </a:cubicBezTo>
                  <a:cubicBezTo>
                    <a:pt x="45480" y="183642"/>
                    <a:pt x="45716" y="181756"/>
                    <a:pt x="46658" y="178929"/>
                  </a:cubicBezTo>
                  <a:cubicBezTo>
                    <a:pt x="48543" y="173273"/>
                    <a:pt x="52314" y="170917"/>
                    <a:pt x="57969" y="171859"/>
                  </a:cubicBezTo>
                  <a:close/>
                  <a:moveTo>
                    <a:pt x="86247" y="163376"/>
                  </a:moveTo>
                  <a:cubicBezTo>
                    <a:pt x="66924" y="163847"/>
                    <a:pt x="54670" y="164319"/>
                    <a:pt x="49486" y="164790"/>
                  </a:cubicBezTo>
                  <a:cubicBezTo>
                    <a:pt x="39118" y="165261"/>
                    <a:pt x="34405" y="171388"/>
                    <a:pt x="35347" y="183170"/>
                  </a:cubicBezTo>
                  <a:lnTo>
                    <a:pt x="35347" y="224172"/>
                  </a:lnTo>
                  <a:cubicBezTo>
                    <a:pt x="34405" y="233598"/>
                    <a:pt x="38646" y="237840"/>
                    <a:pt x="48072" y="236897"/>
                  </a:cubicBezTo>
                  <a:cubicBezTo>
                    <a:pt x="67395" y="236897"/>
                    <a:pt x="80591" y="236897"/>
                    <a:pt x="87660" y="236897"/>
                  </a:cubicBezTo>
                  <a:cubicBezTo>
                    <a:pt x="96615" y="236897"/>
                    <a:pt x="103684" y="236897"/>
                    <a:pt x="108868" y="236897"/>
                  </a:cubicBezTo>
                  <a:cubicBezTo>
                    <a:pt x="119708" y="236897"/>
                    <a:pt x="127249" y="236662"/>
                    <a:pt x="131490" y="236190"/>
                  </a:cubicBezTo>
                  <a:cubicBezTo>
                    <a:pt x="137146" y="236662"/>
                    <a:pt x="139974" y="234069"/>
                    <a:pt x="139974" y="228414"/>
                  </a:cubicBezTo>
                  <a:cubicBezTo>
                    <a:pt x="140445" y="223701"/>
                    <a:pt x="140916" y="217339"/>
                    <a:pt x="141387" y="209327"/>
                  </a:cubicBezTo>
                  <a:cubicBezTo>
                    <a:pt x="141387" y="203200"/>
                    <a:pt x="141387" y="191653"/>
                    <a:pt x="141387" y="174687"/>
                  </a:cubicBezTo>
                  <a:cubicBezTo>
                    <a:pt x="141387" y="169032"/>
                    <a:pt x="138560" y="165733"/>
                    <a:pt x="132904" y="164790"/>
                  </a:cubicBezTo>
                  <a:cubicBezTo>
                    <a:pt x="121122" y="164319"/>
                    <a:pt x="105569" y="163847"/>
                    <a:pt x="86247" y="163376"/>
                  </a:cubicBezTo>
                  <a:close/>
                  <a:moveTo>
                    <a:pt x="22092" y="149768"/>
                  </a:moveTo>
                  <a:cubicBezTo>
                    <a:pt x="24802" y="147765"/>
                    <a:pt x="28985" y="147824"/>
                    <a:pt x="34640" y="149944"/>
                  </a:cubicBezTo>
                  <a:cubicBezTo>
                    <a:pt x="39825" y="152772"/>
                    <a:pt x="53963" y="154422"/>
                    <a:pt x="77056" y="154893"/>
                  </a:cubicBezTo>
                  <a:cubicBezTo>
                    <a:pt x="101092" y="155364"/>
                    <a:pt x="122536" y="154657"/>
                    <a:pt x="141387" y="152772"/>
                  </a:cubicBezTo>
                  <a:cubicBezTo>
                    <a:pt x="151284" y="151712"/>
                    <a:pt x="156940" y="153965"/>
                    <a:pt x="158354" y="159532"/>
                  </a:cubicBezTo>
                  <a:cubicBezTo>
                    <a:pt x="158825" y="161388"/>
                    <a:pt x="158825" y="163612"/>
                    <a:pt x="158354" y="166204"/>
                  </a:cubicBezTo>
                  <a:cubicBezTo>
                    <a:pt x="155055" y="184584"/>
                    <a:pt x="154583" y="208149"/>
                    <a:pt x="156940" y="236897"/>
                  </a:cubicBezTo>
                  <a:cubicBezTo>
                    <a:pt x="157882" y="248679"/>
                    <a:pt x="152698" y="253628"/>
                    <a:pt x="141387" y="251743"/>
                  </a:cubicBezTo>
                  <a:cubicBezTo>
                    <a:pt x="131962" y="248915"/>
                    <a:pt x="114288" y="247501"/>
                    <a:pt x="88367" y="247501"/>
                  </a:cubicBezTo>
                  <a:cubicBezTo>
                    <a:pt x="63389" y="247501"/>
                    <a:pt x="45716" y="248915"/>
                    <a:pt x="35347" y="251743"/>
                  </a:cubicBezTo>
                  <a:cubicBezTo>
                    <a:pt x="24508" y="255042"/>
                    <a:pt x="19324" y="250800"/>
                    <a:pt x="19795" y="239018"/>
                  </a:cubicBezTo>
                  <a:cubicBezTo>
                    <a:pt x="22151" y="214982"/>
                    <a:pt x="21680" y="189297"/>
                    <a:pt x="18381" y="161962"/>
                  </a:cubicBezTo>
                  <a:cubicBezTo>
                    <a:pt x="18146" y="155835"/>
                    <a:pt x="19383" y="151771"/>
                    <a:pt x="22092" y="149768"/>
                  </a:cubicBezTo>
                  <a:close/>
                  <a:moveTo>
                    <a:pt x="310270" y="149237"/>
                  </a:moveTo>
                  <a:cubicBezTo>
                    <a:pt x="313098" y="148295"/>
                    <a:pt x="316397" y="149709"/>
                    <a:pt x="320167" y="153479"/>
                  </a:cubicBezTo>
                  <a:cubicBezTo>
                    <a:pt x="326294" y="160548"/>
                    <a:pt x="326530" y="167618"/>
                    <a:pt x="320874" y="174687"/>
                  </a:cubicBezTo>
                  <a:cubicBezTo>
                    <a:pt x="315219" y="180342"/>
                    <a:pt x="305322" y="188826"/>
                    <a:pt x="291183" y="200137"/>
                  </a:cubicBezTo>
                  <a:cubicBezTo>
                    <a:pt x="299666" y="205321"/>
                    <a:pt x="306736" y="208620"/>
                    <a:pt x="312391" y="210034"/>
                  </a:cubicBezTo>
                  <a:cubicBezTo>
                    <a:pt x="324645" y="201079"/>
                    <a:pt x="332657" y="188826"/>
                    <a:pt x="336427" y="173273"/>
                  </a:cubicBezTo>
                  <a:cubicBezTo>
                    <a:pt x="338783" y="161962"/>
                    <a:pt x="343261" y="158899"/>
                    <a:pt x="349859" y="164083"/>
                  </a:cubicBezTo>
                  <a:cubicBezTo>
                    <a:pt x="358342" y="169267"/>
                    <a:pt x="358577" y="177043"/>
                    <a:pt x="350566" y="187412"/>
                  </a:cubicBezTo>
                  <a:cubicBezTo>
                    <a:pt x="344439" y="196838"/>
                    <a:pt x="333128" y="205321"/>
                    <a:pt x="316633" y="212861"/>
                  </a:cubicBezTo>
                  <a:cubicBezTo>
                    <a:pt x="341140" y="222759"/>
                    <a:pt x="363290" y="225586"/>
                    <a:pt x="383084" y="221345"/>
                  </a:cubicBezTo>
                  <a:cubicBezTo>
                    <a:pt x="386855" y="220402"/>
                    <a:pt x="389211" y="220402"/>
                    <a:pt x="390154" y="221345"/>
                  </a:cubicBezTo>
                  <a:cubicBezTo>
                    <a:pt x="390625" y="222287"/>
                    <a:pt x="389918" y="224408"/>
                    <a:pt x="388033" y="227707"/>
                  </a:cubicBezTo>
                  <a:cubicBezTo>
                    <a:pt x="374366" y="256927"/>
                    <a:pt x="354336" y="261876"/>
                    <a:pt x="327944" y="242553"/>
                  </a:cubicBezTo>
                  <a:cubicBezTo>
                    <a:pt x="311449" y="231242"/>
                    <a:pt x="295425" y="219931"/>
                    <a:pt x="279872" y="208620"/>
                  </a:cubicBezTo>
                  <a:cubicBezTo>
                    <a:pt x="269975" y="201079"/>
                    <a:pt x="263848" y="198487"/>
                    <a:pt x="261492" y="200844"/>
                  </a:cubicBezTo>
                  <a:cubicBezTo>
                    <a:pt x="259607" y="201315"/>
                    <a:pt x="258193" y="201315"/>
                    <a:pt x="257250" y="200844"/>
                  </a:cubicBezTo>
                  <a:cubicBezTo>
                    <a:pt x="256779" y="199901"/>
                    <a:pt x="257015" y="198487"/>
                    <a:pt x="257957" y="196602"/>
                  </a:cubicBezTo>
                  <a:cubicBezTo>
                    <a:pt x="259371" y="193303"/>
                    <a:pt x="259135" y="189297"/>
                    <a:pt x="257250" y="184584"/>
                  </a:cubicBezTo>
                  <a:cubicBezTo>
                    <a:pt x="256308" y="181285"/>
                    <a:pt x="257957" y="178929"/>
                    <a:pt x="262199" y="177515"/>
                  </a:cubicBezTo>
                  <a:cubicBezTo>
                    <a:pt x="265498" y="177043"/>
                    <a:pt x="268090" y="178457"/>
                    <a:pt x="269975" y="181756"/>
                  </a:cubicBezTo>
                  <a:cubicBezTo>
                    <a:pt x="273745" y="187883"/>
                    <a:pt x="279401" y="193067"/>
                    <a:pt x="286942" y="197309"/>
                  </a:cubicBezTo>
                  <a:cubicBezTo>
                    <a:pt x="295425" y="190240"/>
                    <a:pt x="301080" y="177515"/>
                    <a:pt x="303908" y="159134"/>
                  </a:cubicBezTo>
                  <a:cubicBezTo>
                    <a:pt x="304851" y="153950"/>
                    <a:pt x="306971" y="150651"/>
                    <a:pt x="310270" y="149237"/>
                  </a:cubicBezTo>
                  <a:close/>
                  <a:moveTo>
                    <a:pt x="326176" y="66098"/>
                  </a:moveTo>
                  <a:cubicBezTo>
                    <a:pt x="322171" y="65391"/>
                    <a:pt x="315690" y="65745"/>
                    <a:pt x="306736" y="67159"/>
                  </a:cubicBezTo>
                  <a:cubicBezTo>
                    <a:pt x="300138" y="67630"/>
                    <a:pt x="297310" y="70458"/>
                    <a:pt x="298252" y="75642"/>
                  </a:cubicBezTo>
                  <a:cubicBezTo>
                    <a:pt x="298252" y="80355"/>
                    <a:pt x="300138" y="82711"/>
                    <a:pt x="303908" y="82711"/>
                  </a:cubicBezTo>
                  <a:cubicBezTo>
                    <a:pt x="318047" y="82711"/>
                    <a:pt x="326530" y="82240"/>
                    <a:pt x="329358" y="81297"/>
                  </a:cubicBezTo>
                  <a:cubicBezTo>
                    <a:pt x="330300" y="81297"/>
                    <a:pt x="330771" y="77998"/>
                    <a:pt x="330771" y="71400"/>
                  </a:cubicBezTo>
                  <a:cubicBezTo>
                    <a:pt x="331714" y="68573"/>
                    <a:pt x="330182" y="66805"/>
                    <a:pt x="326176" y="66098"/>
                  </a:cubicBezTo>
                  <a:close/>
                  <a:moveTo>
                    <a:pt x="333599" y="55848"/>
                  </a:moveTo>
                  <a:cubicBezTo>
                    <a:pt x="342554" y="53491"/>
                    <a:pt x="346795" y="56319"/>
                    <a:pt x="346324" y="64331"/>
                  </a:cubicBezTo>
                  <a:cubicBezTo>
                    <a:pt x="344910" y="70458"/>
                    <a:pt x="344910" y="77056"/>
                    <a:pt x="346324" y="84125"/>
                  </a:cubicBezTo>
                  <a:cubicBezTo>
                    <a:pt x="347267" y="93080"/>
                    <a:pt x="343261" y="96614"/>
                    <a:pt x="334306" y="94729"/>
                  </a:cubicBezTo>
                  <a:cubicBezTo>
                    <a:pt x="323938" y="91901"/>
                    <a:pt x="311920" y="92137"/>
                    <a:pt x="298252" y="95436"/>
                  </a:cubicBezTo>
                  <a:cubicBezTo>
                    <a:pt x="289298" y="98264"/>
                    <a:pt x="284585" y="95907"/>
                    <a:pt x="284114" y="88367"/>
                  </a:cubicBezTo>
                  <a:cubicBezTo>
                    <a:pt x="284585" y="81297"/>
                    <a:pt x="283642" y="73992"/>
                    <a:pt x="281286" y="66452"/>
                  </a:cubicBezTo>
                  <a:cubicBezTo>
                    <a:pt x="281286" y="56083"/>
                    <a:pt x="286706" y="52784"/>
                    <a:pt x="297546" y="56555"/>
                  </a:cubicBezTo>
                  <a:cubicBezTo>
                    <a:pt x="298488" y="57026"/>
                    <a:pt x="300138" y="57262"/>
                    <a:pt x="302494" y="57262"/>
                  </a:cubicBezTo>
                  <a:cubicBezTo>
                    <a:pt x="314276" y="55376"/>
                    <a:pt x="322524" y="55141"/>
                    <a:pt x="327237" y="56555"/>
                  </a:cubicBezTo>
                  <a:cubicBezTo>
                    <a:pt x="330064" y="57497"/>
                    <a:pt x="332185" y="57262"/>
                    <a:pt x="333599" y="55848"/>
                  </a:cubicBezTo>
                  <a:close/>
                  <a:moveTo>
                    <a:pt x="43124" y="36761"/>
                  </a:moveTo>
                  <a:cubicBezTo>
                    <a:pt x="36526" y="36761"/>
                    <a:pt x="33227" y="38881"/>
                    <a:pt x="33227" y="43123"/>
                  </a:cubicBezTo>
                  <a:cubicBezTo>
                    <a:pt x="33227" y="45951"/>
                    <a:pt x="33227" y="50428"/>
                    <a:pt x="33227" y="56555"/>
                  </a:cubicBezTo>
                  <a:cubicBezTo>
                    <a:pt x="33227" y="58911"/>
                    <a:pt x="35112" y="60089"/>
                    <a:pt x="38882" y="60089"/>
                  </a:cubicBezTo>
                  <a:cubicBezTo>
                    <a:pt x="53021" y="60089"/>
                    <a:pt x="63860" y="59382"/>
                    <a:pt x="71401" y="57969"/>
                  </a:cubicBezTo>
                  <a:cubicBezTo>
                    <a:pt x="74229" y="57969"/>
                    <a:pt x="75643" y="56319"/>
                    <a:pt x="75643" y="53020"/>
                  </a:cubicBezTo>
                  <a:cubicBezTo>
                    <a:pt x="75643" y="49250"/>
                    <a:pt x="75643" y="45715"/>
                    <a:pt x="75643" y="42416"/>
                  </a:cubicBezTo>
                  <a:cubicBezTo>
                    <a:pt x="75643" y="38646"/>
                    <a:pt x="73757" y="36761"/>
                    <a:pt x="69987" y="36761"/>
                  </a:cubicBezTo>
                  <a:cubicBezTo>
                    <a:pt x="60561" y="36761"/>
                    <a:pt x="51607" y="36761"/>
                    <a:pt x="43124" y="36761"/>
                  </a:cubicBezTo>
                  <a:close/>
                  <a:moveTo>
                    <a:pt x="299666" y="34640"/>
                  </a:moveTo>
                  <a:cubicBezTo>
                    <a:pt x="314276" y="34640"/>
                    <a:pt x="328886" y="34640"/>
                    <a:pt x="343496" y="34640"/>
                  </a:cubicBezTo>
                  <a:cubicBezTo>
                    <a:pt x="347267" y="34640"/>
                    <a:pt x="349623" y="36054"/>
                    <a:pt x="350566" y="38881"/>
                  </a:cubicBezTo>
                  <a:cubicBezTo>
                    <a:pt x="351508" y="41709"/>
                    <a:pt x="350094" y="43123"/>
                    <a:pt x="346324" y="43123"/>
                  </a:cubicBezTo>
                  <a:cubicBezTo>
                    <a:pt x="325587" y="42652"/>
                    <a:pt x="306264" y="43594"/>
                    <a:pt x="288355" y="45951"/>
                  </a:cubicBezTo>
                  <a:cubicBezTo>
                    <a:pt x="285528" y="46422"/>
                    <a:pt x="283407" y="45715"/>
                    <a:pt x="281993" y="43830"/>
                  </a:cubicBezTo>
                  <a:cubicBezTo>
                    <a:pt x="280579" y="41473"/>
                    <a:pt x="280815" y="39117"/>
                    <a:pt x="282700" y="36761"/>
                  </a:cubicBezTo>
                  <a:cubicBezTo>
                    <a:pt x="287884" y="32990"/>
                    <a:pt x="293540" y="32283"/>
                    <a:pt x="299666" y="34640"/>
                  </a:cubicBezTo>
                  <a:close/>
                  <a:moveTo>
                    <a:pt x="118059" y="34640"/>
                  </a:moveTo>
                  <a:cubicBezTo>
                    <a:pt x="110989" y="35111"/>
                    <a:pt x="105334" y="35347"/>
                    <a:pt x="101092" y="35347"/>
                  </a:cubicBezTo>
                  <a:cubicBezTo>
                    <a:pt x="95437" y="34875"/>
                    <a:pt x="93080" y="36761"/>
                    <a:pt x="94023" y="41002"/>
                  </a:cubicBezTo>
                  <a:cubicBezTo>
                    <a:pt x="94023" y="43359"/>
                    <a:pt x="94023" y="47365"/>
                    <a:pt x="94023" y="53020"/>
                  </a:cubicBezTo>
                  <a:cubicBezTo>
                    <a:pt x="93552" y="55376"/>
                    <a:pt x="95201" y="56790"/>
                    <a:pt x="98971" y="57262"/>
                  </a:cubicBezTo>
                  <a:cubicBezTo>
                    <a:pt x="107926" y="58676"/>
                    <a:pt x="117587" y="59382"/>
                    <a:pt x="127956" y="59382"/>
                  </a:cubicBezTo>
                  <a:cubicBezTo>
                    <a:pt x="134082" y="59854"/>
                    <a:pt x="137381" y="57262"/>
                    <a:pt x="137853" y="51606"/>
                  </a:cubicBezTo>
                  <a:cubicBezTo>
                    <a:pt x="137853" y="47365"/>
                    <a:pt x="137853" y="43359"/>
                    <a:pt x="137853" y="39588"/>
                  </a:cubicBezTo>
                  <a:cubicBezTo>
                    <a:pt x="137381" y="35818"/>
                    <a:pt x="134082" y="34168"/>
                    <a:pt x="127956" y="34640"/>
                  </a:cubicBezTo>
                  <a:cubicBezTo>
                    <a:pt x="126070" y="34640"/>
                    <a:pt x="122771" y="34640"/>
                    <a:pt x="118059" y="34640"/>
                  </a:cubicBezTo>
                  <a:close/>
                  <a:moveTo>
                    <a:pt x="264320" y="9190"/>
                  </a:moveTo>
                  <a:cubicBezTo>
                    <a:pt x="268090" y="11547"/>
                    <a:pt x="270918" y="12489"/>
                    <a:pt x="272803" y="12018"/>
                  </a:cubicBezTo>
                  <a:cubicBezTo>
                    <a:pt x="296367" y="10133"/>
                    <a:pt x="323702" y="10133"/>
                    <a:pt x="354807" y="12018"/>
                  </a:cubicBezTo>
                  <a:cubicBezTo>
                    <a:pt x="358106" y="12018"/>
                    <a:pt x="360463" y="11547"/>
                    <a:pt x="361876" y="10604"/>
                  </a:cubicBezTo>
                  <a:cubicBezTo>
                    <a:pt x="371302" y="7776"/>
                    <a:pt x="376015" y="11547"/>
                    <a:pt x="376015" y="21915"/>
                  </a:cubicBezTo>
                  <a:cubicBezTo>
                    <a:pt x="373659" y="40767"/>
                    <a:pt x="374601" y="66216"/>
                    <a:pt x="378843" y="98264"/>
                  </a:cubicBezTo>
                  <a:cubicBezTo>
                    <a:pt x="380257" y="106276"/>
                    <a:pt x="377193" y="110989"/>
                    <a:pt x="369653" y="112402"/>
                  </a:cubicBezTo>
                  <a:cubicBezTo>
                    <a:pt x="363055" y="113345"/>
                    <a:pt x="359520" y="111460"/>
                    <a:pt x="359049" y="106747"/>
                  </a:cubicBezTo>
                  <a:cubicBezTo>
                    <a:pt x="359049" y="78941"/>
                    <a:pt x="359049" y="61268"/>
                    <a:pt x="359049" y="53727"/>
                  </a:cubicBezTo>
                  <a:cubicBezTo>
                    <a:pt x="358577" y="43359"/>
                    <a:pt x="358106" y="34640"/>
                    <a:pt x="357635" y="27570"/>
                  </a:cubicBezTo>
                  <a:cubicBezTo>
                    <a:pt x="357164" y="25214"/>
                    <a:pt x="355278" y="23800"/>
                    <a:pt x="351979" y="23329"/>
                  </a:cubicBezTo>
                  <a:cubicBezTo>
                    <a:pt x="332657" y="23329"/>
                    <a:pt x="320167" y="23329"/>
                    <a:pt x="314512" y="23329"/>
                  </a:cubicBezTo>
                  <a:cubicBezTo>
                    <a:pt x="307443" y="23800"/>
                    <a:pt x="297781" y="24271"/>
                    <a:pt x="285528" y="24743"/>
                  </a:cubicBezTo>
                  <a:cubicBezTo>
                    <a:pt x="274217" y="25214"/>
                    <a:pt x="269033" y="28513"/>
                    <a:pt x="269975" y="34640"/>
                  </a:cubicBezTo>
                  <a:cubicBezTo>
                    <a:pt x="270446" y="54905"/>
                    <a:pt x="270211" y="68101"/>
                    <a:pt x="269268" y="74228"/>
                  </a:cubicBezTo>
                  <a:cubicBezTo>
                    <a:pt x="268797" y="81297"/>
                    <a:pt x="266912" y="87660"/>
                    <a:pt x="263613" y="93315"/>
                  </a:cubicBezTo>
                  <a:cubicBezTo>
                    <a:pt x="252302" y="110282"/>
                    <a:pt x="239813" y="112402"/>
                    <a:pt x="226145" y="99678"/>
                  </a:cubicBezTo>
                  <a:cubicBezTo>
                    <a:pt x="224731" y="97792"/>
                    <a:pt x="224260" y="96379"/>
                    <a:pt x="224731" y="95436"/>
                  </a:cubicBezTo>
                  <a:cubicBezTo>
                    <a:pt x="225203" y="94022"/>
                    <a:pt x="226617" y="93315"/>
                    <a:pt x="228973" y="93315"/>
                  </a:cubicBezTo>
                  <a:cubicBezTo>
                    <a:pt x="246411" y="89545"/>
                    <a:pt x="255365" y="77056"/>
                    <a:pt x="255836" y="55848"/>
                  </a:cubicBezTo>
                  <a:cubicBezTo>
                    <a:pt x="255836" y="44537"/>
                    <a:pt x="255601" y="37703"/>
                    <a:pt x="255130" y="35347"/>
                  </a:cubicBezTo>
                  <a:cubicBezTo>
                    <a:pt x="255130" y="32048"/>
                    <a:pt x="254187" y="28277"/>
                    <a:pt x="252302" y="24036"/>
                  </a:cubicBezTo>
                  <a:cubicBezTo>
                    <a:pt x="250417" y="11311"/>
                    <a:pt x="254423" y="6362"/>
                    <a:pt x="264320" y="9190"/>
                  </a:cubicBezTo>
                  <a:close/>
                  <a:moveTo>
                    <a:pt x="82712" y="0"/>
                  </a:moveTo>
                  <a:cubicBezTo>
                    <a:pt x="89781" y="471"/>
                    <a:pt x="93552" y="3770"/>
                    <a:pt x="94023" y="9897"/>
                  </a:cubicBezTo>
                  <a:cubicBezTo>
                    <a:pt x="94023" y="13196"/>
                    <a:pt x="94023" y="16495"/>
                    <a:pt x="94023" y="19794"/>
                  </a:cubicBezTo>
                  <a:cubicBezTo>
                    <a:pt x="94023" y="24036"/>
                    <a:pt x="95908" y="25921"/>
                    <a:pt x="99678" y="25450"/>
                  </a:cubicBezTo>
                  <a:cubicBezTo>
                    <a:pt x="120415" y="25921"/>
                    <a:pt x="134082" y="24507"/>
                    <a:pt x="140680" y="21208"/>
                  </a:cubicBezTo>
                  <a:cubicBezTo>
                    <a:pt x="148692" y="20737"/>
                    <a:pt x="153405" y="24507"/>
                    <a:pt x="154819" y="32519"/>
                  </a:cubicBezTo>
                  <a:cubicBezTo>
                    <a:pt x="154819" y="36761"/>
                    <a:pt x="154583" y="43359"/>
                    <a:pt x="154112" y="52313"/>
                  </a:cubicBezTo>
                  <a:cubicBezTo>
                    <a:pt x="153641" y="60325"/>
                    <a:pt x="153405" y="65980"/>
                    <a:pt x="153405" y="69280"/>
                  </a:cubicBezTo>
                  <a:cubicBezTo>
                    <a:pt x="152463" y="77763"/>
                    <a:pt x="147278" y="80119"/>
                    <a:pt x="137853" y="76349"/>
                  </a:cubicBezTo>
                  <a:cubicBezTo>
                    <a:pt x="130312" y="72579"/>
                    <a:pt x="119944" y="70458"/>
                    <a:pt x="106748" y="69986"/>
                  </a:cubicBezTo>
                  <a:cubicBezTo>
                    <a:pt x="97322" y="69986"/>
                    <a:pt x="93080" y="71872"/>
                    <a:pt x="94023" y="75642"/>
                  </a:cubicBezTo>
                  <a:cubicBezTo>
                    <a:pt x="94023" y="76584"/>
                    <a:pt x="94023" y="78941"/>
                    <a:pt x="94023" y="82711"/>
                  </a:cubicBezTo>
                  <a:cubicBezTo>
                    <a:pt x="94494" y="91666"/>
                    <a:pt x="94730" y="97792"/>
                    <a:pt x="94730" y="101092"/>
                  </a:cubicBezTo>
                  <a:cubicBezTo>
                    <a:pt x="94730" y="108632"/>
                    <a:pt x="90959" y="112874"/>
                    <a:pt x="83419" y="113816"/>
                  </a:cubicBezTo>
                  <a:cubicBezTo>
                    <a:pt x="78235" y="114288"/>
                    <a:pt x="75407" y="112402"/>
                    <a:pt x="74936" y="108161"/>
                  </a:cubicBezTo>
                  <a:cubicBezTo>
                    <a:pt x="75407" y="100620"/>
                    <a:pt x="75643" y="89781"/>
                    <a:pt x="75643" y="75642"/>
                  </a:cubicBezTo>
                  <a:cubicBezTo>
                    <a:pt x="76114" y="69986"/>
                    <a:pt x="69044" y="68573"/>
                    <a:pt x="54435" y="71400"/>
                  </a:cubicBezTo>
                  <a:cubicBezTo>
                    <a:pt x="47365" y="72814"/>
                    <a:pt x="40767" y="74935"/>
                    <a:pt x="34640" y="77763"/>
                  </a:cubicBezTo>
                  <a:cubicBezTo>
                    <a:pt x="24272" y="82947"/>
                    <a:pt x="19088" y="81533"/>
                    <a:pt x="19088" y="73521"/>
                  </a:cubicBezTo>
                  <a:cubicBezTo>
                    <a:pt x="19088" y="71636"/>
                    <a:pt x="18852" y="68573"/>
                    <a:pt x="18381" y="64331"/>
                  </a:cubicBezTo>
                  <a:cubicBezTo>
                    <a:pt x="17910" y="47836"/>
                    <a:pt x="17203" y="36761"/>
                    <a:pt x="16260" y="31105"/>
                  </a:cubicBezTo>
                  <a:cubicBezTo>
                    <a:pt x="15789" y="23564"/>
                    <a:pt x="19795" y="21208"/>
                    <a:pt x="28278" y="24036"/>
                  </a:cubicBezTo>
                  <a:cubicBezTo>
                    <a:pt x="41003" y="27335"/>
                    <a:pt x="54906" y="27806"/>
                    <a:pt x="69987" y="25450"/>
                  </a:cubicBezTo>
                  <a:cubicBezTo>
                    <a:pt x="72815" y="25450"/>
                    <a:pt x="74229" y="23564"/>
                    <a:pt x="74229" y="19794"/>
                  </a:cubicBezTo>
                  <a:cubicBezTo>
                    <a:pt x="74229" y="15553"/>
                    <a:pt x="74229" y="10840"/>
                    <a:pt x="74229" y="5655"/>
                  </a:cubicBezTo>
                  <a:cubicBezTo>
                    <a:pt x="74700" y="1885"/>
                    <a:pt x="77528" y="0"/>
                    <a:pt x="827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-30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隶书简体" panose="03000509000000000000" pitchFamily="65" charset="-122"/>
                <a:ea typeface="方正隶书简体" panose="03000509000000000000" pitchFamily="65" charset="-122"/>
                <a:cs typeface="+mn-cs"/>
              </a:endParaRPr>
            </a:p>
          </p:txBody>
        </p:sp>
        <p:sp>
          <p:nvSpPr>
            <p:cNvPr id="3090" name="Freeform 29"/>
            <p:cNvSpPr/>
            <p:nvPr/>
          </p:nvSpPr>
          <p:spPr>
            <a:xfrm>
              <a:off x="-3904912" y="1482687"/>
              <a:ext cx="979908" cy="875642"/>
            </a:xfrm>
            <a:custGeom>
              <a:avLst/>
              <a:gdLst/>
              <a:ahLst/>
              <a:cxnLst>
                <a:cxn ang="0">
                  <a:pos x="418546" y="7818"/>
                </a:cxn>
                <a:cxn ang="0">
                  <a:pos x="653098" y="556137"/>
                </a:cxn>
                <a:cxn ang="0">
                  <a:pos x="379454" y="281456"/>
                </a:cxn>
                <a:cxn ang="0">
                  <a:pos x="483699" y="176692"/>
                </a:cxn>
                <a:cxn ang="0">
                  <a:pos x="418546" y="112061"/>
                </a:cxn>
                <a:cxn ang="0">
                  <a:pos x="286154" y="139165"/>
                </a:cxn>
                <a:cxn ang="0">
                  <a:pos x="78184" y="347130"/>
                </a:cxn>
                <a:cxn ang="0">
                  <a:pos x="195982" y="463882"/>
                </a:cxn>
                <a:cxn ang="0">
                  <a:pos x="274687" y="386221"/>
                </a:cxn>
                <a:cxn ang="0">
                  <a:pos x="548331" y="659859"/>
                </a:cxn>
                <a:cxn ang="0">
                  <a:pos x="91736" y="568125"/>
                </a:cxn>
                <a:cxn ang="0">
                  <a:pos x="25540" y="634319"/>
                </a:cxn>
                <a:cxn ang="0">
                  <a:pos x="82875" y="707289"/>
                </a:cxn>
                <a:cxn ang="0">
                  <a:pos x="75057" y="714586"/>
                </a:cxn>
                <a:cxn ang="0">
                  <a:pos x="63590" y="712502"/>
                </a:cxn>
                <a:cxn ang="0">
                  <a:pos x="0" y="778696"/>
                </a:cxn>
                <a:cxn ang="0">
                  <a:pos x="64111" y="842284"/>
                </a:cxn>
                <a:cxn ang="0">
                  <a:pos x="129786" y="778175"/>
                </a:cxn>
                <a:cxn ang="0">
                  <a:pos x="127701" y="766187"/>
                </a:cxn>
                <a:cxn ang="0">
                  <a:pos x="138125" y="756284"/>
                </a:cxn>
                <a:cxn ang="0">
                  <a:pos x="654141" y="764623"/>
                </a:cxn>
                <a:cxn ang="0">
                  <a:pos x="730761" y="841763"/>
                </a:cxn>
                <a:cxn ang="0">
                  <a:pos x="835528" y="738041"/>
                </a:cxn>
                <a:cxn ang="0">
                  <a:pos x="758386" y="660380"/>
                </a:cxn>
                <a:cxn ang="0">
                  <a:pos x="418546" y="7818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blipFill rotWithShape="1">
              <a:blip r:embed="rId12" cstate="print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425385" y="927100"/>
            <a:ext cx="94602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3192464"/>
            <a:ext cx="12190413" cy="3665537"/>
          </a:xfrm>
          <a:prstGeom prst="rect">
            <a:avLst/>
          </a:prstGeom>
          <a:gradFill flip="none" rotWithShape="1">
            <a:gsLst>
              <a:gs pos="1000">
                <a:srgbClr val="FFFAF9">
                  <a:alpha val="0"/>
                </a:srgbClr>
              </a:gs>
              <a:gs pos="63000">
                <a:schemeClr val="accent2">
                  <a:alpha val="89000"/>
                  <a:lumMod val="13000"/>
                  <a:lumOff val="8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591300"/>
            <a:ext cx="12190413" cy="266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103" name="组合 45"/>
          <p:cNvGrpSpPr/>
          <p:nvPr/>
        </p:nvGrpSpPr>
        <p:grpSpPr>
          <a:xfrm>
            <a:off x="232803" y="238125"/>
            <a:ext cx="1906869" cy="693738"/>
            <a:chOff x="-8663956" y="1237132"/>
            <a:chExt cx="6348719" cy="2307093"/>
          </a:xfrm>
        </p:grpSpPr>
        <p:grpSp>
          <p:nvGrpSpPr>
            <p:cNvPr id="11" name="PA_组合 52"/>
            <p:cNvGrpSpPr/>
            <p:nvPr>
              <p:custDataLst>
                <p:tags r:id="rId3"/>
              </p:custDataLst>
            </p:nvPr>
          </p:nvGrpSpPr>
          <p:grpSpPr>
            <a:xfrm>
              <a:off x="-3239919" y="2289623"/>
              <a:ext cx="682555" cy="252505"/>
              <a:chOff x="3378772" y="3087132"/>
              <a:chExt cx="2435711" cy="954266"/>
            </a:xfrm>
            <a:solidFill>
              <a:srgbClr val="C00000"/>
            </a:solidFill>
            <a:effectLst/>
          </p:grpSpPr>
          <p:sp>
            <p:nvSpPr>
              <p:cNvPr id="20" name="Freeform 24"/>
              <p:cNvSpPr/>
              <p:nvPr/>
            </p:nvSpPr>
            <p:spPr bwMode="auto">
              <a:xfrm rot="625348">
                <a:off x="3378772" y="3087132"/>
                <a:ext cx="1625601" cy="920749"/>
              </a:xfrm>
              <a:custGeom>
                <a:avLst/>
                <a:gdLst>
                  <a:gd name="T0" fmla="*/ 744 w 1024"/>
                  <a:gd name="T1" fmla="*/ 188 h 580"/>
                  <a:gd name="T2" fmla="*/ 744 w 1024"/>
                  <a:gd name="T3" fmla="*/ 236 h 580"/>
                  <a:gd name="T4" fmla="*/ 710 w 1024"/>
                  <a:gd name="T5" fmla="*/ 280 h 580"/>
                  <a:gd name="T6" fmla="*/ 614 w 1024"/>
                  <a:gd name="T7" fmla="*/ 324 h 580"/>
                  <a:gd name="T8" fmla="*/ 508 w 1024"/>
                  <a:gd name="T9" fmla="*/ 348 h 580"/>
                  <a:gd name="T10" fmla="*/ 428 w 1024"/>
                  <a:gd name="T11" fmla="*/ 340 h 580"/>
                  <a:gd name="T12" fmla="*/ 378 w 1024"/>
                  <a:gd name="T13" fmla="*/ 316 h 580"/>
                  <a:gd name="T14" fmla="*/ 342 w 1024"/>
                  <a:gd name="T15" fmla="*/ 268 h 580"/>
                  <a:gd name="T16" fmla="*/ 346 w 1024"/>
                  <a:gd name="T17" fmla="*/ 222 h 580"/>
                  <a:gd name="T18" fmla="*/ 390 w 1024"/>
                  <a:gd name="T19" fmla="*/ 170 h 580"/>
                  <a:gd name="T20" fmla="*/ 414 w 1024"/>
                  <a:gd name="T21" fmla="*/ 122 h 580"/>
                  <a:gd name="T22" fmla="*/ 442 w 1024"/>
                  <a:gd name="T23" fmla="*/ 60 h 580"/>
                  <a:gd name="T24" fmla="*/ 488 w 1024"/>
                  <a:gd name="T25" fmla="*/ 24 h 580"/>
                  <a:gd name="T26" fmla="*/ 564 w 1024"/>
                  <a:gd name="T27" fmla="*/ 12 h 580"/>
                  <a:gd name="T28" fmla="*/ 656 w 1024"/>
                  <a:gd name="T29" fmla="*/ 30 h 580"/>
                  <a:gd name="T30" fmla="*/ 752 w 1024"/>
                  <a:gd name="T31" fmla="*/ 30 h 580"/>
                  <a:gd name="T32" fmla="*/ 846 w 1024"/>
                  <a:gd name="T33" fmla="*/ 0 h 580"/>
                  <a:gd name="T34" fmla="*/ 906 w 1024"/>
                  <a:gd name="T35" fmla="*/ 10 h 580"/>
                  <a:gd name="T36" fmla="*/ 940 w 1024"/>
                  <a:gd name="T37" fmla="*/ 34 h 580"/>
                  <a:gd name="T38" fmla="*/ 980 w 1024"/>
                  <a:gd name="T39" fmla="*/ 104 h 580"/>
                  <a:gd name="T40" fmla="*/ 978 w 1024"/>
                  <a:gd name="T41" fmla="*/ 142 h 580"/>
                  <a:gd name="T42" fmla="*/ 1006 w 1024"/>
                  <a:gd name="T43" fmla="*/ 178 h 580"/>
                  <a:gd name="T44" fmla="*/ 1024 w 1024"/>
                  <a:gd name="T45" fmla="*/ 232 h 580"/>
                  <a:gd name="T46" fmla="*/ 1004 w 1024"/>
                  <a:gd name="T47" fmla="*/ 308 h 580"/>
                  <a:gd name="T48" fmla="*/ 930 w 1024"/>
                  <a:gd name="T49" fmla="*/ 394 h 580"/>
                  <a:gd name="T50" fmla="*/ 798 w 1024"/>
                  <a:gd name="T51" fmla="*/ 492 h 580"/>
                  <a:gd name="T52" fmla="*/ 698 w 1024"/>
                  <a:gd name="T53" fmla="*/ 522 h 580"/>
                  <a:gd name="T54" fmla="*/ 536 w 1024"/>
                  <a:gd name="T55" fmla="*/ 526 h 580"/>
                  <a:gd name="T56" fmla="*/ 352 w 1024"/>
                  <a:gd name="T57" fmla="*/ 476 h 580"/>
                  <a:gd name="T58" fmla="*/ 260 w 1024"/>
                  <a:gd name="T59" fmla="*/ 448 h 580"/>
                  <a:gd name="T60" fmla="*/ 174 w 1024"/>
                  <a:gd name="T61" fmla="*/ 450 h 580"/>
                  <a:gd name="T62" fmla="*/ 92 w 1024"/>
                  <a:gd name="T63" fmla="*/ 492 h 580"/>
                  <a:gd name="T64" fmla="*/ 0 w 1024"/>
                  <a:gd name="T65" fmla="*/ 580 h 580"/>
                  <a:gd name="T66" fmla="*/ 40 w 1024"/>
                  <a:gd name="T67" fmla="*/ 514 h 580"/>
                  <a:gd name="T68" fmla="*/ 110 w 1024"/>
                  <a:gd name="T69" fmla="*/ 444 h 580"/>
                  <a:gd name="T70" fmla="*/ 168 w 1024"/>
                  <a:gd name="T71" fmla="*/ 412 h 580"/>
                  <a:gd name="T72" fmla="*/ 254 w 1024"/>
                  <a:gd name="T73" fmla="*/ 390 h 580"/>
                  <a:gd name="T74" fmla="*/ 376 w 1024"/>
                  <a:gd name="T75" fmla="*/ 398 h 580"/>
                  <a:gd name="T76" fmla="*/ 498 w 1024"/>
                  <a:gd name="T77" fmla="*/ 434 h 580"/>
                  <a:gd name="T78" fmla="*/ 580 w 1024"/>
                  <a:gd name="T79" fmla="*/ 446 h 580"/>
                  <a:gd name="T80" fmla="*/ 652 w 1024"/>
                  <a:gd name="T81" fmla="*/ 436 h 580"/>
                  <a:gd name="T82" fmla="*/ 772 w 1024"/>
                  <a:gd name="T83" fmla="*/ 370 h 580"/>
                  <a:gd name="T84" fmla="*/ 838 w 1024"/>
                  <a:gd name="T85" fmla="*/ 296 h 580"/>
                  <a:gd name="T86" fmla="*/ 868 w 1024"/>
                  <a:gd name="T87" fmla="*/ 220 h 580"/>
                  <a:gd name="T88" fmla="*/ 866 w 1024"/>
                  <a:gd name="T89" fmla="*/ 154 h 580"/>
                  <a:gd name="T90" fmla="*/ 848 w 1024"/>
                  <a:gd name="T91" fmla="*/ 110 h 580"/>
                  <a:gd name="T92" fmla="*/ 812 w 1024"/>
                  <a:gd name="T93" fmla="*/ 80 h 580"/>
                  <a:gd name="T94" fmla="*/ 756 w 1024"/>
                  <a:gd name="T95" fmla="*/ 78 h 580"/>
                  <a:gd name="T96" fmla="*/ 712 w 1024"/>
                  <a:gd name="T97" fmla="*/ 86 h 580"/>
                  <a:gd name="T98" fmla="*/ 602 w 1024"/>
                  <a:gd name="T99" fmla="*/ 96 h 580"/>
                  <a:gd name="T100" fmla="*/ 556 w 1024"/>
                  <a:gd name="T101" fmla="*/ 128 h 580"/>
                  <a:gd name="T102" fmla="*/ 522 w 1024"/>
                  <a:gd name="T103" fmla="*/ 182 h 580"/>
                  <a:gd name="T104" fmla="*/ 526 w 1024"/>
                  <a:gd name="T105" fmla="*/ 230 h 580"/>
                  <a:gd name="T106" fmla="*/ 552 w 1024"/>
                  <a:gd name="T107" fmla="*/ 264 h 580"/>
                  <a:gd name="T108" fmla="*/ 598 w 1024"/>
                  <a:gd name="T109" fmla="*/ 276 h 580"/>
                  <a:gd name="T110" fmla="*/ 646 w 1024"/>
                  <a:gd name="T111" fmla="*/ 262 h 580"/>
                  <a:gd name="T112" fmla="*/ 706 w 1024"/>
                  <a:gd name="T113" fmla="*/ 222 h 580"/>
                  <a:gd name="T114" fmla="*/ 732 w 1024"/>
                  <a:gd name="T115" fmla="*/ 16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24" h="580">
                    <a:moveTo>
                      <a:pt x="732" y="160"/>
                    </a:moveTo>
                    <a:lnTo>
                      <a:pt x="732" y="160"/>
                    </a:lnTo>
                    <a:lnTo>
                      <a:pt x="740" y="174"/>
                    </a:lnTo>
                    <a:lnTo>
                      <a:pt x="744" y="188"/>
                    </a:lnTo>
                    <a:lnTo>
                      <a:pt x="748" y="206"/>
                    </a:lnTo>
                    <a:lnTo>
                      <a:pt x="750" y="216"/>
                    </a:lnTo>
                    <a:lnTo>
                      <a:pt x="748" y="226"/>
                    </a:lnTo>
                    <a:lnTo>
                      <a:pt x="744" y="236"/>
                    </a:lnTo>
                    <a:lnTo>
                      <a:pt x="740" y="248"/>
                    </a:lnTo>
                    <a:lnTo>
                      <a:pt x="732" y="258"/>
                    </a:lnTo>
                    <a:lnTo>
                      <a:pt x="722" y="270"/>
                    </a:lnTo>
                    <a:lnTo>
                      <a:pt x="710" y="280"/>
                    </a:lnTo>
                    <a:lnTo>
                      <a:pt x="692" y="290"/>
                    </a:lnTo>
                    <a:lnTo>
                      <a:pt x="692" y="290"/>
                    </a:lnTo>
                    <a:lnTo>
                      <a:pt x="654" y="308"/>
                    </a:lnTo>
                    <a:lnTo>
                      <a:pt x="614" y="324"/>
                    </a:lnTo>
                    <a:lnTo>
                      <a:pt x="572" y="338"/>
                    </a:lnTo>
                    <a:lnTo>
                      <a:pt x="550" y="342"/>
                    </a:lnTo>
                    <a:lnTo>
                      <a:pt x="530" y="346"/>
                    </a:lnTo>
                    <a:lnTo>
                      <a:pt x="508" y="348"/>
                    </a:lnTo>
                    <a:lnTo>
                      <a:pt x="488" y="348"/>
                    </a:lnTo>
                    <a:lnTo>
                      <a:pt x="466" y="346"/>
                    </a:lnTo>
                    <a:lnTo>
                      <a:pt x="448" y="344"/>
                    </a:lnTo>
                    <a:lnTo>
                      <a:pt x="428" y="340"/>
                    </a:lnTo>
                    <a:lnTo>
                      <a:pt x="410" y="334"/>
                    </a:lnTo>
                    <a:lnTo>
                      <a:pt x="394" y="326"/>
                    </a:lnTo>
                    <a:lnTo>
                      <a:pt x="378" y="316"/>
                    </a:lnTo>
                    <a:lnTo>
                      <a:pt x="378" y="316"/>
                    </a:lnTo>
                    <a:lnTo>
                      <a:pt x="364" y="304"/>
                    </a:lnTo>
                    <a:lnTo>
                      <a:pt x="354" y="292"/>
                    </a:lnTo>
                    <a:lnTo>
                      <a:pt x="346" y="280"/>
                    </a:lnTo>
                    <a:lnTo>
                      <a:pt x="342" y="268"/>
                    </a:lnTo>
                    <a:lnTo>
                      <a:pt x="340" y="256"/>
                    </a:lnTo>
                    <a:lnTo>
                      <a:pt x="340" y="244"/>
                    </a:lnTo>
                    <a:lnTo>
                      <a:pt x="342" y="232"/>
                    </a:lnTo>
                    <a:lnTo>
                      <a:pt x="346" y="222"/>
                    </a:lnTo>
                    <a:lnTo>
                      <a:pt x="352" y="210"/>
                    </a:lnTo>
                    <a:lnTo>
                      <a:pt x="358" y="200"/>
                    </a:lnTo>
                    <a:lnTo>
                      <a:pt x="374" y="184"/>
                    </a:lnTo>
                    <a:lnTo>
                      <a:pt x="390" y="170"/>
                    </a:lnTo>
                    <a:lnTo>
                      <a:pt x="408" y="160"/>
                    </a:lnTo>
                    <a:lnTo>
                      <a:pt x="408" y="160"/>
                    </a:lnTo>
                    <a:lnTo>
                      <a:pt x="410" y="142"/>
                    </a:lnTo>
                    <a:lnTo>
                      <a:pt x="414" y="122"/>
                    </a:lnTo>
                    <a:lnTo>
                      <a:pt x="422" y="98"/>
                    </a:lnTo>
                    <a:lnTo>
                      <a:pt x="428" y="84"/>
                    </a:lnTo>
                    <a:lnTo>
                      <a:pt x="434" y="72"/>
                    </a:lnTo>
                    <a:lnTo>
                      <a:pt x="442" y="60"/>
                    </a:lnTo>
                    <a:lnTo>
                      <a:pt x="452" y="50"/>
                    </a:lnTo>
                    <a:lnTo>
                      <a:pt x="462" y="40"/>
                    </a:lnTo>
                    <a:lnTo>
                      <a:pt x="474" y="32"/>
                    </a:lnTo>
                    <a:lnTo>
                      <a:pt x="488" y="24"/>
                    </a:lnTo>
                    <a:lnTo>
                      <a:pt x="506" y="20"/>
                    </a:lnTo>
                    <a:lnTo>
                      <a:pt x="506" y="20"/>
                    </a:lnTo>
                    <a:lnTo>
                      <a:pt x="536" y="14"/>
                    </a:lnTo>
                    <a:lnTo>
                      <a:pt x="564" y="12"/>
                    </a:lnTo>
                    <a:lnTo>
                      <a:pt x="588" y="14"/>
                    </a:lnTo>
                    <a:lnTo>
                      <a:pt x="612" y="16"/>
                    </a:lnTo>
                    <a:lnTo>
                      <a:pt x="632" y="22"/>
                    </a:lnTo>
                    <a:lnTo>
                      <a:pt x="656" y="30"/>
                    </a:lnTo>
                    <a:lnTo>
                      <a:pt x="708" y="54"/>
                    </a:lnTo>
                    <a:lnTo>
                      <a:pt x="708" y="54"/>
                    </a:lnTo>
                    <a:lnTo>
                      <a:pt x="730" y="42"/>
                    </a:lnTo>
                    <a:lnTo>
                      <a:pt x="752" y="30"/>
                    </a:lnTo>
                    <a:lnTo>
                      <a:pt x="780" y="18"/>
                    </a:lnTo>
                    <a:lnTo>
                      <a:pt x="812" y="6"/>
                    </a:lnTo>
                    <a:lnTo>
                      <a:pt x="828" y="4"/>
                    </a:lnTo>
                    <a:lnTo>
                      <a:pt x="846" y="0"/>
                    </a:lnTo>
                    <a:lnTo>
                      <a:pt x="862" y="0"/>
                    </a:lnTo>
                    <a:lnTo>
                      <a:pt x="878" y="0"/>
                    </a:lnTo>
                    <a:lnTo>
                      <a:pt x="892" y="4"/>
                    </a:lnTo>
                    <a:lnTo>
                      <a:pt x="906" y="10"/>
                    </a:lnTo>
                    <a:lnTo>
                      <a:pt x="906" y="10"/>
                    </a:lnTo>
                    <a:lnTo>
                      <a:pt x="918" y="18"/>
                    </a:lnTo>
                    <a:lnTo>
                      <a:pt x="930" y="26"/>
                    </a:lnTo>
                    <a:lnTo>
                      <a:pt x="940" y="34"/>
                    </a:lnTo>
                    <a:lnTo>
                      <a:pt x="950" y="44"/>
                    </a:lnTo>
                    <a:lnTo>
                      <a:pt x="964" y="64"/>
                    </a:lnTo>
                    <a:lnTo>
                      <a:pt x="974" y="84"/>
                    </a:lnTo>
                    <a:lnTo>
                      <a:pt x="980" y="104"/>
                    </a:lnTo>
                    <a:lnTo>
                      <a:pt x="984" y="120"/>
                    </a:lnTo>
                    <a:lnTo>
                      <a:pt x="982" y="134"/>
                    </a:lnTo>
                    <a:lnTo>
                      <a:pt x="980" y="140"/>
                    </a:lnTo>
                    <a:lnTo>
                      <a:pt x="978" y="142"/>
                    </a:lnTo>
                    <a:lnTo>
                      <a:pt x="978" y="142"/>
                    </a:lnTo>
                    <a:lnTo>
                      <a:pt x="982" y="146"/>
                    </a:lnTo>
                    <a:lnTo>
                      <a:pt x="994" y="158"/>
                    </a:lnTo>
                    <a:lnTo>
                      <a:pt x="1006" y="178"/>
                    </a:lnTo>
                    <a:lnTo>
                      <a:pt x="1012" y="188"/>
                    </a:lnTo>
                    <a:lnTo>
                      <a:pt x="1018" y="202"/>
                    </a:lnTo>
                    <a:lnTo>
                      <a:pt x="1022" y="216"/>
                    </a:lnTo>
                    <a:lnTo>
                      <a:pt x="1024" y="232"/>
                    </a:lnTo>
                    <a:lnTo>
                      <a:pt x="1024" y="250"/>
                    </a:lnTo>
                    <a:lnTo>
                      <a:pt x="1020" y="268"/>
                    </a:lnTo>
                    <a:lnTo>
                      <a:pt x="1014" y="288"/>
                    </a:lnTo>
                    <a:lnTo>
                      <a:pt x="1004" y="308"/>
                    </a:lnTo>
                    <a:lnTo>
                      <a:pt x="990" y="330"/>
                    </a:lnTo>
                    <a:lnTo>
                      <a:pt x="970" y="352"/>
                    </a:lnTo>
                    <a:lnTo>
                      <a:pt x="970" y="352"/>
                    </a:lnTo>
                    <a:lnTo>
                      <a:pt x="930" y="394"/>
                    </a:lnTo>
                    <a:lnTo>
                      <a:pt x="892" y="428"/>
                    </a:lnTo>
                    <a:lnTo>
                      <a:pt x="860" y="454"/>
                    </a:lnTo>
                    <a:lnTo>
                      <a:pt x="828" y="476"/>
                    </a:lnTo>
                    <a:lnTo>
                      <a:pt x="798" y="492"/>
                    </a:lnTo>
                    <a:lnTo>
                      <a:pt x="768" y="504"/>
                    </a:lnTo>
                    <a:lnTo>
                      <a:pt x="734" y="514"/>
                    </a:lnTo>
                    <a:lnTo>
                      <a:pt x="698" y="522"/>
                    </a:lnTo>
                    <a:lnTo>
                      <a:pt x="698" y="522"/>
                    </a:lnTo>
                    <a:lnTo>
                      <a:pt x="658" y="528"/>
                    </a:lnTo>
                    <a:lnTo>
                      <a:pt x="618" y="530"/>
                    </a:lnTo>
                    <a:lnTo>
                      <a:pt x="578" y="530"/>
                    </a:lnTo>
                    <a:lnTo>
                      <a:pt x="536" y="526"/>
                    </a:lnTo>
                    <a:lnTo>
                      <a:pt x="494" y="518"/>
                    </a:lnTo>
                    <a:lnTo>
                      <a:pt x="448" y="508"/>
                    </a:lnTo>
                    <a:lnTo>
                      <a:pt x="402" y="494"/>
                    </a:lnTo>
                    <a:lnTo>
                      <a:pt x="352" y="476"/>
                    </a:lnTo>
                    <a:lnTo>
                      <a:pt x="352" y="476"/>
                    </a:lnTo>
                    <a:lnTo>
                      <a:pt x="304" y="458"/>
                    </a:lnTo>
                    <a:lnTo>
                      <a:pt x="282" y="452"/>
                    </a:lnTo>
                    <a:lnTo>
                      <a:pt x="260" y="448"/>
                    </a:lnTo>
                    <a:lnTo>
                      <a:pt x="238" y="446"/>
                    </a:lnTo>
                    <a:lnTo>
                      <a:pt x="216" y="446"/>
                    </a:lnTo>
                    <a:lnTo>
                      <a:pt x="196" y="446"/>
                    </a:lnTo>
                    <a:lnTo>
                      <a:pt x="174" y="450"/>
                    </a:lnTo>
                    <a:lnTo>
                      <a:pt x="154" y="456"/>
                    </a:lnTo>
                    <a:lnTo>
                      <a:pt x="134" y="466"/>
                    </a:lnTo>
                    <a:lnTo>
                      <a:pt x="112" y="478"/>
                    </a:lnTo>
                    <a:lnTo>
                      <a:pt x="92" y="492"/>
                    </a:lnTo>
                    <a:lnTo>
                      <a:pt x="70" y="508"/>
                    </a:lnTo>
                    <a:lnTo>
                      <a:pt x="48" y="528"/>
                    </a:lnTo>
                    <a:lnTo>
                      <a:pt x="24" y="552"/>
                    </a:lnTo>
                    <a:lnTo>
                      <a:pt x="0" y="580"/>
                    </a:lnTo>
                    <a:lnTo>
                      <a:pt x="0" y="580"/>
                    </a:lnTo>
                    <a:lnTo>
                      <a:pt x="10" y="560"/>
                    </a:lnTo>
                    <a:lnTo>
                      <a:pt x="22" y="538"/>
                    </a:lnTo>
                    <a:lnTo>
                      <a:pt x="40" y="514"/>
                    </a:lnTo>
                    <a:lnTo>
                      <a:pt x="64" y="486"/>
                    </a:lnTo>
                    <a:lnTo>
                      <a:pt x="78" y="472"/>
                    </a:lnTo>
                    <a:lnTo>
                      <a:pt x="94" y="458"/>
                    </a:lnTo>
                    <a:lnTo>
                      <a:pt x="110" y="444"/>
                    </a:lnTo>
                    <a:lnTo>
                      <a:pt x="128" y="432"/>
                    </a:lnTo>
                    <a:lnTo>
                      <a:pt x="148" y="420"/>
                    </a:lnTo>
                    <a:lnTo>
                      <a:pt x="168" y="412"/>
                    </a:lnTo>
                    <a:lnTo>
                      <a:pt x="168" y="412"/>
                    </a:lnTo>
                    <a:lnTo>
                      <a:pt x="190" y="404"/>
                    </a:lnTo>
                    <a:lnTo>
                      <a:pt x="212" y="396"/>
                    </a:lnTo>
                    <a:lnTo>
                      <a:pt x="234" y="392"/>
                    </a:lnTo>
                    <a:lnTo>
                      <a:pt x="254" y="390"/>
                    </a:lnTo>
                    <a:lnTo>
                      <a:pt x="274" y="388"/>
                    </a:lnTo>
                    <a:lnTo>
                      <a:pt x="296" y="388"/>
                    </a:lnTo>
                    <a:lnTo>
                      <a:pt x="336" y="390"/>
                    </a:lnTo>
                    <a:lnTo>
                      <a:pt x="376" y="398"/>
                    </a:lnTo>
                    <a:lnTo>
                      <a:pt x="416" y="408"/>
                    </a:lnTo>
                    <a:lnTo>
                      <a:pt x="458" y="420"/>
                    </a:lnTo>
                    <a:lnTo>
                      <a:pt x="498" y="434"/>
                    </a:lnTo>
                    <a:lnTo>
                      <a:pt x="498" y="434"/>
                    </a:lnTo>
                    <a:lnTo>
                      <a:pt x="520" y="440"/>
                    </a:lnTo>
                    <a:lnTo>
                      <a:pt x="540" y="444"/>
                    </a:lnTo>
                    <a:lnTo>
                      <a:pt x="560" y="446"/>
                    </a:lnTo>
                    <a:lnTo>
                      <a:pt x="580" y="446"/>
                    </a:lnTo>
                    <a:lnTo>
                      <a:pt x="598" y="446"/>
                    </a:lnTo>
                    <a:lnTo>
                      <a:pt x="618" y="444"/>
                    </a:lnTo>
                    <a:lnTo>
                      <a:pt x="636" y="440"/>
                    </a:lnTo>
                    <a:lnTo>
                      <a:pt x="652" y="436"/>
                    </a:lnTo>
                    <a:lnTo>
                      <a:pt x="686" y="424"/>
                    </a:lnTo>
                    <a:lnTo>
                      <a:pt x="718" y="408"/>
                    </a:lnTo>
                    <a:lnTo>
                      <a:pt x="746" y="390"/>
                    </a:lnTo>
                    <a:lnTo>
                      <a:pt x="772" y="370"/>
                    </a:lnTo>
                    <a:lnTo>
                      <a:pt x="772" y="370"/>
                    </a:lnTo>
                    <a:lnTo>
                      <a:pt x="796" y="348"/>
                    </a:lnTo>
                    <a:lnTo>
                      <a:pt x="818" y="322"/>
                    </a:lnTo>
                    <a:lnTo>
                      <a:pt x="838" y="296"/>
                    </a:lnTo>
                    <a:lnTo>
                      <a:pt x="852" y="266"/>
                    </a:lnTo>
                    <a:lnTo>
                      <a:pt x="860" y="250"/>
                    </a:lnTo>
                    <a:lnTo>
                      <a:pt x="864" y="236"/>
                    </a:lnTo>
                    <a:lnTo>
                      <a:pt x="868" y="220"/>
                    </a:lnTo>
                    <a:lnTo>
                      <a:pt x="870" y="204"/>
                    </a:lnTo>
                    <a:lnTo>
                      <a:pt x="870" y="188"/>
                    </a:lnTo>
                    <a:lnTo>
                      <a:pt x="870" y="170"/>
                    </a:lnTo>
                    <a:lnTo>
                      <a:pt x="866" y="154"/>
                    </a:lnTo>
                    <a:lnTo>
                      <a:pt x="862" y="138"/>
                    </a:lnTo>
                    <a:lnTo>
                      <a:pt x="862" y="138"/>
                    </a:lnTo>
                    <a:lnTo>
                      <a:pt x="856" y="122"/>
                    </a:lnTo>
                    <a:lnTo>
                      <a:pt x="848" y="110"/>
                    </a:lnTo>
                    <a:lnTo>
                      <a:pt x="840" y="100"/>
                    </a:lnTo>
                    <a:lnTo>
                      <a:pt x="830" y="92"/>
                    </a:lnTo>
                    <a:lnTo>
                      <a:pt x="822" y="86"/>
                    </a:lnTo>
                    <a:lnTo>
                      <a:pt x="812" y="80"/>
                    </a:lnTo>
                    <a:lnTo>
                      <a:pt x="802" y="78"/>
                    </a:lnTo>
                    <a:lnTo>
                      <a:pt x="792" y="76"/>
                    </a:lnTo>
                    <a:lnTo>
                      <a:pt x="774" y="76"/>
                    </a:lnTo>
                    <a:lnTo>
                      <a:pt x="756" y="78"/>
                    </a:lnTo>
                    <a:lnTo>
                      <a:pt x="736" y="84"/>
                    </a:lnTo>
                    <a:lnTo>
                      <a:pt x="736" y="84"/>
                    </a:lnTo>
                    <a:lnTo>
                      <a:pt x="728" y="86"/>
                    </a:lnTo>
                    <a:lnTo>
                      <a:pt x="712" y="86"/>
                    </a:lnTo>
                    <a:lnTo>
                      <a:pt x="672" y="86"/>
                    </a:lnTo>
                    <a:lnTo>
                      <a:pt x="650" y="88"/>
                    </a:lnTo>
                    <a:lnTo>
                      <a:pt x="626" y="90"/>
                    </a:lnTo>
                    <a:lnTo>
                      <a:pt x="602" y="96"/>
                    </a:lnTo>
                    <a:lnTo>
                      <a:pt x="582" y="106"/>
                    </a:lnTo>
                    <a:lnTo>
                      <a:pt x="582" y="106"/>
                    </a:lnTo>
                    <a:lnTo>
                      <a:pt x="568" y="116"/>
                    </a:lnTo>
                    <a:lnTo>
                      <a:pt x="556" y="128"/>
                    </a:lnTo>
                    <a:lnTo>
                      <a:pt x="542" y="144"/>
                    </a:lnTo>
                    <a:lnTo>
                      <a:pt x="530" y="162"/>
                    </a:lnTo>
                    <a:lnTo>
                      <a:pt x="524" y="172"/>
                    </a:lnTo>
                    <a:lnTo>
                      <a:pt x="522" y="182"/>
                    </a:lnTo>
                    <a:lnTo>
                      <a:pt x="520" y="194"/>
                    </a:lnTo>
                    <a:lnTo>
                      <a:pt x="520" y="206"/>
                    </a:lnTo>
                    <a:lnTo>
                      <a:pt x="522" y="218"/>
                    </a:lnTo>
                    <a:lnTo>
                      <a:pt x="526" y="230"/>
                    </a:lnTo>
                    <a:lnTo>
                      <a:pt x="526" y="230"/>
                    </a:lnTo>
                    <a:lnTo>
                      <a:pt x="538" y="250"/>
                    </a:lnTo>
                    <a:lnTo>
                      <a:pt x="546" y="258"/>
                    </a:lnTo>
                    <a:lnTo>
                      <a:pt x="552" y="264"/>
                    </a:lnTo>
                    <a:lnTo>
                      <a:pt x="560" y="268"/>
                    </a:lnTo>
                    <a:lnTo>
                      <a:pt x="568" y="272"/>
                    </a:lnTo>
                    <a:lnTo>
                      <a:pt x="582" y="276"/>
                    </a:lnTo>
                    <a:lnTo>
                      <a:pt x="598" y="276"/>
                    </a:lnTo>
                    <a:lnTo>
                      <a:pt x="614" y="274"/>
                    </a:lnTo>
                    <a:lnTo>
                      <a:pt x="630" y="268"/>
                    </a:lnTo>
                    <a:lnTo>
                      <a:pt x="646" y="262"/>
                    </a:lnTo>
                    <a:lnTo>
                      <a:pt x="646" y="262"/>
                    </a:lnTo>
                    <a:lnTo>
                      <a:pt x="662" y="254"/>
                    </a:lnTo>
                    <a:lnTo>
                      <a:pt x="678" y="244"/>
                    </a:lnTo>
                    <a:lnTo>
                      <a:pt x="692" y="234"/>
                    </a:lnTo>
                    <a:lnTo>
                      <a:pt x="706" y="222"/>
                    </a:lnTo>
                    <a:lnTo>
                      <a:pt x="716" y="208"/>
                    </a:lnTo>
                    <a:lnTo>
                      <a:pt x="724" y="192"/>
                    </a:lnTo>
                    <a:lnTo>
                      <a:pt x="730" y="176"/>
                    </a:lnTo>
                    <a:lnTo>
                      <a:pt x="732" y="160"/>
                    </a:lnTo>
                    <a:lnTo>
                      <a:pt x="732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 rot="512464">
                <a:off x="4811182" y="3476249"/>
                <a:ext cx="1003301" cy="565149"/>
              </a:xfrm>
              <a:custGeom>
                <a:avLst/>
                <a:gdLst>
                  <a:gd name="T0" fmla="*/ 460 w 632"/>
                  <a:gd name="T1" fmla="*/ 114 h 356"/>
                  <a:gd name="T2" fmla="*/ 456 w 632"/>
                  <a:gd name="T3" fmla="*/ 152 h 356"/>
                  <a:gd name="T4" fmla="*/ 428 w 632"/>
                  <a:gd name="T5" fmla="*/ 178 h 356"/>
                  <a:gd name="T6" fmla="*/ 352 w 632"/>
                  <a:gd name="T7" fmla="*/ 208 h 356"/>
                  <a:gd name="T8" fmla="*/ 264 w 632"/>
                  <a:gd name="T9" fmla="*/ 210 h 356"/>
                  <a:gd name="T10" fmla="*/ 232 w 632"/>
                  <a:gd name="T11" fmla="*/ 194 h 356"/>
                  <a:gd name="T12" fmla="*/ 210 w 632"/>
                  <a:gd name="T13" fmla="*/ 164 h 356"/>
                  <a:gd name="T14" fmla="*/ 220 w 632"/>
                  <a:gd name="T15" fmla="*/ 124 h 356"/>
                  <a:gd name="T16" fmla="*/ 252 w 632"/>
                  <a:gd name="T17" fmla="*/ 98 h 356"/>
                  <a:gd name="T18" fmla="*/ 268 w 632"/>
                  <a:gd name="T19" fmla="*/ 44 h 356"/>
                  <a:gd name="T20" fmla="*/ 302 w 632"/>
                  <a:gd name="T21" fmla="*/ 14 h 356"/>
                  <a:gd name="T22" fmla="*/ 348 w 632"/>
                  <a:gd name="T23" fmla="*/ 8 h 356"/>
                  <a:gd name="T24" fmla="*/ 404 w 632"/>
                  <a:gd name="T25" fmla="*/ 18 h 356"/>
                  <a:gd name="T26" fmla="*/ 464 w 632"/>
                  <a:gd name="T27" fmla="*/ 18 h 356"/>
                  <a:gd name="T28" fmla="*/ 532 w 632"/>
                  <a:gd name="T29" fmla="*/ 0 h 356"/>
                  <a:gd name="T30" fmla="*/ 558 w 632"/>
                  <a:gd name="T31" fmla="*/ 6 h 356"/>
                  <a:gd name="T32" fmla="*/ 600 w 632"/>
                  <a:gd name="T33" fmla="*/ 52 h 356"/>
                  <a:gd name="T34" fmla="*/ 604 w 632"/>
                  <a:gd name="T35" fmla="*/ 88 h 356"/>
                  <a:gd name="T36" fmla="*/ 628 w 632"/>
                  <a:gd name="T37" fmla="*/ 124 h 356"/>
                  <a:gd name="T38" fmla="*/ 630 w 632"/>
                  <a:gd name="T39" fmla="*/ 166 h 356"/>
                  <a:gd name="T40" fmla="*/ 598 w 632"/>
                  <a:gd name="T41" fmla="*/ 216 h 356"/>
                  <a:gd name="T42" fmla="*/ 530 w 632"/>
                  <a:gd name="T43" fmla="*/ 280 h 356"/>
                  <a:gd name="T44" fmla="*/ 452 w 632"/>
                  <a:gd name="T45" fmla="*/ 316 h 356"/>
                  <a:gd name="T46" fmla="*/ 382 w 632"/>
                  <a:gd name="T47" fmla="*/ 326 h 356"/>
                  <a:gd name="T48" fmla="*/ 276 w 632"/>
                  <a:gd name="T49" fmla="*/ 312 h 356"/>
                  <a:gd name="T50" fmla="*/ 188 w 632"/>
                  <a:gd name="T51" fmla="*/ 282 h 356"/>
                  <a:gd name="T52" fmla="*/ 120 w 632"/>
                  <a:gd name="T53" fmla="*/ 274 h 356"/>
                  <a:gd name="T54" fmla="*/ 70 w 632"/>
                  <a:gd name="T55" fmla="*/ 294 h 356"/>
                  <a:gd name="T56" fmla="*/ 0 w 632"/>
                  <a:gd name="T57" fmla="*/ 356 h 356"/>
                  <a:gd name="T58" fmla="*/ 40 w 632"/>
                  <a:gd name="T59" fmla="*/ 298 h 356"/>
                  <a:gd name="T60" fmla="*/ 104 w 632"/>
                  <a:gd name="T61" fmla="*/ 252 h 356"/>
                  <a:gd name="T62" fmla="*/ 182 w 632"/>
                  <a:gd name="T63" fmla="*/ 238 h 356"/>
                  <a:gd name="T64" fmla="*/ 308 w 632"/>
                  <a:gd name="T65" fmla="*/ 266 h 356"/>
                  <a:gd name="T66" fmla="*/ 380 w 632"/>
                  <a:gd name="T67" fmla="*/ 274 h 356"/>
                  <a:gd name="T68" fmla="*/ 460 w 632"/>
                  <a:gd name="T69" fmla="*/ 240 h 356"/>
                  <a:gd name="T70" fmla="*/ 504 w 632"/>
                  <a:gd name="T71" fmla="*/ 198 h 356"/>
                  <a:gd name="T72" fmla="*/ 536 w 632"/>
                  <a:gd name="T73" fmla="*/ 124 h 356"/>
                  <a:gd name="T74" fmla="*/ 528 w 632"/>
                  <a:gd name="T75" fmla="*/ 74 h 356"/>
                  <a:gd name="T76" fmla="*/ 500 w 632"/>
                  <a:gd name="T77" fmla="*/ 48 h 356"/>
                  <a:gd name="T78" fmla="*/ 454 w 632"/>
                  <a:gd name="T79" fmla="*/ 52 h 356"/>
                  <a:gd name="T80" fmla="*/ 400 w 632"/>
                  <a:gd name="T81" fmla="*/ 54 h 356"/>
                  <a:gd name="T82" fmla="*/ 358 w 632"/>
                  <a:gd name="T83" fmla="*/ 64 h 356"/>
                  <a:gd name="T84" fmla="*/ 326 w 632"/>
                  <a:gd name="T85" fmla="*/ 100 h 356"/>
                  <a:gd name="T86" fmla="*/ 322 w 632"/>
                  <a:gd name="T87" fmla="*/ 134 h 356"/>
                  <a:gd name="T88" fmla="*/ 340 w 632"/>
                  <a:gd name="T89" fmla="*/ 162 h 356"/>
                  <a:gd name="T90" fmla="*/ 378 w 632"/>
                  <a:gd name="T91" fmla="*/ 168 h 356"/>
                  <a:gd name="T92" fmla="*/ 428 w 632"/>
                  <a:gd name="T93" fmla="*/ 144 h 356"/>
                  <a:gd name="T94" fmla="*/ 450 w 632"/>
                  <a:gd name="T95" fmla="*/ 10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2" h="356">
                    <a:moveTo>
                      <a:pt x="450" y="98"/>
                    </a:moveTo>
                    <a:lnTo>
                      <a:pt x="450" y="98"/>
                    </a:lnTo>
                    <a:lnTo>
                      <a:pt x="456" y="106"/>
                    </a:lnTo>
                    <a:lnTo>
                      <a:pt x="460" y="114"/>
                    </a:lnTo>
                    <a:lnTo>
                      <a:pt x="462" y="126"/>
                    </a:lnTo>
                    <a:lnTo>
                      <a:pt x="462" y="138"/>
                    </a:lnTo>
                    <a:lnTo>
                      <a:pt x="460" y="146"/>
                    </a:lnTo>
                    <a:lnTo>
                      <a:pt x="456" y="152"/>
                    </a:lnTo>
                    <a:lnTo>
                      <a:pt x="452" y="158"/>
                    </a:lnTo>
                    <a:lnTo>
                      <a:pt x="446" y="166"/>
                    </a:lnTo>
                    <a:lnTo>
                      <a:pt x="438" y="172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04" y="190"/>
                    </a:lnTo>
                    <a:lnTo>
                      <a:pt x="378" y="200"/>
                    </a:lnTo>
                    <a:lnTo>
                      <a:pt x="352" y="208"/>
                    </a:lnTo>
                    <a:lnTo>
                      <a:pt x="326" y="212"/>
                    </a:lnTo>
                    <a:lnTo>
                      <a:pt x="300" y="214"/>
                    </a:lnTo>
                    <a:lnTo>
                      <a:pt x="276" y="212"/>
                    </a:lnTo>
                    <a:lnTo>
                      <a:pt x="264" y="210"/>
                    </a:lnTo>
                    <a:lnTo>
                      <a:pt x="252" y="206"/>
                    </a:lnTo>
                    <a:lnTo>
                      <a:pt x="242" y="200"/>
                    </a:lnTo>
                    <a:lnTo>
                      <a:pt x="232" y="194"/>
                    </a:lnTo>
                    <a:lnTo>
                      <a:pt x="232" y="194"/>
                    </a:lnTo>
                    <a:lnTo>
                      <a:pt x="224" y="186"/>
                    </a:lnTo>
                    <a:lnTo>
                      <a:pt x="218" y="180"/>
                    </a:lnTo>
                    <a:lnTo>
                      <a:pt x="214" y="172"/>
                    </a:lnTo>
                    <a:lnTo>
                      <a:pt x="210" y="164"/>
                    </a:lnTo>
                    <a:lnTo>
                      <a:pt x="210" y="158"/>
                    </a:lnTo>
                    <a:lnTo>
                      <a:pt x="210" y="150"/>
                    </a:lnTo>
                    <a:lnTo>
                      <a:pt x="214" y="136"/>
                    </a:lnTo>
                    <a:lnTo>
                      <a:pt x="220" y="124"/>
                    </a:lnTo>
                    <a:lnTo>
                      <a:pt x="230" y="112"/>
                    </a:lnTo>
                    <a:lnTo>
                      <a:pt x="240" y="104"/>
                    </a:lnTo>
                    <a:lnTo>
                      <a:pt x="252" y="98"/>
                    </a:lnTo>
                    <a:lnTo>
                      <a:pt x="252" y="98"/>
                    </a:lnTo>
                    <a:lnTo>
                      <a:pt x="252" y="86"/>
                    </a:lnTo>
                    <a:lnTo>
                      <a:pt x="256" y="74"/>
                    </a:lnTo>
                    <a:lnTo>
                      <a:pt x="260" y="60"/>
                    </a:lnTo>
                    <a:lnTo>
                      <a:pt x="268" y="44"/>
                    </a:lnTo>
                    <a:lnTo>
                      <a:pt x="278" y="30"/>
                    </a:lnTo>
                    <a:lnTo>
                      <a:pt x="284" y="24"/>
                    </a:lnTo>
                    <a:lnTo>
                      <a:pt x="292" y="18"/>
                    </a:lnTo>
                    <a:lnTo>
                      <a:pt x="302" y="14"/>
                    </a:lnTo>
                    <a:lnTo>
                      <a:pt x="312" y="12"/>
                    </a:lnTo>
                    <a:lnTo>
                      <a:pt x="312" y="12"/>
                    </a:lnTo>
                    <a:lnTo>
                      <a:pt x="330" y="8"/>
                    </a:lnTo>
                    <a:lnTo>
                      <a:pt x="348" y="8"/>
                    </a:lnTo>
                    <a:lnTo>
                      <a:pt x="362" y="8"/>
                    </a:lnTo>
                    <a:lnTo>
                      <a:pt x="376" y="10"/>
                    </a:lnTo>
                    <a:lnTo>
                      <a:pt x="390" y="14"/>
                    </a:lnTo>
                    <a:lnTo>
                      <a:pt x="404" y="18"/>
                    </a:lnTo>
                    <a:lnTo>
                      <a:pt x="436" y="32"/>
                    </a:lnTo>
                    <a:lnTo>
                      <a:pt x="436" y="32"/>
                    </a:lnTo>
                    <a:lnTo>
                      <a:pt x="450" y="24"/>
                    </a:lnTo>
                    <a:lnTo>
                      <a:pt x="464" y="18"/>
                    </a:lnTo>
                    <a:lnTo>
                      <a:pt x="482" y="10"/>
                    </a:lnTo>
                    <a:lnTo>
                      <a:pt x="500" y="4"/>
                    </a:lnTo>
                    <a:lnTo>
                      <a:pt x="522" y="0"/>
                    </a:lnTo>
                    <a:lnTo>
                      <a:pt x="532" y="0"/>
                    </a:lnTo>
                    <a:lnTo>
                      <a:pt x="540" y="0"/>
                    </a:lnTo>
                    <a:lnTo>
                      <a:pt x="550" y="2"/>
                    </a:lnTo>
                    <a:lnTo>
                      <a:pt x="558" y="6"/>
                    </a:lnTo>
                    <a:lnTo>
                      <a:pt x="558" y="6"/>
                    </a:lnTo>
                    <a:lnTo>
                      <a:pt x="574" y="16"/>
                    </a:lnTo>
                    <a:lnTo>
                      <a:pt x="586" y="26"/>
                    </a:lnTo>
                    <a:lnTo>
                      <a:pt x="594" y="40"/>
                    </a:lnTo>
                    <a:lnTo>
                      <a:pt x="600" y="52"/>
                    </a:lnTo>
                    <a:lnTo>
                      <a:pt x="604" y="64"/>
                    </a:lnTo>
                    <a:lnTo>
                      <a:pt x="606" y="74"/>
                    </a:lnTo>
                    <a:lnTo>
                      <a:pt x="606" y="82"/>
                    </a:lnTo>
                    <a:lnTo>
                      <a:pt x="604" y="88"/>
                    </a:lnTo>
                    <a:lnTo>
                      <a:pt x="604" y="88"/>
                    </a:lnTo>
                    <a:lnTo>
                      <a:pt x="612" y="96"/>
                    </a:lnTo>
                    <a:lnTo>
                      <a:pt x="620" y="108"/>
                    </a:lnTo>
                    <a:lnTo>
                      <a:pt x="628" y="124"/>
                    </a:lnTo>
                    <a:lnTo>
                      <a:pt x="630" y="134"/>
                    </a:lnTo>
                    <a:lnTo>
                      <a:pt x="632" y="142"/>
                    </a:lnTo>
                    <a:lnTo>
                      <a:pt x="632" y="154"/>
                    </a:lnTo>
                    <a:lnTo>
                      <a:pt x="630" y="166"/>
                    </a:lnTo>
                    <a:lnTo>
                      <a:pt x="626" y="178"/>
                    </a:lnTo>
                    <a:lnTo>
                      <a:pt x="618" y="190"/>
                    </a:lnTo>
                    <a:lnTo>
                      <a:pt x="610" y="204"/>
                    </a:lnTo>
                    <a:lnTo>
                      <a:pt x="598" y="216"/>
                    </a:lnTo>
                    <a:lnTo>
                      <a:pt x="598" y="216"/>
                    </a:lnTo>
                    <a:lnTo>
                      <a:pt x="572" y="242"/>
                    </a:lnTo>
                    <a:lnTo>
                      <a:pt x="550" y="262"/>
                    </a:lnTo>
                    <a:lnTo>
                      <a:pt x="530" y="280"/>
                    </a:lnTo>
                    <a:lnTo>
                      <a:pt x="510" y="292"/>
                    </a:lnTo>
                    <a:lnTo>
                      <a:pt x="492" y="302"/>
                    </a:lnTo>
                    <a:lnTo>
                      <a:pt x="472" y="310"/>
                    </a:lnTo>
                    <a:lnTo>
                      <a:pt x="452" y="316"/>
                    </a:lnTo>
                    <a:lnTo>
                      <a:pt x="430" y="322"/>
                    </a:lnTo>
                    <a:lnTo>
                      <a:pt x="430" y="322"/>
                    </a:lnTo>
                    <a:lnTo>
                      <a:pt x="406" y="324"/>
                    </a:lnTo>
                    <a:lnTo>
                      <a:pt x="382" y="326"/>
                    </a:lnTo>
                    <a:lnTo>
                      <a:pt x="356" y="326"/>
                    </a:lnTo>
                    <a:lnTo>
                      <a:pt x="330" y="324"/>
                    </a:lnTo>
                    <a:lnTo>
                      <a:pt x="304" y="318"/>
                    </a:lnTo>
                    <a:lnTo>
                      <a:pt x="276" y="312"/>
                    </a:lnTo>
                    <a:lnTo>
                      <a:pt x="248" y="304"/>
                    </a:lnTo>
                    <a:lnTo>
                      <a:pt x="218" y="292"/>
                    </a:lnTo>
                    <a:lnTo>
                      <a:pt x="218" y="292"/>
                    </a:lnTo>
                    <a:lnTo>
                      <a:pt x="188" y="282"/>
                    </a:lnTo>
                    <a:lnTo>
                      <a:pt x="160" y="276"/>
                    </a:lnTo>
                    <a:lnTo>
                      <a:pt x="146" y="274"/>
                    </a:lnTo>
                    <a:lnTo>
                      <a:pt x="134" y="274"/>
                    </a:lnTo>
                    <a:lnTo>
                      <a:pt x="120" y="274"/>
                    </a:lnTo>
                    <a:lnTo>
                      <a:pt x="108" y="278"/>
                    </a:lnTo>
                    <a:lnTo>
                      <a:pt x="94" y="282"/>
                    </a:lnTo>
                    <a:lnTo>
                      <a:pt x="82" y="286"/>
                    </a:lnTo>
                    <a:lnTo>
                      <a:pt x="70" y="294"/>
                    </a:lnTo>
                    <a:lnTo>
                      <a:pt x="56" y="302"/>
                    </a:lnTo>
                    <a:lnTo>
                      <a:pt x="28" y="326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6" y="344"/>
                    </a:lnTo>
                    <a:lnTo>
                      <a:pt x="14" y="332"/>
                    </a:lnTo>
                    <a:lnTo>
                      <a:pt x="24" y="316"/>
                    </a:lnTo>
                    <a:lnTo>
                      <a:pt x="40" y="298"/>
                    </a:lnTo>
                    <a:lnTo>
                      <a:pt x="58" y="282"/>
                    </a:lnTo>
                    <a:lnTo>
                      <a:pt x="78" y="266"/>
                    </a:lnTo>
                    <a:lnTo>
                      <a:pt x="90" y="258"/>
                    </a:lnTo>
                    <a:lnTo>
                      <a:pt x="104" y="252"/>
                    </a:lnTo>
                    <a:lnTo>
                      <a:pt x="104" y="252"/>
                    </a:lnTo>
                    <a:lnTo>
                      <a:pt x="130" y="244"/>
                    </a:lnTo>
                    <a:lnTo>
                      <a:pt x="156" y="240"/>
                    </a:lnTo>
                    <a:lnTo>
                      <a:pt x="182" y="238"/>
                    </a:lnTo>
                    <a:lnTo>
                      <a:pt x="206" y="240"/>
                    </a:lnTo>
                    <a:lnTo>
                      <a:pt x="232" y="244"/>
                    </a:lnTo>
                    <a:lnTo>
                      <a:pt x="256" y="252"/>
                    </a:lnTo>
                    <a:lnTo>
                      <a:pt x="308" y="266"/>
                    </a:lnTo>
                    <a:lnTo>
                      <a:pt x="308" y="266"/>
                    </a:lnTo>
                    <a:lnTo>
                      <a:pt x="332" y="272"/>
                    </a:lnTo>
                    <a:lnTo>
                      <a:pt x="356" y="274"/>
                    </a:lnTo>
                    <a:lnTo>
                      <a:pt x="380" y="274"/>
                    </a:lnTo>
                    <a:lnTo>
                      <a:pt x="402" y="268"/>
                    </a:lnTo>
                    <a:lnTo>
                      <a:pt x="424" y="262"/>
                    </a:lnTo>
                    <a:lnTo>
                      <a:pt x="442" y="252"/>
                    </a:lnTo>
                    <a:lnTo>
                      <a:pt x="460" y="240"/>
                    </a:lnTo>
                    <a:lnTo>
                      <a:pt x="476" y="228"/>
                    </a:lnTo>
                    <a:lnTo>
                      <a:pt x="476" y="228"/>
                    </a:lnTo>
                    <a:lnTo>
                      <a:pt x="490" y="214"/>
                    </a:lnTo>
                    <a:lnTo>
                      <a:pt x="504" y="198"/>
                    </a:lnTo>
                    <a:lnTo>
                      <a:pt x="516" y="182"/>
                    </a:lnTo>
                    <a:lnTo>
                      <a:pt x="526" y="164"/>
                    </a:lnTo>
                    <a:lnTo>
                      <a:pt x="532" y="144"/>
                    </a:lnTo>
                    <a:lnTo>
                      <a:pt x="536" y="124"/>
                    </a:lnTo>
                    <a:lnTo>
                      <a:pt x="536" y="104"/>
                    </a:lnTo>
                    <a:lnTo>
                      <a:pt x="532" y="84"/>
                    </a:lnTo>
                    <a:lnTo>
                      <a:pt x="532" y="84"/>
                    </a:lnTo>
                    <a:lnTo>
                      <a:pt x="528" y="74"/>
                    </a:lnTo>
                    <a:lnTo>
                      <a:pt x="522" y="68"/>
                    </a:lnTo>
                    <a:lnTo>
                      <a:pt x="518" y="60"/>
                    </a:lnTo>
                    <a:lnTo>
                      <a:pt x="512" y="56"/>
                    </a:lnTo>
                    <a:lnTo>
                      <a:pt x="500" y="48"/>
                    </a:lnTo>
                    <a:lnTo>
                      <a:pt x="488" y="46"/>
                    </a:lnTo>
                    <a:lnTo>
                      <a:pt x="476" y="46"/>
                    </a:lnTo>
                    <a:lnTo>
                      <a:pt x="466" y="48"/>
                    </a:lnTo>
                    <a:lnTo>
                      <a:pt x="454" y="52"/>
                    </a:lnTo>
                    <a:lnTo>
                      <a:pt x="454" y="52"/>
                    </a:lnTo>
                    <a:lnTo>
                      <a:pt x="440" y="52"/>
                    </a:lnTo>
                    <a:lnTo>
                      <a:pt x="414" y="52"/>
                    </a:lnTo>
                    <a:lnTo>
                      <a:pt x="400" y="54"/>
                    </a:lnTo>
                    <a:lnTo>
                      <a:pt x="386" y="56"/>
                    </a:lnTo>
                    <a:lnTo>
                      <a:pt x="372" y="60"/>
                    </a:lnTo>
                    <a:lnTo>
                      <a:pt x="358" y="64"/>
                    </a:lnTo>
                    <a:lnTo>
                      <a:pt x="358" y="64"/>
                    </a:lnTo>
                    <a:lnTo>
                      <a:pt x="350" y="72"/>
                    </a:lnTo>
                    <a:lnTo>
                      <a:pt x="342" y="78"/>
                    </a:lnTo>
                    <a:lnTo>
                      <a:pt x="334" y="88"/>
                    </a:lnTo>
                    <a:lnTo>
                      <a:pt x="326" y="100"/>
                    </a:lnTo>
                    <a:lnTo>
                      <a:pt x="322" y="112"/>
                    </a:lnTo>
                    <a:lnTo>
                      <a:pt x="320" y="118"/>
                    </a:lnTo>
                    <a:lnTo>
                      <a:pt x="320" y="126"/>
                    </a:lnTo>
                    <a:lnTo>
                      <a:pt x="322" y="134"/>
                    </a:lnTo>
                    <a:lnTo>
                      <a:pt x="324" y="140"/>
                    </a:lnTo>
                    <a:lnTo>
                      <a:pt x="324" y="140"/>
                    </a:lnTo>
                    <a:lnTo>
                      <a:pt x="332" y="154"/>
                    </a:lnTo>
                    <a:lnTo>
                      <a:pt x="340" y="162"/>
                    </a:lnTo>
                    <a:lnTo>
                      <a:pt x="350" y="168"/>
                    </a:lnTo>
                    <a:lnTo>
                      <a:pt x="358" y="170"/>
                    </a:lnTo>
                    <a:lnTo>
                      <a:pt x="368" y="170"/>
                    </a:lnTo>
                    <a:lnTo>
                      <a:pt x="378" y="168"/>
                    </a:lnTo>
                    <a:lnTo>
                      <a:pt x="398" y="160"/>
                    </a:lnTo>
                    <a:lnTo>
                      <a:pt x="398" y="160"/>
                    </a:lnTo>
                    <a:lnTo>
                      <a:pt x="418" y="150"/>
                    </a:lnTo>
                    <a:lnTo>
                      <a:pt x="428" y="144"/>
                    </a:lnTo>
                    <a:lnTo>
                      <a:pt x="436" y="136"/>
                    </a:lnTo>
                    <a:lnTo>
                      <a:pt x="442" y="128"/>
                    </a:lnTo>
                    <a:lnTo>
                      <a:pt x="446" y="118"/>
                    </a:lnTo>
                    <a:lnTo>
                      <a:pt x="450" y="108"/>
                    </a:lnTo>
                    <a:lnTo>
                      <a:pt x="450" y="98"/>
                    </a:lnTo>
                    <a:lnTo>
                      <a:pt x="450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PA_任意多边形 24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-8045520" y="2839851"/>
              <a:ext cx="242852" cy="901926"/>
            </a:xfrm>
            <a:custGeom>
              <a:avLst/>
              <a:gdLst>
                <a:gd name="connsiteX0" fmla="*/ 0 w 207510"/>
                <a:gd name="connsiteY0" fmla="*/ 0 h 630144"/>
                <a:gd name="connsiteX1" fmla="*/ 36465 w 207510"/>
                <a:gd name="connsiteY1" fmla="*/ 0 h 630144"/>
                <a:gd name="connsiteX2" fmla="*/ 36465 w 207510"/>
                <a:gd name="connsiteY2" fmla="*/ 598444 h 630144"/>
                <a:gd name="connsiteX3" fmla="*/ 207510 w 207510"/>
                <a:gd name="connsiteY3" fmla="*/ 598444 h 630144"/>
                <a:gd name="connsiteX4" fmla="*/ 207510 w 207510"/>
                <a:gd name="connsiteY4" fmla="*/ 630144 h 630144"/>
                <a:gd name="connsiteX5" fmla="*/ 0 w 207510"/>
                <a:gd name="connsiteY5" fmla="*/ 630144 h 63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0" h="630144">
                  <a:moveTo>
                    <a:pt x="0" y="0"/>
                  </a:moveTo>
                  <a:lnTo>
                    <a:pt x="36465" y="0"/>
                  </a:lnTo>
                  <a:lnTo>
                    <a:pt x="36465" y="598444"/>
                  </a:lnTo>
                  <a:lnTo>
                    <a:pt x="207510" y="598444"/>
                  </a:lnTo>
                  <a:lnTo>
                    <a:pt x="207510" y="630144"/>
                  </a:lnTo>
                  <a:lnTo>
                    <a:pt x="0" y="6301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endParaRPr>
            </a:p>
          </p:txBody>
        </p:sp>
        <p:sp>
          <p:nvSpPr>
            <p:cNvPr id="13" name="PA_任意多边形 20"/>
            <p:cNvSpPr/>
            <p:nvPr>
              <p:custDataLst>
                <p:tags r:id="rId5"/>
              </p:custDataLst>
            </p:nvPr>
          </p:nvSpPr>
          <p:spPr>
            <a:xfrm flipH="1">
              <a:off x="-2582996" y="1886498"/>
              <a:ext cx="267759" cy="828862"/>
            </a:xfrm>
            <a:custGeom>
              <a:avLst/>
              <a:gdLst>
                <a:gd name="connsiteX0" fmla="*/ 207510 w 207510"/>
                <a:gd name="connsiteY0" fmla="*/ 0 h 589493"/>
                <a:gd name="connsiteX1" fmla="*/ 0 w 207510"/>
                <a:gd name="connsiteY1" fmla="*/ 0 h 589493"/>
                <a:gd name="connsiteX2" fmla="*/ 0 w 207510"/>
                <a:gd name="connsiteY2" fmla="*/ 589493 h 589493"/>
                <a:gd name="connsiteX3" fmla="*/ 36465 w 207510"/>
                <a:gd name="connsiteY3" fmla="*/ 589493 h 589493"/>
                <a:gd name="connsiteX4" fmla="*/ 36465 w 207510"/>
                <a:gd name="connsiteY4" fmla="*/ 31701 h 589493"/>
                <a:gd name="connsiteX5" fmla="*/ 207510 w 207510"/>
                <a:gd name="connsiteY5" fmla="*/ 31701 h 58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0" h="589493">
                  <a:moveTo>
                    <a:pt x="207510" y="0"/>
                  </a:moveTo>
                  <a:lnTo>
                    <a:pt x="0" y="0"/>
                  </a:lnTo>
                  <a:lnTo>
                    <a:pt x="0" y="589493"/>
                  </a:lnTo>
                  <a:lnTo>
                    <a:pt x="36465" y="589493"/>
                  </a:lnTo>
                  <a:lnTo>
                    <a:pt x="36465" y="31701"/>
                  </a:lnTo>
                  <a:lnTo>
                    <a:pt x="207510" y="3170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endParaRPr>
            </a:p>
          </p:txBody>
        </p:sp>
        <p:sp>
          <p:nvSpPr>
            <p:cNvPr id="14" name="任意多边形: 形状 49"/>
            <p:cNvSpPr/>
            <p:nvPr>
              <p:custDataLst>
                <p:tags r:id="rId6"/>
              </p:custDataLst>
            </p:nvPr>
          </p:nvSpPr>
          <p:spPr>
            <a:xfrm>
              <a:off x="-8389148" y="1443030"/>
              <a:ext cx="4270058" cy="1066436"/>
            </a:xfrm>
            <a:custGeom>
              <a:avLst/>
              <a:gdLst/>
              <a:ahLst/>
              <a:cxnLst/>
              <a:rect l="l" t="t" r="r" b="b"/>
              <a:pathLst>
                <a:path w="4272756" h="1068532">
                  <a:moveTo>
                    <a:pt x="1304925" y="673245"/>
                  </a:moveTo>
                  <a:cubicBezTo>
                    <a:pt x="1308100" y="676420"/>
                    <a:pt x="1301750" y="690707"/>
                    <a:pt x="1285875" y="716107"/>
                  </a:cubicBezTo>
                  <a:cubicBezTo>
                    <a:pt x="1273175" y="738332"/>
                    <a:pt x="1262063" y="765320"/>
                    <a:pt x="1252538" y="797070"/>
                  </a:cubicBezTo>
                  <a:cubicBezTo>
                    <a:pt x="1236663" y="831995"/>
                    <a:pt x="1228725" y="865332"/>
                    <a:pt x="1228725" y="897082"/>
                  </a:cubicBezTo>
                  <a:cubicBezTo>
                    <a:pt x="1228725" y="906607"/>
                    <a:pt x="1228725" y="911370"/>
                    <a:pt x="1228725" y="911370"/>
                  </a:cubicBezTo>
                  <a:cubicBezTo>
                    <a:pt x="1216025" y="927245"/>
                    <a:pt x="1182688" y="919307"/>
                    <a:pt x="1128713" y="887557"/>
                  </a:cubicBezTo>
                  <a:cubicBezTo>
                    <a:pt x="1119188" y="884382"/>
                    <a:pt x="1108075" y="882795"/>
                    <a:pt x="1095375" y="882795"/>
                  </a:cubicBezTo>
                  <a:cubicBezTo>
                    <a:pt x="1085850" y="882795"/>
                    <a:pt x="1082675" y="879620"/>
                    <a:pt x="1085850" y="873270"/>
                  </a:cubicBezTo>
                  <a:cubicBezTo>
                    <a:pt x="1076325" y="857395"/>
                    <a:pt x="1103313" y="820882"/>
                    <a:pt x="1166813" y="763732"/>
                  </a:cubicBezTo>
                  <a:cubicBezTo>
                    <a:pt x="1243013" y="700232"/>
                    <a:pt x="1289050" y="670070"/>
                    <a:pt x="1304925" y="673245"/>
                  </a:cubicBezTo>
                  <a:close/>
                  <a:moveTo>
                    <a:pt x="1752600" y="658957"/>
                  </a:moveTo>
                  <a:cubicBezTo>
                    <a:pt x="1749425" y="665307"/>
                    <a:pt x="1738313" y="676420"/>
                    <a:pt x="1719263" y="692295"/>
                  </a:cubicBezTo>
                  <a:cubicBezTo>
                    <a:pt x="1719263" y="695470"/>
                    <a:pt x="1722438" y="703407"/>
                    <a:pt x="1728788" y="716107"/>
                  </a:cubicBezTo>
                  <a:cubicBezTo>
                    <a:pt x="1741488" y="728807"/>
                    <a:pt x="1752600" y="743095"/>
                    <a:pt x="1762125" y="758970"/>
                  </a:cubicBezTo>
                  <a:cubicBezTo>
                    <a:pt x="1768475" y="778020"/>
                    <a:pt x="1774825" y="795482"/>
                    <a:pt x="1781175" y="811357"/>
                  </a:cubicBezTo>
                  <a:cubicBezTo>
                    <a:pt x="1787525" y="830407"/>
                    <a:pt x="1793875" y="843107"/>
                    <a:pt x="1800225" y="849457"/>
                  </a:cubicBezTo>
                  <a:cubicBezTo>
                    <a:pt x="1809750" y="865332"/>
                    <a:pt x="1817688" y="879620"/>
                    <a:pt x="1824038" y="892320"/>
                  </a:cubicBezTo>
                  <a:cubicBezTo>
                    <a:pt x="1897063" y="990745"/>
                    <a:pt x="1924050" y="1041545"/>
                    <a:pt x="1905000" y="1044720"/>
                  </a:cubicBezTo>
                  <a:cubicBezTo>
                    <a:pt x="1898650" y="1057420"/>
                    <a:pt x="1847850" y="1065357"/>
                    <a:pt x="1752600" y="1068532"/>
                  </a:cubicBezTo>
                  <a:cubicBezTo>
                    <a:pt x="1689100" y="1065357"/>
                    <a:pt x="1628775" y="1062182"/>
                    <a:pt x="1571625" y="1059007"/>
                  </a:cubicBezTo>
                  <a:cubicBezTo>
                    <a:pt x="1485900" y="1055832"/>
                    <a:pt x="1425575" y="1022495"/>
                    <a:pt x="1390650" y="958995"/>
                  </a:cubicBezTo>
                  <a:cubicBezTo>
                    <a:pt x="1368425" y="920895"/>
                    <a:pt x="1355725" y="890732"/>
                    <a:pt x="1352550" y="868507"/>
                  </a:cubicBezTo>
                  <a:cubicBezTo>
                    <a:pt x="1346200" y="833582"/>
                    <a:pt x="1349375" y="789132"/>
                    <a:pt x="1362075" y="735157"/>
                  </a:cubicBezTo>
                  <a:cubicBezTo>
                    <a:pt x="1365250" y="716107"/>
                    <a:pt x="1365250" y="700232"/>
                    <a:pt x="1362075" y="687532"/>
                  </a:cubicBezTo>
                  <a:cubicBezTo>
                    <a:pt x="1362075" y="684357"/>
                    <a:pt x="1363663" y="682770"/>
                    <a:pt x="1366838" y="682770"/>
                  </a:cubicBezTo>
                  <a:cubicBezTo>
                    <a:pt x="1392238" y="682770"/>
                    <a:pt x="1408113" y="689120"/>
                    <a:pt x="1414463" y="701820"/>
                  </a:cubicBezTo>
                  <a:cubicBezTo>
                    <a:pt x="1414463" y="708170"/>
                    <a:pt x="1411288" y="724045"/>
                    <a:pt x="1404938" y="749445"/>
                  </a:cubicBezTo>
                  <a:cubicBezTo>
                    <a:pt x="1398588" y="790720"/>
                    <a:pt x="1395413" y="819295"/>
                    <a:pt x="1395413" y="835170"/>
                  </a:cubicBezTo>
                  <a:cubicBezTo>
                    <a:pt x="1398588" y="882795"/>
                    <a:pt x="1417638" y="916132"/>
                    <a:pt x="1452563" y="935182"/>
                  </a:cubicBezTo>
                  <a:cubicBezTo>
                    <a:pt x="1497013" y="960582"/>
                    <a:pt x="1584325" y="968520"/>
                    <a:pt x="1714500" y="958995"/>
                  </a:cubicBezTo>
                  <a:cubicBezTo>
                    <a:pt x="1749425" y="955820"/>
                    <a:pt x="1768475" y="939945"/>
                    <a:pt x="1771650" y="911370"/>
                  </a:cubicBezTo>
                  <a:cubicBezTo>
                    <a:pt x="1768475" y="901845"/>
                    <a:pt x="1762125" y="885970"/>
                    <a:pt x="1752600" y="863745"/>
                  </a:cubicBezTo>
                  <a:cubicBezTo>
                    <a:pt x="1749425" y="854220"/>
                    <a:pt x="1746250" y="843107"/>
                    <a:pt x="1743075" y="830407"/>
                  </a:cubicBezTo>
                  <a:cubicBezTo>
                    <a:pt x="1717675" y="754207"/>
                    <a:pt x="1701800" y="716107"/>
                    <a:pt x="1695450" y="716107"/>
                  </a:cubicBezTo>
                  <a:cubicBezTo>
                    <a:pt x="1685925" y="716107"/>
                    <a:pt x="1666875" y="735157"/>
                    <a:pt x="1638300" y="773257"/>
                  </a:cubicBezTo>
                  <a:cubicBezTo>
                    <a:pt x="1638300" y="770082"/>
                    <a:pt x="1636713" y="771670"/>
                    <a:pt x="1633538" y="778020"/>
                  </a:cubicBezTo>
                  <a:cubicBezTo>
                    <a:pt x="1630363" y="784370"/>
                    <a:pt x="1625600" y="792307"/>
                    <a:pt x="1619250" y="801832"/>
                  </a:cubicBezTo>
                  <a:cubicBezTo>
                    <a:pt x="1603375" y="843107"/>
                    <a:pt x="1585913" y="862157"/>
                    <a:pt x="1566863" y="858982"/>
                  </a:cubicBezTo>
                  <a:cubicBezTo>
                    <a:pt x="1522413" y="839932"/>
                    <a:pt x="1493838" y="798657"/>
                    <a:pt x="1481138" y="735157"/>
                  </a:cubicBezTo>
                  <a:cubicBezTo>
                    <a:pt x="1481138" y="735157"/>
                    <a:pt x="1493838" y="738332"/>
                    <a:pt x="1519238" y="744682"/>
                  </a:cubicBezTo>
                  <a:cubicBezTo>
                    <a:pt x="1541463" y="747857"/>
                    <a:pt x="1555750" y="749445"/>
                    <a:pt x="1562100" y="749445"/>
                  </a:cubicBezTo>
                  <a:cubicBezTo>
                    <a:pt x="1568450" y="749445"/>
                    <a:pt x="1585913" y="743095"/>
                    <a:pt x="1614488" y="730395"/>
                  </a:cubicBezTo>
                  <a:cubicBezTo>
                    <a:pt x="1627188" y="720870"/>
                    <a:pt x="1636713" y="714520"/>
                    <a:pt x="1643063" y="711345"/>
                  </a:cubicBezTo>
                  <a:cubicBezTo>
                    <a:pt x="1658938" y="704995"/>
                    <a:pt x="1674813" y="697057"/>
                    <a:pt x="1690688" y="687532"/>
                  </a:cubicBezTo>
                  <a:cubicBezTo>
                    <a:pt x="1728788" y="665307"/>
                    <a:pt x="1749425" y="655782"/>
                    <a:pt x="1752600" y="658957"/>
                  </a:cubicBezTo>
                  <a:close/>
                  <a:moveTo>
                    <a:pt x="1837432" y="657394"/>
                  </a:moveTo>
                  <a:cubicBezTo>
                    <a:pt x="1872159" y="655658"/>
                    <a:pt x="1931194" y="667292"/>
                    <a:pt x="2014538" y="692295"/>
                  </a:cubicBezTo>
                  <a:cubicBezTo>
                    <a:pt x="2043113" y="701820"/>
                    <a:pt x="2058988" y="712932"/>
                    <a:pt x="2062163" y="725632"/>
                  </a:cubicBezTo>
                  <a:cubicBezTo>
                    <a:pt x="2062163" y="731982"/>
                    <a:pt x="2060575" y="744682"/>
                    <a:pt x="2057400" y="763732"/>
                  </a:cubicBezTo>
                  <a:cubicBezTo>
                    <a:pt x="2057400" y="773257"/>
                    <a:pt x="2057400" y="784370"/>
                    <a:pt x="2057400" y="797070"/>
                  </a:cubicBezTo>
                  <a:cubicBezTo>
                    <a:pt x="2051050" y="847870"/>
                    <a:pt x="2033588" y="871682"/>
                    <a:pt x="2005013" y="868507"/>
                  </a:cubicBezTo>
                  <a:cubicBezTo>
                    <a:pt x="1985963" y="865332"/>
                    <a:pt x="1970088" y="847870"/>
                    <a:pt x="1957388" y="816120"/>
                  </a:cubicBezTo>
                  <a:cubicBezTo>
                    <a:pt x="1947863" y="793895"/>
                    <a:pt x="1939925" y="778020"/>
                    <a:pt x="1933575" y="768495"/>
                  </a:cubicBezTo>
                  <a:cubicBezTo>
                    <a:pt x="1924050" y="762145"/>
                    <a:pt x="1908175" y="747857"/>
                    <a:pt x="1885950" y="725632"/>
                  </a:cubicBezTo>
                  <a:cubicBezTo>
                    <a:pt x="1838325" y="684357"/>
                    <a:pt x="1817688" y="662132"/>
                    <a:pt x="1824038" y="658957"/>
                  </a:cubicBezTo>
                  <a:cubicBezTo>
                    <a:pt x="1828006" y="658163"/>
                    <a:pt x="1832471" y="657643"/>
                    <a:pt x="1837432" y="657394"/>
                  </a:cubicBezTo>
                  <a:close/>
                  <a:moveTo>
                    <a:pt x="3414713" y="425595"/>
                  </a:moveTo>
                  <a:cubicBezTo>
                    <a:pt x="3421063" y="438295"/>
                    <a:pt x="3417887" y="462107"/>
                    <a:pt x="3405188" y="497032"/>
                  </a:cubicBezTo>
                  <a:cubicBezTo>
                    <a:pt x="3398837" y="509732"/>
                    <a:pt x="3392488" y="528782"/>
                    <a:pt x="3386138" y="554182"/>
                  </a:cubicBezTo>
                  <a:cubicBezTo>
                    <a:pt x="3367088" y="611332"/>
                    <a:pt x="3355975" y="658957"/>
                    <a:pt x="3352800" y="697057"/>
                  </a:cubicBezTo>
                  <a:cubicBezTo>
                    <a:pt x="3346450" y="709757"/>
                    <a:pt x="3336925" y="714520"/>
                    <a:pt x="3324225" y="711345"/>
                  </a:cubicBezTo>
                  <a:cubicBezTo>
                    <a:pt x="3282950" y="698645"/>
                    <a:pt x="3241675" y="676420"/>
                    <a:pt x="3200400" y="644670"/>
                  </a:cubicBezTo>
                  <a:cubicBezTo>
                    <a:pt x="3197225" y="641495"/>
                    <a:pt x="3195638" y="636732"/>
                    <a:pt x="3195638" y="630382"/>
                  </a:cubicBezTo>
                  <a:cubicBezTo>
                    <a:pt x="3198813" y="627207"/>
                    <a:pt x="3200400" y="624032"/>
                    <a:pt x="3200400" y="620857"/>
                  </a:cubicBezTo>
                  <a:cubicBezTo>
                    <a:pt x="3213100" y="601807"/>
                    <a:pt x="3235325" y="573232"/>
                    <a:pt x="3267075" y="535132"/>
                  </a:cubicBezTo>
                  <a:cubicBezTo>
                    <a:pt x="3279775" y="522432"/>
                    <a:pt x="3289300" y="512907"/>
                    <a:pt x="3295650" y="506557"/>
                  </a:cubicBezTo>
                  <a:cubicBezTo>
                    <a:pt x="3314700" y="484332"/>
                    <a:pt x="3354388" y="457345"/>
                    <a:pt x="3414713" y="425595"/>
                  </a:cubicBezTo>
                  <a:close/>
                  <a:moveTo>
                    <a:pt x="2905125" y="377970"/>
                  </a:moveTo>
                  <a:cubicBezTo>
                    <a:pt x="2870200" y="381145"/>
                    <a:pt x="2844800" y="392257"/>
                    <a:pt x="2828925" y="411307"/>
                  </a:cubicBezTo>
                  <a:cubicBezTo>
                    <a:pt x="2828925" y="414482"/>
                    <a:pt x="2836863" y="422420"/>
                    <a:pt x="2852738" y="435120"/>
                  </a:cubicBezTo>
                  <a:cubicBezTo>
                    <a:pt x="2878138" y="447820"/>
                    <a:pt x="2892425" y="455757"/>
                    <a:pt x="2895600" y="458932"/>
                  </a:cubicBezTo>
                  <a:cubicBezTo>
                    <a:pt x="2895600" y="462107"/>
                    <a:pt x="2892425" y="468457"/>
                    <a:pt x="2886075" y="477982"/>
                  </a:cubicBezTo>
                  <a:cubicBezTo>
                    <a:pt x="2873375" y="497032"/>
                    <a:pt x="2863850" y="516082"/>
                    <a:pt x="2857500" y="535132"/>
                  </a:cubicBezTo>
                  <a:cubicBezTo>
                    <a:pt x="2841625" y="579582"/>
                    <a:pt x="2809875" y="631970"/>
                    <a:pt x="2762250" y="692295"/>
                  </a:cubicBezTo>
                  <a:cubicBezTo>
                    <a:pt x="2749550" y="711345"/>
                    <a:pt x="2741613" y="724045"/>
                    <a:pt x="2738438" y="730395"/>
                  </a:cubicBezTo>
                  <a:cubicBezTo>
                    <a:pt x="2719388" y="768495"/>
                    <a:pt x="2719388" y="792307"/>
                    <a:pt x="2738438" y="801832"/>
                  </a:cubicBezTo>
                  <a:cubicBezTo>
                    <a:pt x="2805113" y="827232"/>
                    <a:pt x="2857500" y="836757"/>
                    <a:pt x="2895600" y="830407"/>
                  </a:cubicBezTo>
                  <a:cubicBezTo>
                    <a:pt x="2955925" y="811357"/>
                    <a:pt x="2995613" y="701820"/>
                    <a:pt x="3014663" y="501795"/>
                  </a:cubicBezTo>
                  <a:cubicBezTo>
                    <a:pt x="3017838" y="425595"/>
                    <a:pt x="2981325" y="384320"/>
                    <a:pt x="2905125" y="377970"/>
                  </a:cubicBezTo>
                  <a:close/>
                  <a:moveTo>
                    <a:pt x="4086225" y="363682"/>
                  </a:moveTo>
                  <a:cubicBezTo>
                    <a:pt x="4089400" y="366857"/>
                    <a:pt x="4094163" y="376382"/>
                    <a:pt x="4100513" y="392257"/>
                  </a:cubicBezTo>
                  <a:cubicBezTo>
                    <a:pt x="4106863" y="401782"/>
                    <a:pt x="4113213" y="409720"/>
                    <a:pt x="4119563" y="416070"/>
                  </a:cubicBezTo>
                  <a:cubicBezTo>
                    <a:pt x="4186238" y="492270"/>
                    <a:pt x="4230688" y="538307"/>
                    <a:pt x="4252913" y="554182"/>
                  </a:cubicBezTo>
                  <a:cubicBezTo>
                    <a:pt x="4268788" y="570057"/>
                    <a:pt x="4275138" y="585932"/>
                    <a:pt x="4271963" y="601807"/>
                  </a:cubicBezTo>
                  <a:cubicBezTo>
                    <a:pt x="4268788" y="614507"/>
                    <a:pt x="4259263" y="617682"/>
                    <a:pt x="4243388" y="611332"/>
                  </a:cubicBezTo>
                  <a:cubicBezTo>
                    <a:pt x="4189413" y="589107"/>
                    <a:pt x="4119563" y="568470"/>
                    <a:pt x="4033838" y="549420"/>
                  </a:cubicBezTo>
                  <a:cubicBezTo>
                    <a:pt x="4021138" y="546245"/>
                    <a:pt x="4014788" y="538307"/>
                    <a:pt x="4014788" y="525607"/>
                  </a:cubicBezTo>
                  <a:cubicBezTo>
                    <a:pt x="4014788" y="493857"/>
                    <a:pt x="4024313" y="454170"/>
                    <a:pt x="4043363" y="406545"/>
                  </a:cubicBezTo>
                  <a:cubicBezTo>
                    <a:pt x="4059238" y="377970"/>
                    <a:pt x="4073525" y="363682"/>
                    <a:pt x="4086225" y="363682"/>
                  </a:cubicBezTo>
                  <a:close/>
                  <a:moveTo>
                    <a:pt x="2538413" y="361896"/>
                  </a:moveTo>
                  <a:cubicBezTo>
                    <a:pt x="2543969" y="361499"/>
                    <a:pt x="2548732" y="362095"/>
                    <a:pt x="2552700" y="363682"/>
                  </a:cubicBezTo>
                  <a:cubicBezTo>
                    <a:pt x="2568575" y="376382"/>
                    <a:pt x="2576513" y="400195"/>
                    <a:pt x="2576513" y="435120"/>
                  </a:cubicBezTo>
                  <a:cubicBezTo>
                    <a:pt x="2573338" y="441470"/>
                    <a:pt x="2563813" y="447820"/>
                    <a:pt x="2547938" y="454170"/>
                  </a:cubicBezTo>
                  <a:cubicBezTo>
                    <a:pt x="2509838" y="473220"/>
                    <a:pt x="2492375" y="489095"/>
                    <a:pt x="2495550" y="501795"/>
                  </a:cubicBezTo>
                  <a:cubicBezTo>
                    <a:pt x="2495550" y="508145"/>
                    <a:pt x="2503488" y="514495"/>
                    <a:pt x="2519363" y="520845"/>
                  </a:cubicBezTo>
                  <a:cubicBezTo>
                    <a:pt x="2532063" y="524020"/>
                    <a:pt x="2541588" y="525607"/>
                    <a:pt x="2547938" y="525607"/>
                  </a:cubicBezTo>
                  <a:cubicBezTo>
                    <a:pt x="2566988" y="538307"/>
                    <a:pt x="2579688" y="549420"/>
                    <a:pt x="2586038" y="558945"/>
                  </a:cubicBezTo>
                  <a:cubicBezTo>
                    <a:pt x="2582863" y="577995"/>
                    <a:pt x="2573338" y="587520"/>
                    <a:pt x="2557463" y="587520"/>
                  </a:cubicBezTo>
                  <a:cubicBezTo>
                    <a:pt x="2547938" y="587520"/>
                    <a:pt x="2535238" y="587520"/>
                    <a:pt x="2519363" y="587520"/>
                  </a:cubicBezTo>
                  <a:cubicBezTo>
                    <a:pt x="2497138" y="584345"/>
                    <a:pt x="2486025" y="582757"/>
                    <a:pt x="2486025" y="582757"/>
                  </a:cubicBezTo>
                  <a:cubicBezTo>
                    <a:pt x="2482850" y="598632"/>
                    <a:pt x="2500313" y="620857"/>
                    <a:pt x="2538413" y="649432"/>
                  </a:cubicBezTo>
                  <a:cubicBezTo>
                    <a:pt x="2551112" y="658957"/>
                    <a:pt x="2559050" y="663720"/>
                    <a:pt x="2562225" y="663720"/>
                  </a:cubicBezTo>
                  <a:cubicBezTo>
                    <a:pt x="2562225" y="682770"/>
                    <a:pt x="2552700" y="695470"/>
                    <a:pt x="2533650" y="701820"/>
                  </a:cubicBezTo>
                  <a:cubicBezTo>
                    <a:pt x="2520950" y="701820"/>
                    <a:pt x="2505075" y="698645"/>
                    <a:pt x="2486025" y="692295"/>
                  </a:cubicBezTo>
                  <a:cubicBezTo>
                    <a:pt x="2473325" y="685945"/>
                    <a:pt x="2466975" y="682770"/>
                    <a:pt x="2466975" y="682770"/>
                  </a:cubicBezTo>
                  <a:cubicBezTo>
                    <a:pt x="2457450" y="689120"/>
                    <a:pt x="2452688" y="709757"/>
                    <a:pt x="2452688" y="744682"/>
                  </a:cubicBezTo>
                  <a:lnTo>
                    <a:pt x="2457450" y="916132"/>
                  </a:lnTo>
                  <a:cubicBezTo>
                    <a:pt x="2454275" y="947882"/>
                    <a:pt x="2446338" y="960582"/>
                    <a:pt x="2433638" y="954232"/>
                  </a:cubicBezTo>
                  <a:cubicBezTo>
                    <a:pt x="2408238" y="957407"/>
                    <a:pt x="2395538" y="946295"/>
                    <a:pt x="2395538" y="920895"/>
                  </a:cubicBezTo>
                  <a:cubicBezTo>
                    <a:pt x="2395538" y="911370"/>
                    <a:pt x="2395538" y="890732"/>
                    <a:pt x="2395538" y="858982"/>
                  </a:cubicBezTo>
                  <a:cubicBezTo>
                    <a:pt x="2395538" y="843107"/>
                    <a:pt x="2395538" y="824057"/>
                    <a:pt x="2395538" y="801832"/>
                  </a:cubicBezTo>
                  <a:cubicBezTo>
                    <a:pt x="2395538" y="779607"/>
                    <a:pt x="2397125" y="757382"/>
                    <a:pt x="2400300" y="735157"/>
                  </a:cubicBezTo>
                  <a:cubicBezTo>
                    <a:pt x="2397125" y="719282"/>
                    <a:pt x="2386013" y="712932"/>
                    <a:pt x="2366963" y="716107"/>
                  </a:cubicBezTo>
                  <a:cubicBezTo>
                    <a:pt x="2357438" y="719282"/>
                    <a:pt x="2338388" y="735157"/>
                    <a:pt x="2309813" y="763732"/>
                  </a:cubicBezTo>
                  <a:cubicBezTo>
                    <a:pt x="2265363" y="808182"/>
                    <a:pt x="2235200" y="833582"/>
                    <a:pt x="2219325" y="839932"/>
                  </a:cubicBezTo>
                  <a:cubicBezTo>
                    <a:pt x="2184400" y="849457"/>
                    <a:pt x="2154238" y="839932"/>
                    <a:pt x="2128838" y="811357"/>
                  </a:cubicBezTo>
                  <a:cubicBezTo>
                    <a:pt x="2128838" y="811357"/>
                    <a:pt x="2136775" y="805007"/>
                    <a:pt x="2152650" y="792307"/>
                  </a:cubicBezTo>
                  <a:cubicBezTo>
                    <a:pt x="2200275" y="757382"/>
                    <a:pt x="2244725" y="719282"/>
                    <a:pt x="2286000" y="678007"/>
                  </a:cubicBezTo>
                  <a:cubicBezTo>
                    <a:pt x="2343150" y="614507"/>
                    <a:pt x="2363788" y="563707"/>
                    <a:pt x="2347913" y="525607"/>
                  </a:cubicBezTo>
                  <a:cubicBezTo>
                    <a:pt x="2328863" y="519257"/>
                    <a:pt x="2293938" y="533545"/>
                    <a:pt x="2243138" y="568470"/>
                  </a:cubicBezTo>
                  <a:cubicBezTo>
                    <a:pt x="2224088" y="581170"/>
                    <a:pt x="2212975" y="585932"/>
                    <a:pt x="2209800" y="582757"/>
                  </a:cubicBezTo>
                  <a:cubicBezTo>
                    <a:pt x="2197100" y="579582"/>
                    <a:pt x="2187575" y="560532"/>
                    <a:pt x="2181225" y="525607"/>
                  </a:cubicBezTo>
                  <a:cubicBezTo>
                    <a:pt x="2171700" y="484332"/>
                    <a:pt x="2171700" y="458932"/>
                    <a:pt x="2181225" y="449407"/>
                  </a:cubicBezTo>
                  <a:cubicBezTo>
                    <a:pt x="2181225" y="449407"/>
                    <a:pt x="2189163" y="449407"/>
                    <a:pt x="2205038" y="449407"/>
                  </a:cubicBezTo>
                  <a:cubicBezTo>
                    <a:pt x="2284413" y="452582"/>
                    <a:pt x="2371725" y="433532"/>
                    <a:pt x="2466975" y="392257"/>
                  </a:cubicBezTo>
                  <a:cubicBezTo>
                    <a:pt x="2497931" y="373207"/>
                    <a:pt x="2521744" y="363087"/>
                    <a:pt x="2538413" y="361896"/>
                  </a:cubicBezTo>
                  <a:close/>
                  <a:moveTo>
                    <a:pt x="3019425" y="339870"/>
                  </a:moveTo>
                  <a:cubicBezTo>
                    <a:pt x="3092450" y="352570"/>
                    <a:pt x="3141663" y="371620"/>
                    <a:pt x="3167063" y="397020"/>
                  </a:cubicBezTo>
                  <a:cubicBezTo>
                    <a:pt x="3167063" y="400195"/>
                    <a:pt x="3163888" y="411307"/>
                    <a:pt x="3157538" y="430357"/>
                  </a:cubicBezTo>
                  <a:cubicBezTo>
                    <a:pt x="3144838" y="468457"/>
                    <a:pt x="3135313" y="503382"/>
                    <a:pt x="3128963" y="535132"/>
                  </a:cubicBezTo>
                  <a:cubicBezTo>
                    <a:pt x="3068638" y="798657"/>
                    <a:pt x="3016250" y="947882"/>
                    <a:pt x="2971800" y="982807"/>
                  </a:cubicBezTo>
                  <a:cubicBezTo>
                    <a:pt x="2901950" y="976457"/>
                    <a:pt x="2817813" y="916132"/>
                    <a:pt x="2719388" y="801832"/>
                  </a:cubicBezTo>
                  <a:cubicBezTo>
                    <a:pt x="2633663" y="858982"/>
                    <a:pt x="2555875" y="885970"/>
                    <a:pt x="2486025" y="882795"/>
                  </a:cubicBezTo>
                  <a:cubicBezTo>
                    <a:pt x="2479675" y="879620"/>
                    <a:pt x="2498725" y="858982"/>
                    <a:pt x="2543175" y="820882"/>
                  </a:cubicBezTo>
                  <a:cubicBezTo>
                    <a:pt x="2619375" y="754207"/>
                    <a:pt x="2671763" y="700232"/>
                    <a:pt x="2700338" y="658957"/>
                  </a:cubicBezTo>
                  <a:cubicBezTo>
                    <a:pt x="2751138" y="585932"/>
                    <a:pt x="2782888" y="506557"/>
                    <a:pt x="2795588" y="420832"/>
                  </a:cubicBezTo>
                  <a:cubicBezTo>
                    <a:pt x="2773363" y="430357"/>
                    <a:pt x="2744788" y="449407"/>
                    <a:pt x="2709863" y="477982"/>
                  </a:cubicBezTo>
                  <a:cubicBezTo>
                    <a:pt x="2681288" y="500207"/>
                    <a:pt x="2662238" y="509732"/>
                    <a:pt x="2652713" y="506557"/>
                  </a:cubicBezTo>
                  <a:cubicBezTo>
                    <a:pt x="2640013" y="506557"/>
                    <a:pt x="2630488" y="489095"/>
                    <a:pt x="2624138" y="454170"/>
                  </a:cubicBezTo>
                  <a:cubicBezTo>
                    <a:pt x="2617788" y="416070"/>
                    <a:pt x="2619375" y="390670"/>
                    <a:pt x="2628900" y="377970"/>
                  </a:cubicBezTo>
                  <a:cubicBezTo>
                    <a:pt x="2628900" y="377970"/>
                    <a:pt x="2652713" y="376382"/>
                    <a:pt x="2700338" y="373207"/>
                  </a:cubicBezTo>
                  <a:cubicBezTo>
                    <a:pt x="2728913" y="370032"/>
                    <a:pt x="2749550" y="366857"/>
                    <a:pt x="2762250" y="363682"/>
                  </a:cubicBezTo>
                  <a:cubicBezTo>
                    <a:pt x="2787650" y="360507"/>
                    <a:pt x="2825750" y="355745"/>
                    <a:pt x="2876550" y="349395"/>
                  </a:cubicBezTo>
                  <a:cubicBezTo>
                    <a:pt x="2933700" y="346220"/>
                    <a:pt x="2981325" y="343045"/>
                    <a:pt x="3019425" y="339870"/>
                  </a:cubicBezTo>
                  <a:close/>
                  <a:moveTo>
                    <a:pt x="3662363" y="287482"/>
                  </a:moveTo>
                  <a:cubicBezTo>
                    <a:pt x="3633788" y="293832"/>
                    <a:pt x="3617912" y="312882"/>
                    <a:pt x="3614738" y="344632"/>
                  </a:cubicBezTo>
                  <a:cubicBezTo>
                    <a:pt x="3621088" y="382732"/>
                    <a:pt x="3641725" y="404957"/>
                    <a:pt x="3676650" y="411307"/>
                  </a:cubicBezTo>
                  <a:cubicBezTo>
                    <a:pt x="3695700" y="411307"/>
                    <a:pt x="3732212" y="404957"/>
                    <a:pt x="3786188" y="392257"/>
                  </a:cubicBezTo>
                  <a:cubicBezTo>
                    <a:pt x="3792538" y="389082"/>
                    <a:pt x="3798888" y="385907"/>
                    <a:pt x="3805238" y="382732"/>
                  </a:cubicBezTo>
                  <a:cubicBezTo>
                    <a:pt x="3763963" y="322407"/>
                    <a:pt x="3716338" y="290657"/>
                    <a:pt x="3662363" y="287482"/>
                  </a:cubicBezTo>
                  <a:close/>
                  <a:moveTo>
                    <a:pt x="1828205" y="243429"/>
                  </a:moveTo>
                  <a:cubicBezTo>
                    <a:pt x="1831777" y="243429"/>
                    <a:pt x="1835150" y="243826"/>
                    <a:pt x="1838325" y="244620"/>
                  </a:cubicBezTo>
                  <a:cubicBezTo>
                    <a:pt x="1876425" y="289070"/>
                    <a:pt x="1884363" y="335107"/>
                    <a:pt x="1862138" y="382732"/>
                  </a:cubicBezTo>
                  <a:cubicBezTo>
                    <a:pt x="1852613" y="385907"/>
                    <a:pt x="1841500" y="385907"/>
                    <a:pt x="1828800" y="382732"/>
                  </a:cubicBezTo>
                  <a:cubicBezTo>
                    <a:pt x="1819275" y="379557"/>
                    <a:pt x="1812925" y="377970"/>
                    <a:pt x="1809750" y="377970"/>
                  </a:cubicBezTo>
                  <a:cubicBezTo>
                    <a:pt x="1790700" y="381145"/>
                    <a:pt x="1760538" y="384320"/>
                    <a:pt x="1719263" y="387495"/>
                  </a:cubicBezTo>
                  <a:cubicBezTo>
                    <a:pt x="1703388" y="390670"/>
                    <a:pt x="1687513" y="392257"/>
                    <a:pt x="1671638" y="392257"/>
                  </a:cubicBezTo>
                  <a:cubicBezTo>
                    <a:pt x="1630363" y="392257"/>
                    <a:pt x="1601788" y="393845"/>
                    <a:pt x="1585913" y="397020"/>
                  </a:cubicBezTo>
                  <a:cubicBezTo>
                    <a:pt x="1563688" y="403370"/>
                    <a:pt x="1549400" y="408132"/>
                    <a:pt x="1543050" y="411307"/>
                  </a:cubicBezTo>
                  <a:cubicBezTo>
                    <a:pt x="1539875" y="411307"/>
                    <a:pt x="1538288" y="411307"/>
                    <a:pt x="1538288" y="411307"/>
                  </a:cubicBezTo>
                  <a:cubicBezTo>
                    <a:pt x="1512888" y="411307"/>
                    <a:pt x="1497013" y="414482"/>
                    <a:pt x="1490663" y="420832"/>
                  </a:cubicBezTo>
                  <a:cubicBezTo>
                    <a:pt x="1484313" y="427182"/>
                    <a:pt x="1479550" y="439882"/>
                    <a:pt x="1476375" y="458932"/>
                  </a:cubicBezTo>
                  <a:cubicBezTo>
                    <a:pt x="1470025" y="474807"/>
                    <a:pt x="1466850" y="485920"/>
                    <a:pt x="1466850" y="492270"/>
                  </a:cubicBezTo>
                  <a:cubicBezTo>
                    <a:pt x="1463675" y="517670"/>
                    <a:pt x="1484313" y="528782"/>
                    <a:pt x="1528763" y="525607"/>
                  </a:cubicBezTo>
                  <a:cubicBezTo>
                    <a:pt x="1528763" y="525607"/>
                    <a:pt x="1531938" y="525607"/>
                    <a:pt x="1538288" y="525607"/>
                  </a:cubicBezTo>
                  <a:cubicBezTo>
                    <a:pt x="1579563" y="525607"/>
                    <a:pt x="1633538" y="514495"/>
                    <a:pt x="1700213" y="492270"/>
                  </a:cubicBezTo>
                  <a:cubicBezTo>
                    <a:pt x="1738313" y="479570"/>
                    <a:pt x="1762125" y="476395"/>
                    <a:pt x="1771650" y="482745"/>
                  </a:cubicBezTo>
                  <a:cubicBezTo>
                    <a:pt x="1774825" y="489095"/>
                    <a:pt x="1776413" y="495445"/>
                    <a:pt x="1776413" y="501795"/>
                  </a:cubicBezTo>
                  <a:cubicBezTo>
                    <a:pt x="1776413" y="508145"/>
                    <a:pt x="1778000" y="512907"/>
                    <a:pt x="1781175" y="516082"/>
                  </a:cubicBezTo>
                  <a:cubicBezTo>
                    <a:pt x="1781175" y="525607"/>
                    <a:pt x="1781175" y="533545"/>
                    <a:pt x="1781175" y="539895"/>
                  </a:cubicBezTo>
                  <a:cubicBezTo>
                    <a:pt x="1787525" y="562120"/>
                    <a:pt x="1790700" y="574820"/>
                    <a:pt x="1790700" y="577995"/>
                  </a:cubicBezTo>
                  <a:cubicBezTo>
                    <a:pt x="1784350" y="584345"/>
                    <a:pt x="1741488" y="593870"/>
                    <a:pt x="1662113" y="606570"/>
                  </a:cubicBezTo>
                  <a:cubicBezTo>
                    <a:pt x="1652588" y="609745"/>
                    <a:pt x="1641475" y="612920"/>
                    <a:pt x="1628775" y="616095"/>
                  </a:cubicBezTo>
                  <a:cubicBezTo>
                    <a:pt x="1552575" y="644670"/>
                    <a:pt x="1501775" y="655782"/>
                    <a:pt x="1476375" y="649432"/>
                  </a:cubicBezTo>
                  <a:cubicBezTo>
                    <a:pt x="1447800" y="643082"/>
                    <a:pt x="1427163" y="622445"/>
                    <a:pt x="1414463" y="587520"/>
                  </a:cubicBezTo>
                  <a:cubicBezTo>
                    <a:pt x="1411288" y="584345"/>
                    <a:pt x="1408113" y="576407"/>
                    <a:pt x="1404938" y="563707"/>
                  </a:cubicBezTo>
                  <a:cubicBezTo>
                    <a:pt x="1392238" y="541482"/>
                    <a:pt x="1387475" y="522432"/>
                    <a:pt x="1390650" y="506557"/>
                  </a:cubicBezTo>
                  <a:cubicBezTo>
                    <a:pt x="1393825" y="462107"/>
                    <a:pt x="1390650" y="439882"/>
                    <a:pt x="1381125" y="439882"/>
                  </a:cubicBezTo>
                  <a:cubicBezTo>
                    <a:pt x="1368425" y="439882"/>
                    <a:pt x="1338263" y="449407"/>
                    <a:pt x="1290638" y="468457"/>
                  </a:cubicBezTo>
                  <a:cubicBezTo>
                    <a:pt x="1284288" y="471632"/>
                    <a:pt x="1279525" y="473220"/>
                    <a:pt x="1276350" y="473220"/>
                  </a:cubicBezTo>
                  <a:cubicBezTo>
                    <a:pt x="1238250" y="425595"/>
                    <a:pt x="1219200" y="381145"/>
                    <a:pt x="1219200" y="339870"/>
                  </a:cubicBezTo>
                  <a:cubicBezTo>
                    <a:pt x="1219200" y="339870"/>
                    <a:pt x="1222375" y="339870"/>
                    <a:pt x="1228725" y="339870"/>
                  </a:cubicBezTo>
                  <a:cubicBezTo>
                    <a:pt x="1285875" y="346220"/>
                    <a:pt x="1365250" y="336695"/>
                    <a:pt x="1466850" y="311295"/>
                  </a:cubicBezTo>
                  <a:cubicBezTo>
                    <a:pt x="1565275" y="289070"/>
                    <a:pt x="1663700" y="273195"/>
                    <a:pt x="1762125" y="263670"/>
                  </a:cubicBezTo>
                  <a:cubicBezTo>
                    <a:pt x="1768475" y="263670"/>
                    <a:pt x="1778000" y="260495"/>
                    <a:pt x="1790700" y="254145"/>
                  </a:cubicBezTo>
                  <a:cubicBezTo>
                    <a:pt x="1804988" y="247001"/>
                    <a:pt x="1817489" y="243429"/>
                    <a:pt x="1828205" y="243429"/>
                  </a:cubicBezTo>
                  <a:close/>
                  <a:moveTo>
                    <a:pt x="3652838" y="239857"/>
                  </a:moveTo>
                  <a:cubicBezTo>
                    <a:pt x="3713162" y="246207"/>
                    <a:pt x="3775075" y="290657"/>
                    <a:pt x="3838575" y="373207"/>
                  </a:cubicBezTo>
                  <a:cubicBezTo>
                    <a:pt x="3867150" y="363682"/>
                    <a:pt x="3897313" y="357332"/>
                    <a:pt x="3929063" y="354157"/>
                  </a:cubicBezTo>
                  <a:cubicBezTo>
                    <a:pt x="3935413" y="357332"/>
                    <a:pt x="3940175" y="360507"/>
                    <a:pt x="3943350" y="363682"/>
                  </a:cubicBezTo>
                  <a:cubicBezTo>
                    <a:pt x="3943350" y="366857"/>
                    <a:pt x="3941763" y="368445"/>
                    <a:pt x="3938588" y="368445"/>
                  </a:cubicBezTo>
                  <a:cubicBezTo>
                    <a:pt x="3925888" y="374795"/>
                    <a:pt x="3903663" y="393845"/>
                    <a:pt x="3871913" y="425595"/>
                  </a:cubicBezTo>
                  <a:cubicBezTo>
                    <a:pt x="3887788" y="460520"/>
                    <a:pt x="3902075" y="487507"/>
                    <a:pt x="3914775" y="506557"/>
                  </a:cubicBezTo>
                  <a:cubicBezTo>
                    <a:pt x="3927475" y="525607"/>
                    <a:pt x="3937000" y="539895"/>
                    <a:pt x="3943350" y="549420"/>
                  </a:cubicBezTo>
                  <a:cubicBezTo>
                    <a:pt x="3949700" y="571645"/>
                    <a:pt x="3959225" y="593870"/>
                    <a:pt x="3971925" y="616095"/>
                  </a:cubicBezTo>
                  <a:cubicBezTo>
                    <a:pt x="3990975" y="651020"/>
                    <a:pt x="4006850" y="685945"/>
                    <a:pt x="4019550" y="720870"/>
                  </a:cubicBezTo>
                  <a:cubicBezTo>
                    <a:pt x="4035425" y="800245"/>
                    <a:pt x="4040188" y="855807"/>
                    <a:pt x="4033838" y="887557"/>
                  </a:cubicBezTo>
                  <a:cubicBezTo>
                    <a:pt x="3925888" y="884382"/>
                    <a:pt x="3819525" y="873270"/>
                    <a:pt x="3714750" y="854220"/>
                  </a:cubicBezTo>
                  <a:cubicBezTo>
                    <a:pt x="3638550" y="841520"/>
                    <a:pt x="3587750" y="819295"/>
                    <a:pt x="3562350" y="787545"/>
                  </a:cubicBezTo>
                  <a:cubicBezTo>
                    <a:pt x="3533775" y="752620"/>
                    <a:pt x="3516313" y="692295"/>
                    <a:pt x="3509963" y="606570"/>
                  </a:cubicBezTo>
                  <a:cubicBezTo>
                    <a:pt x="3506788" y="555770"/>
                    <a:pt x="3498850" y="500207"/>
                    <a:pt x="3486150" y="439882"/>
                  </a:cubicBezTo>
                  <a:cubicBezTo>
                    <a:pt x="3489325" y="427182"/>
                    <a:pt x="3500438" y="416070"/>
                    <a:pt x="3519488" y="406545"/>
                  </a:cubicBezTo>
                  <a:cubicBezTo>
                    <a:pt x="3532187" y="457345"/>
                    <a:pt x="3543300" y="511320"/>
                    <a:pt x="3552825" y="568470"/>
                  </a:cubicBezTo>
                  <a:cubicBezTo>
                    <a:pt x="3552825" y="574820"/>
                    <a:pt x="3552825" y="581170"/>
                    <a:pt x="3552825" y="587520"/>
                  </a:cubicBezTo>
                  <a:cubicBezTo>
                    <a:pt x="3571875" y="663720"/>
                    <a:pt x="3600450" y="708170"/>
                    <a:pt x="3638550" y="720870"/>
                  </a:cubicBezTo>
                  <a:cubicBezTo>
                    <a:pt x="3771900" y="758970"/>
                    <a:pt x="3860800" y="766907"/>
                    <a:pt x="3905250" y="744682"/>
                  </a:cubicBezTo>
                  <a:cubicBezTo>
                    <a:pt x="3933825" y="722457"/>
                    <a:pt x="3932238" y="662132"/>
                    <a:pt x="3900488" y="563707"/>
                  </a:cubicBezTo>
                  <a:cubicBezTo>
                    <a:pt x="3884613" y="522432"/>
                    <a:pt x="3865563" y="484332"/>
                    <a:pt x="3843338" y="449407"/>
                  </a:cubicBezTo>
                  <a:cubicBezTo>
                    <a:pt x="3814763" y="465282"/>
                    <a:pt x="3786188" y="493857"/>
                    <a:pt x="3757613" y="535132"/>
                  </a:cubicBezTo>
                  <a:cubicBezTo>
                    <a:pt x="3754438" y="538307"/>
                    <a:pt x="3752850" y="541482"/>
                    <a:pt x="3752850" y="544657"/>
                  </a:cubicBezTo>
                  <a:cubicBezTo>
                    <a:pt x="3749675" y="554182"/>
                    <a:pt x="3744913" y="558945"/>
                    <a:pt x="3738563" y="558945"/>
                  </a:cubicBezTo>
                  <a:cubicBezTo>
                    <a:pt x="3732212" y="558945"/>
                    <a:pt x="3724275" y="555770"/>
                    <a:pt x="3714750" y="549420"/>
                  </a:cubicBezTo>
                  <a:cubicBezTo>
                    <a:pt x="3708400" y="546245"/>
                    <a:pt x="3705225" y="543070"/>
                    <a:pt x="3705225" y="539895"/>
                  </a:cubicBezTo>
                  <a:cubicBezTo>
                    <a:pt x="3679825" y="517670"/>
                    <a:pt x="3657600" y="490682"/>
                    <a:pt x="3638550" y="458932"/>
                  </a:cubicBezTo>
                  <a:cubicBezTo>
                    <a:pt x="3635375" y="458932"/>
                    <a:pt x="3632200" y="455757"/>
                    <a:pt x="3629025" y="449407"/>
                  </a:cubicBezTo>
                  <a:cubicBezTo>
                    <a:pt x="3594100" y="398607"/>
                    <a:pt x="3578225" y="357332"/>
                    <a:pt x="3581400" y="325582"/>
                  </a:cubicBezTo>
                  <a:cubicBezTo>
                    <a:pt x="3587750" y="277957"/>
                    <a:pt x="3611563" y="249382"/>
                    <a:pt x="3652838" y="239857"/>
                  </a:cubicBezTo>
                  <a:close/>
                  <a:moveTo>
                    <a:pt x="892374" y="139547"/>
                  </a:moveTo>
                  <a:cubicBezTo>
                    <a:pt x="903089" y="141333"/>
                    <a:pt x="912019" y="149370"/>
                    <a:pt x="919163" y="163657"/>
                  </a:cubicBezTo>
                  <a:cubicBezTo>
                    <a:pt x="919163" y="170007"/>
                    <a:pt x="922338" y="176357"/>
                    <a:pt x="928688" y="182707"/>
                  </a:cubicBezTo>
                  <a:cubicBezTo>
                    <a:pt x="957263" y="211282"/>
                    <a:pt x="971550" y="241445"/>
                    <a:pt x="971550" y="273195"/>
                  </a:cubicBezTo>
                  <a:cubicBezTo>
                    <a:pt x="968375" y="292245"/>
                    <a:pt x="962025" y="301770"/>
                    <a:pt x="952500" y="301770"/>
                  </a:cubicBezTo>
                  <a:cubicBezTo>
                    <a:pt x="933450" y="301770"/>
                    <a:pt x="917575" y="300182"/>
                    <a:pt x="904875" y="297007"/>
                  </a:cubicBezTo>
                  <a:cubicBezTo>
                    <a:pt x="866775" y="290657"/>
                    <a:pt x="833438" y="287482"/>
                    <a:pt x="804863" y="287482"/>
                  </a:cubicBezTo>
                  <a:cubicBezTo>
                    <a:pt x="735013" y="287482"/>
                    <a:pt x="684213" y="308120"/>
                    <a:pt x="652463" y="349395"/>
                  </a:cubicBezTo>
                  <a:cubicBezTo>
                    <a:pt x="611188" y="397020"/>
                    <a:pt x="590550" y="460520"/>
                    <a:pt x="590550" y="539895"/>
                  </a:cubicBezTo>
                  <a:cubicBezTo>
                    <a:pt x="590550" y="552595"/>
                    <a:pt x="606425" y="562120"/>
                    <a:pt x="638175" y="568470"/>
                  </a:cubicBezTo>
                  <a:cubicBezTo>
                    <a:pt x="644525" y="568470"/>
                    <a:pt x="649288" y="568470"/>
                    <a:pt x="652463" y="568470"/>
                  </a:cubicBezTo>
                  <a:cubicBezTo>
                    <a:pt x="674688" y="577995"/>
                    <a:pt x="698500" y="585932"/>
                    <a:pt x="723900" y="592282"/>
                  </a:cubicBezTo>
                  <a:cubicBezTo>
                    <a:pt x="796925" y="611332"/>
                    <a:pt x="852488" y="627207"/>
                    <a:pt x="890588" y="639907"/>
                  </a:cubicBezTo>
                  <a:cubicBezTo>
                    <a:pt x="890588" y="643082"/>
                    <a:pt x="892175" y="644670"/>
                    <a:pt x="895350" y="644670"/>
                  </a:cubicBezTo>
                  <a:cubicBezTo>
                    <a:pt x="920750" y="644670"/>
                    <a:pt x="939800" y="655782"/>
                    <a:pt x="952500" y="678007"/>
                  </a:cubicBezTo>
                  <a:cubicBezTo>
                    <a:pt x="962025" y="697057"/>
                    <a:pt x="962025" y="731982"/>
                    <a:pt x="952500" y="782782"/>
                  </a:cubicBezTo>
                  <a:cubicBezTo>
                    <a:pt x="942975" y="827232"/>
                    <a:pt x="927100" y="849457"/>
                    <a:pt x="904875" y="849457"/>
                  </a:cubicBezTo>
                  <a:cubicBezTo>
                    <a:pt x="898525" y="849457"/>
                    <a:pt x="882650" y="835170"/>
                    <a:pt x="857250" y="806595"/>
                  </a:cubicBezTo>
                  <a:cubicBezTo>
                    <a:pt x="831850" y="771670"/>
                    <a:pt x="812800" y="747857"/>
                    <a:pt x="800100" y="735157"/>
                  </a:cubicBezTo>
                  <a:cubicBezTo>
                    <a:pt x="736600" y="668482"/>
                    <a:pt x="666750" y="620857"/>
                    <a:pt x="590550" y="592282"/>
                  </a:cubicBezTo>
                  <a:cubicBezTo>
                    <a:pt x="584200" y="598632"/>
                    <a:pt x="579438" y="608157"/>
                    <a:pt x="576263" y="620857"/>
                  </a:cubicBezTo>
                  <a:cubicBezTo>
                    <a:pt x="576263" y="627207"/>
                    <a:pt x="576263" y="630382"/>
                    <a:pt x="576263" y="630382"/>
                  </a:cubicBezTo>
                  <a:cubicBezTo>
                    <a:pt x="576263" y="636732"/>
                    <a:pt x="574675" y="649432"/>
                    <a:pt x="571500" y="668482"/>
                  </a:cubicBezTo>
                  <a:cubicBezTo>
                    <a:pt x="571500" y="744682"/>
                    <a:pt x="571500" y="830407"/>
                    <a:pt x="571500" y="925657"/>
                  </a:cubicBezTo>
                  <a:cubicBezTo>
                    <a:pt x="571500" y="938357"/>
                    <a:pt x="569913" y="947882"/>
                    <a:pt x="566738" y="954232"/>
                  </a:cubicBezTo>
                  <a:cubicBezTo>
                    <a:pt x="534988" y="970107"/>
                    <a:pt x="493713" y="970107"/>
                    <a:pt x="442913" y="954232"/>
                  </a:cubicBezTo>
                  <a:cubicBezTo>
                    <a:pt x="442913" y="954232"/>
                    <a:pt x="446088" y="949470"/>
                    <a:pt x="452438" y="939945"/>
                  </a:cubicBezTo>
                  <a:cubicBezTo>
                    <a:pt x="461963" y="927245"/>
                    <a:pt x="468313" y="916132"/>
                    <a:pt x="471488" y="906607"/>
                  </a:cubicBezTo>
                  <a:cubicBezTo>
                    <a:pt x="484188" y="862157"/>
                    <a:pt x="490538" y="792307"/>
                    <a:pt x="490538" y="697057"/>
                  </a:cubicBezTo>
                  <a:cubicBezTo>
                    <a:pt x="490538" y="662132"/>
                    <a:pt x="488950" y="633557"/>
                    <a:pt x="485775" y="611332"/>
                  </a:cubicBezTo>
                  <a:cubicBezTo>
                    <a:pt x="485775" y="589107"/>
                    <a:pt x="484188" y="568470"/>
                    <a:pt x="481013" y="549420"/>
                  </a:cubicBezTo>
                  <a:cubicBezTo>
                    <a:pt x="474663" y="530370"/>
                    <a:pt x="463550" y="520845"/>
                    <a:pt x="447675" y="520845"/>
                  </a:cubicBezTo>
                  <a:cubicBezTo>
                    <a:pt x="425450" y="527195"/>
                    <a:pt x="361950" y="577995"/>
                    <a:pt x="257175" y="673245"/>
                  </a:cubicBezTo>
                  <a:cubicBezTo>
                    <a:pt x="244475" y="682770"/>
                    <a:pt x="227013" y="700232"/>
                    <a:pt x="204788" y="725632"/>
                  </a:cubicBezTo>
                  <a:cubicBezTo>
                    <a:pt x="192088" y="741507"/>
                    <a:pt x="182563" y="752620"/>
                    <a:pt x="176213" y="758970"/>
                  </a:cubicBezTo>
                  <a:cubicBezTo>
                    <a:pt x="163513" y="774845"/>
                    <a:pt x="157163" y="789132"/>
                    <a:pt x="157163" y="801832"/>
                  </a:cubicBezTo>
                  <a:cubicBezTo>
                    <a:pt x="150813" y="808182"/>
                    <a:pt x="120650" y="812945"/>
                    <a:pt x="66675" y="816120"/>
                  </a:cubicBezTo>
                  <a:cubicBezTo>
                    <a:pt x="22225" y="816120"/>
                    <a:pt x="0" y="812945"/>
                    <a:pt x="0" y="806595"/>
                  </a:cubicBezTo>
                  <a:cubicBezTo>
                    <a:pt x="0" y="803420"/>
                    <a:pt x="11113" y="793895"/>
                    <a:pt x="33338" y="778020"/>
                  </a:cubicBezTo>
                  <a:cubicBezTo>
                    <a:pt x="84138" y="749445"/>
                    <a:pt x="122238" y="720870"/>
                    <a:pt x="147638" y="692295"/>
                  </a:cubicBezTo>
                  <a:cubicBezTo>
                    <a:pt x="179388" y="657370"/>
                    <a:pt x="227013" y="611332"/>
                    <a:pt x="290513" y="554182"/>
                  </a:cubicBezTo>
                  <a:cubicBezTo>
                    <a:pt x="306388" y="541482"/>
                    <a:pt x="323850" y="525607"/>
                    <a:pt x="342900" y="506557"/>
                  </a:cubicBezTo>
                  <a:cubicBezTo>
                    <a:pt x="406400" y="446232"/>
                    <a:pt x="455613" y="385907"/>
                    <a:pt x="490538" y="325582"/>
                  </a:cubicBezTo>
                  <a:cubicBezTo>
                    <a:pt x="493713" y="309707"/>
                    <a:pt x="484188" y="298595"/>
                    <a:pt x="461963" y="292245"/>
                  </a:cubicBezTo>
                  <a:cubicBezTo>
                    <a:pt x="407988" y="295420"/>
                    <a:pt x="334963" y="314470"/>
                    <a:pt x="242888" y="349395"/>
                  </a:cubicBezTo>
                  <a:cubicBezTo>
                    <a:pt x="239713" y="352570"/>
                    <a:pt x="236538" y="354157"/>
                    <a:pt x="233363" y="354157"/>
                  </a:cubicBezTo>
                  <a:cubicBezTo>
                    <a:pt x="201613" y="373207"/>
                    <a:pt x="184150" y="376382"/>
                    <a:pt x="180975" y="363682"/>
                  </a:cubicBezTo>
                  <a:cubicBezTo>
                    <a:pt x="171450" y="347807"/>
                    <a:pt x="163513" y="319232"/>
                    <a:pt x="157163" y="277957"/>
                  </a:cubicBezTo>
                  <a:cubicBezTo>
                    <a:pt x="153988" y="243032"/>
                    <a:pt x="155575" y="219220"/>
                    <a:pt x="161925" y="206520"/>
                  </a:cubicBezTo>
                  <a:cubicBezTo>
                    <a:pt x="161925" y="203345"/>
                    <a:pt x="173038" y="204932"/>
                    <a:pt x="195263" y="211282"/>
                  </a:cubicBezTo>
                  <a:cubicBezTo>
                    <a:pt x="211138" y="214457"/>
                    <a:pt x="222250" y="216045"/>
                    <a:pt x="228600" y="216045"/>
                  </a:cubicBezTo>
                  <a:cubicBezTo>
                    <a:pt x="323850" y="206520"/>
                    <a:pt x="417513" y="196995"/>
                    <a:pt x="509588" y="187470"/>
                  </a:cubicBezTo>
                  <a:cubicBezTo>
                    <a:pt x="541338" y="184295"/>
                    <a:pt x="584200" y="181120"/>
                    <a:pt x="638175" y="177945"/>
                  </a:cubicBezTo>
                  <a:cubicBezTo>
                    <a:pt x="720725" y="171595"/>
                    <a:pt x="801688" y="158895"/>
                    <a:pt x="881063" y="139845"/>
                  </a:cubicBezTo>
                  <a:cubicBezTo>
                    <a:pt x="885031" y="139051"/>
                    <a:pt x="888802" y="138952"/>
                    <a:pt x="892374" y="139547"/>
                  </a:cubicBezTo>
                  <a:close/>
                  <a:moveTo>
                    <a:pt x="2476500" y="68407"/>
                  </a:moveTo>
                  <a:cubicBezTo>
                    <a:pt x="2492375" y="68407"/>
                    <a:pt x="2509838" y="89045"/>
                    <a:pt x="2528888" y="130320"/>
                  </a:cubicBezTo>
                  <a:cubicBezTo>
                    <a:pt x="2532063" y="136670"/>
                    <a:pt x="2535238" y="141432"/>
                    <a:pt x="2538413" y="144607"/>
                  </a:cubicBezTo>
                  <a:cubicBezTo>
                    <a:pt x="2541588" y="154132"/>
                    <a:pt x="2549525" y="166832"/>
                    <a:pt x="2562225" y="182707"/>
                  </a:cubicBezTo>
                  <a:cubicBezTo>
                    <a:pt x="2587625" y="211282"/>
                    <a:pt x="2597150" y="233507"/>
                    <a:pt x="2590800" y="249382"/>
                  </a:cubicBezTo>
                  <a:cubicBezTo>
                    <a:pt x="2581275" y="265257"/>
                    <a:pt x="2552700" y="270020"/>
                    <a:pt x="2505075" y="263670"/>
                  </a:cubicBezTo>
                  <a:cubicBezTo>
                    <a:pt x="2463800" y="257320"/>
                    <a:pt x="2441575" y="244620"/>
                    <a:pt x="2438400" y="225570"/>
                  </a:cubicBezTo>
                  <a:cubicBezTo>
                    <a:pt x="2432050" y="146195"/>
                    <a:pt x="2444750" y="93807"/>
                    <a:pt x="2476500" y="68407"/>
                  </a:cubicBezTo>
                  <a:close/>
                  <a:moveTo>
                    <a:pt x="1604367" y="244"/>
                  </a:moveTo>
                  <a:cubicBezTo>
                    <a:pt x="1609527" y="-352"/>
                    <a:pt x="1614488" y="145"/>
                    <a:pt x="1619250" y="1732"/>
                  </a:cubicBezTo>
                  <a:cubicBezTo>
                    <a:pt x="1622425" y="4907"/>
                    <a:pt x="1624013" y="12845"/>
                    <a:pt x="1624013" y="25545"/>
                  </a:cubicBezTo>
                  <a:cubicBezTo>
                    <a:pt x="1624013" y="44595"/>
                    <a:pt x="1625600" y="58882"/>
                    <a:pt x="1628775" y="68407"/>
                  </a:cubicBezTo>
                  <a:cubicBezTo>
                    <a:pt x="1631950" y="81107"/>
                    <a:pt x="1636713" y="92220"/>
                    <a:pt x="1643063" y="101745"/>
                  </a:cubicBezTo>
                  <a:cubicBezTo>
                    <a:pt x="1662113" y="136670"/>
                    <a:pt x="1671638" y="162070"/>
                    <a:pt x="1671638" y="177945"/>
                  </a:cubicBezTo>
                  <a:cubicBezTo>
                    <a:pt x="1671638" y="209695"/>
                    <a:pt x="1660525" y="223982"/>
                    <a:pt x="1638300" y="220807"/>
                  </a:cubicBezTo>
                  <a:cubicBezTo>
                    <a:pt x="1631950" y="220807"/>
                    <a:pt x="1620838" y="216045"/>
                    <a:pt x="1604963" y="206520"/>
                  </a:cubicBezTo>
                  <a:cubicBezTo>
                    <a:pt x="1595438" y="200170"/>
                    <a:pt x="1582738" y="192232"/>
                    <a:pt x="1566863" y="182707"/>
                  </a:cubicBezTo>
                  <a:cubicBezTo>
                    <a:pt x="1557338" y="179532"/>
                    <a:pt x="1546225" y="174770"/>
                    <a:pt x="1533525" y="168420"/>
                  </a:cubicBezTo>
                  <a:cubicBezTo>
                    <a:pt x="1514475" y="158895"/>
                    <a:pt x="1506538" y="150957"/>
                    <a:pt x="1509713" y="144607"/>
                  </a:cubicBezTo>
                  <a:cubicBezTo>
                    <a:pt x="1509713" y="122382"/>
                    <a:pt x="1524000" y="85870"/>
                    <a:pt x="1552575" y="35070"/>
                  </a:cubicBezTo>
                  <a:cubicBezTo>
                    <a:pt x="1571625" y="13638"/>
                    <a:pt x="1588889" y="2030"/>
                    <a:pt x="1604367" y="244"/>
                  </a:cubicBez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600" b="0" i="0" u="none" strike="noStrike" kern="1200" cap="none" spc="-800" normalizeH="0" baseline="0" noProof="0" dirty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方正魏碑繁体" panose="03000509000000000000" pitchFamily="65" charset="-122"/>
                <a:ea typeface="方正魏碑繁体" panose="03000509000000000000" pitchFamily="65" charset="-122"/>
                <a:cs typeface="+mn-cs"/>
              </a:endParaRPr>
            </a:p>
          </p:txBody>
        </p:sp>
        <p:sp>
          <p:nvSpPr>
            <p:cNvPr id="15" name="任意多边形: 形状 50"/>
            <p:cNvSpPr/>
            <p:nvPr>
              <p:custDataLst>
                <p:tags r:id="rId9"/>
              </p:custDataLst>
            </p:nvPr>
          </p:nvSpPr>
          <p:spPr>
            <a:xfrm>
              <a:off x="-7437900" y="2604494"/>
              <a:ext cx="5122663" cy="939731"/>
            </a:xfrm>
            <a:custGeom>
              <a:avLst/>
              <a:gdLst/>
              <a:ahLst/>
              <a:cxnLst/>
              <a:rect l="l" t="t" r="r" b="b"/>
              <a:pathLst>
                <a:path w="5116955" h="939517">
                  <a:moveTo>
                    <a:pt x="3198477" y="539067"/>
                  </a:moveTo>
                  <a:lnTo>
                    <a:pt x="3198477" y="568471"/>
                  </a:lnTo>
                  <a:lnTo>
                    <a:pt x="3169073" y="568471"/>
                  </a:lnTo>
                  <a:cubicBezTo>
                    <a:pt x="3180974" y="579614"/>
                    <a:pt x="3193576" y="590232"/>
                    <a:pt x="3206878" y="600325"/>
                  </a:cubicBezTo>
                  <a:cubicBezTo>
                    <a:pt x="3220179" y="610418"/>
                    <a:pt x="3234181" y="620336"/>
                    <a:pt x="3248883" y="630078"/>
                  </a:cubicBezTo>
                  <a:cubicBezTo>
                    <a:pt x="3254571" y="616135"/>
                    <a:pt x="3259997" y="601667"/>
                    <a:pt x="3265160" y="586673"/>
                  </a:cubicBezTo>
                  <a:cubicBezTo>
                    <a:pt x="3270323" y="571680"/>
                    <a:pt x="3274698" y="555811"/>
                    <a:pt x="3278287" y="539067"/>
                  </a:cubicBezTo>
                  <a:close/>
                  <a:moveTo>
                    <a:pt x="4125630" y="525065"/>
                  </a:moveTo>
                  <a:lnTo>
                    <a:pt x="4125630" y="719690"/>
                  </a:lnTo>
                  <a:lnTo>
                    <a:pt x="4237644" y="719690"/>
                  </a:lnTo>
                  <a:lnTo>
                    <a:pt x="4237644" y="525065"/>
                  </a:lnTo>
                  <a:close/>
                  <a:moveTo>
                    <a:pt x="4516279" y="434054"/>
                  </a:moveTo>
                  <a:lnTo>
                    <a:pt x="4710904" y="434054"/>
                  </a:lnTo>
                  <a:lnTo>
                    <a:pt x="4710904" y="464858"/>
                  </a:lnTo>
                  <a:lnTo>
                    <a:pt x="4863523" y="464858"/>
                  </a:lnTo>
                  <a:lnTo>
                    <a:pt x="4877524" y="434054"/>
                  </a:lnTo>
                  <a:lnTo>
                    <a:pt x="5069349" y="460657"/>
                  </a:lnTo>
                  <a:lnTo>
                    <a:pt x="5046946" y="522265"/>
                  </a:lnTo>
                  <a:lnTo>
                    <a:pt x="5046946" y="739292"/>
                  </a:lnTo>
                  <a:cubicBezTo>
                    <a:pt x="5046946" y="771788"/>
                    <a:pt x="5038195" y="797108"/>
                    <a:pt x="5020692" y="815252"/>
                  </a:cubicBezTo>
                  <a:cubicBezTo>
                    <a:pt x="5003191" y="833396"/>
                    <a:pt x="4976937" y="842613"/>
                    <a:pt x="4941933" y="842905"/>
                  </a:cubicBezTo>
                  <a:lnTo>
                    <a:pt x="4808916" y="842905"/>
                  </a:lnTo>
                  <a:lnTo>
                    <a:pt x="4765510" y="728091"/>
                  </a:lnTo>
                  <a:lnTo>
                    <a:pt x="4852321" y="728091"/>
                  </a:lnTo>
                  <a:lnTo>
                    <a:pt x="4852321" y="537667"/>
                  </a:lnTo>
                  <a:lnTo>
                    <a:pt x="4710904" y="537667"/>
                  </a:lnTo>
                  <a:lnTo>
                    <a:pt x="4710904" y="936717"/>
                  </a:lnTo>
                  <a:lnTo>
                    <a:pt x="4516279" y="936717"/>
                  </a:lnTo>
                  <a:close/>
                  <a:moveTo>
                    <a:pt x="3931006" y="420052"/>
                  </a:moveTo>
                  <a:lnTo>
                    <a:pt x="4125630" y="420052"/>
                  </a:lnTo>
                  <a:lnTo>
                    <a:pt x="4125630" y="450856"/>
                  </a:lnTo>
                  <a:lnTo>
                    <a:pt x="4250246" y="450856"/>
                  </a:lnTo>
                  <a:lnTo>
                    <a:pt x="4262847" y="421452"/>
                  </a:lnTo>
                  <a:lnTo>
                    <a:pt x="4454672" y="456457"/>
                  </a:lnTo>
                  <a:lnTo>
                    <a:pt x="4432269" y="518064"/>
                  </a:lnTo>
                  <a:lnTo>
                    <a:pt x="4432269" y="831704"/>
                  </a:lnTo>
                  <a:lnTo>
                    <a:pt x="4237644" y="831704"/>
                  </a:lnTo>
                  <a:lnTo>
                    <a:pt x="4237644" y="792499"/>
                  </a:lnTo>
                  <a:lnTo>
                    <a:pt x="4125630" y="792499"/>
                  </a:lnTo>
                  <a:lnTo>
                    <a:pt x="4125630" y="831704"/>
                  </a:lnTo>
                  <a:lnTo>
                    <a:pt x="3931006" y="831704"/>
                  </a:lnTo>
                  <a:close/>
                  <a:moveTo>
                    <a:pt x="3493914" y="347243"/>
                  </a:moveTo>
                  <a:lnTo>
                    <a:pt x="3493914" y="372446"/>
                  </a:lnTo>
                  <a:cubicBezTo>
                    <a:pt x="3493914" y="405817"/>
                    <a:pt x="3492513" y="437088"/>
                    <a:pt x="3489713" y="466258"/>
                  </a:cubicBezTo>
                  <a:lnTo>
                    <a:pt x="3580724" y="466258"/>
                  </a:lnTo>
                  <a:lnTo>
                    <a:pt x="3580724" y="347243"/>
                  </a:lnTo>
                  <a:close/>
                  <a:moveTo>
                    <a:pt x="3198477" y="347243"/>
                  </a:moveTo>
                  <a:lnTo>
                    <a:pt x="3198477" y="466258"/>
                  </a:lnTo>
                  <a:lnTo>
                    <a:pt x="3290888" y="466258"/>
                  </a:lnTo>
                  <a:cubicBezTo>
                    <a:pt x="3295322" y="431487"/>
                    <a:pt x="3297655" y="393216"/>
                    <a:pt x="3297889" y="351444"/>
                  </a:cubicBezTo>
                  <a:lnTo>
                    <a:pt x="3297889" y="347243"/>
                  </a:lnTo>
                  <a:close/>
                  <a:moveTo>
                    <a:pt x="1411615" y="285635"/>
                  </a:moveTo>
                  <a:lnTo>
                    <a:pt x="1603439" y="322040"/>
                  </a:lnTo>
                  <a:lnTo>
                    <a:pt x="1576836" y="390649"/>
                  </a:lnTo>
                  <a:lnTo>
                    <a:pt x="1576836" y="721090"/>
                  </a:lnTo>
                  <a:lnTo>
                    <a:pt x="1711252" y="691686"/>
                  </a:lnTo>
                  <a:cubicBezTo>
                    <a:pt x="1686808" y="758107"/>
                    <a:pt x="1645736" y="813939"/>
                    <a:pt x="1588037" y="859182"/>
                  </a:cubicBezTo>
                  <a:cubicBezTo>
                    <a:pt x="1530338" y="904425"/>
                    <a:pt x="1464063" y="931204"/>
                    <a:pt x="1389212" y="939517"/>
                  </a:cubicBezTo>
                  <a:lnTo>
                    <a:pt x="1341606" y="772896"/>
                  </a:lnTo>
                  <a:lnTo>
                    <a:pt x="1385012" y="763095"/>
                  </a:lnTo>
                  <a:lnTo>
                    <a:pt x="1385012" y="396249"/>
                  </a:lnTo>
                  <a:lnTo>
                    <a:pt x="1275798" y="396249"/>
                  </a:lnTo>
                  <a:lnTo>
                    <a:pt x="1275798" y="323440"/>
                  </a:lnTo>
                  <a:lnTo>
                    <a:pt x="1396213" y="323440"/>
                  </a:lnTo>
                  <a:close/>
                  <a:moveTo>
                    <a:pt x="515265" y="256232"/>
                  </a:moveTo>
                  <a:lnTo>
                    <a:pt x="709889" y="256232"/>
                  </a:lnTo>
                  <a:lnTo>
                    <a:pt x="709889" y="396249"/>
                  </a:lnTo>
                  <a:lnTo>
                    <a:pt x="943719" y="396249"/>
                  </a:lnTo>
                  <a:cubicBezTo>
                    <a:pt x="951303" y="396337"/>
                    <a:pt x="958537" y="395112"/>
                    <a:pt x="965421" y="392574"/>
                  </a:cubicBezTo>
                  <a:cubicBezTo>
                    <a:pt x="972305" y="390036"/>
                    <a:pt x="979540" y="385660"/>
                    <a:pt x="987124" y="379447"/>
                  </a:cubicBezTo>
                  <a:lnTo>
                    <a:pt x="1010927" y="357044"/>
                  </a:lnTo>
                  <a:lnTo>
                    <a:pt x="1058533" y="425653"/>
                  </a:lnTo>
                  <a:lnTo>
                    <a:pt x="1027729" y="450856"/>
                  </a:lnTo>
                  <a:cubicBezTo>
                    <a:pt x="1012560" y="463224"/>
                    <a:pt x="995292" y="469292"/>
                    <a:pt x="975923" y="469058"/>
                  </a:cubicBezTo>
                  <a:lnTo>
                    <a:pt x="709889" y="469058"/>
                  </a:lnTo>
                  <a:lnTo>
                    <a:pt x="709889" y="660882"/>
                  </a:lnTo>
                  <a:lnTo>
                    <a:pt x="1065534" y="660882"/>
                  </a:lnTo>
                  <a:cubicBezTo>
                    <a:pt x="1073205" y="660999"/>
                    <a:pt x="1080615" y="659716"/>
                    <a:pt x="1087761" y="657032"/>
                  </a:cubicBezTo>
                  <a:cubicBezTo>
                    <a:pt x="1094908" y="654348"/>
                    <a:pt x="1101967" y="649564"/>
                    <a:pt x="1108939" y="642680"/>
                  </a:cubicBezTo>
                  <a:lnTo>
                    <a:pt x="1134142" y="620277"/>
                  </a:lnTo>
                  <a:lnTo>
                    <a:pt x="1181748" y="688886"/>
                  </a:lnTo>
                  <a:lnTo>
                    <a:pt x="1150944" y="714089"/>
                  </a:lnTo>
                  <a:cubicBezTo>
                    <a:pt x="1143214" y="721032"/>
                    <a:pt x="1134871" y="726049"/>
                    <a:pt x="1125916" y="729141"/>
                  </a:cubicBezTo>
                  <a:cubicBezTo>
                    <a:pt x="1116961" y="732233"/>
                    <a:pt x="1107568" y="733750"/>
                    <a:pt x="1097738" y="733691"/>
                  </a:cubicBezTo>
                  <a:lnTo>
                    <a:pt x="709889" y="733691"/>
                  </a:lnTo>
                  <a:lnTo>
                    <a:pt x="709889" y="938117"/>
                  </a:lnTo>
                  <a:lnTo>
                    <a:pt x="515265" y="938117"/>
                  </a:lnTo>
                  <a:lnTo>
                    <a:pt x="515265" y="733691"/>
                  </a:lnTo>
                  <a:lnTo>
                    <a:pt x="43406" y="733691"/>
                  </a:lnTo>
                  <a:lnTo>
                    <a:pt x="43406" y="660882"/>
                  </a:lnTo>
                  <a:lnTo>
                    <a:pt x="515265" y="660882"/>
                  </a:lnTo>
                  <a:lnTo>
                    <a:pt x="515265" y="469058"/>
                  </a:lnTo>
                  <a:lnTo>
                    <a:pt x="357045" y="469058"/>
                  </a:lnTo>
                  <a:cubicBezTo>
                    <a:pt x="326679" y="511034"/>
                    <a:pt x="290449" y="543297"/>
                    <a:pt x="248357" y="565845"/>
                  </a:cubicBezTo>
                  <a:cubicBezTo>
                    <a:pt x="206264" y="588394"/>
                    <a:pt x="159883" y="601404"/>
                    <a:pt x="109214" y="604875"/>
                  </a:cubicBezTo>
                  <a:cubicBezTo>
                    <a:pt x="141185" y="554644"/>
                    <a:pt x="167905" y="502838"/>
                    <a:pt x="189374" y="449456"/>
                  </a:cubicBezTo>
                  <a:cubicBezTo>
                    <a:pt x="210843" y="396074"/>
                    <a:pt x="228462" y="340067"/>
                    <a:pt x="242231" y="281435"/>
                  </a:cubicBezTo>
                  <a:lnTo>
                    <a:pt x="422853" y="319240"/>
                  </a:lnTo>
                  <a:cubicBezTo>
                    <a:pt x="415852" y="347010"/>
                    <a:pt x="407451" y="372680"/>
                    <a:pt x="397650" y="396249"/>
                  </a:cubicBezTo>
                  <a:lnTo>
                    <a:pt x="515265" y="396249"/>
                  </a:lnTo>
                  <a:close/>
                  <a:moveTo>
                    <a:pt x="4531681" y="158219"/>
                  </a:moveTo>
                  <a:cubicBezTo>
                    <a:pt x="4496327" y="189840"/>
                    <a:pt x="4455722" y="218660"/>
                    <a:pt x="4409866" y="244680"/>
                  </a:cubicBezTo>
                  <a:cubicBezTo>
                    <a:pt x="4364010" y="270700"/>
                    <a:pt x="4315004" y="293220"/>
                    <a:pt x="4262847" y="312239"/>
                  </a:cubicBezTo>
                  <a:lnTo>
                    <a:pt x="4612891" y="312239"/>
                  </a:lnTo>
                  <a:cubicBezTo>
                    <a:pt x="4628060" y="312472"/>
                    <a:pt x="4642528" y="306405"/>
                    <a:pt x="4656297" y="294036"/>
                  </a:cubicBezTo>
                  <a:lnTo>
                    <a:pt x="4673099" y="278635"/>
                  </a:lnTo>
                  <a:cubicBezTo>
                    <a:pt x="4648479" y="262503"/>
                    <a:pt x="4624209" y="244359"/>
                    <a:pt x="4600290" y="224203"/>
                  </a:cubicBezTo>
                  <a:cubicBezTo>
                    <a:pt x="4576370" y="204046"/>
                    <a:pt x="4553501" y="182052"/>
                    <a:pt x="4531681" y="158219"/>
                  </a:cubicBezTo>
                  <a:close/>
                  <a:moveTo>
                    <a:pt x="2251720" y="21002"/>
                  </a:moveTo>
                  <a:lnTo>
                    <a:pt x="2446344" y="53206"/>
                  </a:lnTo>
                  <a:lnTo>
                    <a:pt x="2415541" y="110613"/>
                  </a:lnTo>
                  <a:lnTo>
                    <a:pt x="2415541" y="513864"/>
                  </a:lnTo>
                  <a:lnTo>
                    <a:pt x="2218116" y="513864"/>
                  </a:lnTo>
                  <a:lnTo>
                    <a:pt x="2218116" y="473259"/>
                  </a:lnTo>
                  <a:lnTo>
                    <a:pt x="1966084" y="473259"/>
                  </a:lnTo>
                  <a:lnTo>
                    <a:pt x="1966084" y="799500"/>
                  </a:lnTo>
                  <a:lnTo>
                    <a:pt x="2377736" y="799500"/>
                  </a:lnTo>
                  <a:lnTo>
                    <a:pt x="2428142" y="660882"/>
                  </a:lnTo>
                  <a:lnTo>
                    <a:pt x="2465947" y="799500"/>
                  </a:lnTo>
                  <a:lnTo>
                    <a:pt x="2526154" y="799500"/>
                  </a:lnTo>
                  <a:cubicBezTo>
                    <a:pt x="2526708" y="837071"/>
                    <a:pt x="2517549" y="869042"/>
                    <a:pt x="2498676" y="895412"/>
                  </a:cubicBezTo>
                  <a:cubicBezTo>
                    <a:pt x="2479803" y="921782"/>
                    <a:pt x="2452091" y="935550"/>
                    <a:pt x="2415541" y="936717"/>
                  </a:cubicBezTo>
                  <a:lnTo>
                    <a:pt x="1879273" y="936717"/>
                  </a:lnTo>
                  <a:cubicBezTo>
                    <a:pt x="1849782" y="935929"/>
                    <a:pt x="1825104" y="925603"/>
                    <a:pt x="1805239" y="905738"/>
                  </a:cubicBezTo>
                  <a:cubicBezTo>
                    <a:pt x="1785374" y="885873"/>
                    <a:pt x="1775048" y="861195"/>
                    <a:pt x="1774260" y="831704"/>
                  </a:cubicBezTo>
                  <a:lnTo>
                    <a:pt x="1774260" y="357044"/>
                  </a:lnTo>
                  <a:lnTo>
                    <a:pt x="1966084" y="357044"/>
                  </a:lnTo>
                  <a:lnTo>
                    <a:pt x="1966084" y="399050"/>
                  </a:lnTo>
                  <a:lnTo>
                    <a:pt x="2218116" y="399050"/>
                  </a:lnTo>
                  <a:lnTo>
                    <a:pt x="2218116" y="126015"/>
                  </a:lnTo>
                  <a:lnTo>
                    <a:pt x="1777061" y="126015"/>
                  </a:lnTo>
                  <a:lnTo>
                    <a:pt x="1777061" y="53206"/>
                  </a:lnTo>
                  <a:lnTo>
                    <a:pt x="2233518" y="53206"/>
                  </a:lnTo>
                  <a:close/>
                  <a:moveTo>
                    <a:pt x="1364029" y="18364"/>
                  </a:moveTo>
                  <a:cubicBezTo>
                    <a:pt x="1382490" y="18036"/>
                    <a:pt x="1401671" y="19192"/>
                    <a:pt x="1421572" y="21832"/>
                  </a:cubicBezTo>
                  <a:cubicBezTo>
                    <a:pt x="1461373" y="27113"/>
                    <a:pt x="1498608" y="38695"/>
                    <a:pt x="1533275" y="56577"/>
                  </a:cubicBezTo>
                  <a:cubicBezTo>
                    <a:pt x="1567942" y="74460"/>
                    <a:pt x="1594597" y="99006"/>
                    <a:pt x="1613240" y="130216"/>
                  </a:cubicBezTo>
                  <a:lnTo>
                    <a:pt x="1487224" y="259032"/>
                  </a:lnTo>
                  <a:lnTo>
                    <a:pt x="1310802" y="23803"/>
                  </a:lnTo>
                  <a:cubicBezTo>
                    <a:pt x="1327825" y="20505"/>
                    <a:pt x="1345567" y="18692"/>
                    <a:pt x="1364029" y="18364"/>
                  </a:cubicBezTo>
                  <a:close/>
                  <a:moveTo>
                    <a:pt x="3297889" y="11201"/>
                  </a:moveTo>
                  <a:lnTo>
                    <a:pt x="3493914" y="11201"/>
                  </a:lnTo>
                  <a:lnTo>
                    <a:pt x="3493914" y="106413"/>
                  </a:lnTo>
                  <a:lnTo>
                    <a:pt x="3706740" y="106413"/>
                  </a:lnTo>
                  <a:cubicBezTo>
                    <a:pt x="3713741" y="106500"/>
                    <a:pt x="3720742" y="105275"/>
                    <a:pt x="3727743" y="102737"/>
                  </a:cubicBezTo>
                  <a:cubicBezTo>
                    <a:pt x="3734744" y="100200"/>
                    <a:pt x="3741744" y="95824"/>
                    <a:pt x="3748745" y="89611"/>
                  </a:cubicBezTo>
                  <a:lnTo>
                    <a:pt x="3773948" y="67208"/>
                  </a:lnTo>
                  <a:lnTo>
                    <a:pt x="3821554" y="135817"/>
                  </a:lnTo>
                  <a:lnTo>
                    <a:pt x="3790751" y="161020"/>
                  </a:lnTo>
                  <a:cubicBezTo>
                    <a:pt x="3783108" y="167291"/>
                    <a:pt x="3774940" y="171900"/>
                    <a:pt x="3766247" y="174847"/>
                  </a:cubicBezTo>
                  <a:cubicBezTo>
                    <a:pt x="3757555" y="177793"/>
                    <a:pt x="3747987" y="179251"/>
                    <a:pt x="3737544" y="179222"/>
                  </a:cubicBezTo>
                  <a:lnTo>
                    <a:pt x="3493914" y="179222"/>
                  </a:lnTo>
                  <a:lnTo>
                    <a:pt x="3493914" y="274434"/>
                  </a:lnTo>
                  <a:lnTo>
                    <a:pt x="3594726" y="274434"/>
                  </a:lnTo>
                  <a:lnTo>
                    <a:pt x="3605927" y="245030"/>
                  </a:lnTo>
                  <a:lnTo>
                    <a:pt x="3800552" y="282835"/>
                  </a:lnTo>
                  <a:lnTo>
                    <a:pt x="3775349" y="347243"/>
                  </a:lnTo>
                  <a:lnTo>
                    <a:pt x="3775349" y="568471"/>
                  </a:lnTo>
                  <a:lnTo>
                    <a:pt x="3580724" y="568471"/>
                  </a:lnTo>
                  <a:lnTo>
                    <a:pt x="3580724" y="539067"/>
                  </a:lnTo>
                  <a:lnTo>
                    <a:pt x="3478512" y="539067"/>
                  </a:lnTo>
                  <a:cubicBezTo>
                    <a:pt x="3465677" y="608842"/>
                    <a:pt x="3445141" y="668117"/>
                    <a:pt x="3416904" y="716889"/>
                  </a:cubicBezTo>
                  <a:cubicBezTo>
                    <a:pt x="3474457" y="739467"/>
                    <a:pt x="3537173" y="757319"/>
                    <a:pt x="3605052" y="770446"/>
                  </a:cubicBezTo>
                  <a:cubicBezTo>
                    <a:pt x="3672932" y="783573"/>
                    <a:pt x="3745099" y="790924"/>
                    <a:pt x="3821554" y="792499"/>
                  </a:cubicBezTo>
                  <a:cubicBezTo>
                    <a:pt x="3809350" y="852715"/>
                    <a:pt x="3777907" y="894236"/>
                    <a:pt x="3727224" y="917063"/>
                  </a:cubicBezTo>
                  <a:cubicBezTo>
                    <a:pt x="3676541" y="939889"/>
                    <a:pt x="3615435" y="943968"/>
                    <a:pt x="3543905" y="929301"/>
                  </a:cubicBezTo>
                  <a:cubicBezTo>
                    <a:pt x="3472375" y="914634"/>
                    <a:pt x="3399238" y="881168"/>
                    <a:pt x="3324492" y="828903"/>
                  </a:cubicBezTo>
                  <a:cubicBezTo>
                    <a:pt x="3269769" y="873155"/>
                    <a:pt x="3208395" y="903317"/>
                    <a:pt x="3140369" y="919390"/>
                  </a:cubicBezTo>
                  <a:cubicBezTo>
                    <a:pt x="3072344" y="935462"/>
                    <a:pt x="3002569" y="940771"/>
                    <a:pt x="2931043" y="935317"/>
                  </a:cubicBezTo>
                  <a:cubicBezTo>
                    <a:pt x="2989850" y="902238"/>
                    <a:pt x="3041657" y="868283"/>
                    <a:pt x="3086462" y="833454"/>
                  </a:cubicBezTo>
                  <a:cubicBezTo>
                    <a:pt x="3131268" y="798625"/>
                    <a:pt x="3169073" y="759770"/>
                    <a:pt x="3199877" y="716889"/>
                  </a:cubicBezTo>
                  <a:cubicBezTo>
                    <a:pt x="3160905" y="673717"/>
                    <a:pt x="3125434" y="624244"/>
                    <a:pt x="3093463" y="568471"/>
                  </a:cubicBezTo>
                  <a:lnTo>
                    <a:pt x="3003852" y="568471"/>
                  </a:lnTo>
                  <a:lnTo>
                    <a:pt x="3003852" y="245030"/>
                  </a:lnTo>
                  <a:lnTo>
                    <a:pt x="3198477" y="245030"/>
                  </a:lnTo>
                  <a:lnTo>
                    <a:pt x="3198477" y="274434"/>
                  </a:lnTo>
                  <a:lnTo>
                    <a:pt x="3297889" y="274434"/>
                  </a:lnTo>
                  <a:lnTo>
                    <a:pt x="3297889" y="179222"/>
                  </a:lnTo>
                  <a:lnTo>
                    <a:pt x="2991250" y="179222"/>
                  </a:lnTo>
                  <a:lnTo>
                    <a:pt x="2991250" y="106413"/>
                  </a:lnTo>
                  <a:lnTo>
                    <a:pt x="3297889" y="106413"/>
                  </a:lnTo>
                  <a:close/>
                  <a:moveTo>
                    <a:pt x="2788225" y="4200"/>
                  </a:moveTo>
                  <a:lnTo>
                    <a:pt x="2985650" y="49006"/>
                  </a:lnTo>
                  <a:cubicBezTo>
                    <a:pt x="2969373" y="104459"/>
                    <a:pt x="2948720" y="155973"/>
                    <a:pt x="2923692" y="203550"/>
                  </a:cubicBezTo>
                  <a:cubicBezTo>
                    <a:pt x="2898664" y="251127"/>
                    <a:pt x="2870310" y="293891"/>
                    <a:pt x="2838631" y="331841"/>
                  </a:cubicBezTo>
                  <a:lnTo>
                    <a:pt x="2907240" y="331841"/>
                  </a:lnTo>
                  <a:lnTo>
                    <a:pt x="2907240" y="939517"/>
                  </a:lnTo>
                  <a:lnTo>
                    <a:pt x="2712616" y="939517"/>
                  </a:lnTo>
                  <a:lnTo>
                    <a:pt x="2712616" y="446656"/>
                  </a:lnTo>
                  <a:cubicBezTo>
                    <a:pt x="2690855" y="461416"/>
                    <a:pt x="2668569" y="474251"/>
                    <a:pt x="2645757" y="485160"/>
                  </a:cubicBezTo>
                  <a:cubicBezTo>
                    <a:pt x="2622946" y="496070"/>
                    <a:pt x="2599960" y="504704"/>
                    <a:pt x="2576799" y="511064"/>
                  </a:cubicBezTo>
                  <a:cubicBezTo>
                    <a:pt x="2622100" y="428599"/>
                    <a:pt x="2662064" y="345347"/>
                    <a:pt x="2696689" y="261307"/>
                  </a:cubicBezTo>
                  <a:cubicBezTo>
                    <a:pt x="2731314" y="177268"/>
                    <a:pt x="2761826" y="91565"/>
                    <a:pt x="2788225" y="4200"/>
                  </a:cubicBezTo>
                  <a:close/>
                  <a:moveTo>
                    <a:pt x="497931" y="4058"/>
                  </a:moveTo>
                  <a:cubicBezTo>
                    <a:pt x="518147" y="3478"/>
                    <a:pt x="538688" y="4235"/>
                    <a:pt x="559552" y="6326"/>
                  </a:cubicBezTo>
                  <a:cubicBezTo>
                    <a:pt x="601281" y="10510"/>
                    <a:pt x="639120" y="19827"/>
                    <a:pt x="673070" y="34278"/>
                  </a:cubicBezTo>
                  <a:cubicBezTo>
                    <a:pt x="707020" y="48729"/>
                    <a:pt x="731895" y="68107"/>
                    <a:pt x="747694" y="92411"/>
                  </a:cubicBezTo>
                  <a:lnTo>
                    <a:pt x="660883" y="137217"/>
                  </a:lnTo>
                  <a:lnTo>
                    <a:pt x="1016528" y="137217"/>
                  </a:lnTo>
                  <a:lnTo>
                    <a:pt x="1027729" y="96612"/>
                  </a:lnTo>
                  <a:lnTo>
                    <a:pt x="1212552" y="154019"/>
                  </a:lnTo>
                  <a:cubicBezTo>
                    <a:pt x="1191928" y="206584"/>
                    <a:pt x="1158966" y="248472"/>
                    <a:pt x="1113665" y="279685"/>
                  </a:cubicBezTo>
                  <a:cubicBezTo>
                    <a:pt x="1068363" y="310897"/>
                    <a:pt x="1016849" y="331083"/>
                    <a:pt x="959120" y="340242"/>
                  </a:cubicBezTo>
                  <a:lnTo>
                    <a:pt x="995525" y="210026"/>
                  </a:lnTo>
                  <a:lnTo>
                    <a:pt x="224029" y="210026"/>
                  </a:lnTo>
                  <a:cubicBezTo>
                    <a:pt x="222570" y="240888"/>
                    <a:pt x="216386" y="270175"/>
                    <a:pt x="205476" y="297887"/>
                  </a:cubicBezTo>
                  <a:cubicBezTo>
                    <a:pt x="194566" y="325599"/>
                    <a:pt x="179281" y="347185"/>
                    <a:pt x="159620" y="362645"/>
                  </a:cubicBezTo>
                  <a:lnTo>
                    <a:pt x="0" y="263233"/>
                  </a:lnTo>
                  <a:lnTo>
                    <a:pt x="197425" y="85410"/>
                  </a:lnTo>
                  <a:cubicBezTo>
                    <a:pt x="202384" y="91769"/>
                    <a:pt x="206818" y="99354"/>
                    <a:pt x="210727" y="108163"/>
                  </a:cubicBezTo>
                  <a:cubicBezTo>
                    <a:pt x="214636" y="116973"/>
                    <a:pt x="217669" y="126657"/>
                    <a:pt x="219828" y="137217"/>
                  </a:cubicBezTo>
                  <a:lnTo>
                    <a:pt x="568472" y="137217"/>
                  </a:lnTo>
                  <a:lnTo>
                    <a:pt x="438255" y="9801"/>
                  </a:lnTo>
                  <a:cubicBezTo>
                    <a:pt x="457823" y="6551"/>
                    <a:pt x="477715" y="4637"/>
                    <a:pt x="497931" y="4058"/>
                  </a:cubicBezTo>
                  <a:close/>
                  <a:moveTo>
                    <a:pt x="4418267" y="0"/>
                  </a:moveTo>
                  <a:lnTo>
                    <a:pt x="4603090" y="75609"/>
                  </a:lnTo>
                  <a:cubicBezTo>
                    <a:pt x="4597723" y="84010"/>
                    <a:pt x="4591655" y="92411"/>
                    <a:pt x="4584888" y="100812"/>
                  </a:cubicBezTo>
                  <a:cubicBezTo>
                    <a:pt x="4660001" y="134241"/>
                    <a:pt x="4740103" y="160845"/>
                    <a:pt x="4825193" y="180622"/>
                  </a:cubicBezTo>
                  <a:cubicBezTo>
                    <a:pt x="4910283" y="200400"/>
                    <a:pt x="5007537" y="214401"/>
                    <a:pt x="5116955" y="222627"/>
                  </a:cubicBezTo>
                  <a:cubicBezTo>
                    <a:pt x="5102416" y="281106"/>
                    <a:pt x="5073773" y="321590"/>
                    <a:pt x="5031025" y="344080"/>
                  </a:cubicBezTo>
                  <a:cubicBezTo>
                    <a:pt x="4988276" y="366569"/>
                    <a:pt x="4937438" y="373034"/>
                    <a:pt x="4878510" y="363475"/>
                  </a:cubicBezTo>
                  <a:cubicBezTo>
                    <a:pt x="4819581" y="353916"/>
                    <a:pt x="4758579" y="330303"/>
                    <a:pt x="4695502" y="292636"/>
                  </a:cubicBezTo>
                  <a:lnTo>
                    <a:pt x="4729106" y="340242"/>
                  </a:lnTo>
                  <a:lnTo>
                    <a:pt x="4698302" y="365445"/>
                  </a:lnTo>
                  <a:cubicBezTo>
                    <a:pt x="4682667" y="378280"/>
                    <a:pt x="4664932" y="384814"/>
                    <a:pt x="4645096" y="385048"/>
                  </a:cubicBezTo>
                  <a:lnTo>
                    <a:pt x="4243245" y="385048"/>
                  </a:lnTo>
                  <a:lnTo>
                    <a:pt x="4243245" y="319240"/>
                  </a:lnTo>
                  <a:cubicBezTo>
                    <a:pt x="4178108" y="341817"/>
                    <a:pt x="4113058" y="357569"/>
                    <a:pt x="4048096" y="366496"/>
                  </a:cubicBezTo>
                  <a:cubicBezTo>
                    <a:pt x="3983133" y="375422"/>
                    <a:pt x="3922634" y="376472"/>
                    <a:pt x="3866598" y="369646"/>
                  </a:cubicBezTo>
                  <a:cubicBezTo>
                    <a:pt x="3977270" y="322740"/>
                    <a:pt x="4078666" y="268483"/>
                    <a:pt x="4170786" y="206876"/>
                  </a:cubicBezTo>
                  <a:cubicBezTo>
                    <a:pt x="4262906" y="145268"/>
                    <a:pt x="4345399" y="76309"/>
                    <a:pt x="4418267" y="0"/>
                  </a:cubicBezTo>
                  <a:close/>
                </a:path>
              </a:pathLst>
            </a:custGeom>
            <a:blipFill>
              <a:blip r:embed="rId10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0" b="0" i="0" u="none" strike="noStrike" kern="1200" cap="none" spc="-800" normalizeH="0" baseline="0" noProof="0" dirty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造字工房黄金时代（非商用）粗体" pitchFamily="50" charset="-122"/>
                <a:ea typeface="造字工房黄金时代（非商用）粗体" pitchFamily="50" charset="-122"/>
                <a:cs typeface="+mn-cs"/>
              </a:endParaRPr>
            </a:p>
          </p:txBody>
        </p:sp>
        <p:sp>
          <p:nvSpPr>
            <p:cNvPr id="4111" name="文本框 15"/>
            <p:cNvSpPr/>
            <p:nvPr>
              <p:custDataLst>
                <p:tags r:id="rId11"/>
              </p:custDataLst>
            </p:nvPr>
          </p:nvSpPr>
          <p:spPr>
            <a:xfrm>
              <a:off x="-7219462" y="1237132"/>
              <a:ext cx="3029909" cy="158382"/>
            </a:xfrm>
            <a:custGeom>
              <a:avLst/>
              <a:gdLst/>
              <a:ahLst/>
              <a:cxnLst/>
              <a:rect l="0" t="0" r="0" b="0"/>
              <a:pathLst>
                <a:path w="3029661" h="156542">
                  <a:moveTo>
                    <a:pt x="29477" y="70217"/>
                  </a:moveTo>
                  <a:lnTo>
                    <a:pt x="29477" y="120185"/>
                  </a:lnTo>
                  <a:cubicBezTo>
                    <a:pt x="29405" y="123889"/>
                    <a:pt x="29820" y="126348"/>
                    <a:pt x="30721" y="127563"/>
                  </a:cubicBezTo>
                  <a:cubicBezTo>
                    <a:pt x="31623" y="128777"/>
                    <a:pt x="33441" y="129335"/>
                    <a:pt x="36176" y="129237"/>
                  </a:cubicBezTo>
                  <a:lnTo>
                    <a:pt x="51203" y="129237"/>
                  </a:lnTo>
                  <a:cubicBezTo>
                    <a:pt x="61180" y="129192"/>
                    <a:pt x="68430" y="126522"/>
                    <a:pt x="72953" y="121226"/>
                  </a:cubicBezTo>
                  <a:cubicBezTo>
                    <a:pt x="77475" y="115931"/>
                    <a:pt x="79701" y="108282"/>
                    <a:pt x="79629" y="98279"/>
                  </a:cubicBezTo>
                  <a:cubicBezTo>
                    <a:pt x="79610" y="93836"/>
                    <a:pt x="78833" y="89868"/>
                    <a:pt x="77298" y="86375"/>
                  </a:cubicBezTo>
                  <a:cubicBezTo>
                    <a:pt x="75763" y="82883"/>
                    <a:pt x="73583" y="79910"/>
                    <a:pt x="70758" y="77459"/>
                  </a:cubicBezTo>
                  <a:cubicBezTo>
                    <a:pt x="68046" y="75018"/>
                    <a:pt x="64598" y="73200"/>
                    <a:pt x="60415" y="72005"/>
                  </a:cubicBezTo>
                  <a:cubicBezTo>
                    <a:pt x="56232" y="70809"/>
                    <a:pt x="51290" y="70213"/>
                    <a:pt x="45591" y="70217"/>
                  </a:cubicBezTo>
                  <a:lnTo>
                    <a:pt x="29477" y="70217"/>
                  </a:lnTo>
                  <a:close/>
                  <a:moveTo>
                    <a:pt x="1827673" y="22281"/>
                  </a:moveTo>
                  <a:lnTo>
                    <a:pt x="1808299" y="86527"/>
                  </a:lnTo>
                  <a:lnTo>
                    <a:pt x="1850126" y="86527"/>
                  </a:lnTo>
                  <a:lnTo>
                    <a:pt x="1828217" y="22281"/>
                  </a:lnTo>
                  <a:lnTo>
                    <a:pt x="1827673" y="22281"/>
                  </a:lnTo>
                  <a:close/>
                  <a:moveTo>
                    <a:pt x="503698" y="22281"/>
                  </a:moveTo>
                  <a:lnTo>
                    <a:pt x="484324" y="86527"/>
                  </a:lnTo>
                  <a:lnTo>
                    <a:pt x="526151" y="86527"/>
                  </a:lnTo>
                  <a:lnTo>
                    <a:pt x="504242" y="22281"/>
                  </a:lnTo>
                  <a:lnTo>
                    <a:pt x="503698" y="22281"/>
                  </a:lnTo>
                  <a:close/>
                  <a:moveTo>
                    <a:pt x="34546" y="9952"/>
                  </a:moveTo>
                  <a:cubicBezTo>
                    <a:pt x="32355" y="9926"/>
                    <a:pt x="30944" y="10386"/>
                    <a:pt x="30314" y="11333"/>
                  </a:cubicBezTo>
                  <a:cubicBezTo>
                    <a:pt x="29684" y="12280"/>
                    <a:pt x="29405" y="13871"/>
                    <a:pt x="29477" y="16108"/>
                  </a:cubicBezTo>
                  <a:lnTo>
                    <a:pt x="29477" y="62820"/>
                  </a:lnTo>
                  <a:lnTo>
                    <a:pt x="42151" y="62820"/>
                  </a:lnTo>
                  <a:cubicBezTo>
                    <a:pt x="51781" y="62820"/>
                    <a:pt x="59408" y="60466"/>
                    <a:pt x="65032" y="55759"/>
                  </a:cubicBezTo>
                  <a:cubicBezTo>
                    <a:pt x="70656" y="51051"/>
                    <a:pt x="73530" y="43990"/>
                    <a:pt x="73655" y="34575"/>
                  </a:cubicBezTo>
                  <a:cubicBezTo>
                    <a:pt x="73719" y="27213"/>
                    <a:pt x="71599" y="21298"/>
                    <a:pt x="67295" y="16832"/>
                  </a:cubicBezTo>
                  <a:cubicBezTo>
                    <a:pt x="62991" y="12366"/>
                    <a:pt x="56118" y="10073"/>
                    <a:pt x="46677" y="9952"/>
                  </a:cubicBezTo>
                  <a:lnTo>
                    <a:pt x="34546" y="9952"/>
                  </a:lnTo>
                  <a:close/>
                  <a:moveTo>
                    <a:pt x="1953919" y="7057"/>
                  </a:moveTo>
                  <a:cubicBezTo>
                    <a:pt x="1948333" y="7068"/>
                    <a:pt x="1943076" y="8177"/>
                    <a:pt x="1938147" y="10383"/>
                  </a:cubicBezTo>
                  <a:cubicBezTo>
                    <a:pt x="1933218" y="12588"/>
                    <a:pt x="1929001" y="15824"/>
                    <a:pt x="1925498" y="20089"/>
                  </a:cubicBezTo>
                  <a:cubicBezTo>
                    <a:pt x="1921745" y="24701"/>
                    <a:pt x="1918796" y="30998"/>
                    <a:pt x="1916650" y="38982"/>
                  </a:cubicBezTo>
                  <a:cubicBezTo>
                    <a:pt x="1914504" y="46965"/>
                    <a:pt x="1913410" y="57199"/>
                    <a:pt x="1913369" y="69685"/>
                  </a:cubicBezTo>
                  <a:cubicBezTo>
                    <a:pt x="1913369" y="80233"/>
                    <a:pt x="1914365" y="89683"/>
                    <a:pt x="1916356" y="98036"/>
                  </a:cubicBezTo>
                  <a:cubicBezTo>
                    <a:pt x="1918347" y="106388"/>
                    <a:pt x="1921334" y="113350"/>
                    <a:pt x="1925317" y="118919"/>
                  </a:cubicBezTo>
                  <a:cubicBezTo>
                    <a:pt x="1928651" y="123041"/>
                    <a:pt x="1932799" y="126292"/>
                    <a:pt x="1937762" y="128671"/>
                  </a:cubicBezTo>
                  <a:cubicBezTo>
                    <a:pt x="1942725" y="131051"/>
                    <a:pt x="1948050" y="132265"/>
                    <a:pt x="1953738" y="132314"/>
                  </a:cubicBezTo>
                  <a:cubicBezTo>
                    <a:pt x="1959414" y="132265"/>
                    <a:pt x="1964716" y="131051"/>
                    <a:pt x="1969645" y="128671"/>
                  </a:cubicBezTo>
                  <a:cubicBezTo>
                    <a:pt x="1974574" y="126292"/>
                    <a:pt x="1978745" y="123041"/>
                    <a:pt x="1982158" y="118919"/>
                  </a:cubicBezTo>
                  <a:cubicBezTo>
                    <a:pt x="1986141" y="113350"/>
                    <a:pt x="1989128" y="106388"/>
                    <a:pt x="1991119" y="98036"/>
                  </a:cubicBezTo>
                  <a:cubicBezTo>
                    <a:pt x="1993111" y="89683"/>
                    <a:pt x="1994107" y="80233"/>
                    <a:pt x="1994107" y="69685"/>
                  </a:cubicBezTo>
                  <a:cubicBezTo>
                    <a:pt x="1994072" y="57199"/>
                    <a:pt x="1993009" y="46965"/>
                    <a:pt x="1990916" y="38982"/>
                  </a:cubicBezTo>
                  <a:cubicBezTo>
                    <a:pt x="1988822" y="30998"/>
                    <a:pt x="1985903" y="24701"/>
                    <a:pt x="1982158" y="20089"/>
                  </a:cubicBezTo>
                  <a:cubicBezTo>
                    <a:pt x="1978493" y="15586"/>
                    <a:pt x="1974239" y="12283"/>
                    <a:pt x="1969396" y="10179"/>
                  </a:cubicBezTo>
                  <a:cubicBezTo>
                    <a:pt x="1964554" y="8075"/>
                    <a:pt x="1959395" y="7034"/>
                    <a:pt x="1953919" y="7057"/>
                  </a:cubicBezTo>
                  <a:close/>
                  <a:moveTo>
                    <a:pt x="2799626" y="2736"/>
                  </a:moveTo>
                  <a:lnTo>
                    <a:pt x="2829285" y="2736"/>
                  </a:lnTo>
                  <a:lnTo>
                    <a:pt x="2894275" y="117291"/>
                  </a:lnTo>
                  <a:lnTo>
                    <a:pt x="2894638" y="117291"/>
                  </a:lnTo>
                  <a:lnTo>
                    <a:pt x="2894638" y="22623"/>
                  </a:lnTo>
                  <a:cubicBezTo>
                    <a:pt x="2894853" y="16333"/>
                    <a:pt x="2894061" y="12351"/>
                    <a:pt x="2892262" y="10677"/>
                  </a:cubicBezTo>
                  <a:cubicBezTo>
                    <a:pt x="2890463" y="9002"/>
                    <a:pt x="2886367" y="8278"/>
                    <a:pt x="2879974" y="8504"/>
                  </a:cubicBezTo>
                  <a:lnTo>
                    <a:pt x="2879974" y="2736"/>
                  </a:lnTo>
                  <a:lnTo>
                    <a:pt x="2916151" y="2736"/>
                  </a:lnTo>
                  <a:lnTo>
                    <a:pt x="2916151" y="8504"/>
                  </a:lnTo>
                  <a:cubicBezTo>
                    <a:pt x="2910281" y="8278"/>
                    <a:pt x="2906503" y="9002"/>
                    <a:pt x="2904818" y="10677"/>
                  </a:cubicBezTo>
                  <a:cubicBezTo>
                    <a:pt x="2903132" y="12351"/>
                    <a:pt x="2902386" y="16333"/>
                    <a:pt x="2902578" y="22623"/>
                  </a:cubicBezTo>
                  <a:lnTo>
                    <a:pt x="2902578" y="138264"/>
                  </a:lnTo>
                  <a:lnTo>
                    <a:pt x="2891379" y="138264"/>
                  </a:lnTo>
                  <a:lnTo>
                    <a:pt x="2822406" y="17555"/>
                  </a:lnTo>
                  <a:lnTo>
                    <a:pt x="2822044" y="17555"/>
                  </a:lnTo>
                  <a:lnTo>
                    <a:pt x="2822044" y="116748"/>
                  </a:lnTo>
                  <a:cubicBezTo>
                    <a:pt x="2821833" y="123038"/>
                    <a:pt x="2822572" y="127020"/>
                    <a:pt x="2824262" y="128694"/>
                  </a:cubicBezTo>
                  <a:cubicBezTo>
                    <a:pt x="2825952" y="130368"/>
                    <a:pt x="2829859" y="131092"/>
                    <a:pt x="2835984" y="130866"/>
                  </a:cubicBezTo>
                  <a:lnTo>
                    <a:pt x="2835984" y="136635"/>
                  </a:lnTo>
                  <a:lnTo>
                    <a:pt x="2799807" y="136635"/>
                  </a:lnTo>
                  <a:lnTo>
                    <a:pt x="2799807" y="130866"/>
                  </a:lnTo>
                  <a:cubicBezTo>
                    <a:pt x="2806103" y="131092"/>
                    <a:pt x="2810115" y="130368"/>
                    <a:pt x="2811842" y="128694"/>
                  </a:cubicBezTo>
                  <a:cubicBezTo>
                    <a:pt x="2813569" y="127020"/>
                    <a:pt x="2814323" y="123038"/>
                    <a:pt x="2814104" y="116748"/>
                  </a:cubicBezTo>
                  <a:lnTo>
                    <a:pt x="2814104" y="22623"/>
                  </a:lnTo>
                  <a:cubicBezTo>
                    <a:pt x="2814338" y="16175"/>
                    <a:pt x="2813599" y="12147"/>
                    <a:pt x="2811887" y="10541"/>
                  </a:cubicBezTo>
                  <a:cubicBezTo>
                    <a:pt x="2810175" y="8934"/>
                    <a:pt x="2806088" y="8256"/>
                    <a:pt x="2799626" y="8504"/>
                  </a:cubicBezTo>
                  <a:lnTo>
                    <a:pt x="2799626" y="2736"/>
                  </a:lnTo>
                  <a:close/>
                  <a:moveTo>
                    <a:pt x="2742657" y="2736"/>
                  </a:moveTo>
                  <a:lnTo>
                    <a:pt x="2788964" y="2736"/>
                  </a:lnTo>
                  <a:lnTo>
                    <a:pt x="2788964" y="8504"/>
                  </a:lnTo>
                  <a:cubicBezTo>
                    <a:pt x="2781902" y="8278"/>
                    <a:pt x="2777476" y="9002"/>
                    <a:pt x="2775685" y="10677"/>
                  </a:cubicBezTo>
                  <a:cubicBezTo>
                    <a:pt x="2773894" y="12351"/>
                    <a:pt x="2773133" y="16333"/>
                    <a:pt x="2773400" y="22623"/>
                  </a:cubicBezTo>
                  <a:lnTo>
                    <a:pt x="2773400" y="116748"/>
                  </a:lnTo>
                  <a:cubicBezTo>
                    <a:pt x="2773133" y="123038"/>
                    <a:pt x="2773894" y="127020"/>
                    <a:pt x="2775685" y="128694"/>
                  </a:cubicBezTo>
                  <a:cubicBezTo>
                    <a:pt x="2777476" y="130368"/>
                    <a:pt x="2781902" y="131092"/>
                    <a:pt x="2788964" y="130866"/>
                  </a:cubicBezTo>
                  <a:lnTo>
                    <a:pt x="2788964" y="136635"/>
                  </a:lnTo>
                  <a:lnTo>
                    <a:pt x="2742476" y="136635"/>
                  </a:lnTo>
                  <a:lnTo>
                    <a:pt x="2742476" y="130866"/>
                  </a:lnTo>
                  <a:cubicBezTo>
                    <a:pt x="2749625" y="131092"/>
                    <a:pt x="2754104" y="130368"/>
                    <a:pt x="2755914" y="128694"/>
                  </a:cubicBezTo>
                  <a:cubicBezTo>
                    <a:pt x="2757723" y="127020"/>
                    <a:pt x="2758492" y="123038"/>
                    <a:pt x="2758221" y="116748"/>
                  </a:cubicBezTo>
                  <a:lnTo>
                    <a:pt x="2758221" y="22623"/>
                  </a:lnTo>
                  <a:cubicBezTo>
                    <a:pt x="2758489" y="16333"/>
                    <a:pt x="2757727" y="12351"/>
                    <a:pt x="2755936" y="10677"/>
                  </a:cubicBezTo>
                  <a:cubicBezTo>
                    <a:pt x="2754145" y="9002"/>
                    <a:pt x="2749719" y="8278"/>
                    <a:pt x="2742657" y="8504"/>
                  </a:cubicBezTo>
                  <a:lnTo>
                    <a:pt x="2742657" y="2736"/>
                  </a:lnTo>
                  <a:close/>
                  <a:moveTo>
                    <a:pt x="2580732" y="2736"/>
                  </a:moveTo>
                  <a:lnTo>
                    <a:pt x="2609486" y="2736"/>
                  </a:lnTo>
                  <a:lnTo>
                    <a:pt x="2656550" y="115480"/>
                  </a:lnTo>
                  <a:lnTo>
                    <a:pt x="2657093" y="115480"/>
                  </a:lnTo>
                  <a:lnTo>
                    <a:pt x="2702166" y="2736"/>
                  </a:lnTo>
                  <a:lnTo>
                    <a:pt x="2732366" y="2736"/>
                  </a:lnTo>
                  <a:lnTo>
                    <a:pt x="2732366" y="8504"/>
                  </a:lnTo>
                  <a:cubicBezTo>
                    <a:pt x="2725825" y="8278"/>
                    <a:pt x="2721715" y="9002"/>
                    <a:pt x="2720038" y="10677"/>
                  </a:cubicBezTo>
                  <a:cubicBezTo>
                    <a:pt x="2718360" y="12351"/>
                    <a:pt x="2717643" y="16333"/>
                    <a:pt x="2717889" y="22623"/>
                  </a:cubicBezTo>
                  <a:lnTo>
                    <a:pt x="2717889" y="116748"/>
                  </a:lnTo>
                  <a:cubicBezTo>
                    <a:pt x="2717655" y="123038"/>
                    <a:pt x="2718394" y="127020"/>
                    <a:pt x="2720106" y="128694"/>
                  </a:cubicBezTo>
                  <a:cubicBezTo>
                    <a:pt x="2721817" y="130368"/>
                    <a:pt x="2725904" y="131092"/>
                    <a:pt x="2732366" y="130866"/>
                  </a:cubicBezTo>
                  <a:lnTo>
                    <a:pt x="2732366" y="136635"/>
                  </a:lnTo>
                  <a:lnTo>
                    <a:pt x="2689314" y="136635"/>
                  </a:lnTo>
                  <a:lnTo>
                    <a:pt x="2689314" y="130866"/>
                  </a:lnTo>
                  <a:cubicBezTo>
                    <a:pt x="2695503" y="131092"/>
                    <a:pt x="2699372" y="130368"/>
                    <a:pt x="2700922" y="128694"/>
                  </a:cubicBezTo>
                  <a:cubicBezTo>
                    <a:pt x="2702471" y="127020"/>
                    <a:pt x="2703128" y="123038"/>
                    <a:pt x="2702890" y="116748"/>
                  </a:cubicBezTo>
                  <a:lnTo>
                    <a:pt x="2702890" y="22080"/>
                  </a:lnTo>
                  <a:lnTo>
                    <a:pt x="2702528" y="22080"/>
                  </a:lnTo>
                  <a:lnTo>
                    <a:pt x="2656550" y="137540"/>
                  </a:lnTo>
                  <a:lnTo>
                    <a:pt x="2650939" y="137540"/>
                  </a:lnTo>
                  <a:lnTo>
                    <a:pt x="2603150" y="21718"/>
                  </a:lnTo>
                  <a:lnTo>
                    <a:pt x="2602788" y="21718"/>
                  </a:lnTo>
                  <a:lnTo>
                    <a:pt x="2602788" y="116748"/>
                  </a:lnTo>
                  <a:cubicBezTo>
                    <a:pt x="2602558" y="123038"/>
                    <a:pt x="2603200" y="127020"/>
                    <a:pt x="2604712" y="128694"/>
                  </a:cubicBezTo>
                  <a:cubicBezTo>
                    <a:pt x="2606224" y="130368"/>
                    <a:pt x="2609988" y="131092"/>
                    <a:pt x="2616003" y="130866"/>
                  </a:cubicBezTo>
                  <a:lnTo>
                    <a:pt x="2616003" y="136635"/>
                  </a:lnTo>
                  <a:lnTo>
                    <a:pt x="2580732" y="136635"/>
                  </a:lnTo>
                  <a:lnTo>
                    <a:pt x="2580732" y="130866"/>
                  </a:lnTo>
                  <a:cubicBezTo>
                    <a:pt x="2587100" y="131092"/>
                    <a:pt x="2591104" y="130368"/>
                    <a:pt x="2592744" y="128694"/>
                  </a:cubicBezTo>
                  <a:cubicBezTo>
                    <a:pt x="2594384" y="127020"/>
                    <a:pt x="2595086" y="123038"/>
                    <a:pt x="2594848" y="116748"/>
                  </a:cubicBezTo>
                  <a:lnTo>
                    <a:pt x="2594848" y="22080"/>
                  </a:lnTo>
                  <a:cubicBezTo>
                    <a:pt x="2595086" y="15971"/>
                    <a:pt x="2594384" y="12125"/>
                    <a:pt x="2592744" y="10541"/>
                  </a:cubicBezTo>
                  <a:cubicBezTo>
                    <a:pt x="2591104" y="8957"/>
                    <a:pt x="2587100" y="8278"/>
                    <a:pt x="2580732" y="8504"/>
                  </a:cubicBezTo>
                  <a:lnTo>
                    <a:pt x="2580732" y="2736"/>
                  </a:lnTo>
                  <a:close/>
                  <a:moveTo>
                    <a:pt x="2475957" y="2736"/>
                  </a:moveTo>
                  <a:lnTo>
                    <a:pt x="2522264" y="2736"/>
                  </a:lnTo>
                  <a:lnTo>
                    <a:pt x="2522264" y="8504"/>
                  </a:lnTo>
                  <a:cubicBezTo>
                    <a:pt x="2515202" y="8278"/>
                    <a:pt x="2510776" y="9002"/>
                    <a:pt x="2508985" y="10677"/>
                  </a:cubicBezTo>
                  <a:cubicBezTo>
                    <a:pt x="2507194" y="12351"/>
                    <a:pt x="2506433" y="16333"/>
                    <a:pt x="2506700" y="22623"/>
                  </a:cubicBezTo>
                  <a:lnTo>
                    <a:pt x="2506700" y="116748"/>
                  </a:lnTo>
                  <a:cubicBezTo>
                    <a:pt x="2506433" y="123038"/>
                    <a:pt x="2507194" y="127020"/>
                    <a:pt x="2508985" y="128694"/>
                  </a:cubicBezTo>
                  <a:cubicBezTo>
                    <a:pt x="2510776" y="130368"/>
                    <a:pt x="2515202" y="131092"/>
                    <a:pt x="2522264" y="130866"/>
                  </a:cubicBezTo>
                  <a:lnTo>
                    <a:pt x="2522264" y="136635"/>
                  </a:lnTo>
                  <a:lnTo>
                    <a:pt x="2475776" y="136635"/>
                  </a:lnTo>
                  <a:lnTo>
                    <a:pt x="2475776" y="130866"/>
                  </a:lnTo>
                  <a:cubicBezTo>
                    <a:pt x="2482925" y="131092"/>
                    <a:pt x="2487404" y="130368"/>
                    <a:pt x="2489214" y="128694"/>
                  </a:cubicBezTo>
                  <a:cubicBezTo>
                    <a:pt x="2491023" y="127020"/>
                    <a:pt x="2491792" y="123038"/>
                    <a:pt x="2491521" y="116748"/>
                  </a:cubicBezTo>
                  <a:lnTo>
                    <a:pt x="2491521" y="22623"/>
                  </a:lnTo>
                  <a:cubicBezTo>
                    <a:pt x="2491789" y="16333"/>
                    <a:pt x="2491027" y="12351"/>
                    <a:pt x="2489236" y="10677"/>
                  </a:cubicBezTo>
                  <a:cubicBezTo>
                    <a:pt x="2487445" y="9002"/>
                    <a:pt x="2483019" y="8278"/>
                    <a:pt x="2475957" y="8504"/>
                  </a:cubicBezTo>
                  <a:lnTo>
                    <a:pt x="2475957" y="2736"/>
                  </a:lnTo>
                  <a:close/>
                  <a:moveTo>
                    <a:pt x="2343150" y="2736"/>
                  </a:moveTo>
                  <a:lnTo>
                    <a:pt x="2385299" y="2736"/>
                  </a:lnTo>
                  <a:lnTo>
                    <a:pt x="2385299" y="8504"/>
                  </a:lnTo>
                  <a:cubicBezTo>
                    <a:pt x="2379623" y="8274"/>
                    <a:pt x="2376040" y="8961"/>
                    <a:pt x="2374550" y="10564"/>
                  </a:cubicBezTo>
                  <a:cubicBezTo>
                    <a:pt x="2373060" y="12167"/>
                    <a:pt x="2372419" y="16067"/>
                    <a:pt x="2372626" y="22264"/>
                  </a:cubicBezTo>
                  <a:lnTo>
                    <a:pt x="2372626" y="63182"/>
                  </a:lnTo>
                  <a:lnTo>
                    <a:pt x="2434723" y="63182"/>
                  </a:lnTo>
                  <a:lnTo>
                    <a:pt x="2434723" y="22445"/>
                  </a:lnTo>
                  <a:cubicBezTo>
                    <a:pt x="2434931" y="16161"/>
                    <a:pt x="2434290" y="12209"/>
                    <a:pt x="2432800" y="10587"/>
                  </a:cubicBezTo>
                  <a:cubicBezTo>
                    <a:pt x="2431310" y="8965"/>
                    <a:pt x="2427727" y="8271"/>
                    <a:pt x="2422051" y="8504"/>
                  </a:cubicBezTo>
                  <a:lnTo>
                    <a:pt x="2422051" y="2736"/>
                  </a:lnTo>
                  <a:lnTo>
                    <a:pt x="2464200" y="2736"/>
                  </a:lnTo>
                  <a:lnTo>
                    <a:pt x="2464200" y="8504"/>
                  </a:lnTo>
                  <a:cubicBezTo>
                    <a:pt x="2457737" y="8278"/>
                    <a:pt x="2453650" y="9002"/>
                    <a:pt x="2451938" y="10677"/>
                  </a:cubicBezTo>
                  <a:cubicBezTo>
                    <a:pt x="2450227" y="12352"/>
                    <a:pt x="2449488" y="16335"/>
                    <a:pt x="2449721" y="22626"/>
                  </a:cubicBezTo>
                  <a:lnTo>
                    <a:pt x="2449721" y="116745"/>
                  </a:lnTo>
                  <a:cubicBezTo>
                    <a:pt x="2449488" y="123036"/>
                    <a:pt x="2450227" y="127019"/>
                    <a:pt x="2451938" y="128694"/>
                  </a:cubicBezTo>
                  <a:cubicBezTo>
                    <a:pt x="2453650" y="130368"/>
                    <a:pt x="2457737" y="131092"/>
                    <a:pt x="2464200" y="130866"/>
                  </a:cubicBezTo>
                  <a:lnTo>
                    <a:pt x="2464200" y="136635"/>
                  </a:lnTo>
                  <a:lnTo>
                    <a:pt x="2422051" y="136635"/>
                  </a:lnTo>
                  <a:lnTo>
                    <a:pt x="2422051" y="130866"/>
                  </a:lnTo>
                  <a:cubicBezTo>
                    <a:pt x="2427727" y="131089"/>
                    <a:pt x="2431310" y="130372"/>
                    <a:pt x="2432800" y="128716"/>
                  </a:cubicBezTo>
                  <a:cubicBezTo>
                    <a:pt x="2434290" y="127060"/>
                    <a:pt x="2434931" y="123130"/>
                    <a:pt x="2434723" y="116926"/>
                  </a:cubicBezTo>
                  <a:lnTo>
                    <a:pt x="2434723" y="70579"/>
                  </a:lnTo>
                  <a:lnTo>
                    <a:pt x="2372626" y="70579"/>
                  </a:lnTo>
                  <a:lnTo>
                    <a:pt x="2372626" y="116926"/>
                  </a:lnTo>
                  <a:cubicBezTo>
                    <a:pt x="2372419" y="123130"/>
                    <a:pt x="2373060" y="127060"/>
                    <a:pt x="2374550" y="128716"/>
                  </a:cubicBezTo>
                  <a:cubicBezTo>
                    <a:pt x="2376040" y="130372"/>
                    <a:pt x="2379623" y="131089"/>
                    <a:pt x="2385299" y="130866"/>
                  </a:cubicBezTo>
                  <a:lnTo>
                    <a:pt x="2385299" y="136635"/>
                  </a:lnTo>
                  <a:lnTo>
                    <a:pt x="2343150" y="136635"/>
                  </a:lnTo>
                  <a:lnTo>
                    <a:pt x="2343150" y="130866"/>
                  </a:lnTo>
                  <a:cubicBezTo>
                    <a:pt x="2349526" y="131092"/>
                    <a:pt x="2353560" y="130368"/>
                    <a:pt x="2355253" y="128694"/>
                  </a:cubicBezTo>
                  <a:cubicBezTo>
                    <a:pt x="2356946" y="127019"/>
                    <a:pt x="2357677" y="123036"/>
                    <a:pt x="2357447" y="116745"/>
                  </a:cubicBezTo>
                  <a:lnTo>
                    <a:pt x="2357447" y="22626"/>
                  </a:lnTo>
                  <a:cubicBezTo>
                    <a:pt x="2357677" y="16335"/>
                    <a:pt x="2356946" y="12352"/>
                    <a:pt x="2355253" y="10677"/>
                  </a:cubicBezTo>
                  <a:cubicBezTo>
                    <a:pt x="2353560" y="9002"/>
                    <a:pt x="2349526" y="8278"/>
                    <a:pt x="2343150" y="8504"/>
                  </a:cubicBezTo>
                  <a:lnTo>
                    <a:pt x="2343150" y="2736"/>
                  </a:lnTo>
                  <a:close/>
                  <a:moveTo>
                    <a:pt x="2142582" y="2736"/>
                  </a:moveTo>
                  <a:lnTo>
                    <a:pt x="2188889" y="2736"/>
                  </a:lnTo>
                  <a:lnTo>
                    <a:pt x="2188889" y="8504"/>
                  </a:lnTo>
                  <a:cubicBezTo>
                    <a:pt x="2181827" y="8278"/>
                    <a:pt x="2177401" y="9002"/>
                    <a:pt x="2175610" y="10677"/>
                  </a:cubicBezTo>
                  <a:cubicBezTo>
                    <a:pt x="2173819" y="12351"/>
                    <a:pt x="2173058" y="16333"/>
                    <a:pt x="2173325" y="22623"/>
                  </a:cubicBezTo>
                  <a:lnTo>
                    <a:pt x="2173325" y="116748"/>
                  </a:lnTo>
                  <a:cubicBezTo>
                    <a:pt x="2173058" y="123038"/>
                    <a:pt x="2173819" y="127020"/>
                    <a:pt x="2175610" y="128694"/>
                  </a:cubicBezTo>
                  <a:cubicBezTo>
                    <a:pt x="2177401" y="130368"/>
                    <a:pt x="2181827" y="131092"/>
                    <a:pt x="2188889" y="130866"/>
                  </a:cubicBezTo>
                  <a:lnTo>
                    <a:pt x="2188889" y="136635"/>
                  </a:lnTo>
                  <a:lnTo>
                    <a:pt x="2142401" y="136635"/>
                  </a:lnTo>
                  <a:lnTo>
                    <a:pt x="2142401" y="130866"/>
                  </a:lnTo>
                  <a:cubicBezTo>
                    <a:pt x="2149550" y="131092"/>
                    <a:pt x="2154029" y="130368"/>
                    <a:pt x="2155839" y="128694"/>
                  </a:cubicBezTo>
                  <a:cubicBezTo>
                    <a:pt x="2157648" y="127020"/>
                    <a:pt x="2158418" y="123038"/>
                    <a:pt x="2158146" y="116748"/>
                  </a:cubicBezTo>
                  <a:lnTo>
                    <a:pt x="2158146" y="22623"/>
                  </a:lnTo>
                  <a:cubicBezTo>
                    <a:pt x="2158414" y="16333"/>
                    <a:pt x="2157652" y="12351"/>
                    <a:pt x="2155861" y="10677"/>
                  </a:cubicBezTo>
                  <a:cubicBezTo>
                    <a:pt x="2154070" y="9002"/>
                    <a:pt x="2149644" y="8278"/>
                    <a:pt x="2142582" y="8504"/>
                  </a:cubicBezTo>
                  <a:lnTo>
                    <a:pt x="2142582" y="2736"/>
                  </a:lnTo>
                  <a:close/>
                  <a:moveTo>
                    <a:pt x="2086470" y="2736"/>
                  </a:moveTo>
                  <a:lnTo>
                    <a:pt x="2131873" y="2736"/>
                  </a:lnTo>
                  <a:lnTo>
                    <a:pt x="2131873" y="8504"/>
                  </a:lnTo>
                  <a:cubicBezTo>
                    <a:pt x="2125497" y="8282"/>
                    <a:pt x="2121463" y="9043"/>
                    <a:pt x="2119770" y="10789"/>
                  </a:cubicBezTo>
                  <a:cubicBezTo>
                    <a:pt x="2118077" y="12535"/>
                    <a:pt x="2117346" y="16600"/>
                    <a:pt x="2117575" y="22984"/>
                  </a:cubicBezTo>
                  <a:lnTo>
                    <a:pt x="2117575" y="110409"/>
                  </a:lnTo>
                  <a:cubicBezTo>
                    <a:pt x="2117661" y="113762"/>
                    <a:pt x="2117490" y="117972"/>
                    <a:pt x="2117061" y="123039"/>
                  </a:cubicBezTo>
                  <a:cubicBezTo>
                    <a:pt x="2116633" y="128107"/>
                    <a:pt x="2115433" y="133192"/>
                    <a:pt x="2113461" y="138295"/>
                  </a:cubicBezTo>
                  <a:cubicBezTo>
                    <a:pt x="2111490" y="143398"/>
                    <a:pt x="2108232" y="147680"/>
                    <a:pt x="2103690" y="151141"/>
                  </a:cubicBezTo>
                  <a:cubicBezTo>
                    <a:pt x="2099147" y="154602"/>
                    <a:pt x="2092804" y="156402"/>
                    <a:pt x="2084661" y="156542"/>
                  </a:cubicBezTo>
                  <a:cubicBezTo>
                    <a:pt x="2076679" y="156396"/>
                    <a:pt x="2070337" y="154929"/>
                    <a:pt x="2065636" y="152142"/>
                  </a:cubicBezTo>
                  <a:cubicBezTo>
                    <a:pt x="2060934" y="149355"/>
                    <a:pt x="2058529" y="146123"/>
                    <a:pt x="2058419" y="142447"/>
                  </a:cubicBezTo>
                  <a:cubicBezTo>
                    <a:pt x="2058446" y="140709"/>
                    <a:pt x="2058981" y="139344"/>
                    <a:pt x="2060025" y="138352"/>
                  </a:cubicBezTo>
                  <a:cubicBezTo>
                    <a:pt x="2061070" y="137360"/>
                    <a:pt x="2062465" y="136855"/>
                    <a:pt x="2064211" y="136836"/>
                  </a:cubicBezTo>
                  <a:cubicBezTo>
                    <a:pt x="2065986" y="136791"/>
                    <a:pt x="2067592" y="137243"/>
                    <a:pt x="2069029" y="138194"/>
                  </a:cubicBezTo>
                  <a:cubicBezTo>
                    <a:pt x="2070465" y="139144"/>
                    <a:pt x="2071936" y="140864"/>
                    <a:pt x="2073440" y="143352"/>
                  </a:cubicBezTo>
                  <a:cubicBezTo>
                    <a:pt x="2074760" y="145272"/>
                    <a:pt x="2076328" y="146773"/>
                    <a:pt x="2078146" y="147855"/>
                  </a:cubicBezTo>
                  <a:cubicBezTo>
                    <a:pt x="2079963" y="148937"/>
                    <a:pt x="2082255" y="149488"/>
                    <a:pt x="2085023" y="149507"/>
                  </a:cubicBezTo>
                  <a:cubicBezTo>
                    <a:pt x="2092247" y="149326"/>
                    <a:pt x="2097027" y="146022"/>
                    <a:pt x="2099365" y="139597"/>
                  </a:cubicBezTo>
                  <a:cubicBezTo>
                    <a:pt x="2101703" y="133171"/>
                    <a:pt x="2102773" y="124709"/>
                    <a:pt x="2102577" y="114211"/>
                  </a:cubicBezTo>
                  <a:lnTo>
                    <a:pt x="2102577" y="23165"/>
                  </a:lnTo>
                  <a:cubicBezTo>
                    <a:pt x="2102845" y="16615"/>
                    <a:pt x="2102038" y="12474"/>
                    <a:pt x="2100157" y="10744"/>
                  </a:cubicBezTo>
                  <a:cubicBezTo>
                    <a:pt x="2098275" y="9013"/>
                    <a:pt x="2093713" y="8267"/>
                    <a:pt x="2086470" y="8504"/>
                  </a:cubicBezTo>
                  <a:lnTo>
                    <a:pt x="2086470" y="2736"/>
                  </a:lnTo>
                  <a:close/>
                  <a:moveTo>
                    <a:pt x="1676400" y="2736"/>
                  </a:moveTo>
                  <a:lnTo>
                    <a:pt x="1720355" y="2736"/>
                  </a:lnTo>
                  <a:lnTo>
                    <a:pt x="1720355" y="8504"/>
                  </a:lnTo>
                  <a:cubicBezTo>
                    <a:pt x="1713813" y="8263"/>
                    <a:pt x="1709703" y="8972"/>
                    <a:pt x="1708026" y="10632"/>
                  </a:cubicBezTo>
                  <a:cubicBezTo>
                    <a:pt x="1706348" y="12291"/>
                    <a:pt x="1705631" y="16349"/>
                    <a:pt x="1705877" y="22805"/>
                  </a:cubicBezTo>
                  <a:lnTo>
                    <a:pt x="1705877" y="120549"/>
                  </a:lnTo>
                  <a:cubicBezTo>
                    <a:pt x="1705820" y="124316"/>
                    <a:pt x="1706205" y="126737"/>
                    <a:pt x="1707030" y="127812"/>
                  </a:cubicBezTo>
                  <a:cubicBezTo>
                    <a:pt x="1707856" y="128887"/>
                    <a:pt x="1709462" y="129362"/>
                    <a:pt x="1711849" y="129237"/>
                  </a:cubicBezTo>
                  <a:lnTo>
                    <a:pt x="1743157" y="129237"/>
                  </a:lnTo>
                  <a:cubicBezTo>
                    <a:pt x="1746585" y="129349"/>
                    <a:pt x="1749281" y="128965"/>
                    <a:pt x="1751248" y="128084"/>
                  </a:cubicBezTo>
                  <a:cubicBezTo>
                    <a:pt x="1753214" y="127204"/>
                    <a:pt x="1754878" y="125157"/>
                    <a:pt x="1756241" y="121943"/>
                  </a:cubicBezTo>
                  <a:cubicBezTo>
                    <a:pt x="1757604" y="118730"/>
                    <a:pt x="1759094" y="113680"/>
                    <a:pt x="1760712" y="106792"/>
                  </a:cubicBezTo>
                  <a:lnTo>
                    <a:pt x="1767951" y="106792"/>
                  </a:lnTo>
                  <a:lnTo>
                    <a:pt x="1761617" y="136635"/>
                  </a:lnTo>
                  <a:lnTo>
                    <a:pt x="1676400" y="136635"/>
                  </a:lnTo>
                  <a:lnTo>
                    <a:pt x="1676400" y="130861"/>
                  </a:lnTo>
                  <a:cubicBezTo>
                    <a:pt x="1682776" y="131095"/>
                    <a:pt x="1686810" y="130357"/>
                    <a:pt x="1688503" y="128646"/>
                  </a:cubicBezTo>
                  <a:cubicBezTo>
                    <a:pt x="1690196" y="126935"/>
                    <a:pt x="1690927" y="122848"/>
                    <a:pt x="1690697" y="116386"/>
                  </a:cubicBezTo>
                  <a:lnTo>
                    <a:pt x="1690697" y="22624"/>
                  </a:lnTo>
                  <a:cubicBezTo>
                    <a:pt x="1690927" y="16334"/>
                    <a:pt x="1690196" y="12351"/>
                    <a:pt x="1688503" y="10677"/>
                  </a:cubicBezTo>
                  <a:cubicBezTo>
                    <a:pt x="1686810" y="9002"/>
                    <a:pt x="1682776" y="8278"/>
                    <a:pt x="1676400" y="8504"/>
                  </a:cubicBezTo>
                  <a:lnTo>
                    <a:pt x="1676400" y="2736"/>
                  </a:lnTo>
                  <a:close/>
                  <a:moveTo>
                    <a:pt x="1456601" y="2736"/>
                  </a:moveTo>
                  <a:lnTo>
                    <a:pt x="1486261" y="2736"/>
                  </a:lnTo>
                  <a:lnTo>
                    <a:pt x="1551250" y="117291"/>
                  </a:lnTo>
                  <a:lnTo>
                    <a:pt x="1551613" y="117291"/>
                  </a:lnTo>
                  <a:lnTo>
                    <a:pt x="1551613" y="22623"/>
                  </a:lnTo>
                  <a:cubicBezTo>
                    <a:pt x="1551828" y="16333"/>
                    <a:pt x="1551036" y="12351"/>
                    <a:pt x="1549237" y="10677"/>
                  </a:cubicBezTo>
                  <a:cubicBezTo>
                    <a:pt x="1547438" y="9002"/>
                    <a:pt x="1543342" y="8278"/>
                    <a:pt x="1536949" y="8504"/>
                  </a:cubicBezTo>
                  <a:lnTo>
                    <a:pt x="1536949" y="2736"/>
                  </a:lnTo>
                  <a:lnTo>
                    <a:pt x="1573127" y="2736"/>
                  </a:lnTo>
                  <a:lnTo>
                    <a:pt x="1573127" y="8504"/>
                  </a:lnTo>
                  <a:cubicBezTo>
                    <a:pt x="1567256" y="8278"/>
                    <a:pt x="1563478" y="9002"/>
                    <a:pt x="1561793" y="10677"/>
                  </a:cubicBezTo>
                  <a:cubicBezTo>
                    <a:pt x="1560108" y="12351"/>
                    <a:pt x="1559361" y="16333"/>
                    <a:pt x="1559553" y="22623"/>
                  </a:cubicBezTo>
                  <a:lnTo>
                    <a:pt x="1559553" y="138264"/>
                  </a:lnTo>
                  <a:lnTo>
                    <a:pt x="1548354" y="138264"/>
                  </a:lnTo>
                  <a:lnTo>
                    <a:pt x="1479381" y="17555"/>
                  </a:lnTo>
                  <a:lnTo>
                    <a:pt x="1479020" y="17555"/>
                  </a:lnTo>
                  <a:lnTo>
                    <a:pt x="1479020" y="116748"/>
                  </a:lnTo>
                  <a:cubicBezTo>
                    <a:pt x="1478808" y="123038"/>
                    <a:pt x="1479547" y="127020"/>
                    <a:pt x="1481237" y="128694"/>
                  </a:cubicBezTo>
                  <a:cubicBezTo>
                    <a:pt x="1482927" y="130368"/>
                    <a:pt x="1486834" y="131092"/>
                    <a:pt x="1492959" y="130866"/>
                  </a:cubicBezTo>
                  <a:lnTo>
                    <a:pt x="1492959" y="136635"/>
                  </a:lnTo>
                  <a:lnTo>
                    <a:pt x="1456782" y="136635"/>
                  </a:lnTo>
                  <a:lnTo>
                    <a:pt x="1456782" y="130866"/>
                  </a:lnTo>
                  <a:cubicBezTo>
                    <a:pt x="1463079" y="131092"/>
                    <a:pt x="1467090" y="130368"/>
                    <a:pt x="1468817" y="128694"/>
                  </a:cubicBezTo>
                  <a:cubicBezTo>
                    <a:pt x="1470544" y="127020"/>
                    <a:pt x="1471298" y="123038"/>
                    <a:pt x="1471079" y="116748"/>
                  </a:cubicBezTo>
                  <a:lnTo>
                    <a:pt x="1471079" y="22623"/>
                  </a:lnTo>
                  <a:cubicBezTo>
                    <a:pt x="1471313" y="16175"/>
                    <a:pt x="1470574" y="12147"/>
                    <a:pt x="1468862" y="10541"/>
                  </a:cubicBezTo>
                  <a:cubicBezTo>
                    <a:pt x="1467151" y="8934"/>
                    <a:pt x="1463064" y="8256"/>
                    <a:pt x="1456601" y="8504"/>
                  </a:cubicBezTo>
                  <a:lnTo>
                    <a:pt x="1456601" y="2736"/>
                  </a:lnTo>
                  <a:close/>
                  <a:moveTo>
                    <a:pt x="1399632" y="2736"/>
                  </a:moveTo>
                  <a:lnTo>
                    <a:pt x="1445939" y="2736"/>
                  </a:lnTo>
                  <a:lnTo>
                    <a:pt x="1445939" y="8504"/>
                  </a:lnTo>
                  <a:cubicBezTo>
                    <a:pt x="1438877" y="8278"/>
                    <a:pt x="1434451" y="9002"/>
                    <a:pt x="1432660" y="10677"/>
                  </a:cubicBezTo>
                  <a:cubicBezTo>
                    <a:pt x="1430869" y="12351"/>
                    <a:pt x="1430108" y="16333"/>
                    <a:pt x="1430375" y="22623"/>
                  </a:cubicBezTo>
                  <a:lnTo>
                    <a:pt x="1430375" y="116748"/>
                  </a:lnTo>
                  <a:cubicBezTo>
                    <a:pt x="1430108" y="123038"/>
                    <a:pt x="1430869" y="127020"/>
                    <a:pt x="1432660" y="128694"/>
                  </a:cubicBezTo>
                  <a:cubicBezTo>
                    <a:pt x="1434451" y="130368"/>
                    <a:pt x="1438877" y="131092"/>
                    <a:pt x="1445939" y="130866"/>
                  </a:cubicBezTo>
                  <a:lnTo>
                    <a:pt x="1445939" y="136635"/>
                  </a:lnTo>
                  <a:lnTo>
                    <a:pt x="1399451" y="136635"/>
                  </a:lnTo>
                  <a:lnTo>
                    <a:pt x="1399451" y="130866"/>
                  </a:lnTo>
                  <a:cubicBezTo>
                    <a:pt x="1406600" y="131092"/>
                    <a:pt x="1411079" y="130368"/>
                    <a:pt x="1412889" y="128694"/>
                  </a:cubicBezTo>
                  <a:cubicBezTo>
                    <a:pt x="1414698" y="127020"/>
                    <a:pt x="1415468" y="123038"/>
                    <a:pt x="1415196" y="116748"/>
                  </a:cubicBezTo>
                  <a:lnTo>
                    <a:pt x="1415196" y="22623"/>
                  </a:lnTo>
                  <a:cubicBezTo>
                    <a:pt x="1415464" y="16333"/>
                    <a:pt x="1414702" y="12351"/>
                    <a:pt x="1412911" y="10677"/>
                  </a:cubicBezTo>
                  <a:cubicBezTo>
                    <a:pt x="1411120" y="9002"/>
                    <a:pt x="1406694" y="8278"/>
                    <a:pt x="1399632" y="8504"/>
                  </a:cubicBezTo>
                  <a:lnTo>
                    <a:pt x="1399632" y="2736"/>
                  </a:lnTo>
                  <a:close/>
                  <a:moveTo>
                    <a:pt x="1276168" y="2736"/>
                  </a:moveTo>
                  <a:lnTo>
                    <a:pt x="1317242" y="2736"/>
                  </a:lnTo>
                  <a:lnTo>
                    <a:pt x="1317242" y="8504"/>
                  </a:lnTo>
                  <a:cubicBezTo>
                    <a:pt x="1314000" y="8474"/>
                    <a:pt x="1311617" y="8716"/>
                    <a:pt x="1310095" y="9229"/>
                  </a:cubicBezTo>
                  <a:cubicBezTo>
                    <a:pt x="1308572" y="9742"/>
                    <a:pt x="1307818" y="10707"/>
                    <a:pt x="1307833" y="12125"/>
                  </a:cubicBezTo>
                  <a:cubicBezTo>
                    <a:pt x="1307840" y="13196"/>
                    <a:pt x="1308278" y="14629"/>
                    <a:pt x="1309145" y="16424"/>
                  </a:cubicBezTo>
                  <a:cubicBezTo>
                    <a:pt x="1310012" y="18219"/>
                    <a:pt x="1311263" y="20466"/>
                    <a:pt x="1312899" y="23166"/>
                  </a:cubicBezTo>
                  <a:lnTo>
                    <a:pt x="1334250" y="57558"/>
                  </a:lnTo>
                  <a:lnTo>
                    <a:pt x="1334793" y="57558"/>
                  </a:lnTo>
                  <a:lnTo>
                    <a:pt x="1361391" y="21718"/>
                  </a:lnTo>
                  <a:cubicBezTo>
                    <a:pt x="1363019" y="19463"/>
                    <a:pt x="1364241" y="17548"/>
                    <a:pt x="1365055" y="15971"/>
                  </a:cubicBezTo>
                  <a:cubicBezTo>
                    <a:pt x="1365869" y="14395"/>
                    <a:pt x="1366276" y="13113"/>
                    <a:pt x="1366276" y="12125"/>
                  </a:cubicBezTo>
                  <a:cubicBezTo>
                    <a:pt x="1366280" y="10707"/>
                    <a:pt x="1365458" y="9742"/>
                    <a:pt x="1363811" y="9229"/>
                  </a:cubicBezTo>
                  <a:cubicBezTo>
                    <a:pt x="1362163" y="8716"/>
                    <a:pt x="1359668" y="8474"/>
                    <a:pt x="1356324" y="8504"/>
                  </a:cubicBezTo>
                  <a:lnTo>
                    <a:pt x="1356324" y="2736"/>
                  </a:lnTo>
                  <a:lnTo>
                    <a:pt x="1388894" y="2736"/>
                  </a:lnTo>
                  <a:lnTo>
                    <a:pt x="1388894" y="8504"/>
                  </a:lnTo>
                  <a:cubicBezTo>
                    <a:pt x="1386187" y="8376"/>
                    <a:pt x="1383955" y="8949"/>
                    <a:pt x="1382199" y="10224"/>
                  </a:cubicBezTo>
                  <a:cubicBezTo>
                    <a:pt x="1380442" y="11499"/>
                    <a:pt x="1378030" y="14244"/>
                    <a:pt x="1374961" y="18460"/>
                  </a:cubicBezTo>
                  <a:lnTo>
                    <a:pt x="1339497" y="66427"/>
                  </a:lnTo>
                  <a:lnTo>
                    <a:pt x="1370800" y="116024"/>
                  </a:lnTo>
                  <a:cubicBezTo>
                    <a:pt x="1374965" y="122660"/>
                    <a:pt x="1378260" y="126854"/>
                    <a:pt x="1380684" y="128604"/>
                  </a:cubicBezTo>
                  <a:cubicBezTo>
                    <a:pt x="1383107" y="130353"/>
                    <a:pt x="1386267" y="131108"/>
                    <a:pt x="1390161" y="130866"/>
                  </a:cubicBezTo>
                  <a:lnTo>
                    <a:pt x="1390161" y="136635"/>
                  </a:lnTo>
                  <a:lnTo>
                    <a:pt x="1348725" y="136635"/>
                  </a:lnTo>
                  <a:lnTo>
                    <a:pt x="1348725" y="130866"/>
                  </a:lnTo>
                  <a:cubicBezTo>
                    <a:pt x="1351974" y="130896"/>
                    <a:pt x="1354387" y="130655"/>
                    <a:pt x="1355963" y="130142"/>
                  </a:cubicBezTo>
                  <a:cubicBezTo>
                    <a:pt x="1357538" y="129629"/>
                    <a:pt x="1358322" y="128664"/>
                    <a:pt x="1358315" y="127246"/>
                  </a:cubicBezTo>
                  <a:cubicBezTo>
                    <a:pt x="1358315" y="126092"/>
                    <a:pt x="1357862" y="124599"/>
                    <a:pt x="1356958" y="122766"/>
                  </a:cubicBezTo>
                  <a:cubicBezTo>
                    <a:pt x="1356053" y="120933"/>
                    <a:pt x="1354696" y="118626"/>
                    <a:pt x="1352887" y="115843"/>
                  </a:cubicBezTo>
                  <a:lnTo>
                    <a:pt x="1329184" y="79279"/>
                  </a:lnTo>
                  <a:lnTo>
                    <a:pt x="1328822" y="79279"/>
                  </a:lnTo>
                  <a:lnTo>
                    <a:pt x="1300414" y="118377"/>
                  </a:lnTo>
                  <a:cubicBezTo>
                    <a:pt x="1298873" y="120541"/>
                    <a:pt x="1297704" y="122366"/>
                    <a:pt x="1296909" y="123852"/>
                  </a:cubicBezTo>
                  <a:cubicBezTo>
                    <a:pt x="1296113" y="125338"/>
                    <a:pt x="1295714" y="126530"/>
                    <a:pt x="1295710" y="127427"/>
                  </a:cubicBezTo>
                  <a:cubicBezTo>
                    <a:pt x="1295710" y="128758"/>
                    <a:pt x="1296569" y="129671"/>
                    <a:pt x="1298288" y="130165"/>
                  </a:cubicBezTo>
                  <a:cubicBezTo>
                    <a:pt x="1300007" y="130659"/>
                    <a:pt x="1302586" y="130893"/>
                    <a:pt x="1306023" y="130866"/>
                  </a:cubicBezTo>
                  <a:lnTo>
                    <a:pt x="1306023" y="136635"/>
                  </a:lnTo>
                  <a:lnTo>
                    <a:pt x="1272550" y="136635"/>
                  </a:lnTo>
                  <a:lnTo>
                    <a:pt x="1272550" y="130866"/>
                  </a:lnTo>
                  <a:cubicBezTo>
                    <a:pt x="1275437" y="130998"/>
                    <a:pt x="1277804" y="130417"/>
                    <a:pt x="1279652" y="129124"/>
                  </a:cubicBezTo>
                  <a:cubicBezTo>
                    <a:pt x="1281499" y="127831"/>
                    <a:pt x="1283956" y="125032"/>
                    <a:pt x="1287025" y="120730"/>
                  </a:cubicBezTo>
                  <a:lnTo>
                    <a:pt x="1324117" y="70228"/>
                  </a:lnTo>
                  <a:lnTo>
                    <a:pt x="1295167" y="22261"/>
                  </a:lnTo>
                  <a:cubicBezTo>
                    <a:pt x="1292490" y="18046"/>
                    <a:pt x="1290325" y="14953"/>
                    <a:pt x="1288673" y="12983"/>
                  </a:cubicBezTo>
                  <a:cubicBezTo>
                    <a:pt x="1287021" y="11013"/>
                    <a:pt x="1285299" y="9757"/>
                    <a:pt x="1283507" y="9215"/>
                  </a:cubicBezTo>
                  <a:cubicBezTo>
                    <a:pt x="1281714" y="8673"/>
                    <a:pt x="1279268" y="8436"/>
                    <a:pt x="1276168" y="8504"/>
                  </a:cubicBezTo>
                  <a:lnTo>
                    <a:pt x="1276168" y="2736"/>
                  </a:lnTo>
                  <a:close/>
                  <a:moveTo>
                    <a:pt x="1104719" y="2736"/>
                  </a:moveTo>
                  <a:lnTo>
                    <a:pt x="1146506" y="2736"/>
                  </a:lnTo>
                  <a:lnTo>
                    <a:pt x="1146506" y="8504"/>
                  </a:lnTo>
                  <a:cubicBezTo>
                    <a:pt x="1140491" y="8256"/>
                    <a:pt x="1136727" y="8934"/>
                    <a:pt x="1135214" y="10541"/>
                  </a:cubicBezTo>
                  <a:cubicBezTo>
                    <a:pt x="1133702" y="12147"/>
                    <a:pt x="1133061" y="16175"/>
                    <a:pt x="1133291" y="22623"/>
                  </a:cubicBezTo>
                  <a:lnTo>
                    <a:pt x="1133291" y="90501"/>
                  </a:lnTo>
                  <a:cubicBezTo>
                    <a:pt x="1133127" y="95729"/>
                    <a:pt x="1133655" y="101443"/>
                    <a:pt x="1134873" y="107644"/>
                  </a:cubicBezTo>
                  <a:cubicBezTo>
                    <a:pt x="1136091" y="113844"/>
                    <a:pt x="1138979" y="119209"/>
                    <a:pt x="1143536" y="123740"/>
                  </a:cubicBezTo>
                  <a:cubicBezTo>
                    <a:pt x="1148093" y="128271"/>
                    <a:pt x="1155299" y="130646"/>
                    <a:pt x="1165153" y="130866"/>
                  </a:cubicBezTo>
                  <a:cubicBezTo>
                    <a:pt x="1175400" y="130583"/>
                    <a:pt x="1182747" y="127971"/>
                    <a:pt x="1187193" y="123029"/>
                  </a:cubicBezTo>
                  <a:cubicBezTo>
                    <a:pt x="1191640" y="118087"/>
                    <a:pt x="1194347" y="112512"/>
                    <a:pt x="1195313" y="106303"/>
                  </a:cubicBezTo>
                  <a:cubicBezTo>
                    <a:pt x="1196280" y="100094"/>
                    <a:pt x="1196667" y="94947"/>
                    <a:pt x="1196474" y="90863"/>
                  </a:cubicBezTo>
                  <a:lnTo>
                    <a:pt x="1196474" y="22623"/>
                  </a:lnTo>
                  <a:cubicBezTo>
                    <a:pt x="1196681" y="16254"/>
                    <a:pt x="1195994" y="12249"/>
                    <a:pt x="1194414" y="10609"/>
                  </a:cubicBezTo>
                  <a:cubicBezTo>
                    <a:pt x="1192834" y="8968"/>
                    <a:pt x="1189115" y="8267"/>
                    <a:pt x="1183257" y="8504"/>
                  </a:cubicBezTo>
                  <a:lnTo>
                    <a:pt x="1183257" y="2736"/>
                  </a:lnTo>
                  <a:lnTo>
                    <a:pt x="1217444" y="2736"/>
                  </a:lnTo>
                  <a:lnTo>
                    <a:pt x="1217444" y="8504"/>
                  </a:lnTo>
                  <a:cubicBezTo>
                    <a:pt x="1211770" y="8278"/>
                    <a:pt x="1208188" y="9002"/>
                    <a:pt x="1206699" y="10677"/>
                  </a:cubicBezTo>
                  <a:cubicBezTo>
                    <a:pt x="1205209" y="12351"/>
                    <a:pt x="1204568" y="16333"/>
                    <a:pt x="1204776" y="22623"/>
                  </a:cubicBezTo>
                  <a:lnTo>
                    <a:pt x="1204776" y="93216"/>
                  </a:lnTo>
                  <a:cubicBezTo>
                    <a:pt x="1204626" y="109631"/>
                    <a:pt x="1200813" y="121460"/>
                    <a:pt x="1193337" y="128705"/>
                  </a:cubicBezTo>
                  <a:cubicBezTo>
                    <a:pt x="1185862" y="135949"/>
                    <a:pt x="1175622" y="139497"/>
                    <a:pt x="1162619" y="139349"/>
                  </a:cubicBezTo>
                  <a:cubicBezTo>
                    <a:pt x="1148852" y="139137"/>
                    <a:pt x="1138771" y="136507"/>
                    <a:pt x="1132376" y="131458"/>
                  </a:cubicBezTo>
                  <a:cubicBezTo>
                    <a:pt x="1125981" y="126410"/>
                    <a:pt x="1121919" y="120215"/>
                    <a:pt x="1120188" y="112873"/>
                  </a:cubicBezTo>
                  <a:cubicBezTo>
                    <a:pt x="1118457" y="105532"/>
                    <a:pt x="1117705" y="98316"/>
                    <a:pt x="1117930" y="91225"/>
                  </a:cubicBezTo>
                  <a:lnTo>
                    <a:pt x="1117930" y="22623"/>
                  </a:lnTo>
                  <a:cubicBezTo>
                    <a:pt x="1118149" y="16333"/>
                    <a:pt x="1117485" y="12351"/>
                    <a:pt x="1115940" y="10677"/>
                  </a:cubicBezTo>
                  <a:cubicBezTo>
                    <a:pt x="1114394" y="9002"/>
                    <a:pt x="1110654" y="8278"/>
                    <a:pt x="1104719" y="8504"/>
                  </a:cubicBezTo>
                  <a:lnTo>
                    <a:pt x="1104719" y="2736"/>
                  </a:lnTo>
                  <a:close/>
                  <a:moveTo>
                    <a:pt x="971550" y="2736"/>
                  </a:moveTo>
                  <a:lnTo>
                    <a:pt x="1013699" y="2736"/>
                  </a:lnTo>
                  <a:lnTo>
                    <a:pt x="1013699" y="8504"/>
                  </a:lnTo>
                  <a:cubicBezTo>
                    <a:pt x="1008023" y="8274"/>
                    <a:pt x="1004440" y="8961"/>
                    <a:pt x="1002950" y="10564"/>
                  </a:cubicBezTo>
                  <a:cubicBezTo>
                    <a:pt x="1001460" y="12167"/>
                    <a:pt x="1000819" y="16067"/>
                    <a:pt x="1001027" y="22264"/>
                  </a:cubicBezTo>
                  <a:lnTo>
                    <a:pt x="1001027" y="63182"/>
                  </a:lnTo>
                  <a:lnTo>
                    <a:pt x="1063124" y="63182"/>
                  </a:lnTo>
                  <a:lnTo>
                    <a:pt x="1063124" y="22445"/>
                  </a:lnTo>
                  <a:cubicBezTo>
                    <a:pt x="1063331" y="16161"/>
                    <a:pt x="1062690" y="12209"/>
                    <a:pt x="1061200" y="10587"/>
                  </a:cubicBezTo>
                  <a:cubicBezTo>
                    <a:pt x="1059710" y="8965"/>
                    <a:pt x="1056127" y="8271"/>
                    <a:pt x="1050451" y="8504"/>
                  </a:cubicBezTo>
                  <a:lnTo>
                    <a:pt x="1050451" y="2736"/>
                  </a:lnTo>
                  <a:lnTo>
                    <a:pt x="1092600" y="2736"/>
                  </a:lnTo>
                  <a:lnTo>
                    <a:pt x="1092600" y="8504"/>
                  </a:lnTo>
                  <a:cubicBezTo>
                    <a:pt x="1086138" y="8278"/>
                    <a:pt x="1082051" y="9002"/>
                    <a:pt x="1080339" y="10677"/>
                  </a:cubicBezTo>
                  <a:cubicBezTo>
                    <a:pt x="1078627" y="12352"/>
                    <a:pt x="1077888" y="16335"/>
                    <a:pt x="1078122" y="22626"/>
                  </a:cubicBezTo>
                  <a:lnTo>
                    <a:pt x="1078122" y="116745"/>
                  </a:lnTo>
                  <a:cubicBezTo>
                    <a:pt x="1077888" y="123036"/>
                    <a:pt x="1078627" y="127019"/>
                    <a:pt x="1080339" y="128694"/>
                  </a:cubicBezTo>
                  <a:cubicBezTo>
                    <a:pt x="1082051" y="130368"/>
                    <a:pt x="1086138" y="131092"/>
                    <a:pt x="1092600" y="130866"/>
                  </a:cubicBezTo>
                  <a:lnTo>
                    <a:pt x="1092600" y="136635"/>
                  </a:lnTo>
                  <a:lnTo>
                    <a:pt x="1050451" y="136635"/>
                  </a:lnTo>
                  <a:lnTo>
                    <a:pt x="1050451" y="130866"/>
                  </a:lnTo>
                  <a:cubicBezTo>
                    <a:pt x="1056127" y="131089"/>
                    <a:pt x="1059710" y="130372"/>
                    <a:pt x="1061200" y="128716"/>
                  </a:cubicBezTo>
                  <a:cubicBezTo>
                    <a:pt x="1062690" y="127060"/>
                    <a:pt x="1063331" y="123130"/>
                    <a:pt x="1063124" y="116926"/>
                  </a:cubicBezTo>
                  <a:lnTo>
                    <a:pt x="1063124" y="70579"/>
                  </a:lnTo>
                  <a:lnTo>
                    <a:pt x="1001027" y="70579"/>
                  </a:lnTo>
                  <a:lnTo>
                    <a:pt x="1001027" y="116926"/>
                  </a:lnTo>
                  <a:cubicBezTo>
                    <a:pt x="1000819" y="123130"/>
                    <a:pt x="1001460" y="127060"/>
                    <a:pt x="1002950" y="128716"/>
                  </a:cubicBezTo>
                  <a:cubicBezTo>
                    <a:pt x="1004440" y="130372"/>
                    <a:pt x="1008023" y="131089"/>
                    <a:pt x="1013699" y="130866"/>
                  </a:cubicBezTo>
                  <a:lnTo>
                    <a:pt x="1013699" y="136635"/>
                  </a:lnTo>
                  <a:lnTo>
                    <a:pt x="971550" y="136635"/>
                  </a:lnTo>
                  <a:lnTo>
                    <a:pt x="971550" y="130866"/>
                  </a:lnTo>
                  <a:cubicBezTo>
                    <a:pt x="977926" y="131092"/>
                    <a:pt x="981960" y="130368"/>
                    <a:pt x="983653" y="128694"/>
                  </a:cubicBezTo>
                  <a:cubicBezTo>
                    <a:pt x="985346" y="127019"/>
                    <a:pt x="986077" y="123036"/>
                    <a:pt x="985847" y="116745"/>
                  </a:cubicBezTo>
                  <a:lnTo>
                    <a:pt x="985847" y="22626"/>
                  </a:lnTo>
                  <a:cubicBezTo>
                    <a:pt x="986077" y="16335"/>
                    <a:pt x="985346" y="12352"/>
                    <a:pt x="983653" y="10677"/>
                  </a:cubicBezTo>
                  <a:cubicBezTo>
                    <a:pt x="981960" y="9002"/>
                    <a:pt x="977926" y="8278"/>
                    <a:pt x="971550" y="8504"/>
                  </a:cubicBezTo>
                  <a:lnTo>
                    <a:pt x="971550" y="2736"/>
                  </a:lnTo>
                  <a:close/>
                  <a:moveTo>
                    <a:pt x="570776" y="2736"/>
                  </a:moveTo>
                  <a:lnTo>
                    <a:pt x="600436" y="2736"/>
                  </a:lnTo>
                  <a:lnTo>
                    <a:pt x="665426" y="117291"/>
                  </a:lnTo>
                  <a:lnTo>
                    <a:pt x="665788" y="117291"/>
                  </a:lnTo>
                  <a:lnTo>
                    <a:pt x="665788" y="22623"/>
                  </a:lnTo>
                  <a:cubicBezTo>
                    <a:pt x="666003" y="16333"/>
                    <a:pt x="665211" y="12351"/>
                    <a:pt x="663412" y="10677"/>
                  </a:cubicBezTo>
                  <a:cubicBezTo>
                    <a:pt x="661613" y="9002"/>
                    <a:pt x="657517" y="8278"/>
                    <a:pt x="651124" y="8504"/>
                  </a:cubicBezTo>
                  <a:lnTo>
                    <a:pt x="651124" y="2736"/>
                  </a:lnTo>
                  <a:lnTo>
                    <a:pt x="687302" y="2736"/>
                  </a:lnTo>
                  <a:lnTo>
                    <a:pt x="687302" y="8504"/>
                  </a:lnTo>
                  <a:cubicBezTo>
                    <a:pt x="681431" y="8278"/>
                    <a:pt x="677653" y="9002"/>
                    <a:pt x="675968" y="10677"/>
                  </a:cubicBezTo>
                  <a:cubicBezTo>
                    <a:pt x="674283" y="12351"/>
                    <a:pt x="673536" y="16333"/>
                    <a:pt x="673728" y="22623"/>
                  </a:cubicBezTo>
                  <a:lnTo>
                    <a:pt x="673728" y="138264"/>
                  </a:lnTo>
                  <a:lnTo>
                    <a:pt x="662529" y="138264"/>
                  </a:lnTo>
                  <a:lnTo>
                    <a:pt x="593557" y="17555"/>
                  </a:lnTo>
                  <a:lnTo>
                    <a:pt x="593195" y="17555"/>
                  </a:lnTo>
                  <a:lnTo>
                    <a:pt x="593195" y="116748"/>
                  </a:lnTo>
                  <a:cubicBezTo>
                    <a:pt x="592983" y="123038"/>
                    <a:pt x="593723" y="127020"/>
                    <a:pt x="595412" y="128694"/>
                  </a:cubicBezTo>
                  <a:cubicBezTo>
                    <a:pt x="597102" y="130368"/>
                    <a:pt x="601009" y="131092"/>
                    <a:pt x="607134" y="130866"/>
                  </a:cubicBezTo>
                  <a:lnTo>
                    <a:pt x="607134" y="136635"/>
                  </a:lnTo>
                  <a:lnTo>
                    <a:pt x="570957" y="136635"/>
                  </a:lnTo>
                  <a:lnTo>
                    <a:pt x="570957" y="130866"/>
                  </a:lnTo>
                  <a:cubicBezTo>
                    <a:pt x="577254" y="131092"/>
                    <a:pt x="581265" y="130368"/>
                    <a:pt x="582992" y="128694"/>
                  </a:cubicBezTo>
                  <a:cubicBezTo>
                    <a:pt x="584719" y="127020"/>
                    <a:pt x="585473" y="123038"/>
                    <a:pt x="585254" y="116748"/>
                  </a:cubicBezTo>
                  <a:lnTo>
                    <a:pt x="585254" y="22623"/>
                  </a:lnTo>
                  <a:cubicBezTo>
                    <a:pt x="585488" y="16175"/>
                    <a:pt x="584749" y="12147"/>
                    <a:pt x="583037" y="10541"/>
                  </a:cubicBezTo>
                  <a:cubicBezTo>
                    <a:pt x="581326" y="8934"/>
                    <a:pt x="577239" y="8256"/>
                    <a:pt x="570776" y="8504"/>
                  </a:cubicBezTo>
                  <a:lnTo>
                    <a:pt x="570776" y="2736"/>
                  </a:lnTo>
                  <a:close/>
                  <a:moveTo>
                    <a:pt x="272244" y="2736"/>
                  </a:moveTo>
                  <a:lnTo>
                    <a:pt x="307873" y="2736"/>
                  </a:lnTo>
                  <a:lnTo>
                    <a:pt x="307873" y="8504"/>
                  </a:lnTo>
                  <a:cubicBezTo>
                    <a:pt x="303947" y="8452"/>
                    <a:pt x="301174" y="8738"/>
                    <a:pt x="299553" y="9364"/>
                  </a:cubicBezTo>
                  <a:cubicBezTo>
                    <a:pt x="297933" y="9990"/>
                    <a:pt x="297150" y="11272"/>
                    <a:pt x="297202" y="13210"/>
                  </a:cubicBezTo>
                  <a:cubicBezTo>
                    <a:pt x="297232" y="14989"/>
                    <a:pt x="297715" y="17583"/>
                    <a:pt x="298649" y="20992"/>
                  </a:cubicBezTo>
                  <a:lnTo>
                    <a:pt x="326706" y="117632"/>
                  </a:lnTo>
                  <a:lnTo>
                    <a:pt x="327069" y="117632"/>
                  </a:lnTo>
                  <a:lnTo>
                    <a:pt x="356209" y="17553"/>
                  </a:lnTo>
                  <a:cubicBezTo>
                    <a:pt x="354814" y="13613"/>
                    <a:pt x="353443" y="11087"/>
                    <a:pt x="352094" y="9975"/>
                  </a:cubicBezTo>
                  <a:cubicBezTo>
                    <a:pt x="350745" y="8863"/>
                    <a:pt x="348017" y="8372"/>
                    <a:pt x="343910" y="8504"/>
                  </a:cubicBezTo>
                  <a:lnTo>
                    <a:pt x="343910" y="2736"/>
                  </a:lnTo>
                  <a:lnTo>
                    <a:pt x="380625" y="2736"/>
                  </a:lnTo>
                  <a:lnTo>
                    <a:pt x="380625" y="8504"/>
                  </a:lnTo>
                  <a:cubicBezTo>
                    <a:pt x="376865" y="8448"/>
                    <a:pt x="374167" y="8742"/>
                    <a:pt x="372532" y="9387"/>
                  </a:cubicBezTo>
                  <a:cubicBezTo>
                    <a:pt x="370896" y="10031"/>
                    <a:pt x="370098" y="11366"/>
                    <a:pt x="370135" y="13391"/>
                  </a:cubicBezTo>
                  <a:cubicBezTo>
                    <a:pt x="370135" y="15170"/>
                    <a:pt x="370678" y="17764"/>
                    <a:pt x="371763" y="21173"/>
                  </a:cubicBezTo>
                  <a:lnTo>
                    <a:pt x="400725" y="117632"/>
                  </a:lnTo>
                  <a:lnTo>
                    <a:pt x="401087" y="117632"/>
                  </a:lnTo>
                  <a:lnTo>
                    <a:pt x="427152" y="22259"/>
                  </a:lnTo>
                  <a:cubicBezTo>
                    <a:pt x="427694" y="20283"/>
                    <a:pt x="428101" y="18579"/>
                    <a:pt x="428372" y="17146"/>
                  </a:cubicBezTo>
                  <a:cubicBezTo>
                    <a:pt x="428644" y="15713"/>
                    <a:pt x="428779" y="14462"/>
                    <a:pt x="428779" y="13391"/>
                  </a:cubicBezTo>
                  <a:cubicBezTo>
                    <a:pt x="428821" y="11366"/>
                    <a:pt x="428105" y="10031"/>
                    <a:pt x="426632" y="9387"/>
                  </a:cubicBezTo>
                  <a:cubicBezTo>
                    <a:pt x="425159" y="8742"/>
                    <a:pt x="422680" y="8448"/>
                    <a:pt x="419195" y="8504"/>
                  </a:cubicBezTo>
                  <a:lnTo>
                    <a:pt x="419195" y="2736"/>
                  </a:lnTo>
                  <a:lnTo>
                    <a:pt x="446681" y="2736"/>
                  </a:lnTo>
                  <a:lnTo>
                    <a:pt x="446681" y="8504"/>
                  </a:lnTo>
                  <a:cubicBezTo>
                    <a:pt x="443565" y="8365"/>
                    <a:pt x="441343" y="8961"/>
                    <a:pt x="440013" y="10292"/>
                  </a:cubicBezTo>
                  <a:cubicBezTo>
                    <a:pt x="438683" y="11623"/>
                    <a:pt x="437410" y="14526"/>
                    <a:pt x="436193" y="19001"/>
                  </a:cubicBezTo>
                  <a:lnTo>
                    <a:pt x="403260" y="139349"/>
                  </a:lnTo>
                  <a:lnTo>
                    <a:pt x="392939" y="139349"/>
                  </a:lnTo>
                  <a:lnTo>
                    <a:pt x="360730" y="31307"/>
                  </a:lnTo>
                  <a:lnTo>
                    <a:pt x="360369" y="31307"/>
                  </a:lnTo>
                  <a:lnTo>
                    <a:pt x="328879" y="139349"/>
                  </a:lnTo>
                  <a:lnTo>
                    <a:pt x="318195" y="139349"/>
                  </a:lnTo>
                  <a:lnTo>
                    <a:pt x="283819" y="20811"/>
                  </a:lnTo>
                  <a:cubicBezTo>
                    <a:pt x="282263" y="15547"/>
                    <a:pt x="280763" y="12139"/>
                    <a:pt x="279320" y="10586"/>
                  </a:cubicBezTo>
                  <a:cubicBezTo>
                    <a:pt x="277877" y="9032"/>
                    <a:pt x="275518" y="8339"/>
                    <a:pt x="272244" y="8504"/>
                  </a:cubicBezTo>
                  <a:lnTo>
                    <a:pt x="272244" y="2736"/>
                  </a:lnTo>
                  <a:close/>
                  <a:moveTo>
                    <a:pt x="104594" y="2736"/>
                  </a:moveTo>
                  <a:lnTo>
                    <a:pt x="146381" y="2736"/>
                  </a:lnTo>
                  <a:lnTo>
                    <a:pt x="146381" y="8504"/>
                  </a:lnTo>
                  <a:cubicBezTo>
                    <a:pt x="140366" y="8256"/>
                    <a:pt x="136602" y="8934"/>
                    <a:pt x="135089" y="10541"/>
                  </a:cubicBezTo>
                  <a:cubicBezTo>
                    <a:pt x="133577" y="12147"/>
                    <a:pt x="132936" y="16175"/>
                    <a:pt x="133166" y="22623"/>
                  </a:cubicBezTo>
                  <a:lnTo>
                    <a:pt x="133166" y="90501"/>
                  </a:lnTo>
                  <a:cubicBezTo>
                    <a:pt x="133002" y="95729"/>
                    <a:pt x="133530" y="101443"/>
                    <a:pt x="134748" y="107644"/>
                  </a:cubicBezTo>
                  <a:cubicBezTo>
                    <a:pt x="135966" y="113844"/>
                    <a:pt x="138854" y="119209"/>
                    <a:pt x="143411" y="123740"/>
                  </a:cubicBezTo>
                  <a:cubicBezTo>
                    <a:pt x="147968" y="128271"/>
                    <a:pt x="155174" y="130646"/>
                    <a:pt x="165028" y="130866"/>
                  </a:cubicBezTo>
                  <a:cubicBezTo>
                    <a:pt x="175275" y="130583"/>
                    <a:pt x="182622" y="127971"/>
                    <a:pt x="187069" y="123029"/>
                  </a:cubicBezTo>
                  <a:cubicBezTo>
                    <a:pt x="191515" y="118087"/>
                    <a:pt x="194222" y="112512"/>
                    <a:pt x="195189" y="106303"/>
                  </a:cubicBezTo>
                  <a:cubicBezTo>
                    <a:pt x="196155" y="100094"/>
                    <a:pt x="196542" y="94947"/>
                    <a:pt x="196349" y="90863"/>
                  </a:cubicBezTo>
                  <a:lnTo>
                    <a:pt x="196349" y="22623"/>
                  </a:lnTo>
                  <a:cubicBezTo>
                    <a:pt x="196556" y="16254"/>
                    <a:pt x="195869" y="12249"/>
                    <a:pt x="194289" y="10609"/>
                  </a:cubicBezTo>
                  <a:cubicBezTo>
                    <a:pt x="192709" y="8968"/>
                    <a:pt x="188990" y="8267"/>
                    <a:pt x="183132" y="8504"/>
                  </a:cubicBezTo>
                  <a:lnTo>
                    <a:pt x="183132" y="2736"/>
                  </a:lnTo>
                  <a:lnTo>
                    <a:pt x="217319" y="2736"/>
                  </a:lnTo>
                  <a:lnTo>
                    <a:pt x="217319" y="8504"/>
                  </a:lnTo>
                  <a:cubicBezTo>
                    <a:pt x="211645" y="8278"/>
                    <a:pt x="208063" y="9002"/>
                    <a:pt x="206574" y="10677"/>
                  </a:cubicBezTo>
                  <a:cubicBezTo>
                    <a:pt x="205084" y="12351"/>
                    <a:pt x="204443" y="16333"/>
                    <a:pt x="204651" y="22623"/>
                  </a:cubicBezTo>
                  <a:lnTo>
                    <a:pt x="204651" y="93216"/>
                  </a:lnTo>
                  <a:cubicBezTo>
                    <a:pt x="204501" y="109631"/>
                    <a:pt x="200688" y="121460"/>
                    <a:pt x="193213" y="128705"/>
                  </a:cubicBezTo>
                  <a:cubicBezTo>
                    <a:pt x="185737" y="135949"/>
                    <a:pt x="175497" y="139497"/>
                    <a:pt x="162494" y="139349"/>
                  </a:cubicBezTo>
                  <a:cubicBezTo>
                    <a:pt x="148727" y="139137"/>
                    <a:pt x="138646" y="136507"/>
                    <a:pt x="132251" y="131458"/>
                  </a:cubicBezTo>
                  <a:cubicBezTo>
                    <a:pt x="125856" y="126410"/>
                    <a:pt x="121794" y="120215"/>
                    <a:pt x="120063" y="112873"/>
                  </a:cubicBezTo>
                  <a:cubicBezTo>
                    <a:pt x="118332" y="105532"/>
                    <a:pt x="117580" y="98316"/>
                    <a:pt x="117805" y="91225"/>
                  </a:cubicBezTo>
                  <a:lnTo>
                    <a:pt x="117805" y="22623"/>
                  </a:lnTo>
                  <a:cubicBezTo>
                    <a:pt x="118024" y="16333"/>
                    <a:pt x="117361" y="12351"/>
                    <a:pt x="115815" y="10677"/>
                  </a:cubicBezTo>
                  <a:cubicBezTo>
                    <a:pt x="114269" y="9002"/>
                    <a:pt x="110529" y="8278"/>
                    <a:pt x="104594" y="8504"/>
                  </a:cubicBezTo>
                  <a:lnTo>
                    <a:pt x="104594" y="2736"/>
                  </a:lnTo>
                  <a:close/>
                  <a:moveTo>
                    <a:pt x="0" y="2736"/>
                  </a:moveTo>
                  <a:lnTo>
                    <a:pt x="43961" y="2736"/>
                  </a:lnTo>
                  <a:cubicBezTo>
                    <a:pt x="51569" y="2653"/>
                    <a:pt x="58080" y="3134"/>
                    <a:pt x="63493" y="4179"/>
                  </a:cubicBezTo>
                  <a:cubicBezTo>
                    <a:pt x="68906" y="5224"/>
                    <a:pt x="73741" y="7330"/>
                    <a:pt x="78000" y="10495"/>
                  </a:cubicBezTo>
                  <a:cubicBezTo>
                    <a:pt x="81386" y="13053"/>
                    <a:pt x="84060" y="16221"/>
                    <a:pt x="86022" y="20001"/>
                  </a:cubicBezTo>
                  <a:cubicBezTo>
                    <a:pt x="87983" y="23780"/>
                    <a:pt x="88985" y="28035"/>
                    <a:pt x="89026" y="32765"/>
                  </a:cubicBezTo>
                  <a:cubicBezTo>
                    <a:pt x="89175" y="35758"/>
                    <a:pt x="88577" y="39488"/>
                    <a:pt x="87231" y="43956"/>
                  </a:cubicBezTo>
                  <a:cubicBezTo>
                    <a:pt x="85886" y="48424"/>
                    <a:pt x="82901" y="52690"/>
                    <a:pt x="78278" y="56755"/>
                  </a:cubicBezTo>
                  <a:cubicBezTo>
                    <a:pt x="73655" y="60819"/>
                    <a:pt x="66501" y="63743"/>
                    <a:pt x="56816" y="65526"/>
                  </a:cubicBezTo>
                  <a:lnTo>
                    <a:pt x="56816" y="65887"/>
                  </a:lnTo>
                  <a:cubicBezTo>
                    <a:pt x="63847" y="66129"/>
                    <a:pt x="70262" y="67511"/>
                    <a:pt x="76061" y="70032"/>
                  </a:cubicBezTo>
                  <a:cubicBezTo>
                    <a:pt x="81860" y="72554"/>
                    <a:pt x="86502" y="76201"/>
                    <a:pt x="89988" y="80976"/>
                  </a:cubicBezTo>
                  <a:cubicBezTo>
                    <a:pt x="93473" y="85750"/>
                    <a:pt x="95261" y="91638"/>
                    <a:pt x="95351" y="98641"/>
                  </a:cubicBezTo>
                  <a:cubicBezTo>
                    <a:pt x="95351" y="104170"/>
                    <a:pt x="94538" y="109179"/>
                    <a:pt x="92912" y="113668"/>
                  </a:cubicBezTo>
                  <a:cubicBezTo>
                    <a:pt x="91285" y="118156"/>
                    <a:pt x="88846" y="122079"/>
                    <a:pt x="85593" y="125435"/>
                  </a:cubicBezTo>
                  <a:cubicBezTo>
                    <a:pt x="82234" y="129065"/>
                    <a:pt x="77831" y="131836"/>
                    <a:pt x="72386" y="133746"/>
                  </a:cubicBezTo>
                  <a:cubicBezTo>
                    <a:pt x="66940" y="135657"/>
                    <a:pt x="60000" y="136620"/>
                    <a:pt x="51566" y="136635"/>
                  </a:cubicBezTo>
                  <a:lnTo>
                    <a:pt x="0" y="136635"/>
                  </a:lnTo>
                  <a:lnTo>
                    <a:pt x="0" y="130861"/>
                  </a:lnTo>
                  <a:cubicBezTo>
                    <a:pt x="6376" y="131095"/>
                    <a:pt x="10410" y="130357"/>
                    <a:pt x="12103" y="128646"/>
                  </a:cubicBezTo>
                  <a:cubicBezTo>
                    <a:pt x="13796" y="126934"/>
                    <a:pt x="14527" y="122847"/>
                    <a:pt x="14297" y="116383"/>
                  </a:cubicBezTo>
                  <a:lnTo>
                    <a:pt x="14297" y="22988"/>
                  </a:lnTo>
                  <a:cubicBezTo>
                    <a:pt x="14527" y="16524"/>
                    <a:pt x="13796" y="12436"/>
                    <a:pt x="12103" y="10725"/>
                  </a:cubicBezTo>
                  <a:cubicBezTo>
                    <a:pt x="10410" y="9014"/>
                    <a:pt x="6376" y="8275"/>
                    <a:pt x="0" y="8509"/>
                  </a:cubicBezTo>
                  <a:lnTo>
                    <a:pt x="0" y="2736"/>
                  </a:lnTo>
                  <a:close/>
                  <a:moveTo>
                    <a:pt x="2983889" y="21"/>
                  </a:moveTo>
                  <a:cubicBezTo>
                    <a:pt x="2987526" y="-24"/>
                    <a:pt x="2991794" y="427"/>
                    <a:pt x="2996696" y="1374"/>
                  </a:cubicBezTo>
                  <a:cubicBezTo>
                    <a:pt x="3001597" y="2321"/>
                    <a:pt x="3007039" y="4035"/>
                    <a:pt x="3013020" y="6515"/>
                  </a:cubicBezTo>
                  <a:cubicBezTo>
                    <a:pt x="3013486" y="11632"/>
                    <a:pt x="3014088" y="16557"/>
                    <a:pt x="3014826" y="21290"/>
                  </a:cubicBezTo>
                  <a:cubicBezTo>
                    <a:pt x="3015564" y="26023"/>
                    <a:pt x="3016347" y="30813"/>
                    <a:pt x="3017175" y="35659"/>
                  </a:cubicBezTo>
                  <a:lnTo>
                    <a:pt x="3010309" y="37107"/>
                  </a:lnTo>
                  <a:cubicBezTo>
                    <a:pt x="3009235" y="30752"/>
                    <a:pt x="3007930" y="25339"/>
                    <a:pt x="3006393" y="20868"/>
                  </a:cubicBezTo>
                  <a:cubicBezTo>
                    <a:pt x="3004856" y="16397"/>
                    <a:pt x="3002302" y="12983"/>
                    <a:pt x="2998733" y="10624"/>
                  </a:cubicBezTo>
                  <a:cubicBezTo>
                    <a:pt x="2995163" y="8265"/>
                    <a:pt x="2989793" y="7076"/>
                    <a:pt x="2982622" y="7057"/>
                  </a:cubicBezTo>
                  <a:cubicBezTo>
                    <a:pt x="2970161" y="7230"/>
                    <a:pt x="2960324" y="12676"/>
                    <a:pt x="2953112" y="23394"/>
                  </a:cubicBezTo>
                  <a:cubicBezTo>
                    <a:pt x="2945901" y="34113"/>
                    <a:pt x="2942220" y="49063"/>
                    <a:pt x="2942069" y="68244"/>
                  </a:cubicBezTo>
                  <a:cubicBezTo>
                    <a:pt x="2942318" y="89495"/>
                    <a:pt x="2946075" y="105398"/>
                    <a:pt x="2953339" y="115953"/>
                  </a:cubicBezTo>
                  <a:cubicBezTo>
                    <a:pt x="2960603" y="126509"/>
                    <a:pt x="2969881" y="131782"/>
                    <a:pt x="2981174" y="131771"/>
                  </a:cubicBezTo>
                  <a:cubicBezTo>
                    <a:pt x="2985353" y="131752"/>
                    <a:pt x="2989396" y="130975"/>
                    <a:pt x="2993303" y="129440"/>
                  </a:cubicBezTo>
                  <a:cubicBezTo>
                    <a:pt x="2997211" y="127904"/>
                    <a:pt x="3000892" y="125724"/>
                    <a:pt x="3004347" y="122898"/>
                  </a:cubicBezTo>
                  <a:lnTo>
                    <a:pt x="3004347" y="101169"/>
                  </a:lnTo>
                  <a:cubicBezTo>
                    <a:pt x="3004584" y="96533"/>
                    <a:pt x="3003838" y="93583"/>
                    <a:pt x="3002107" y="92319"/>
                  </a:cubicBezTo>
                  <a:cubicBezTo>
                    <a:pt x="3000375" y="91056"/>
                    <a:pt x="2996234" y="90505"/>
                    <a:pt x="2989683" y="90667"/>
                  </a:cubicBezTo>
                  <a:lnTo>
                    <a:pt x="2989683" y="84899"/>
                  </a:lnTo>
                  <a:lnTo>
                    <a:pt x="3029661" y="84899"/>
                  </a:lnTo>
                  <a:lnTo>
                    <a:pt x="3029661" y="90667"/>
                  </a:lnTo>
                  <a:cubicBezTo>
                    <a:pt x="3024507" y="90520"/>
                    <a:pt x="3021242" y="90995"/>
                    <a:pt x="3019865" y="92093"/>
                  </a:cubicBezTo>
                  <a:cubicBezTo>
                    <a:pt x="3018489" y="93191"/>
                    <a:pt x="3017893" y="95794"/>
                    <a:pt x="3018078" y="99902"/>
                  </a:cubicBezTo>
                  <a:lnTo>
                    <a:pt x="3018078" y="123804"/>
                  </a:lnTo>
                  <a:cubicBezTo>
                    <a:pt x="3012213" y="129437"/>
                    <a:pt x="3005824" y="133452"/>
                    <a:pt x="2998911" y="135850"/>
                  </a:cubicBezTo>
                  <a:cubicBezTo>
                    <a:pt x="2991997" y="138247"/>
                    <a:pt x="2985602" y="139414"/>
                    <a:pt x="2979725" y="139349"/>
                  </a:cubicBezTo>
                  <a:cubicBezTo>
                    <a:pt x="2963870" y="139323"/>
                    <a:pt x="2951051" y="133452"/>
                    <a:pt x="2941268" y="121734"/>
                  </a:cubicBezTo>
                  <a:cubicBezTo>
                    <a:pt x="2931485" y="110017"/>
                    <a:pt x="2926451" y="92609"/>
                    <a:pt x="2926166" y="69511"/>
                  </a:cubicBezTo>
                  <a:cubicBezTo>
                    <a:pt x="2926240" y="48162"/>
                    <a:pt x="2931199" y="31308"/>
                    <a:pt x="2941042" y="18949"/>
                  </a:cubicBezTo>
                  <a:cubicBezTo>
                    <a:pt x="2950886" y="6590"/>
                    <a:pt x="2965168" y="280"/>
                    <a:pt x="2983889" y="21"/>
                  </a:cubicBezTo>
                  <a:close/>
                  <a:moveTo>
                    <a:pt x="2289876" y="21"/>
                  </a:moveTo>
                  <a:cubicBezTo>
                    <a:pt x="2295360" y="21"/>
                    <a:pt x="2300369" y="427"/>
                    <a:pt x="2304902" y="1239"/>
                  </a:cubicBezTo>
                  <a:cubicBezTo>
                    <a:pt x="2309435" y="2051"/>
                    <a:pt x="2313717" y="3269"/>
                    <a:pt x="2317749" y="4893"/>
                  </a:cubicBezTo>
                  <a:cubicBezTo>
                    <a:pt x="2318219" y="8611"/>
                    <a:pt x="2318814" y="12839"/>
                    <a:pt x="2319533" y="17579"/>
                  </a:cubicBezTo>
                  <a:cubicBezTo>
                    <a:pt x="2320252" y="22318"/>
                    <a:pt x="2320982" y="26956"/>
                    <a:pt x="2321724" y="31493"/>
                  </a:cubicBezTo>
                  <a:lnTo>
                    <a:pt x="2314857" y="32760"/>
                  </a:lnTo>
                  <a:cubicBezTo>
                    <a:pt x="2313256" y="23309"/>
                    <a:pt x="2310761" y="16688"/>
                    <a:pt x="2307370" y="12894"/>
                  </a:cubicBezTo>
                  <a:cubicBezTo>
                    <a:pt x="2303979" y="9100"/>
                    <a:pt x="2297906" y="7275"/>
                    <a:pt x="2289151" y="7419"/>
                  </a:cubicBezTo>
                  <a:cubicBezTo>
                    <a:pt x="2282588" y="7430"/>
                    <a:pt x="2276930" y="9172"/>
                    <a:pt x="2272177" y="12645"/>
                  </a:cubicBezTo>
                  <a:cubicBezTo>
                    <a:pt x="2267424" y="16118"/>
                    <a:pt x="2264935" y="21254"/>
                    <a:pt x="2264708" y="28053"/>
                  </a:cubicBezTo>
                  <a:cubicBezTo>
                    <a:pt x="2264685" y="32482"/>
                    <a:pt x="2265557" y="36255"/>
                    <a:pt x="2267323" y="39370"/>
                  </a:cubicBezTo>
                  <a:cubicBezTo>
                    <a:pt x="2269090" y="42485"/>
                    <a:pt x="2271894" y="45520"/>
                    <a:pt x="2275733" y="48474"/>
                  </a:cubicBezTo>
                  <a:cubicBezTo>
                    <a:pt x="2279572" y="51428"/>
                    <a:pt x="2284588" y="54878"/>
                    <a:pt x="2290781" y="58825"/>
                  </a:cubicBezTo>
                  <a:cubicBezTo>
                    <a:pt x="2297835" y="63139"/>
                    <a:pt x="2303778" y="66910"/>
                    <a:pt x="2308612" y="70138"/>
                  </a:cubicBezTo>
                  <a:cubicBezTo>
                    <a:pt x="2313446" y="73366"/>
                    <a:pt x="2317214" y="76775"/>
                    <a:pt x="2319917" y="80365"/>
                  </a:cubicBezTo>
                  <a:cubicBezTo>
                    <a:pt x="2322123" y="83325"/>
                    <a:pt x="2323900" y="86636"/>
                    <a:pt x="2325248" y="90298"/>
                  </a:cubicBezTo>
                  <a:cubicBezTo>
                    <a:pt x="2326595" y="93959"/>
                    <a:pt x="2327288" y="98130"/>
                    <a:pt x="2327326" y="102810"/>
                  </a:cubicBezTo>
                  <a:cubicBezTo>
                    <a:pt x="2327248" y="113281"/>
                    <a:pt x="2323473" y="121927"/>
                    <a:pt x="2316001" y="128750"/>
                  </a:cubicBezTo>
                  <a:cubicBezTo>
                    <a:pt x="2308530" y="135572"/>
                    <a:pt x="2297830" y="139105"/>
                    <a:pt x="2283900" y="139349"/>
                  </a:cubicBezTo>
                  <a:cubicBezTo>
                    <a:pt x="2278778" y="139331"/>
                    <a:pt x="2273544" y="138827"/>
                    <a:pt x="2268198" y="137838"/>
                  </a:cubicBezTo>
                  <a:cubicBezTo>
                    <a:pt x="2262853" y="136850"/>
                    <a:pt x="2257714" y="135489"/>
                    <a:pt x="2252783" y="133756"/>
                  </a:cubicBezTo>
                  <a:cubicBezTo>
                    <a:pt x="2252049" y="127929"/>
                    <a:pt x="2251213" y="122757"/>
                    <a:pt x="2250274" y="118240"/>
                  </a:cubicBezTo>
                  <a:cubicBezTo>
                    <a:pt x="2249336" y="113723"/>
                    <a:pt x="2248364" y="109545"/>
                    <a:pt x="2247357" y="105706"/>
                  </a:cubicBezTo>
                  <a:lnTo>
                    <a:pt x="2254228" y="103715"/>
                  </a:lnTo>
                  <a:cubicBezTo>
                    <a:pt x="2256923" y="114711"/>
                    <a:pt x="2260705" y="122223"/>
                    <a:pt x="2265575" y="126250"/>
                  </a:cubicBezTo>
                  <a:cubicBezTo>
                    <a:pt x="2270444" y="130278"/>
                    <a:pt x="2277035" y="132178"/>
                    <a:pt x="2285349" y="131952"/>
                  </a:cubicBezTo>
                  <a:cubicBezTo>
                    <a:pt x="2289674" y="131961"/>
                    <a:pt x="2293899" y="131038"/>
                    <a:pt x="2298023" y="129183"/>
                  </a:cubicBezTo>
                  <a:cubicBezTo>
                    <a:pt x="2302148" y="127328"/>
                    <a:pt x="2305567" y="124488"/>
                    <a:pt x="2308283" y="120662"/>
                  </a:cubicBezTo>
                  <a:cubicBezTo>
                    <a:pt x="2310999" y="116837"/>
                    <a:pt x="2312408" y="111972"/>
                    <a:pt x="2312508" y="106068"/>
                  </a:cubicBezTo>
                  <a:cubicBezTo>
                    <a:pt x="2312514" y="100742"/>
                    <a:pt x="2311477" y="96270"/>
                    <a:pt x="2309397" y="92653"/>
                  </a:cubicBezTo>
                  <a:cubicBezTo>
                    <a:pt x="2307317" y="89036"/>
                    <a:pt x="2304160" y="85651"/>
                    <a:pt x="2299928" y="82497"/>
                  </a:cubicBezTo>
                  <a:cubicBezTo>
                    <a:pt x="2295695" y="79342"/>
                    <a:pt x="2290353" y="75796"/>
                    <a:pt x="2283900" y="71857"/>
                  </a:cubicBezTo>
                  <a:cubicBezTo>
                    <a:pt x="2277945" y="68147"/>
                    <a:pt x="2272386" y="64436"/>
                    <a:pt x="2267226" y="60725"/>
                  </a:cubicBezTo>
                  <a:cubicBezTo>
                    <a:pt x="2262066" y="57015"/>
                    <a:pt x="2258275" y="53304"/>
                    <a:pt x="2255855" y="49593"/>
                  </a:cubicBezTo>
                  <a:cubicBezTo>
                    <a:pt x="2254292" y="46969"/>
                    <a:pt x="2253035" y="44118"/>
                    <a:pt x="2252083" y="41041"/>
                  </a:cubicBezTo>
                  <a:cubicBezTo>
                    <a:pt x="2251130" y="37964"/>
                    <a:pt x="2250641" y="34660"/>
                    <a:pt x="2250615" y="31130"/>
                  </a:cubicBezTo>
                  <a:cubicBezTo>
                    <a:pt x="2250540" y="26644"/>
                    <a:pt x="2251694" y="22024"/>
                    <a:pt x="2254076" y="17273"/>
                  </a:cubicBezTo>
                  <a:cubicBezTo>
                    <a:pt x="2256459" y="12521"/>
                    <a:pt x="2260521" y="8494"/>
                    <a:pt x="2266263" y="5190"/>
                  </a:cubicBezTo>
                  <a:cubicBezTo>
                    <a:pt x="2272004" y="1887"/>
                    <a:pt x="2279875" y="164"/>
                    <a:pt x="2289876" y="21"/>
                  </a:cubicBezTo>
                  <a:close/>
                  <a:moveTo>
                    <a:pt x="1953919" y="21"/>
                  </a:moveTo>
                  <a:cubicBezTo>
                    <a:pt x="1971945" y="73"/>
                    <a:pt x="1985804" y="5982"/>
                    <a:pt x="1995496" y="17748"/>
                  </a:cubicBezTo>
                  <a:cubicBezTo>
                    <a:pt x="2005188" y="29514"/>
                    <a:pt x="2010086" y="46826"/>
                    <a:pt x="2010191" y="69685"/>
                  </a:cubicBezTo>
                  <a:cubicBezTo>
                    <a:pt x="2010097" y="92782"/>
                    <a:pt x="2005222" y="110162"/>
                    <a:pt x="1995564" y="121826"/>
                  </a:cubicBezTo>
                  <a:cubicBezTo>
                    <a:pt x="1985905" y="133490"/>
                    <a:pt x="1972024" y="139332"/>
                    <a:pt x="1953919" y="139349"/>
                  </a:cubicBezTo>
                  <a:cubicBezTo>
                    <a:pt x="1939662" y="139166"/>
                    <a:pt x="1928417" y="135854"/>
                    <a:pt x="1920183" y="129414"/>
                  </a:cubicBezTo>
                  <a:cubicBezTo>
                    <a:pt x="1911950" y="122973"/>
                    <a:pt x="1906109" y="114500"/>
                    <a:pt x="1902663" y="103997"/>
                  </a:cubicBezTo>
                  <a:cubicBezTo>
                    <a:pt x="1899216" y="93493"/>
                    <a:pt x="1897544" y="82056"/>
                    <a:pt x="1897647" y="69685"/>
                  </a:cubicBezTo>
                  <a:cubicBezTo>
                    <a:pt x="1897921" y="45401"/>
                    <a:pt x="1903159" y="27681"/>
                    <a:pt x="1913360" y="16526"/>
                  </a:cubicBezTo>
                  <a:cubicBezTo>
                    <a:pt x="1923561" y="5371"/>
                    <a:pt x="1937081" y="-131"/>
                    <a:pt x="1953919" y="21"/>
                  </a:cubicBezTo>
                  <a:close/>
                  <a:moveTo>
                    <a:pt x="1826768" y="21"/>
                  </a:moveTo>
                  <a:lnTo>
                    <a:pt x="1834735" y="21"/>
                  </a:lnTo>
                  <a:lnTo>
                    <a:pt x="1876172" y="118190"/>
                  </a:lnTo>
                  <a:cubicBezTo>
                    <a:pt x="1877857" y="123472"/>
                    <a:pt x="1879552" y="126943"/>
                    <a:pt x="1881259" y="128603"/>
                  </a:cubicBezTo>
                  <a:cubicBezTo>
                    <a:pt x="1882966" y="130263"/>
                    <a:pt x="1885430" y="131017"/>
                    <a:pt x="1888652" y="130866"/>
                  </a:cubicBezTo>
                  <a:lnTo>
                    <a:pt x="1888652" y="136635"/>
                  </a:lnTo>
                  <a:lnTo>
                    <a:pt x="1852660" y="136635"/>
                  </a:lnTo>
                  <a:lnTo>
                    <a:pt x="1852660" y="130866"/>
                  </a:lnTo>
                  <a:cubicBezTo>
                    <a:pt x="1856319" y="130889"/>
                    <a:pt x="1858904" y="130527"/>
                    <a:pt x="1860415" y="129780"/>
                  </a:cubicBezTo>
                  <a:cubicBezTo>
                    <a:pt x="1861926" y="129033"/>
                    <a:pt x="1862657" y="127765"/>
                    <a:pt x="1862608" y="125977"/>
                  </a:cubicBezTo>
                  <a:cubicBezTo>
                    <a:pt x="1862608" y="125075"/>
                    <a:pt x="1862472" y="124026"/>
                    <a:pt x="1862201" y="122831"/>
                  </a:cubicBezTo>
                  <a:cubicBezTo>
                    <a:pt x="1861929" y="121635"/>
                    <a:pt x="1861522" y="120269"/>
                    <a:pt x="1860980" y="118733"/>
                  </a:cubicBezTo>
                  <a:lnTo>
                    <a:pt x="1852660" y="93925"/>
                  </a:lnTo>
                  <a:lnTo>
                    <a:pt x="1805766" y="93925"/>
                  </a:lnTo>
                  <a:lnTo>
                    <a:pt x="1799075" y="117285"/>
                  </a:lnTo>
                  <a:cubicBezTo>
                    <a:pt x="1798525" y="119186"/>
                    <a:pt x="1798088" y="120861"/>
                    <a:pt x="1797764" y="122310"/>
                  </a:cubicBezTo>
                  <a:cubicBezTo>
                    <a:pt x="1797440" y="123759"/>
                    <a:pt x="1797275" y="124981"/>
                    <a:pt x="1797267" y="125977"/>
                  </a:cubicBezTo>
                  <a:cubicBezTo>
                    <a:pt x="1797229" y="127924"/>
                    <a:pt x="1797983" y="129236"/>
                    <a:pt x="1799527" y="129915"/>
                  </a:cubicBezTo>
                  <a:cubicBezTo>
                    <a:pt x="1801072" y="130595"/>
                    <a:pt x="1803634" y="130911"/>
                    <a:pt x="1807213" y="130866"/>
                  </a:cubicBezTo>
                  <a:lnTo>
                    <a:pt x="1807213" y="136635"/>
                  </a:lnTo>
                  <a:lnTo>
                    <a:pt x="1777737" y="136635"/>
                  </a:lnTo>
                  <a:lnTo>
                    <a:pt x="1777737" y="130866"/>
                  </a:lnTo>
                  <a:cubicBezTo>
                    <a:pt x="1780977" y="130976"/>
                    <a:pt x="1783403" y="130349"/>
                    <a:pt x="1785015" y="128987"/>
                  </a:cubicBezTo>
                  <a:cubicBezTo>
                    <a:pt x="1786628" y="127626"/>
                    <a:pt x="1788059" y="124871"/>
                    <a:pt x="1789310" y="120725"/>
                  </a:cubicBezTo>
                  <a:lnTo>
                    <a:pt x="1826768" y="21"/>
                  </a:lnTo>
                  <a:close/>
                  <a:moveTo>
                    <a:pt x="915321" y="21"/>
                  </a:moveTo>
                  <a:cubicBezTo>
                    <a:pt x="918997" y="-84"/>
                    <a:pt x="923182" y="217"/>
                    <a:pt x="927876" y="923"/>
                  </a:cubicBezTo>
                  <a:cubicBezTo>
                    <a:pt x="932570" y="1630"/>
                    <a:pt x="938519" y="3374"/>
                    <a:pt x="945724" y="6155"/>
                  </a:cubicBezTo>
                  <a:cubicBezTo>
                    <a:pt x="946350" y="11338"/>
                    <a:pt x="947044" y="16489"/>
                    <a:pt x="947806" y="21605"/>
                  </a:cubicBezTo>
                  <a:cubicBezTo>
                    <a:pt x="948567" y="26722"/>
                    <a:pt x="949442" y="31647"/>
                    <a:pt x="950430" y="36380"/>
                  </a:cubicBezTo>
                  <a:lnTo>
                    <a:pt x="943372" y="37828"/>
                  </a:lnTo>
                  <a:cubicBezTo>
                    <a:pt x="942115" y="30838"/>
                    <a:pt x="940687" y="25068"/>
                    <a:pt x="939089" y="20518"/>
                  </a:cubicBezTo>
                  <a:cubicBezTo>
                    <a:pt x="937490" y="15968"/>
                    <a:pt x="934936" y="12585"/>
                    <a:pt x="931427" y="10368"/>
                  </a:cubicBezTo>
                  <a:cubicBezTo>
                    <a:pt x="927918" y="8152"/>
                    <a:pt x="922670" y="7048"/>
                    <a:pt x="915683" y="7057"/>
                  </a:cubicBezTo>
                  <a:cubicBezTo>
                    <a:pt x="901959" y="7298"/>
                    <a:pt x="891764" y="12834"/>
                    <a:pt x="885098" y="23664"/>
                  </a:cubicBezTo>
                  <a:cubicBezTo>
                    <a:pt x="878432" y="34494"/>
                    <a:pt x="875114" y="49171"/>
                    <a:pt x="875144" y="67694"/>
                  </a:cubicBezTo>
                  <a:cubicBezTo>
                    <a:pt x="875435" y="86600"/>
                    <a:pt x="878031" y="100618"/>
                    <a:pt x="882933" y="109749"/>
                  </a:cubicBezTo>
                  <a:cubicBezTo>
                    <a:pt x="887835" y="118879"/>
                    <a:pt x="893300" y="124812"/>
                    <a:pt x="899328" y="127548"/>
                  </a:cubicBezTo>
                  <a:cubicBezTo>
                    <a:pt x="905356" y="130283"/>
                    <a:pt x="910204" y="131510"/>
                    <a:pt x="913873" y="131228"/>
                  </a:cubicBezTo>
                  <a:cubicBezTo>
                    <a:pt x="920239" y="131135"/>
                    <a:pt x="925644" y="129652"/>
                    <a:pt x="930087" y="126777"/>
                  </a:cubicBezTo>
                  <a:cubicBezTo>
                    <a:pt x="934530" y="123902"/>
                    <a:pt x="938178" y="120192"/>
                    <a:pt x="941032" y="115648"/>
                  </a:cubicBezTo>
                  <a:cubicBezTo>
                    <a:pt x="943887" y="111104"/>
                    <a:pt x="946114" y="106281"/>
                    <a:pt x="947715" y="101181"/>
                  </a:cubicBezTo>
                  <a:lnTo>
                    <a:pt x="954954" y="103172"/>
                  </a:lnTo>
                  <a:cubicBezTo>
                    <a:pt x="950984" y="115132"/>
                    <a:pt x="945306" y="124149"/>
                    <a:pt x="937920" y="130221"/>
                  </a:cubicBezTo>
                  <a:cubicBezTo>
                    <a:pt x="930534" y="136292"/>
                    <a:pt x="921915" y="139335"/>
                    <a:pt x="912063" y="139349"/>
                  </a:cubicBezTo>
                  <a:cubicBezTo>
                    <a:pt x="904175" y="139320"/>
                    <a:pt x="897102" y="137935"/>
                    <a:pt x="890844" y="135196"/>
                  </a:cubicBezTo>
                  <a:cubicBezTo>
                    <a:pt x="884585" y="132456"/>
                    <a:pt x="879231" y="128539"/>
                    <a:pt x="874783" y="123445"/>
                  </a:cubicBezTo>
                  <a:cubicBezTo>
                    <a:pt x="869470" y="117057"/>
                    <a:pt x="865547" y="109334"/>
                    <a:pt x="863013" y="100276"/>
                  </a:cubicBezTo>
                  <a:cubicBezTo>
                    <a:pt x="860480" y="91218"/>
                    <a:pt x="859222" y="80599"/>
                    <a:pt x="859241" y="68418"/>
                  </a:cubicBezTo>
                  <a:cubicBezTo>
                    <a:pt x="859474" y="45612"/>
                    <a:pt x="864613" y="28511"/>
                    <a:pt x="874658" y="17115"/>
                  </a:cubicBezTo>
                  <a:cubicBezTo>
                    <a:pt x="884703" y="5718"/>
                    <a:pt x="898257" y="20"/>
                    <a:pt x="915321" y="21"/>
                  </a:cubicBezTo>
                  <a:close/>
                  <a:moveTo>
                    <a:pt x="755040" y="21"/>
                  </a:moveTo>
                  <a:cubicBezTo>
                    <a:pt x="758676" y="-24"/>
                    <a:pt x="762945" y="427"/>
                    <a:pt x="767846" y="1374"/>
                  </a:cubicBezTo>
                  <a:cubicBezTo>
                    <a:pt x="772748" y="2321"/>
                    <a:pt x="778189" y="4035"/>
                    <a:pt x="784170" y="6515"/>
                  </a:cubicBezTo>
                  <a:cubicBezTo>
                    <a:pt x="784636" y="11632"/>
                    <a:pt x="785239" y="16557"/>
                    <a:pt x="785976" y="21290"/>
                  </a:cubicBezTo>
                  <a:cubicBezTo>
                    <a:pt x="786714" y="26023"/>
                    <a:pt x="787497" y="30813"/>
                    <a:pt x="788325" y="35659"/>
                  </a:cubicBezTo>
                  <a:lnTo>
                    <a:pt x="781459" y="37107"/>
                  </a:lnTo>
                  <a:cubicBezTo>
                    <a:pt x="780386" y="30752"/>
                    <a:pt x="779080" y="25339"/>
                    <a:pt x="777543" y="20868"/>
                  </a:cubicBezTo>
                  <a:cubicBezTo>
                    <a:pt x="776006" y="16397"/>
                    <a:pt x="773453" y="12983"/>
                    <a:pt x="769883" y="10624"/>
                  </a:cubicBezTo>
                  <a:cubicBezTo>
                    <a:pt x="766314" y="8265"/>
                    <a:pt x="760944" y="7076"/>
                    <a:pt x="753772" y="7057"/>
                  </a:cubicBezTo>
                  <a:cubicBezTo>
                    <a:pt x="741311" y="7230"/>
                    <a:pt x="731474" y="12676"/>
                    <a:pt x="724263" y="23394"/>
                  </a:cubicBezTo>
                  <a:cubicBezTo>
                    <a:pt x="717051" y="34113"/>
                    <a:pt x="713370" y="49063"/>
                    <a:pt x="713219" y="68244"/>
                  </a:cubicBezTo>
                  <a:cubicBezTo>
                    <a:pt x="713468" y="89495"/>
                    <a:pt x="717225" y="105398"/>
                    <a:pt x="724489" y="115953"/>
                  </a:cubicBezTo>
                  <a:cubicBezTo>
                    <a:pt x="731753" y="126509"/>
                    <a:pt x="741032" y="131782"/>
                    <a:pt x="752324" y="131771"/>
                  </a:cubicBezTo>
                  <a:cubicBezTo>
                    <a:pt x="756503" y="131752"/>
                    <a:pt x="760546" y="130975"/>
                    <a:pt x="764454" y="129440"/>
                  </a:cubicBezTo>
                  <a:cubicBezTo>
                    <a:pt x="768361" y="127904"/>
                    <a:pt x="772042" y="125724"/>
                    <a:pt x="775497" y="122898"/>
                  </a:cubicBezTo>
                  <a:lnTo>
                    <a:pt x="775497" y="101169"/>
                  </a:lnTo>
                  <a:cubicBezTo>
                    <a:pt x="775735" y="96533"/>
                    <a:pt x="774988" y="93583"/>
                    <a:pt x="773257" y="92319"/>
                  </a:cubicBezTo>
                  <a:cubicBezTo>
                    <a:pt x="771526" y="91056"/>
                    <a:pt x="767384" y="90505"/>
                    <a:pt x="760833" y="90667"/>
                  </a:cubicBezTo>
                  <a:lnTo>
                    <a:pt x="760833" y="84899"/>
                  </a:lnTo>
                  <a:lnTo>
                    <a:pt x="800811" y="84899"/>
                  </a:lnTo>
                  <a:lnTo>
                    <a:pt x="800811" y="90667"/>
                  </a:lnTo>
                  <a:cubicBezTo>
                    <a:pt x="795657" y="90520"/>
                    <a:pt x="792392" y="90995"/>
                    <a:pt x="791016" y="92093"/>
                  </a:cubicBezTo>
                  <a:cubicBezTo>
                    <a:pt x="789640" y="93191"/>
                    <a:pt x="789044" y="95794"/>
                    <a:pt x="789229" y="99902"/>
                  </a:cubicBezTo>
                  <a:lnTo>
                    <a:pt x="789229" y="123804"/>
                  </a:lnTo>
                  <a:cubicBezTo>
                    <a:pt x="783364" y="129437"/>
                    <a:pt x="776974" y="133452"/>
                    <a:pt x="770061" y="135850"/>
                  </a:cubicBezTo>
                  <a:cubicBezTo>
                    <a:pt x="763147" y="138247"/>
                    <a:pt x="756752" y="139414"/>
                    <a:pt x="750876" y="139349"/>
                  </a:cubicBezTo>
                  <a:cubicBezTo>
                    <a:pt x="735021" y="139323"/>
                    <a:pt x="722202" y="133452"/>
                    <a:pt x="712419" y="121734"/>
                  </a:cubicBezTo>
                  <a:cubicBezTo>
                    <a:pt x="702636" y="110017"/>
                    <a:pt x="697601" y="92609"/>
                    <a:pt x="697316" y="69511"/>
                  </a:cubicBezTo>
                  <a:cubicBezTo>
                    <a:pt x="697390" y="48162"/>
                    <a:pt x="702349" y="31308"/>
                    <a:pt x="712192" y="18949"/>
                  </a:cubicBezTo>
                  <a:cubicBezTo>
                    <a:pt x="722036" y="6590"/>
                    <a:pt x="736318" y="280"/>
                    <a:pt x="755040" y="21"/>
                  </a:cubicBezTo>
                  <a:close/>
                  <a:moveTo>
                    <a:pt x="502793" y="21"/>
                  </a:moveTo>
                  <a:lnTo>
                    <a:pt x="510760" y="21"/>
                  </a:lnTo>
                  <a:lnTo>
                    <a:pt x="552197" y="118190"/>
                  </a:lnTo>
                  <a:cubicBezTo>
                    <a:pt x="553882" y="123472"/>
                    <a:pt x="555577" y="126943"/>
                    <a:pt x="557284" y="128603"/>
                  </a:cubicBezTo>
                  <a:cubicBezTo>
                    <a:pt x="558991" y="130263"/>
                    <a:pt x="561455" y="131017"/>
                    <a:pt x="564677" y="130866"/>
                  </a:cubicBezTo>
                  <a:lnTo>
                    <a:pt x="564677" y="136635"/>
                  </a:lnTo>
                  <a:lnTo>
                    <a:pt x="528685" y="136635"/>
                  </a:lnTo>
                  <a:lnTo>
                    <a:pt x="528685" y="130866"/>
                  </a:lnTo>
                  <a:cubicBezTo>
                    <a:pt x="532344" y="130889"/>
                    <a:pt x="534929" y="130527"/>
                    <a:pt x="536440" y="129780"/>
                  </a:cubicBezTo>
                  <a:cubicBezTo>
                    <a:pt x="537951" y="129033"/>
                    <a:pt x="538682" y="127765"/>
                    <a:pt x="538633" y="125977"/>
                  </a:cubicBezTo>
                  <a:cubicBezTo>
                    <a:pt x="538633" y="125075"/>
                    <a:pt x="538497" y="124026"/>
                    <a:pt x="538226" y="122831"/>
                  </a:cubicBezTo>
                  <a:cubicBezTo>
                    <a:pt x="537955" y="121635"/>
                    <a:pt x="537548" y="120269"/>
                    <a:pt x="537005" y="118733"/>
                  </a:cubicBezTo>
                  <a:lnTo>
                    <a:pt x="528685" y="93925"/>
                  </a:lnTo>
                  <a:lnTo>
                    <a:pt x="481791" y="93925"/>
                  </a:lnTo>
                  <a:lnTo>
                    <a:pt x="475100" y="117285"/>
                  </a:lnTo>
                  <a:cubicBezTo>
                    <a:pt x="474550" y="119186"/>
                    <a:pt x="474113" y="120861"/>
                    <a:pt x="473789" y="122310"/>
                  </a:cubicBezTo>
                  <a:cubicBezTo>
                    <a:pt x="473465" y="123759"/>
                    <a:pt x="473300" y="124981"/>
                    <a:pt x="473292" y="125977"/>
                  </a:cubicBezTo>
                  <a:cubicBezTo>
                    <a:pt x="473254" y="127924"/>
                    <a:pt x="474008" y="129236"/>
                    <a:pt x="475553" y="129915"/>
                  </a:cubicBezTo>
                  <a:cubicBezTo>
                    <a:pt x="477097" y="130595"/>
                    <a:pt x="479659" y="130911"/>
                    <a:pt x="483238" y="130866"/>
                  </a:cubicBezTo>
                  <a:lnTo>
                    <a:pt x="483238" y="136635"/>
                  </a:lnTo>
                  <a:lnTo>
                    <a:pt x="453762" y="136635"/>
                  </a:lnTo>
                  <a:lnTo>
                    <a:pt x="453762" y="130866"/>
                  </a:lnTo>
                  <a:cubicBezTo>
                    <a:pt x="457002" y="130976"/>
                    <a:pt x="459428" y="130349"/>
                    <a:pt x="461040" y="128987"/>
                  </a:cubicBezTo>
                  <a:cubicBezTo>
                    <a:pt x="462653" y="127626"/>
                    <a:pt x="464084" y="124871"/>
                    <a:pt x="465335" y="120725"/>
                  </a:cubicBezTo>
                  <a:lnTo>
                    <a:pt x="502793" y="21"/>
                  </a:lnTo>
                  <a:close/>
                </a:path>
              </a:pathLst>
            </a:custGeom>
            <a:solidFill>
              <a:srgbClr val="8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Freeform 5"/>
            <p:cNvSpPr/>
            <p:nvPr/>
          </p:nvSpPr>
          <p:spPr>
            <a:xfrm>
              <a:off x="-8663956" y="2314127"/>
              <a:ext cx="535519" cy="802467"/>
            </a:xfrm>
            <a:custGeom>
              <a:avLst/>
              <a:gdLst/>
              <a:ahLst/>
              <a:cxnLst>
                <a:cxn ang="0">
                  <a:pos x="289985" y="11422"/>
                </a:cxn>
                <a:cxn ang="0">
                  <a:pos x="250614" y="27496"/>
                </a:cxn>
                <a:cxn ang="0">
                  <a:pos x="227754" y="34265"/>
                </a:cxn>
                <a:cxn ang="0">
                  <a:pos x="207011" y="64299"/>
                </a:cxn>
                <a:cxn ang="0">
                  <a:pos x="165524" y="66414"/>
                </a:cxn>
                <a:cxn ang="0">
                  <a:pos x="130811" y="87142"/>
                </a:cxn>
                <a:cxn ang="0">
                  <a:pos x="135467" y="100679"/>
                </a:cxn>
                <a:cxn ang="0">
                  <a:pos x="138007" y="105332"/>
                </a:cxn>
                <a:cxn ang="0">
                  <a:pos x="115147" y="126483"/>
                </a:cxn>
                <a:cxn ang="0">
                  <a:pos x="124037" y="151441"/>
                </a:cxn>
                <a:cxn ang="0">
                  <a:pos x="108374" y="174284"/>
                </a:cxn>
                <a:cxn ang="0">
                  <a:pos x="101177" y="218278"/>
                </a:cxn>
                <a:cxn ang="0">
                  <a:pos x="73660" y="247889"/>
                </a:cxn>
                <a:cxn ang="0">
                  <a:pos x="73660" y="278346"/>
                </a:cxn>
                <a:cxn ang="0">
                  <a:pos x="59690" y="282577"/>
                </a:cxn>
                <a:cxn ang="0">
                  <a:pos x="39370" y="324456"/>
                </a:cxn>
                <a:cxn ang="0">
                  <a:pos x="39370" y="374372"/>
                </a:cxn>
                <a:cxn ang="0">
                  <a:pos x="9313" y="388754"/>
                </a:cxn>
                <a:cxn ang="0">
                  <a:pos x="6773" y="418366"/>
                </a:cxn>
                <a:cxn ang="0">
                  <a:pos x="6773" y="457707"/>
                </a:cxn>
                <a:cxn ang="0">
                  <a:pos x="14393" y="507200"/>
                </a:cxn>
                <a:cxn ang="0">
                  <a:pos x="16510" y="540195"/>
                </a:cxn>
                <a:cxn ang="0">
                  <a:pos x="11853" y="565576"/>
                </a:cxn>
                <a:cxn ang="0">
                  <a:pos x="16510" y="593496"/>
                </a:cxn>
                <a:cxn ang="0">
                  <a:pos x="27940" y="620992"/>
                </a:cxn>
                <a:cxn ang="0">
                  <a:pos x="34713" y="675984"/>
                </a:cxn>
                <a:cxn ang="0">
                  <a:pos x="55457" y="726747"/>
                </a:cxn>
                <a:cxn ang="0">
                  <a:pos x="76200" y="744936"/>
                </a:cxn>
                <a:cxn ang="0">
                  <a:pos x="99060" y="763126"/>
                </a:cxn>
                <a:cxn ang="0">
                  <a:pos x="179494" y="781739"/>
                </a:cxn>
                <a:cxn ang="0">
                  <a:pos x="211668" y="791045"/>
                </a:cxn>
                <a:cxn ang="0">
                  <a:pos x="239184" y="791045"/>
                </a:cxn>
                <a:cxn ang="0">
                  <a:pos x="257388" y="800352"/>
                </a:cxn>
                <a:cxn ang="0">
                  <a:pos x="296758" y="783854"/>
                </a:cxn>
                <a:cxn ang="0">
                  <a:pos x="335705" y="793584"/>
                </a:cxn>
                <a:cxn ang="0">
                  <a:pos x="406825" y="788930"/>
                </a:cxn>
                <a:cxn ang="0">
                  <a:pos x="452545" y="785969"/>
                </a:cxn>
                <a:cxn ang="0">
                  <a:pos x="496572" y="763126"/>
                </a:cxn>
                <a:cxn ang="0">
                  <a:pos x="510119" y="744936"/>
                </a:cxn>
                <a:cxn ang="0">
                  <a:pos x="528746" y="692059"/>
                </a:cxn>
                <a:cxn ang="0">
                  <a:pos x="531286" y="643835"/>
                </a:cxn>
                <a:cxn ang="0">
                  <a:pos x="526629" y="618454"/>
                </a:cxn>
                <a:cxn ang="0">
                  <a:pos x="508002" y="579113"/>
                </a:cxn>
                <a:cxn ang="0">
                  <a:pos x="519432" y="547387"/>
                </a:cxn>
                <a:cxn ang="0">
                  <a:pos x="510119" y="510161"/>
                </a:cxn>
                <a:cxn ang="0">
                  <a:pos x="501229" y="491971"/>
                </a:cxn>
                <a:cxn ang="0">
                  <a:pos x="508002" y="411597"/>
                </a:cxn>
                <a:cxn ang="0">
                  <a:pos x="510119" y="372257"/>
                </a:cxn>
                <a:cxn ang="0">
                  <a:pos x="494032" y="349414"/>
                </a:cxn>
                <a:cxn ang="0">
                  <a:pos x="491915" y="319802"/>
                </a:cxn>
                <a:cxn ang="0">
                  <a:pos x="494032" y="269040"/>
                </a:cxn>
                <a:cxn ang="0">
                  <a:pos x="478369" y="172169"/>
                </a:cxn>
                <a:cxn ang="0">
                  <a:pos x="469055" y="117176"/>
                </a:cxn>
                <a:cxn ang="0">
                  <a:pos x="480485" y="96448"/>
                </a:cxn>
                <a:cxn ang="0">
                  <a:pos x="473712" y="62184"/>
                </a:cxn>
                <a:cxn ang="0">
                  <a:pos x="438999" y="57531"/>
                </a:cxn>
                <a:cxn ang="0">
                  <a:pos x="406825" y="34265"/>
                </a:cxn>
                <a:cxn ang="0">
                  <a:pos x="374652" y="18190"/>
                </a:cxn>
                <a:cxn ang="0">
                  <a:pos x="333588" y="2115"/>
                </a:cxn>
              </a:cxnLst>
              <a:rect l="0" t="0" r="0" b="0"/>
              <a:pathLst>
                <a:path w="1265" h="1897">
                  <a:moveTo>
                    <a:pt x="788" y="5"/>
                  </a:moveTo>
                  <a:lnTo>
                    <a:pt x="771" y="11"/>
                  </a:lnTo>
                  <a:lnTo>
                    <a:pt x="760" y="11"/>
                  </a:lnTo>
                  <a:lnTo>
                    <a:pt x="749" y="11"/>
                  </a:lnTo>
                  <a:lnTo>
                    <a:pt x="744" y="27"/>
                  </a:lnTo>
                  <a:lnTo>
                    <a:pt x="706" y="32"/>
                  </a:lnTo>
                  <a:lnTo>
                    <a:pt x="690" y="32"/>
                  </a:lnTo>
                  <a:lnTo>
                    <a:pt x="685" y="27"/>
                  </a:lnTo>
                  <a:lnTo>
                    <a:pt x="668" y="27"/>
                  </a:lnTo>
                  <a:lnTo>
                    <a:pt x="663" y="43"/>
                  </a:lnTo>
                  <a:lnTo>
                    <a:pt x="663" y="54"/>
                  </a:lnTo>
                  <a:lnTo>
                    <a:pt x="636" y="54"/>
                  </a:lnTo>
                  <a:lnTo>
                    <a:pt x="630" y="59"/>
                  </a:lnTo>
                  <a:lnTo>
                    <a:pt x="613" y="59"/>
                  </a:lnTo>
                  <a:lnTo>
                    <a:pt x="603" y="59"/>
                  </a:lnTo>
                  <a:lnTo>
                    <a:pt x="592" y="65"/>
                  </a:lnTo>
                  <a:lnTo>
                    <a:pt x="586" y="59"/>
                  </a:lnTo>
                  <a:lnTo>
                    <a:pt x="581" y="48"/>
                  </a:lnTo>
                  <a:lnTo>
                    <a:pt x="576" y="43"/>
                  </a:lnTo>
                  <a:lnTo>
                    <a:pt x="560" y="43"/>
                  </a:lnTo>
                  <a:lnTo>
                    <a:pt x="554" y="48"/>
                  </a:lnTo>
                  <a:lnTo>
                    <a:pt x="549" y="54"/>
                  </a:lnTo>
                  <a:lnTo>
                    <a:pt x="543" y="70"/>
                  </a:lnTo>
                  <a:lnTo>
                    <a:pt x="538" y="81"/>
                  </a:lnTo>
                  <a:lnTo>
                    <a:pt x="533" y="86"/>
                  </a:lnTo>
                  <a:lnTo>
                    <a:pt x="527" y="114"/>
                  </a:lnTo>
                  <a:lnTo>
                    <a:pt x="522" y="120"/>
                  </a:lnTo>
                  <a:lnTo>
                    <a:pt x="511" y="125"/>
                  </a:lnTo>
                  <a:lnTo>
                    <a:pt x="506" y="130"/>
                  </a:lnTo>
                  <a:lnTo>
                    <a:pt x="500" y="147"/>
                  </a:lnTo>
                  <a:lnTo>
                    <a:pt x="495" y="152"/>
                  </a:lnTo>
                  <a:lnTo>
                    <a:pt x="489" y="152"/>
                  </a:lnTo>
                  <a:lnTo>
                    <a:pt x="451" y="147"/>
                  </a:lnTo>
                  <a:lnTo>
                    <a:pt x="445" y="141"/>
                  </a:lnTo>
                  <a:lnTo>
                    <a:pt x="440" y="136"/>
                  </a:lnTo>
                  <a:lnTo>
                    <a:pt x="424" y="136"/>
                  </a:lnTo>
                  <a:lnTo>
                    <a:pt x="413" y="141"/>
                  </a:lnTo>
                  <a:lnTo>
                    <a:pt x="402" y="147"/>
                  </a:lnTo>
                  <a:lnTo>
                    <a:pt x="402" y="157"/>
                  </a:lnTo>
                  <a:lnTo>
                    <a:pt x="391" y="157"/>
                  </a:lnTo>
                  <a:lnTo>
                    <a:pt x="386" y="163"/>
                  </a:lnTo>
                  <a:lnTo>
                    <a:pt x="381" y="174"/>
                  </a:lnTo>
                  <a:lnTo>
                    <a:pt x="381" y="184"/>
                  </a:lnTo>
                  <a:lnTo>
                    <a:pt x="386" y="190"/>
                  </a:lnTo>
                  <a:lnTo>
                    <a:pt x="364" y="190"/>
                  </a:lnTo>
                  <a:lnTo>
                    <a:pt x="332" y="195"/>
                  </a:lnTo>
                  <a:lnTo>
                    <a:pt x="315" y="201"/>
                  </a:lnTo>
                  <a:lnTo>
                    <a:pt x="309" y="206"/>
                  </a:lnTo>
                  <a:lnTo>
                    <a:pt x="299" y="211"/>
                  </a:lnTo>
                  <a:lnTo>
                    <a:pt x="293" y="217"/>
                  </a:lnTo>
                  <a:lnTo>
                    <a:pt x="288" y="222"/>
                  </a:lnTo>
                  <a:lnTo>
                    <a:pt x="288" y="233"/>
                  </a:lnTo>
                  <a:lnTo>
                    <a:pt x="293" y="238"/>
                  </a:lnTo>
                  <a:lnTo>
                    <a:pt x="304" y="244"/>
                  </a:lnTo>
                  <a:lnTo>
                    <a:pt x="315" y="244"/>
                  </a:lnTo>
                  <a:lnTo>
                    <a:pt x="320" y="238"/>
                  </a:lnTo>
                  <a:lnTo>
                    <a:pt x="326" y="228"/>
                  </a:lnTo>
                  <a:lnTo>
                    <a:pt x="337" y="222"/>
                  </a:lnTo>
                  <a:lnTo>
                    <a:pt x="337" y="238"/>
                  </a:lnTo>
                  <a:lnTo>
                    <a:pt x="343" y="249"/>
                  </a:lnTo>
                  <a:lnTo>
                    <a:pt x="348" y="255"/>
                  </a:lnTo>
                  <a:lnTo>
                    <a:pt x="337" y="260"/>
                  </a:lnTo>
                  <a:lnTo>
                    <a:pt x="326" y="265"/>
                  </a:lnTo>
                  <a:lnTo>
                    <a:pt x="326" y="249"/>
                  </a:lnTo>
                  <a:lnTo>
                    <a:pt x="315" y="249"/>
                  </a:lnTo>
                  <a:lnTo>
                    <a:pt x="309" y="255"/>
                  </a:lnTo>
                  <a:lnTo>
                    <a:pt x="304" y="260"/>
                  </a:lnTo>
                  <a:lnTo>
                    <a:pt x="266" y="260"/>
                  </a:lnTo>
                  <a:lnTo>
                    <a:pt x="266" y="272"/>
                  </a:lnTo>
                  <a:lnTo>
                    <a:pt x="266" y="277"/>
                  </a:lnTo>
                  <a:lnTo>
                    <a:pt x="266" y="294"/>
                  </a:lnTo>
                  <a:lnTo>
                    <a:pt x="272" y="299"/>
                  </a:lnTo>
                  <a:lnTo>
                    <a:pt x="283" y="304"/>
                  </a:lnTo>
                  <a:lnTo>
                    <a:pt x="283" y="310"/>
                  </a:lnTo>
                  <a:lnTo>
                    <a:pt x="277" y="315"/>
                  </a:lnTo>
                  <a:lnTo>
                    <a:pt x="277" y="321"/>
                  </a:lnTo>
                  <a:lnTo>
                    <a:pt x="283" y="326"/>
                  </a:lnTo>
                  <a:lnTo>
                    <a:pt x="288" y="331"/>
                  </a:lnTo>
                  <a:lnTo>
                    <a:pt x="293" y="337"/>
                  </a:lnTo>
                  <a:lnTo>
                    <a:pt x="293" y="358"/>
                  </a:lnTo>
                  <a:lnTo>
                    <a:pt x="283" y="358"/>
                  </a:lnTo>
                  <a:lnTo>
                    <a:pt x="277" y="364"/>
                  </a:lnTo>
                  <a:lnTo>
                    <a:pt x="277" y="375"/>
                  </a:lnTo>
                  <a:lnTo>
                    <a:pt x="277" y="380"/>
                  </a:lnTo>
                  <a:lnTo>
                    <a:pt x="277" y="396"/>
                  </a:lnTo>
                  <a:lnTo>
                    <a:pt x="261" y="396"/>
                  </a:lnTo>
                  <a:lnTo>
                    <a:pt x="256" y="402"/>
                  </a:lnTo>
                  <a:lnTo>
                    <a:pt x="256" y="412"/>
                  </a:lnTo>
                  <a:lnTo>
                    <a:pt x="261" y="435"/>
                  </a:lnTo>
                  <a:lnTo>
                    <a:pt x="234" y="435"/>
                  </a:lnTo>
                  <a:lnTo>
                    <a:pt x="234" y="462"/>
                  </a:lnTo>
                  <a:lnTo>
                    <a:pt x="246" y="462"/>
                  </a:lnTo>
                  <a:lnTo>
                    <a:pt x="239" y="473"/>
                  </a:lnTo>
                  <a:lnTo>
                    <a:pt x="234" y="478"/>
                  </a:lnTo>
                  <a:lnTo>
                    <a:pt x="234" y="489"/>
                  </a:lnTo>
                  <a:lnTo>
                    <a:pt x="239" y="516"/>
                  </a:lnTo>
                  <a:lnTo>
                    <a:pt x="223" y="516"/>
                  </a:lnTo>
                  <a:lnTo>
                    <a:pt x="223" y="532"/>
                  </a:lnTo>
                  <a:lnTo>
                    <a:pt x="196" y="532"/>
                  </a:lnTo>
                  <a:lnTo>
                    <a:pt x="191" y="538"/>
                  </a:lnTo>
                  <a:lnTo>
                    <a:pt x="191" y="554"/>
                  </a:lnTo>
                  <a:lnTo>
                    <a:pt x="191" y="559"/>
                  </a:lnTo>
                  <a:lnTo>
                    <a:pt x="191" y="581"/>
                  </a:lnTo>
                  <a:lnTo>
                    <a:pt x="174" y="586"/>
                  </a:lnTo>
                  <a:lnTo>
                    <a:pt x="163" y="593"/>
                  </a:lnTo>
                  <a:lnTo>
                    <a:pt x="163" y="609"/>
                  </a:lnTo>
                  <a:lnTo>
                    <a:pt x="168" y="614"/>
                  </a:lnTo>
                  <a:lnTo>
                    <a:pt x="174" y="620"/>
                  </a:lnTo>
                  <a:lnTo>
                    <a:pt x="186" y="620"/>
                  </a:lnTo>
                  <a:lnTo>
                    <a:pt x="180" y="636"/>
                  </a:lnTo>
                  <a:lnTo>
                    <a:pt x="180" y="652"/>
                  </a:lnTo>
                  <a:lnTo>
                    <a:pt x="174" y="658"/>
                  </a:lnTo>
                  <a:lnTo>
                    <a:pt x="174" y="647"/>
                  </a:lnTo>
                  <a:lnTo>
                    <a:pt x="168" y="641"/>
                  </a:lnTo>
                  <a:lnTo>
                    <a:pt x="158" y="636"/>
                  </a:lnTo>
                  <a:lnTo>
                    <a:pt x="136" y="636"/>
                  </a:lnTo>
                  <a:lnTo>
                    <a:pt x="131" y="647"/>
                  </a:lnTo>
                  <a:lnTo>
                    <a:pt x="131" y="652"/>
                  </a:lnTo>
                  <a:lnTo>
                    <a:pt x="136" y="663"/>
                  </a:lnTo>
                  <a:lnTo>
                    <a:pt x="141" y="668"/>
                  </a:lnTo>
                  <a:lnTo>
                    <a:pt x="141" y="685"/>
                  </a:lnTo>
                  <a:lnTo>
                    <a:pt x="136" y="695"/>
                  </a:lnTo>
                  <a:lnTo>
                    <a:pt x="131" y="701"/>
                  </a:lnTo>
                  <a:lnTo>
                    <a:pt x="131" y="728"/>
                  </a:lnTo>
                  <a:lnTo>
                    <a:pt x="131" y="733"/>
                  </a:lnTo>
                  <a:lnTo>
                    <a:pt x="104" y="739"/>
                  </a:lnTo>
                  <a:lnTo>
                    <a:pt x="98" y="756"/>
                  </a:lnTo>
                  <a:lnTo>
                    <a:pt x="93" y="767"/>
                  </a:lnTo>
                  <a:lnTo>
                    <a:pt x="93" y="783"/>
                  </a:lnTo>
                  <a:lnTo>
                    <a:pt x="98" y="788"/>
                  </a:lnTo>
                  <a:lnTo>
                    <a:pt x="104" y="799"/>
                  </a:lnTo>
                  <a:lnTo>
                    <a:pt x="104" y="810"/>
                  </a:lnTo>
                  <a:lnTo>
                    <a:pt x="93" y="815"/>
                  </a:lnTo>
                  <a:lnTo>
                    <a:pt x="93" y="842"/>
                  </a:lnTo>
                  <a:lnTo>
                    <a:pt x="93" y="875"/>
                  </a:lnTo>
                  <a:lnTo>
                    <a:pt x="93" y="885"/>
                  </a:lnTo>
                  <a:lnTo>
                    <a:pt x="82" y="885"/>
                  </a:lnTo>
                  <a:lnTo>
                    <a:pt x="71" y="891"/>
                  </a:lnTo>
                  <a:lnTo>
                    <a:pt x="66" y="896"/>
                  </a:lnTo>
                  <a:lnTo>
                    <a:pt x="61" y="907"/>
                  </a:lnTo>
                  <a:lnTo>
                    <a:pt x="61" y="891"/>
                  </a:lnTo>
                  <a:lnTo>
                    <a:pt x="34" y="891"/>
                  </a:lnTo>
                  <a:lnTo>
                    <a:pt x="28" y="907"/>
                  </a:lnTo>
                  <a:lnTo>
                    <a:pt x="22" y="919"/>
                  </a:lnTo>
                  <a:lnTo>
                    <a:pt x="22" y="957"/>
                  </a:lnTo>
                  <a:lnTo>
                    <a:pt x="28" y="962"/>
                  </a:lnTo>
                  <a:lnTo>
                    <a:pt x="55" y="962"/>
                  </a:lnTo>
                  <a:lnTo>
                    <a:pt x="61" y="967"/>
                  </a:lnTo>
                  <a:lnTo>
                    <a:pt x="39" y="967"/>
                  </a:lnTo>
                  <a:lnTo>
                    <a:pt x="34" y="973"/>
                  </a:lnTo>
                  <a:lnTo>
                    <a:pt x="22" y="978"/>
                  </a:lnTo>
                  <a:lnTo>
                    <a:pt x="16" y="989"/>
                  </a:lnTo>
                  <a:lnTo>
                    <a:pt x="16" y="1011"/>
                  </a:lnTo>
                  <a:lnTo>
                    <a:pt x="22" y="1016"/>
                  </a:lnTo>
                  <a:lnTo>
                    <a:pt x="34" y="1021"/>
                  </a:lnTo>
                  <a:lnTo>
                    <a:pt x="34" y="1038"/>
                  </a:lnTo>
                  <a:lnTo>
                    <a:pt x="28" y="1048"/>
                  </a:lnTo>
                  <a:lnTo>
                    <a:pt x="28" y="1059"/>
                  </a:lnTo>
                  <a:lnTo>
                    <a:pt x="22" y="1065"/>
                  </a:lnTo>
                  <a:lnTo>
                    <a:pt x="16" y="1082"/>
                  </a:lnTo>
                  <a:lnTo>
                    <a:pt x="16" y="1098"/>
                  </a:lnTo>
                  <a:lnTo>
                    <a:pt x="0" y="1098"/>
                  </a:lnTo>
                  <a:lnTo>
                    <a:pt x="0" y="1147"/>
                  </a:lnTo>
                  <a:lnTo>
                    <a:pt x="6" y="1152"/>
                  </a:lnTo>
                  <a:lnTo>
                    <a:pt x="16" y="1158"/>
                  </a:lnTo>
                  <a:lnTo>
                    <a:pt x="16" y="1174"/>
                  </a:lnTo>
                  <a:lnTo>
                    <a:pt x="16" y="1195"/>
                  </a:lnTo>
                  <a:lnTo>
                    <a:pt x="34" y="1199"/>
                  </a:lnTo>
                  <a:lnTo>
                    <a:pt x="22" y="1201"/>
                  </a:lnTo>
                  <a:lnTo>
                    <a:pt x="16" y="1217"/>
                  </a:lnTo>
                  <a:lnTo>
                    <a:pt x="16" y="1234"/>
                  </a:lnTo>
                  <a:lnTo>
                    <a:pt x="16" y="1240"/>
                  </a:lnTo>
                  <a:lnTo>
                    <a:pt x="16" y="1256"/>
                  </a:lnTo>
                  <a:lnTo>
                    <a:pt x="22" y="1261"/>
                  </a:lnTo>
                  <a:lnTo>
                    <a:pt x="39" y="1261"/>
                  </a:lnTo>
                  <a:lnTo>
                    <a:pt x="39" y="1277"/>
                  </a:lnTo>
                  <a:lnTo>
                    <a:pt x="44" y="1283"/>
                  </a:lnTo>
                  <a:lnTo>
                    <a:pt x="44" y="1288"/>
                  </a:lnTo>
                  <a:lnTo>
                    <a:pt x="39" y="1294"/>
                  </a:lnTo>
                  <a:lnTo>
                    <a:pt x="34" y="1304"/>
                  </a:lnTo>
                  <a:lnTo>
                    <a:pt x="34" y="1321"/>
                  </a:lnTo>
                  <a:lnTo>
                    <a:pt x="44" y="1326"/>
                  </a:lnTo>
                  <a:lnTo>
                    <a:pt x="44" y="1337"/>
                  </a:lnTo>
                  <a:lnTo>
                    <a:pt x="28" y="1337"/>
                  </a:lnTo>
                  <a:lnTo>
                    <a:pt x="0" y="1337"/>
                  </a:lnTo>
                  <a:lnTo>
                    <a:pt x="0" y="1353"/>
                  </a:lnTo>
                  <a:lnTo>
                    <a:pt x="6" y="1358"/>
                  </a:lnTo>
                  <a:lnTo>
                    <a:pt x="34" y="1358"/>
                  </a:lnTo>
                  <a:lnTo>
                    <a:pt x="34" y="1375"/>
                  </a:lnTo>
                  <a:lnTo>
                    <a:pt x="34" y="1380"/>
                  </a:lnTo>
                  <a:lnTo>
                    <a:pt x="34" y="1397"/>
                  </a:lnTo>
                  <a:lnTo>
                    <a:pt x="39" y="1403"/>
                  </a:lnTo>
                  <a:lnTo>
                    <a:pt x="44" y="1414"/>
                  </a:lnTo>
                  <a:lnTo>
                    <a:pt x="50" y="1419"/>
                  </a:lnTo>
                  <a:lnTo>
                    <a:pt x="61" y="1419"/>
                  </a:lnTo>
                  <a:lnTo>
                    <a:pt x="61" y="1430"/>
                  </a:lnTo>
                  <a:lnTo>
                    <a:pt x="66" y="1441"/>
                  </a:lnTo>
                  <a:lnTo>
                    <a:pt x="71" y="1446"/>
                  </a:lnTo>
                  <a:lnTo>
                    <a:pt x="77" y="1468"/>
                  </a:lnTo>
                  <a:lnTo>
                    <a:pt x="66" y="1468"/>
                  </a:lnTo>
                  <a:lnTo>
                    <a:pt x="66" y="1484"/>
                  </a:lnTo>
                  <a:lnTo>
                    <a:pt x="71" y="1500"/>
                  </a:lnTo>
                  <a:lnTo>
                    <a:pt x="77" y="1511"/>
                  </a:lnTo>
                  <a:lnTo>
                    <a:pt x="77" y="1516"/>
                  </a:lnTo>
                  <a:lnTo>
                    <a:pt x="71" y="1522"/>
                  </a:lnTo>
                  <a:lnTo>
                    <a:pt x="71" y="1538"/>
                  </a:lnTo>
                  <a:lnTo>
                    <a:pt x="77" y="1543"/>
                  </a:lnTo>
                  <a:lnTo>
                    <a:pt x="82" y="1598"/>
                  </a:lnTo>
                  <a:lnTo>
                    <a:pt x="87" y="1609"/>
                  </a:lnTo>
                  <a:lnTo>
                    <a:pt x="99" y="1609"/>
                  </a:lnTo>
                  <a:lnTo>
                    <a:pt x="93" y="1625"/>
                  </a:lnTo>
                  <a:lnTo>
                    <a:pt x="93" y="1658"/>
                  </a:lnTo>
                  <a:lnTo>
                    <a:pt x="131" y="1663"/>
                  </a:lnTo>
                  <a:lnTo>
                    <a:pt x="125" y="1674"/>
                  </a:lnTo>
                  <a:lnTo>
                    <a:pt x="125" y="1690"/>
                  </a:lnTo>
                  <a:lnTo>
                    <a:pt x="131" y="1718"/>
                  </a:lnTo>
                  <a:lnTo>
                    <a:pt x="136" y="1723"/>
                  </a:lnTo>
                  <a:lnTo>
                    <a:pt x="141" y="1729"/>
                  </a:lnTo>
                  <a:lnTo>
                    <a:pt x="147" y="1734"/>
                  </a:lnTo>
                  <a:lnTo>
                    <a:pt x="152" y="1740"/>
                  </a:lnTo>
                  <a:lnTo>
                    <a:pt x="163" y="1745"/>
                  </a:lnTo>
                  <a:lnTo>
                    <a:pt x="168" y="1750"/>
                  </a:lnTo>
                  <a:lnTo>
                    <a:pt x="174" y="1756"/>
                  </a:lnTo>
                  <a:lnTo>
                    <a:pt x="180" y="1761"/>
                  </a:lnTo>
                  <a:lnTo>
                    <a:pt x="191" y="1761"/>
                  </a:lnTo>
                  <a:lnTo>
                    <a:pt x="191" y="1772"/>
                  </a:lnTo>
                  <a:lnTo>
                    <a:pt x="196" y="1777"/>
                  </a:lnTo>
                  <a:lnTo>
                    <a:pt x="202" y="1783"/>
                  </a:lnTo>
                  <a:lnTo>
                    <a:pt x="207" y="1788"/>
                  </a:lnTo>
                  <a:lnTo>
                    <a:pt x="212" y="1794"/>
                  </a:lnTo>
                  <a:lnTo>
                    <a:pt x="223" y="1799"/>
                  </a:lnTo>
                  <a:lnTo>
                    <a:pt x="234" y="1804"/>
                  </a:lnTo>
                  <a:lnTo>
                    <a:pt x="239" y="1810"/>
                  </a:lnTo>
                  <a:lnTo>
                    <a:pt x="250" y="1815"/>
                  </a:lnTo>
                  <a:lnTo>
                    <a:pt x="261" y="1821"/>
                  </a:lnTo>
                  <a:lnTo>
                    <a:pt x="272" y="1826"/>
                  </a:lnTo>
                  <a:lnTo>
                    <a:pt x="288" y="1831"/>
                  </a:lnTo>
                  <a:lnTo>
                    <a:pt x="337" y="1837"/>
                  </a:lnTo>
                  <a:lnTo>
                    <a:pt x="408" y="1842"/>
                  </a:lnTo>
                  <a:lnTo>
                    <a:pt x="424" y="1848"/>
                  </a:lnTo>
                  <a:lnTo>
                    <a:pt x="445" y="1853"/>
                  </a:lnTo>
                  <a:lnTo>
                    <a:pt x="445" y="1865"/>
                  </a:lnTo>
                  <a:lnTo>
                    <a:pt x="451" y="1870"/>
                  </a:lnTo>
                  <a:lnTo>
                    <a:pt x="467" y="1870"/>
                  </a:lnTo>
                  <a:lnTo>
                    <a:pt x="467" y="1881"/>
                  </a:lnTo>
                  <a:lnTo>
                    <a:pt x="489" y="1881"/>
                  </a:lnTo>
                  <a:lnTo>
                    <a:pt x="495" y="1876"/>
                  </a:lnTo>
                  <a:lnTo>
                    <a:pt x="500" y="1870"/>
                  </a:lnTo>
                  <a:lnTo>
                    <a:pt x="511" y="1865"/>
                  </a:lnTo>
                  <a:lnTo>
                    <a:pt x="533" y="1865"/>
                  </a:lnTo>
                  <a:lnTo>
                    <a:pt x="549" y="1865"/>
                  </a:lnTo>
                  <a:lnTo>
                    <a:pt x="560" y="1858"/>
                  </a:lnTo>
                  <a:lnTo>
                    <a:pt x="565" y="1853"/>
                  </a:lnTo>
                  <a:lnTo>
                    <a:pt x="570" y="1853"/>
                  </a:lnTo>
                  <a:lnTo>
                    <a:pt x="570" y="1858"/>
                  </a:lnTo>
                  <a:lnTo>
                    <a:pt x="565" y="1870"/>
                  </a:lnTo>
                  <a:lnTo>
                    <a:pt x="560" y="1881"/>
                  </a:lnTo>
                  <a:lnTo>
                    <a:pt x="554" y="1887"/>
                  </a:lnTo>
                  <a:lnTo>
                    <a:pt x="554" y="1897"/>
                  </a:lnTo>
                  <a:lnTo>
                    <a:pt x="570" y="1897"/>
                  </a:lnTo>
                  <a:lnTo>
                    <a:pt x="576" y="1892"/>
                  </a:lnTo>
                  <a:lnTo>
                    <a:pt x="581" y="1897"/>
                  </a:lnTo>
                  <a:lnTo>
                    <a:pt x="603" y="1897"/>
                  </a:lnTo>
                  <a:lnTo>
                    <a:pt x="608" y="1892"/>
                  </a:lnTo>
                  <a:lnTo>
                    <a:pt x="608" y="1876"/>
                  </a:lnTo>
                  <a:lnTo>
                    <a:pt x="630" y="1876"/>
                  </a:lnTo>
                  <a:lnTo>
                    <a:pt x="636" y="1870"/>
                  </a:lnTo>
                  <a:lnTo>
                    <a:pt x="663" y="1865"/>
                  </a:lnTo>
                  <a:lnTo>
                    <a:pt x="674" y="1858"/>
                  </a:lnTo>
                  <a:lnTo>
                    <a:pt x="674" y="1848"/>
                  </a:lnTo>
                  <a:lnTo>
                    <a:pt x="690" y="1853"/>
                  </a:lnTo>
                  <a:lnTo>
                    <a:pt x="701" y="1853"/>
                  </a:lnTo>
                  <a:lnTo>
                    <a:pt x="706" y="1853"/>
                  </a:lnTo>
                  <a:lnTo>
                    <a:pt x="717" y="1858"/>
                  </a:lnTo>
                  <a:lnTo>
                    <a:pt x="728" y="1865"/>
                  </a:lnTo>
                  <a:lnTo>
                    <a:pt x="766" y="1865"/>
                  </a:lnTo>
                  <a:lnTo>
                    <a:pt x="760" y="1876"/>
                  </a:lnTo>
                  <a:lnTo>
                    <a:pt x="760" y="1881"/>
                  </a:lnTo>
                  <a:lnTo>
                    <a:pt x="776" y="1881"/>
                  </a:lnTo>
                  <a:lnTo>
                    <a:pt x="793" y="1876"/>
                  </a:lnTo>
                  <a:lnTo>
                    <a:pt x="799" y="1870"/>
                  </a:lnTo>
                  <a:lnTo>
                    <a:pt x="810" y="1870"/>
                  </a:lnTo>
                  <a:lnTo>
                    <a:pt x="842" y="1870"/>
                  </a:lnTo>
                  <a:lnTo>
                    <a:pt x="923" y="1865"/>
                  </a:lnTo>
                  <a:lnTo>
                    <a:pt x="933" y="1858"/>
                  </a:lnTo>
                  <a:lnTo>
                    <a:pt x="940" y="1858"/>
                  </a:lnTo>
                  <a:lnTo>
                    <a:pt x="956" y="1865"/>
                  </a:lnTo>
                  <a:lnTo>
                    <a:pt x="961" y="1865"/>
                  </a:lnTo>
                  <a:lnTo>
                    <a:pt x="972" y="1858"/>
                  </a:lnTo>
                  <a:lnTo>
                    <a:pt x="988" y="1853"/>
                  </a:lnTo>
                  <a:lnTo>
                    <a:pt x="1010" y="1848"/>
                  </a:lnTo>
                  <a:lnTo>
                    <a:pt x="1021" y="1848"/>
                  </a:lnTo>
                  <a:lnTo>
                    <a:pt x="1042" y="1848"/>
                  </a:lnTo>
                  <a:lnTo>
                    <a:pt x="1042" y="1858"/>
                  </a:lnTo>
                  <a:lnTo>
                    <a:pt x="1048" y="1858"/>
                  </a:lnTo>
                  <a:lnTo>
                    <a:pt x="1069" y="1858"/>
                  </a:lnTo>
                  <a:lnTo>
                    <a:pt x="1075" y="1865"/>
                  </a:lnTo>
                  <a:lnTo>
                    <a:pt x="1140" y="1865"/>
                  </a:lnTo>
                  <a:lnTo>
                    <a:pt x="1140" y="1848"/>
                  </a:lnTo>
                  <a:lnTo>
                    <a:pt x="1135" y="1837"/>
                  </a:lnTo>
                  <a:lnTo>
                    <a:pt x="1157" y="1831"/>
                  </a:lnTo>
                  <a:lnTo>
                    <a:pt x="1162" y="1821"/>
                  </a:lnTo>
                  <a:lnTo>
                    <a:pt x="1167" y="1815"/>
                  </a:lnTo>
                  <a:lnTo>
                    <a:pt x="1173" y="1804"/>
                  </a:lnTo>
                  <a:lnTo>
                    <a:pt x="1173" y="1794"/>
                  </a:lnTo>
                  <a:lnTo>
                    <a:pt x="1157" y="1788"/>
                  </a:lnTo>
                  <a:lnTo>
                    <a:pt x="1162" y="1783"/>
                  </a:lnTo>
                  <a:lnTo>
                    <a:pt x="1162" y="1756"/>
                  </a:lnTo>
                  <a:lnTo>
                    <a:pt x="1178" y="1756"/>
                  </a:lnTo>
                  <a:lnTo>
                    <a:pt x="1184" y="1756"/>
                  </a:lnTo>
                  <a:lnTo>
                    <a:pt x="1194" y="1761"/>
                  </a:lnTo>
                  <a:lnTo>
                    <a:pt x="1205" y="1761"/>
                  </a:lnTo>
                  <a:lnTo>
                    <a:pt x="1210" y="1729"/>
                  </a:lnTo>
                  <a:lnTo>
                    <a:pt x="1216" y="1701"/>
                  </a:lnTo>
                  <a:lnTo>
                    <a:pt x="1221" y="1695"/>
                  </a:lnTo>
                  <a:lnTo>
                    <a:pt x="1227" y="1690"/>
                  </a:lnTo>
                  <a:lnTo>
                    <a:pt x="1227" y="1685"/>
                  </a:lnTo>
                  <a:lnTo>
                    <a:pt x="1237" y="1679"/>
                  </a:lnTo>
                  <a:lnTo>
                    <a:pt x="1244" y="1641"/>
                  </a:lnTo>
                  <a:lnTo>
                    <a:pt x="1249" y="1636"/>
                  </a:lnTo>
                  <a:lnTo>
                    <a:pt x="1255" y="1620"/>
                  </a:lnTo>
                  <a:lnTo>
                    <a:pt x="1255" y="1598"/>
                  </a:lnTo>
                  <a:lnTo>
                    <a:pt x="1232" y="1593"/>
                  </a:lnTo>
                  <a:lnTo>
                    <a:pt x="1227" y="1582"/>
                  </a:lnTo>
                  <a:lnTo>
                    <a:pt x="1237" y="1582"/>
                  </a:lnTo>
                  <a:lnTo>
                    <a:pt x="1244" y="1571"/>
                  </a:lnTo>
                  <a:lnTo>
                    <a:pt x="1255" y="1566"/>
                  </a:lnTo>
                  <a:lnTo>
                    <a:pt x="1255" y="1522"/>
                  </a:lnTo>
                  <a:lnTo>
                    <a:pt x="1249" y="1511"/>
                  </a:lnTo>
                  <a:lnTo>
                    <a:pt x="1249" y="1505"/>
                  </a:lnTo>
                  <a:lnTo>
                    <a:pt x="1249" y="1495"/>
                  </a:lnTo>
                  <a:lnTo>
                    <a:pt x="1260" y="1495"/>
                  </a:lnTo>
                  <a:lnTo>
                    <a:pt x="1265" y="1484"/>
                  </a:lnTo>
                  <a:lnTo>
                    <a:pt x="1265" y="1462"/>
                  </a:lnTo>
                  <a:lnTo>
                    <a:pt x="1249" y="1462"/>
                  </a:lnTo>
                  <a:lnTo>
                    <a:pt x="1244" y="1462"/>
                  </a:lnTo>
                  <a:lnTo>
                    <a:pt x="1232" y="1462"/>
                  </a:lnTo>
                  <a:lnTo>
                    <a:pt x="1232" y="1446"/>
                  </a:lnTo>
                  <a:lnTo>
                    <a:pt x="1227" y="1419"/>
                  </a:lnTo>
                  <a:lnTo>
                    <a:pt x="1221" y="1403"/>
                  </a:lnTo>
                  <a:lnTo>
                    <a:pt x="1210" y="1403"/>
                  </a:lnTo>
                  <a:lnTo>
                    <a:pt x="1210" y="1387"/>
                  </a:lnTo>
                  <a:lnTo>
                    <a:pt x="1205" y="1380"/>
                  </a:lnTo>
                  <a:lnTo>
                    <a:pt x="1200" y="1369"/>
                  </a:lnTo>
                  <a:lnTo>
                    <a:pt x="1200" y="1364"/>
                  </a:lnTo>
                  <a:lnTo>
                    <a:pt x="1205" y="1353"/>
                  </a:lnTo>
                  <a:lnTo>
                    <a:pt x="1205" y="1337"/>
                  </a:lnTo>
                  <a:lnTo>
                    <a:pt x="1205" y="1315"/>
                  </a:lnTo>
                  <a:lnTo>
                    <a:pt x="1210" y="1310"/>
                  </a:lnTo>
                  <a:lnTo>
                    <a:pt x="1216" y="1304"/>
                  </a:lnTo>
                  <a:lnTo>
                    <a:pt x="1216" y="1294"/>
                  </a:lnTo>
                  <a:lnTo>
                    <a:pt x="1227" y="1294"/>
                  </a:lnTo>
                  <a:lnTo>
                    <a:pt x="1232" y="1288"/>
                  </a:lnTo>
                  <a:lnTo>
                    <a:pt x="1237" y="1283"/>
                  </a:lnTo>
                  <a:lnTo>
                    <a:pt x="1237" y="1234"/>
                  </a:lnTo>
                  <a:lnTo>
                    <a:pt x="1232" y="1229"/>
                  </a:lnTo>
                  <a:lnTo>
                    <a:pt x="1227" y="1229"/>
                  </a:lnTo>
                  <a:lnTo>
                    <a:pt x="1210" y="1234"/>
                  </a:lnTo>
                  <a:lnTo>
                    <a:pt x="1210" y="1217"/>
                  </a:lnTo>
                  <a:lnTo>
                    <a:pt x="1205" y="1206"/>
                  </a:lnTo>
                  <a:lnTo>
                    <a:pt x="1194" y="1206"/>
                  </a:lnTo>
                  <a:lnTo>
                    <a:pt x="1173" y="1206"/>
                  </a:lnTo>
                  <a:lnTo>
                    <a:pt x="1162" y="1201"/>
                  </a:lnTo>
                  <a:lnTo>
                    <a:pt x="1157" y="1190"/>
                  </a:lnTo>
                  <a:lnTo>
                    <a:pt x="1167" y="1190"/>
                  </a:lnTo>
                  <a:lnTo>
                    <a:pt x="1173" y="1185"/>
                  </a:lnTo>
                  <a:lnTo>
                    <a:pt x="1178" y="1179"/>
                  </a:lnTo>
                  <a:lnTo>
                    <a:pt x="1184" y="1163"/>
                  </a:lnTo>
                  <a:lnTo>
                    <a:pt x="1189" y="1158"/>
                  </a:lnTo>
                  <a:lnTo>
                    <a:pt x="1194" y="1120"/>
                  </a:lnTo>
                  <a:lnTo>
                    <a:pt x="1200" y="1109"/>
                  </a:lnTo>
                  <a:lnTo>
                    <a:pt x="1205" y="1104"/>
                  </a:lnTo>
                  <a:lnTo>
                    <a:pt x="1210" y="1098"/>
                  </a:lnTo>
                  <a:lnTo>
                    <a:pt x="1210" y="1082"/>
                  </a:lnTo>
                  <a:lnTo>
                    <a:pt x="1205" y="1038"/>
                  </a:lnTo>
                  <a:lnTo>
                    <a:pt x="1200" y="973"/>
                  </a:lnTo>
                  <a:lnTo>
                    <a:pt x="1194" y="957"/>
                  </a:lnTo>
                  <a:lnTo>
                    <a:pt x="1189" y="951"/>
                  </a:lnTo>
                  <a:lnTo>
                    <a:pt x="1189" y="946"/>
                  </a:lnTo>
                  <a:lnTo>
                    <a:pt x="1200" y="940"/>
                  </a:lnTo>
                  <a:lnTo>
                    <a:pt x="1205" y="935"/>
                  </a:lnTo>
                  <a:lnTo>
                    <a:pt x="1210" y="907"/>
                  </a:lnTo>
                  <a:lnTo>
                    <a:pt x="1210" y="885"/>
                  </a:lnTo>
                  <a:lnTo>
                    <a:pt x="1205" y="880"/>
                  </a:lnTo>
                  <a:lnTo>
                    <a:pt x="1194" y="880"/>
                  </a:lnTo>
                  <a:lnTo>
                    <a:pt x="1194" y="869"/>
                  </a:lnTo>
                  <a:lnTo>
                    <a:pt x="1189" y="864"/>
                  </a:lnTo>
                  <a:lnTo>
                    <a:pt x="1189" y="858"/>
                  </a:lnTo>
                  <a:lnTo>
                    <a:pt x="1184" y="853"/>
                  </a:lnTo>
                  <a:lnTo>
                    <a:pt x="1178" y="848"/>
                  </a:lnTo>
                  <a:lnTo>
                    <a:pt x="1173" y="837"/>
                  </a:lnTo>
                  <a:lnTo>
                    <a:pt x="1167" y="826"/>
                  </a:lnTo>
                  <a:lnTo>
                    <a:pt x="1162" y="810"/>
                  </a:lnTo>
                  <a:lnTo>
                    <a:pt x="1162" y="799"/>
                  </a:lnTo>
                  <a:lnTo>
                    <a:pt x="1167" y="783"/>
                  </a:lnTo>
                  <a:lnTo>
                    <a:pt x="1173" y="777"/>
                  </a:lnTo>
                  <a:lnTo>
                    <a:pt x="1173" y="767"/>
                  </a:lnTo>
                  <a:lnTo>
                    <a:pt x="1167" y="761"/>
                  </a:lnTo>
                  <a:lnTo>
                    <a:pt x="1150" y="758"/>
                  </a:lnTo>
                  <a:lnTo>
                    <a:pt x="1162" y="756"/>
                  </a:lnTo>
                  <a:lnTo>
                    <a:pt x="1162" y="717"/>
                  </a:lnTo>
                  <a:lnTo>
                    <a:pt x="1157" y="706"/>
                  </a:lnTo>
                  <a:lnTo>
                    <a:pt x="1157" y="701"/>
                  </a:lnTo>
                  <a:lnTo>
                    <a:pt x="1162" y="695"/>
                  </a:lnTo>
                  <a:lnTo>
                    <a:pt x="1167" y="679"/>
                  </a:lnTo>
                  <a:lnTo>
                    <a:pt x="1173" y="663"/>
                  </a:lnTo>
                  <a:lnTo>
                    <a:pt x="1173" y="641"/>
                  </a:lnTo>
                  <a:lnTo>
                    <a:pt x="1167" y="636"/>
                  </a:lnTo>
                  <a:lnTo>
                    <a:pt x="1162" y="614"/>
                  </a:lnTo>
                  <a:lnTo>
                    <a:pt x="1135" y="614"/>
                  </a:lnTo>
                  <a:lnTo>
                    <a:pt x="1135" y="575"/>
                  </a:lnTo>
                  <a:lnTo>
                    <a:pt x="1146" y="575"/>
                  </a:lnTo>
                  <a:lnTo>
                    <a:pt x="1146" y="548"/>
                  </a:lnTo>
                  <a:lnTo>
                    <a:pt x="1140" y="521"/>
                  </a:lnTo>
                  <a:lnTo>
                    <a:pt x="1135" y="440"/>
                  </a:lnTo>
                  <a:lnTo>
                    <a:pt x="1130" y="407"/>
                  </a:lnTo>
                  <a:lnTo>
                    <a:pt x="1130" y="385"/>
                  </a:lnTo>
                  <a:lnTo>
                    <a:pt x="1135" y="380"/>
                  </a:lnTo>
                  <a:lnTo>
                    <a:pt x="1135" y="375"/>
                  </a:lnTo>
                  <a:lnTo>
                    <a:pt x="1130" y="364"/>
                  </a:lnTo>
                  <a:lnTo>
                    <a:pt x="1124" y="321"/>
                  </a:lnTo>
                  <a:lnTo>
                    <a:pt x="1102" y="321"/>
                  </a:lnTo>
                  <a:lnTo>
                    <a:pt x="1108" y="310"/>
                  </a:lnTo>
                  <a:lnTo>
                    <a:pt x="1108" y="277"/>
                  </a:lnTo>
                  <a:lnTo>
                    <a:pt x="1119" y="277"/>
                  </a:lnTo>
                  <a:lnTo>
                    <a:pt x="1124" y="272"/>
                  </a:lnTo>
                  <a:lnTo>
                    <a:pt x="1124" y="260"/>
                  </a:lnTo>
                  <a:lnTo>
                    <a:pt x="1108" y="260"/>
                  </a:lnTo>
                  <a:lnTo>
                    <a:pt x="1108" y="249"/>
                  </a:lnTo>
                  <a:lnTo>
                    <a:pt x="1108" y="244"/>
                  </a:lnTo>
                  <a:lnTo>
                    <a:pt x="1130" y="238"/>
                  </a:lnTo>
                  <a:lnTo>
                    <a:pt x="1135" y="228"/>
                  </a:lnTo>
                  <a:lnTo>
                    <a:pt x="1135" y="217"/>
                  </a:lnTo>
                  <a:lnTo>
                    <a:pt x="1135" y="211"/>
                  </a:lnTo>
                  <a:lnTo>
                    <a:pt x="1135" y="195"/>
                  </a:lnTo>
                  <a:lnTo>
                    <a:pt x="1135" y="190"/>
                  </a:lnTo>
                  <a:lnTo>
                    <a:pt x="1135" y="174"/>
                  </a:lnTo>
                  <a:lnTo>
                    <a:pt x="1130" y="168"/>
                  </a:lnTo>
                  <a:lnTo>
                    <a:pt x="1124" y="163"/>
                  </a:lnTo>
                  <a:lnTo>
                    <a:pt x="1119" y="147"/>
                  </a:lnTo>
                  <a:lnTo>
                    <a:pt x="1103" y="141"/>
                  </a:lnTo>
                  <a:lnTo>
                    <a:pt x="1085" y="141"/>
                  </a:lnTo>
                  <a:lnTo>
                    <a:pt x="1085" y="157"/>
                  </a:lnTo>
                  <a:lnTo>
                    <a:pt x="1085" y="163"/>
                  </a:lnTo>
                  <a:lnTo>
                    <a:pt x="1064" y="168"/>
                  </a:lnTo>
                  <a:lnTo>
                    <a:pt x="1042" y="174"/>
                  </a:lnTo>
                  <a:lnTo>
                    <a:pt x="1042" y="157"/>
                  </a:lnTo>
                  <a:lnTo>
                    <a:pt x="1037" y="136"/>
                  </a:lnTo>
                  <a:lnTo>
                    <a:pt x="1032" y="130"/>
                  </a:lnTo>
                  <a:lnTo>
                    <a:pt x="1021" y="125"/>
                  </a:lnTo>
                  <a:lnTo>
                    <a:pt x="1015" y="120"/>
                  </a:lnTo>
                  <a:lnTo>
                    <a:pt x="999" y="114"/>
                  </a:lnTo>
                  <a:lnTo>
                    <a:pt x="994" y="97"/>
                  </a:lnTo>
                  <a:lnTo>
                    <a:pt x="988" y="92"/>
                  </a:lnTo>
                  <a:lnTo>
                    <a:pt x="967" y="86"/>
                  </a:lnTo>
                  <a:lnTo>
                    <a:pt x="961" y="81"/>
                  </a:lnTo>
                  <a:lnTo>
                    <a:pt x="956" y="75"/>
                  </a:lnTo>
                  <a:lnTo>
                    <a:pt x="951" y="70"/>
                  </a:lnTo>
                  <a:lnTo>
                    <a:pt x="928" y="65"/>
                  </a:lnTo>
                  <a:lnTo>
                    <a:pt x="923" y="59"/>
                  </a:lnTo>
                  <a:lnTo>
                    <a:pt x="917" y="54"/>
                  </a:lnTo>
                  <a:lnTo>
                    <a:pt x="912" y="43"/>
                  </a:lnTo>
                  <a:lnTo>
                    <a:pt x="896" y="43"/>
                  </a:lnTo>
                  <a:lnTo>
                    <a:pt x="885" y="43"/>
                  </a:lnTo>
                  <a:lnTo>
                    <a:pt x="880" y="38"/>
                  </a:lnTo>
                  <a:lnTo>
                    <a:pt x="874" y="32"/>
                  </a:lnTo>
                  <a:lnTo>
                    <a:pt x="858" y="27"/>
                  </a:lnTo>
                  <a:lnTo>
                    <a:pt x="853" y="21"/>
                  </a:lnTo>
                  <a:lnTo>
                    <a:pt x="831" y="16"/>
                  </a:lnTo>
                  <a:lnTo>
                    <a:pt x="831" y="0"/>
                  </a:lnTo>
                  <a:lnTo>
                    <a:pt x="804" y="0"/>
                  </a:lnTo>
                  <a:lnTo>
                    <a:pt x="788" y="5"/>
                  </a:lnTo>
                  <a:close/>
                </a:path>
              </a:pathLst>
            </a:custGeom>
            <a:solidFill>
              <a:srgbClr val="DF040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-8586444" y="2488348"/>
              <a:ext cx="387544" cy="538497"/>
            </a:xfrm>
            <a:custGeom>
              <a:avLst/>
              <a:gdLst/>
              <a:ahLst/>
              <a:cxnLst/>
              <a:rect l="l" t="t" r="r" b="b"/>
              <a:pathLst>
                <a:path w="390295" h="540915">
                  <a:moveTo>
                    <a:pt x="319460" y="485180"/>
                  </a:moveTo>
                  <a:cubicBezTo>
                    <a:pt x="314748" y="485180"/>
                    <a:pt x="312391" y="486358"/>
                    <a:pt x="312391" y="488714"/>
                  </a:cubicBezTo>
                  <a:cubicBezTo>
                    <a:pt x="312391" y="490600"/>
                    <a:pt x="312391" y="492956"/>
                    <a:pt x="312391" y="495784"/>
                  </a:cubicBezTo>
                  <a:cubicBezTo>
                    <a:pt x="312391" y="498611"/>
                    <a:pt x="313569" y="499790"/>
                    <a:pt x="315926" y="499318"/>
                  </a:cubicBezTo>
                  <a:cubicBezTo>
                    <a:pt x="320167" y="498847"/>
                    <a:pt x="323702" y="497669"/>
                    <a:pt x="326530" y="495784"/>
                  </a:cubicBezTo>
                  <a:cubicBezTo>
                    <a:pt x="327001" y="491542"/>
                    <a:pt x="327237" y="488714"/>
                    <a:pt x="327237" y="487301"/>
                  </a:cubicBezTo>
                  <a:cubicBezTo>
                    <a:pt x="327237" y="485415"/>
                    <a:pt x="324645" y="484708"/>
                    <a:pt x="319460" y="485180"/>
                  </a:cubicBezTo>
                  <a:close/>
                  <a:moveTo>
                    <a:pt x="252302" y="479524"/>
                  </a:moveTo>
                  <a:cubicBezTo>
                    <a:pt x="256072" y="479996"/>
                    <a:pt x="267383" y="480702"/>
                    <a:pt x="286235" y="481645"/>
                  </a:cubicBezTo>
                  <a:cubicBezTo>
                    <a:pt x="290005" y="481645"/>
                    <a:pt x="292126" y="483059"/>
                    <a:pt x="292597" y="485887"/>
                  </a:cubicBezTo>
                  <a:cubicBezTo>
                    <a:pt x="292597" y="489186"/>
                    <a:pt x="290712" y="491071"/>
                    <a:pt x="286942" y="491542"/>
                  </a:cubicBezTo>
                  <a:cubicBezTo>
                    <a:pt x="279401" y="492485"/>
                    <a:pt x="276102" y="493899"/>
                    <a:pt x="277044" y="495784"/>
                  </a:cubicBezTo>
                  <a:cubicBezTo>
                    <a:pt x="277044" y="498611"/>
                    <a:pt x="277044" y="501439"/>
                    <a:pt x="277044" y="504267"/>
                  </a:cubicBezTo>
                  <a:cubicBezTo>
                    <a:pt x="277044" y="506152"/>
                    <a:pt x="277987" y="507095"/>
                    <a:pt x="279872" y="507095"/>
                  </a:cubicBezTo>
                  <a:cubicBezTo>
                    <a:pt x="282700" y="507095"/>
                    <a:pt x="285999" y="507095"/>
                    <a:pt x="289769" y="507095"/>
                  </a:cubicBezTo>
                  <a:cubicBezTo>
                    <a:pt x="291654" y="507095"/>
                    <a:pt x="292597" y="508037"/>
                    <a:pt x="292597" y="509922"/>
                  </a:cubicBezTo>
                  <a:cubicBezTo>
                    <a:pt x="292597" y="512279"/>
                    <a:pt x="291183" y="514164"/>
                    <a:pt x="288355" y="515578"/>
                  </a:cubicBezTo>
                  <a:cubicBezTo>
                    <a:pt x="275159" y="520291"/>
                    <a:pt x="259607" y="524532"/>
                    <a:pt x="241698" y="528303"/>
                  </a:cubicBezTo>
                  <a:cubicBezTo>
                    <a:pt x="230858" y="530659"/>
                    <a:pt x="225674" y="528774"/>
                    <a:pt x="226145" y="522647"/>
                  </a:cubicBezTo>
                  <a:cubicBezTo>
                    <a:pt x="226617" y="516520"/>
                    <a:pt x="230387" y="512750"/>
                    <a:pt x="237456" y="511336"/>
                  </a:cubicBezTo>
                  <a:cubicBezTo>
                    <a:pt x="238870" y="511336"/>
                    <a:pt x="240755" y="511101"/>
                    <a:pt x="243112" y="510629"/>
                  </a:cubicBezTo>
                  <a:cubicBezTo>
                    <a:pt x="250652" y="510158"/>
                    <a:pt x="255365" y="509687"/>
                    <a:pt x="257250" y="509215"/>
                  </a:cubicBezTo>
                  <a:cubicBezTo>
                    <a:pt x="259135" y="508744"/>
                    <a:pt x="260078" y="507095"/>
                    <a:pt x="260078" y="504267"/>
                  </a:cubicBezTo>
                  <a:cubicBezTo>
                    <a:pt x="260078" y="500025"/>
                    <a:pt x="260078" y="496726"/>
                    <a:pt x="260078" y="494370"/>
                  </a:cubicBezTo>
                  <a:cubicBezTo>
                    <a:pt x="260549" y="491542"/>
                    <a:pt x="256779" y="491071"/>
                    <a:pt x="248767" y="492956"/>
                  </a:cubicBezTo>
                  <a:cubicBezTo>
                    <a:pt x="245939" y="493899"/>
                    <a:pt x="243112" y="494370"/>
                    <a:pt x="240284" y="494370"/>
                  </a:cubicBezTo>
                  <a:cubicBezTo>
                    <a:pt x="234157" y="492956"/>
                    <a:pt x="233215" y="489186"/>
                    <a:pt x="237456" y="483059"/>
                  </a:cubicBezTo>
                  <a:cubicBezTo>
                    <a:pt x="242640" y="479760"/>
                    <a:pt x="247589" y="478582"/>
                    <a:pt x="252302" y="479524"/>
                  </a:cubicBezTo>
                  <a:close/>
                  <a:moveTo>
                    <a:pt x="308150" y="473162"/>
                  </a:moveTo>
                  <a:cubicBezTo>
                    <a:pt x="316161" y="475047"/>
                    <a:pt x="324409" y="475047"/>
                    <a:pt x="332892" y="473162"/>
                  </a:cubicBezTo>
                  <a:cubicBezTo>
                    <a:pt x="340433" y="471748"/>
                    <a:pt x="343261" y="474811"/>
                    <a:pt x="341375" y="482352"/>
                  </a:cubicBezTo>
                  <a:cubicBezTo>
                    <a:pt x="338076" y="495077"/>
                    <a:pt x="337369" y="504267"/>
                    <a:pt x="339255" y="509922"/>
                  </a:cubicBezTo>
                  <a:cubicBezTo>
                    <a:pt x="342554" y="520291"/>
                    <a:pt x="356692" y="522647"/>
                    <a:pt x="381671" y="516992"/>
                  </a:cubicBezTo>
                  <a:cubicBezTo>
                    <a:pt x="384970" y="516520"/>
                    <a:pt x="386855" y="516520"/>
                    <a:pt x="387326" y="516992"/>
                  </a:cubicBezTo>
                  <a:cubicBezTo>
                    <a:pt x="387797" y="517463"/>
                    <a:pt x="387562" y="518877"/>
                    <a:pt x="386619" y="521233"/>
                  </a:cubicBezTo>
                  <a:cubicBezTo>
                    <a:pt x="380492" y="537728"/>
                    <a:pt x="368475" y="543855"/>
                    <a:pt x="350566" y="539614"/>
                  </a:cubicBezTo>
                  <a:cubicBezTo>
                    <a:pt x="332185" y="538200"/>
                    <a:pt x="324173" y="526417"/>
                    <a:pt x="326530" y="504267"/>
                  </a:cubicBezTo>
                  <a:cubicBezTo>
                    <a:pt x="321346" y="510394"/>
                    <a:pt x="316633" y="511336"/>
                    <a:pt x="312391" y="507095"/>
                  </a:cubicBezTo>
                  <a:cubicBezTo>
                    <a:pt x="310977" y="519819"/>
                    <a:pt x="302965" y="529481"/>
                    <a:pt x="288355" y="536079"/>
                  </a:cubicBezTo>
                  <a:cubicBezTo>
                    <a:pt x="278458" y="540321"/>
                    <a:pt x="270918" y="539614"/>
                    <a:pt x="265734" y="533958"/>
                  </a:cubicBezTo>
                  <a:cubicBezTo>
                    <a:pt x="264320" y="532544"/>
                    <a:pt x="263848" y="531130"/>
                    <a:pt x="264320" y="529717"/>
                  </a:cubicBezTo>
                  <a:cubicBezTo>
                    <a:pt x="265262" y="528774"/>
                    <a:pt x="266912" y="528067"/>
                    <a:pt x="269268" y="527596"/>
                  </a:cubicBezTo>
                  <a:cubicBezTo>
                    <a:pt x="289062" y="523825"/>
                    <a:pt x="298959" y="516285"/>
                    <a:pt x="298959" y="504974"/>
                  </a:cubicBezTo>
                  <a:cubicBezTo>
                    <a:pt x="299902" y="492249"/>
                    <a:pt x="299666" y="484001"/>
                    <a:pt x="298252" y="480231"/>
                  </a:cubicBezTo>
                  <a:cubicBezTo>
                    <a:pt x="297781" y="474576"/>
                    <a:pt x="301080" y="472219"/>
                    <a:pt x="308150" y="473162"/>
                  </a:cubicBezTo>
                  <a:close/>
                  <a:moveTo>
                    <a:pt x="269268" y="434987"/>
                  </a:moveTo>
                  <a:cubicBezTo>
                    <a:pt x="274452" y="429803"/>
                    <a:pt x="279401" y="429803"/>
                    <a:pt x="284114" y="434987"/>
                  </a:cubicBezTo>
                  <a:cubicBezTo>
                    <a:pt x="290712" y="443942"/>
                    <a:pt x="296132" y="448890"/>
                    <a:pt x="300373" y="449833"/>
                  </a:cubicBezTo>
                  <a:cubicBezTo>
                    <a:pt x="301316" y="450304"/>
                    <a:pt x="301905" y="450893"/>
                    <a:pt x="302141" y="451600"/>
                  </a:cubicBezTo>
                  <a:cubicBezTo>
                    <a:pt x="302376" y="452307"/>
                    <a:pt x="302258" y="453132"/>
                    <a:pt x="301787" y="454075"/>
                  </a:cubicBezTo>
                  <a:cubicBezTo>
                    <a:pt x="300845" y="455489"/>
                    <a:pt x="298959" y="456195"/>
                    <a:pt x="296132" y="456195"/>
                  </a:cubicBezTo>
                  <a:cubicBezTo>
                    <a:pt x="293775" y="456195"/>
                    <a:pt x="289769" y="455017"/>
                    <a:pt x="284114" y="452661"/>
                  </a:cubicBezTo>
                  <a:cubicBezTo>
                    <a:pt x="283642" y="452189"/>
                    <a:pt x="282936" y="451954"/>
                    <a:pt x="281993" y="451954"/>
                  </a:cubicBezTo>
                  <a:cubicBezTo>
                    <a:pt x="281522" y="452425"/>
                    <a:pt x="281286" y="453132"/>
                    <a:pt x="281286" y="454075"/>
                  </a:cubicBezTo>
                  <a:cubicBezTo>
                    <a:pt x="281286" y="456902"/>
                    <a:pt x="281286" y="460437"/>
                    <a:pt x="281286" y="464679"/>
                  </a:cubicBezTo>
                  <a:cubicBezTo>
                    <a:pt x="281286" y="469392"/>
                    <a:pt x="279637" y="472219"/>
                    <a:pt x="276338" y="473162"/>
                  </a:cubicBezTo>
                  <a:cubicBezTo>
                    <a:pt x="272096" y="474104"/>
                    <a:pt x="269739" y="472455"/>
                    <a:pt x="269268" y="468213"/>
                  </a:cubicBezTo>
                  <a:cubicBezTo>
                    <a:pt x="269268" y="463029"/>
                    <a:pt x="268561" y="458081"/>
                    <a:pt x="267147" y="453368"/>
                  </a:cubicBezTo>
                  <a:cubicBezTo>
                    <a:pt x="259135" y="458081"/>
                    <a:pt x="251830" y="462087"/>
                    <a:pt x="245232" y="465386"/>
                  </a:cubicBezTo>
                  <a:cubicBezTo>
                    <a:pt x="237221" y="469156"/>
                    <a:pt x="231329" y="468449"/>
                    <a:pt x="227559" y="463265"/>
                  </a:cubicBezTo>
                  <a:cubicBezTo>
                    <a:pt x="225203" y="459494"/>
                    <a:pt x="226145" y="457138"/>
                    <a:pt x="230387" y="456195"/>
                  </a:cubicBezTo>
                  <a:cubicBezTo>
                    <a:pt x="247353" y="451011"/>
                    <a:pt x="260314" y="443942"/>
                    <a:pt x="269268" y="434987"/>
                  </a:cubicBezTo>
                  <a:close/>
                  <a:moveTo>
                    <a:pt x="333599" y="433574"/>
                  </a:moveTo>
                  <a:cubicBezTo>
                    <a:pt x="344439" y="443471"/>
                    <a:pt x="355985" y="451247"/>
                    <a:pt x="368239" y="456902"/>
                  </a:cubicBezTo>
                  <a:cubicBezTo>
                    <a:pt x="369888" y="457845"/>
                    <a:pt x="370890" y="458905"/>
                    <a:pt x="371243" y="460084"/>
                  </a:cubicBezTo>
                  <a:cubicBezTo>
                    <a:pt x="371597" y="461262"/>
                    <a:pt x="371302" y="462558"/>
                    <a:pt x="370360" y="463972"/>
                  </a:cubicBezTo>
                  <a:cubicBezTo>
                    <a:pt x="368475" y="466328"/>
                    <a:pt x="365411" y="466799"/>
                    <a:pt x="361170" y="465386"/>
                  </a:cubicBezTo>
                  <a:cubicBezTo>
                    <a:pt x="354572" y="463029"/>
                    <a:pt x="347031" y="459259"/>
                    <a:pt x="338548" y="454075"/>
                  </a:cubicBezTo>
                  <a:cubicBezTo>
                    <a:pt x="335720" y="452189"/>
                    <a:pt x="334070" y="452896"/>
                    <a:pt x="333599" y="456195"/>
                  </a:cubicBezTo>
                  <a:cubicBezTo>
                    <a:pt x="333599" y="457609"/>
                    <a:pt x="333363" y="459494"/>
                    <a:pt x="332892" y="461851"/>
                  </a:cubicBezTo>
                  <a:cubicBezTo>
                    <a:pt x="332892" y="464207"/>
                    <a:pt x="332657" y="466093"/>
                    <a:pt x="332185" y="467506"/>
                  </a:cubicBezTo>
                  <a:cubicBezTo>
                    <a:pt x="331714" y="470805"/>
                    <a:pt x="330064" y="472219"/>
                    <a:pt x="327237" y="471748"/>
                  </a:cubicBezTo>
                  <a:cubicBezTo>
                    <a:pt x="323938" y="471277"/>
                    <a:pt x="322288" y="469392"/>
                    <a:pt x="322288" y="466093"/>
                  </a:cubicBezTo>
                  <a:cubicBezTo>
                    <a:pt x="322288" y="462322"/>
                    <a:pt x="322288" y="459494"/>
                    <a:pt x="322288" y="457609"/>
                  </a:cubicBezTo>
                  <a:cubicBezTo>
                    <a:pt x="322288" y="456195"/>
                    <a:pt x="321817" y="455489"/>
                    <a:pt x="320874" y="455489"/>
                  </a:cubicBezTo>
                  <a:cubicBezTo>
                    <a:pt x="320403" y="455017"/>
                    <a:pt x="319460" y="455253"/>
                    <a:pt x="318047" y="456195"/>
                  </a:cubicBezTo>
                  <a:cubicBezTo>
                    <a:pt x="316633" y="457138"/>
                    <a:pt x="315219" y="458316"/>
                    <a:pt x="313805" y="459730"/>
                  </a:cubicBezTo>
                  <a:cubicBezTo>
                    <a:pt x="311920" y="461144"/>
                    <a:pt x="310270" y="462322"/>
                    <a:pt x="308856" y="463265"/>
                  </a:cubicBezTo>
                  <a:cubicBezTo>
                    <a:pt x="304615" y="465621"/>
                    <a:pt x="300845" y="465386"/>
                    <a:pt x="297546" y="462558"/>
                  </a:cubicBezTo>
                  <a:cubicBezTo>
                    <a:pt x="296132" y="460673"/>
                    <a:pt x="296367" y="459259"/>
                    <a:pt x="298252" y="458316"/>
                  </a:cubicBezTo>
                  <a:cubicBezTo>
                    <a:pt x="309092" y="450776"/>
                    <a:pt x="317104" y="443471"/>
                    <a:pt x="322288" y="436401"/>
                  </a:cubicBezTo>
                  <a:cubicBezTo>
                    <a:pt x="325587" y="432160"/>
                    <a:pt x="329358" y="431217"/>
                    <a:pt x="333599" y="433574"/>
                  </a:cubicBezTo>
                  <a:close/>
                  <a:moveTo>
                    <a:pt x="289062" y="364927"/>
                  </a:moveTo>
                  <a:cubicBezTo>
                    <a:pt x="292126" y="367519"/>
                    <a:pt x="293598" y="370111"/>
                    <a:pt x="293481" y="372703"/>
                  </a:cubicBezTo>
                  <a:cubicBezTo>
                    <a:pt x="293363" y="375295"/>
                    <a:pt x="291654" y="377887"/>
                    <a:pt x="288355" y="380479"/>
                  </a:cubicBezTo>
                  <a:cubicBezTo>
                    <a:pt x="270446" y="390376"/>
                    <a:pt x="254187" y="396267"/>
                    <a:pt x="239577" y="398152"/>
                  </a:cubicBezTo>
                  <a:cubicBezTo>
                    <a:pt x="236749" y="398624"/>
                    <a:pt x="234864" y="398152"/>
                    <a:pt x="233921" y="396739"/>
                  </a:cubicBezTo>
                  <a:cubicBezTo>
                    <a:pt x="233921" y="395325"/>
                    <a:pt x="235100" y="394147"/>
                    <a:pt x="237456" y="393204"/>
                  </a:cubicBezTo>
                  <a:cubicBezTo>
                    <a:pt x="258664" y="383307"/>
                    <a:pt x="271860" y="374588"/>
                    <a:pt x="277044" y="367047"/>
                  </a:cubicBezTo>
                  <a:cubicBezTo>
                    <a:pt x="279872" y="361863"/>
                    <a:pt x="283878" y="361156"/>
                    <a:pt x="289062" y="364927"/>
                  </a:cubicBezTo>
                  <a:close/>
                  <a:moveTo>
                    <a:pt x="313098" y="364220"/>
                  </a:moveTo>
                  <a:cubicBezTo>
                    <a:pt x="318282" y="360449"/>
                    <a:pt x="323231" y="360449"/>
                    <a:pt x="327944" y="364220"/>
                  </a:cubicBezTo>
                  <a:cubicBezTo>
                    <a:pt x="336427" y="374117"/>
                    <a:pt x="348916" y="383071"/>
                    <a:pt x="365411" y="391083"/>
                  </a:cubicBezTo>
                  <a:cubicBezTo>
                    <a:pt x="366825" y="391790"/>
                    <a:pt x="367768" y="392556"/>
                    <a:pt x="368239" y="393381"/>
                  </a:cubicBezTo>
                  <a:cubicBezTo>
                    <a:pt x="368710" y="394205"/>
                    <a:pt x="368710" y="395089"/>
                    <a:pt x="368239" y="396032"/>
                  </a:cubicBezTo>
                  <a:cubicBezTo>
                    <a:pt x="367296" y="397917"/>
                    <a:pt x="365176" y="398624"/>
                    <a:pt x="361876" y="398152"/>
                  </a:cubicBezTo>
                  <a:cubicBezTo>
                    <a:pt x="345381" y="394382"/>
                    <a:pt x="330064" y="387313"/>
                    <a:pt x="315926" y="376944"/>
                  </a:cubicBezTo>
                  <a:cubicBezTo>
                    <a:pt x="310270" y="371760"/>
                    <a:pt x="309328" y="367519"/>
                    <a:pt x="313098" y="364220"/>
                  </a:cubicBezTo>
                  <a:close/>
                  <a:moveTo>
                    <a:pt x="86247" y="355736"/>
                  </a:moveTo>
                  <a:cubicBezTo>
                    <a:pt x="82948" y="355736"/>
                    <a:pt x="79648" y="356679"/>
                    <a:pt x="76350" y="358564"/>
                  </a:cubicBezTo>
                  <a:cubicBezTo>
                    <a:pt x="75878" y="359035"/>
                    <a:pt x="75878" y="359742"/>
                    <a:pt x="76350" y="360685"/>
                  </a:cubicBezTo>
                  <a:cubicBezTo>
                    <a:pt x="78706" y="362099"/>
                    <a:pt x="81534" y="363041"/>
                    <a:pt x="84833" y="363513"/>
                  </a:cubicBezTo>
                  <a:cubicBezTo>
                    <a:pt x="88132" y="363984"/>
                    <a:pt x="90017" y="364691"/>
                    <a:pt x="90488" y="365634"/>
                  </a:cubicBezTo>
                  <a:cubicBezTo>
                    <a:pt x="91431" y="366576"/>
                    <a:pt x="90959" y="367990"/>
                    <a:pt x="89074" y="369875"/>
                  </a:cubicBezTo>
                  <a:cubicBezTo>
                    <a:pt x="97086" y="367990"/>
                    <a:pt x="102035" y="365869"/>
                    <a:pt x="103920" y="363513"/>
                  </a:cubicBezTo>
                  <a:cubicBezTo>
                    <a:pt x="104627" y="362806"/>
                    <a:pt x="104921" y="362158"/>
                    <a:pt x="104804" y="361569"/>
                  </a:cubicBezTo>
                  <a:cubicBezTo>
                    <a:pt x="104686" y="360980"/>
                    <a:pt x="104156" y="360449"/>
                    <a:pt x="103213" y="359978"/>
                  </a:cubicBezTo>
                  <a:cubicBezTo>
                    <a:pt x="100856" y="358093"/>
                    <a:pt x="95201" y="356679"/>
                    <a:pt x="86247" y="355736"/>
                  </a:cubicBezTo>
                  <a:close/>
                  <a:moveTo>
                    <a:pt x="91902" y="338770"/>
                  </a:moveTo>
                  <a:cubicBezTo>
                    <a:pt x="97557" y="340184"/>
                    <a:pt x="98971" y="343483"/>
                    <a:pt x="96144" y="348667"/>
                  </a:cubicBezTo>
                  <a:cubicBezTo>
                    <a:pt x="96144" y="350552"/>
                    <a:pt x="96615" y="351495"/>
                    <a:pt x="97557" y="351495"/>
                  </a:cubicBezTo>
                  <a:cubicBezTo>
                    <a:pt x="104627" y="352909"/>
                    <a:pt x="111225" y="353380"/>
                    <a:pt x="117352" y="352909"/>
                  </a:cubicBezTo>
                  <a:cubicBezTo>
                    <a:pt x="127720" y="350081"/>
                    <a:pt x="132904" y="352437"/>
                    <a:pt x="132904" y="359978"/>
                  </a:cubicBezTo>
                  <a:cubicBezTo>
                    <a:pt x="132904" y="364220"/>
                    <a:pt x="131019" y="367047"/>
                    <a:pt x="127249" y="368461"/>
                  </a:cubicBezTo>
                  <a:cubicBezTo>
                    <a:pt x="117823" y="372703"/>
                    <a:pt x="107926" y="376473"/>
                    <a:pt x="97557" y="379772"/>
                  </a:cubicBezTo>
                  <a:cubicBezTo>
                    <a:pt x="95672" y="380243"/>
                    <a:pt x="89074" y="382364"/>
                    <a:pt x="77763" y="386135"/>
                  </a:cubicBezTo>
                  <a:cubicBezTo>
                    <a:pt x="60797" y="390847"/>
                    <a:pt x="50429" y="393911"/>
                    <a:pt x="46658" y="395325"/>
                  </a:cubicBezTo>
                  <a:cubicBezTo>
                    <a:pt x="25922" y="402394"/>
                    <a:pt x="13668" y="400980"/>
                    <a:pt x="9898" y="391083"/>
                  </a:cubicBezTo>
                  <a:cubicBezTo>
                    <a:pt x="7541" y="385899"/>
                    <a:pt x="8013" y="383071"/>
                    <a:pt x="11312" y="382600"/>
                  </a:cubicBezTo>
                  <a:cubicBezTo>
                    <a:pt x="29221" y="384014"/>
                    <a:pt x="54199" y="380008"/>
                    <a:pt x="86247" y="370582"/>
                  </a:cubicBezTo>
                  <a:cubicBezTo>
                    <a:pt x="66924" y="373410"/>
                    <a:pt x="58912" y="370346"/>
                    <a:pt x="62211" y="361392"/>
                  </a:cubicBezTo>
                  <a:cubicBezTo>
                    <a:pt x="55142" y="364220"/>
                    <a:pt x="49486" y="365634"/>
                    <a:pt x="45244" y="365634"/>
                  </a:cubicBezTo>
                  <a:cubicBezTo>
                    <a:pt x="39589" y="365634"/>
                    <a:pt x="36290" y="363748"/>
                    <a:pt x="35347" y="359978"/>
                  </a:cubicBezTo>
                  <a:cubicBezTo>
                    <a:pt x="35347" y="358093"/>
                    <a:pt x="35819" y="357150"/>
                    <a:pt x="36761" y="357150"/>
                  </a:cubicBezTo>
                  <a:cubicBezTo>
                    <a:pt x="56555" y="353851"/>
                    <a:pt x="71637" y="349138"/>
                    <a:pt x="82005" y="343012"/>
                  </a:cubicBezTo>
                  <a:cubicBezTo>
                    <a:pt x="86247" y="339713"/>
                    <a:pt x="89546" y="338299"/>
                    <a:pt x="91902" y="338770"/>
                  </a:cubicBezTo>
                  <a:close/>
                  <a:moveTo>
                    <a:pt x="294011" y="325338"/>
                  </a:moveTo>
                  <a:cubicBezTo>
                    <a:pt x="291183" y="325810"/>
                    <a:pt x="290005" y="327223"/>
                    <a:pt x="290476" y="329580"/>
                  </a:cubicBezTo>
                  <a:cubicBezTo>
                    <a:pt x="290476" y="338063"/>
                    <a:pt x="290947" y="343012"/>
                    <a:pt x="291890" y="344426"/>
                  </a:cubicBezTo>
                  <a:cubicBezTo>
                    <a:pt x="300373" y="344426"/>
                    <a:pt x="306736" y="344190"/>
                    <a:pt x="310977" y="343719"/>
                  </a:cubicBezTo>
                  <a:cubicBezTo>
                    <a:pt x="312391" y="343719"/>
                    <a:pt x="313098" y="342776"/>
                    <a:pt x="313098" y="340891"/>
                  </a:cubicBezTo>
                  <a:lnTo>
                    <a:pt x="313098" y="328166"/>
                  </a:lnTo>
                  <a:cubicBezTo>
                    <a:pt x="313098" y="326281"/>
                    <a:pt x="312155" y="325338"/>
                    <a:pt x="310270" y="325338"/>
                  </a:cubicBezTo>
                  <a:cubicBezTo>
                    <a:pt x="305086" y="325338"/>
                    <a:pt x="299666" y="325338"/>
                    <a:pt x="294011" y="325338"/>
                  </a:cubicBezTo>
                  <a:close/>
                  <a:moveTo>
                    <a:pt x="280579" y="290699"/>
                  </a:moveTo>
                  <a:cubicBezTo>
                    <a:pt x="288591" y="292584"/>
                    <a:pt x="292361" y="297297"/>
                    <a:pt x="291890" y="304837"/>
                  </a:cubicBezTo>
                  <a:cubicBezTo>
                    <a:pt x="291890" y="305780"/>
                    <a:pt x="291890" y="306958"/>
                    <a:pt x="291890" y="308372"/>
                  </a:cubicBezTo>
                  <a:cubicBezTo>
                    <a:pt x="291419" y="310257"/>
                    <a:pt x="291183" y="311671"/>
                    <a:pt x="291183" y="312613"/>
                  </a:cubicBezTo>
                  <a:cubicBezTo>
                    <a:pt x="291183" y="314027"/>
                    <a:pt x="291890" y="314734"/>
                    <a:pt x="293304" y="314734"/>
                  </a:cubicBezTo>
                  <a:lnTo>
                    <a:pt x="310270" y="314734"/>
                  </a:lnTo>
                  <a:cubicBezTo>
                    <a:pt x="312155" y="314263"/>
                    <a:pt x="313098" y="313320"/>
                    <a:pt x="313098" y="311907"/>
                  </a:cubicBezTo>
                  <a:cubicBezTo>
                    <a:pt x="312155" y="309079"/>
                    <a:pt x="311684" y="304366"/>
                    <a:pt x="311684" y="297768"/>
                  </a:cubicBezTo>
                  <a:cubicBezTo>
                    <a:pt x="311684" y="293055"/>
                    <a:pt x="314748" y="290699"/>
                    <a:pt x="320874" y="290699"/>
                  </a:cubicBezTo>
                  <a:cubicBezTo>
                    <a:pt x="327472" y="291641"/>
                    <a:pt x="331007" y="294469"/>
                    <a:pt x="331478" y="299182"/>
                  </a:cubicBezTo>
                  <a:cubicBezTo>
                    <a:pt x="331950" y="303895"/>
                    <a:pt x="331478" y="308136"/>
                    <a:pt x="330064" y="311907"/>
                  </a:cubicBezTo>
                  <a:cubicBezTo>
                    <a:pt x="329593" y="313792"/>
                    <a:pt x="330300" y="314734"/>
                    <a:pt x="332185" y="314734"/>
                  </a:cubicBezTo>
                  <a:cubicBezTo>
                    <a:pt x="332657" y="314734"/>
                    <a:pt x="340197" y="315206"/>
                    <a:pt x="354807" y="316148"/>
                  </a:cubicBezTo>
                  <a:cubicBezTo>
                    <a:pt x="358106" y="316619"/>
                    <a:pt x="359756" y="318269"/>
                    <a:pt x="359756" y="321097"/>
                  </a:cubicBezTo>
                  <a:cubicBezTo>
                    <a:pt x="359756" y="323453"/>
                    <a:pt x="358106" y="324631"/>
                    <a:pt x="354807" y="324631"/>
                  </a:cubicBezTo>
                  <a:cubicBezTo>
                    <a:pt x="346795" y="324631"/>
                    <a:pt x="339019" y="324631"/>
                    <a:pt x="331478" y="324631"/>
                  </a:cubicBezTo>
                  <a:cubicBezTo>
                    <a:pt x="329593" y="324631"/>
                    <a:pt x="328651" y="325574"/>
                    <a:pt x="328651" y="327459"/>
                  </a:cubicBezTo>
                  <a:lnTo>
                    <a:pt x="328651" y="341598"/>
                  </a:lnTo>
                  <a:cubicBezTo>
                    <a:pt x="328651" y="343012"/>
                    <a:pt x="329593" y="343954"/>
                    <a:pt x="331478" y="344426"/>
                  </a:cubicBezTo>
                  <a:cubicBezTo>
                    <a:pt x="358342" y="344897"/>
                    <a:pt x="376251" y="345368"/>
                    <a:pt x="385205" y="345839"/>
                  </a:cubicBezTo>
                  <a:cubicBezTo>
                    <a:pt x="387562" y="345839"/>
                    <a:pt x="388976" y="346075"/>
                    <a:pt x="389447" y="346546"/>
                  </a:cubicBezTo>
                  <a:cubicBezTo>
                    <a:pt x="389918" y="347018"/>
                    <a:pt x="389683" y="348196"/>
                    <a:pt x="388740" y="350081"/>
                  </a:cubicBezTo>
                  <a:cubicBezTo>
                    <a:pt x="384498" y="366105"/>
                    <a:pt x="374366" y="370818"/>
                    <a:pt x="358342" y="364220"/>
                  </a:cubicBezTo>
                  <a:cubicBezTo>
                    <a:pt x="341375" y="358564"/>
                    <a:pt x="320167" y="355736"/>
                    <a:pt x="294718" y="355736"/>
                  </a:cubicBezTo>
                  <a:cubicBezTo>
                    <a:pt x="277751" y="355736"/>
                    <a:pt x="265027" y="356208"/>
                    <a:pt x="256543" y="357150"/>
                  </a:cubicBezTo>
                  <a:cubicBezTo>
                    <a:pt x="248531" y="358093"/>
                    <a:pt x="239106" y="360449"/>
                    <a:pt x="228266" y="364220"/>
                  </a:cubicBezTo>
                  <a:cubicBezTo>
                    <a:pt x="223553" y="366105"/>
                    <a:pt x="220490" y="366340"/>
                    <a:pt x="219076" y="364927"/>
                  </a:cubicBezTo>
                  <a:cubicBezTo>
                    <a:pt x="217662" y="363984"/>
                    <a:pt x="217898" y="361392"/>
                    <a:pt x="219783" y="357150"/>
                  </a:cubicBezTo>
                  <a:cubicBezTo>
                    <a:pt x="224967" y="346311"/>
                    <a:pt x="231801" y="342305"/>
                    <a:pt x="240284" y="345132"/>
                  </a:cubicBezTo>
                  <a:cubicBezTo>
                    <a:pt x="243583" y="346075"/>
                    <a:pt x="253716" y="346075"/>
                    <a:pt x="270682" y="345132"/>
                  </a:cubicBezTo>
                  <a:cubicBezTo>
                    <a:pt x="270682" y="345132"/>
                    <a:pt x="270918" y="345132"/>
                    <a:pt x="271389" y="345132"/>
                  </a:cubicBezTo>
                  <a:cubicBezTo>
                    <a:pt x="272803" y="344661"/>
                    <a:pt x="273510" y="343483"/>
                    <a:pt x="273510" y="341598"/>
                  </a:cubicBezTo>
                  <a:lnTo>
                    <a:pt x="273510" y="328873"/>
                  </a:lnTo>
                  <a:cubicBezTo>
                    <a:pt x="273510" y="326988"/>
                    <a:pt x="272567" y="326045"/>
                    <a:pt x="270682" y="326045"/>
                  </a:cubicBezTo>
                  <a:cubicBezTo>
                    <a:pt x="261728" y="326517"/>
                    <a:pt x="254423" y="327459"/>
                    <a:pt x="248767" y="328873"/>
                  </a:cubicBezTo>
                  <a:cubicBezTo>
                    <a:pt x="245468" y="329816"/>
                    <a:pt x="243112" y="329109"/>
                    <a:pt x="241698" y="326752"/>
                  </a:cubicBezTo>
                  <a:cubicBezTo>
                    <a:pt x="240755" y="324396"/>
                    <a:pt x="241462" y="321804"/>
                    <a:pt x="243819" y="318976"/>
                  </a:cubicBezTo>
                  <a:cubicBezTo>
                    <a:pt x="249003" y="313320"/>
                    <a:pt x="253480" y="311671"/>
                    <a:pt x="257250" y="314027"/>
                  </a:cubicBezTo>
                  <a:cubicBezTo>
                    <a:pt x="259607" y="315441"/>
                    <a:pt x="263848" y="315677"/>
                    <a:pt x="269975" y="314734"/>
                  </a:cubicBezTo>
                  <a:cubicBezTo>
                    <a:pt x="271389" y="314263"/>
                    <a:pt x="272096" y="313320"/>
                    <a:pt x="272096" y="311907"/>
                  </a:cubicBezTo>
                  <a:cubicBezTo>
                    <a:pt x="271153" y="307194"/>
                    <a:pt x="270682" y="302952"/>
                    <a:pt x="270682" y="299182"/>
                  </a:cubicBezTo>
                  <a:cubicBezTo>
                    <a:pt x="271625" y="293055"/>
                    <a:pt x="274924" y="290227"/>
                    <a:pt x="280579" y="290699"/>
                  </a:cubicBezTo>
                  <a:close/>
                  <a:moveTo>
                    <a:pt x="106041" y="285043"/>
                  </a:moveTo>
                  <a:cubicBezTo>
                    <a:pt x="114995" y="286457"/>
                    <a:pt x="119237" y="290463"/>
                    <a:pt x="118766" y="297061"/>
                  </a:cubicBezTo>
                  <a:cubicBezTo>
                    <a:pt x="118294" y="298946"/>
                    <a:pt x="118059" y="300831"/>
                    <a:pt x="118059" y="302716"/>
                  </a:cubicBezTo>
                  <a:cubicBezTo>
                    <a:pt x="118059" y="304130"/>
                    <a:pt x="118766" y="304837"/>
                    <a:pt x="120179" y="304837"/>
                  </a:cubicBezTo>
                  <a:cubicBezTo>
                    <a:pt x="130548" y="304837"/>
                    <a:pt x="137381" y="305309"/>
                    <a:pt x="140680" y="306251"/>
                  </a:cubicBezTo>
                  <a:cubicBezTo>
                    <a:pt x="142566" y="306722"/>
                    <a:pt x="143037" y="308136"/>
                    <a:pt x="142094" y="310493"/>
                  </a:cubicBezTo>
                  <a:cubicBezTo>
                    <a:pt x="141152" y="312378"/>
                    <a:pt x="139502" y="313320"/>
                    <a:pt x="137146" y="313320"/>
                  </a:cubicBezTo>
                  <a:lnTo>
                    <a:pt x="120179" y="313320"/>
                  </a:lnTo>
                  <a:cubicBezTo>
                    <a:pt x="125364" y="318976"/>
                    <a:pt x="141152" y="326752"/>
                    <a:pt x="167544" y="336649"/>
                  </a:cubicBezTo>
                  <a:cubicBezTo>
                    <a:pt x="169665" y="337356"/>
                    <a:pt x="170784" y="338593"/>
                    <a:pt x="170902" y="340361"/>
                  </a:cubicBezTo>
                  <a:cubicBezTo>
                    <a:pt x="171020" y="342128"/>
                    <a:pt x="170136" y="344426"/>
                    <a:pt x="168251" y="347253"/>
                  </a:cubicBezTo>
                  <a:cubicBezTo>
                    <a:pt x="165894" y="350081"/>
                    <a:pt x="163538" y="351966"/>
                    <a:pt x="161182" y="352909"/>
                  </a:cubicBezTo>
                  <a:cubicBezTo>
                    <a:pt x="155526" y="356208"/>
                    <a:pt x="149399" y="354323"/>
                    <a:pt x="142801" y="347253"/>
                  </a:cubicBezTo>
                  <a:cubicBezTo>
                    <a:pt x="134789" y="339241"/>
                    <a:pt x="127013" y="332643"/>
                    <a:pt x="119472" y="327459"/>
                  </a:cubicBezTo>
                  <a:cubicBezTo>
                    <a:pt x="118059" y="326988"/>
                    <a:pt x="117352" y="327930"/>
                    <a:pt x="117352" y="330287"/>
                  </a:cubicBezTo>
                  <a:lnTo>
                    <a:pt x="117352" y="343012"/>
                  </a:lnTo>
                  <a:cubicBezTo>
                    <a:pt x="116880" y="347253"/>
                    <a:pt x="113581" y="349610"/>
                    <a:pt x="107455" y="350081"/>
                  </a:cubicBezTo>
                  <a:cubicBezTo>
                    <a:pt x="102742" y="350081"/>
                    <a:pt x="100385" y="347725"/>
                    <a:pt x="100385" y="343012"/>
                  </a:cubicBezTo>
                  <a:lnTo>
                    <a:pt x="100385" y="330287"/>
                  </a:lnTo>
                  <a:cubicBezTo>
                    <a:pt x="83419" y="341127"/>
                    <a:pt x="73286" y="344190"/>
                    <a:pt x="69987" y="339477"/>
                  </a:cubicBezTo>
                  <a:cubicBezTo>
                    <a:pt x="68573" y="338534"/>
                    <a:pt x="67866" y="337592"/>
                    <a:pt x="67866" y="336649"/>
                  </a:cubicBezTo>
                  <a:cubicBezTo>
                    <a:pt x="67866" y="336178"/>
                    <a:pt x="68338" y="335707"/>
                    <a:pt x="69280" y="335235"/>
                  </a:cubicBezTo>
                  <a:cubicBezTo>
                    <a:pt x="69751" y="334764"/>
                    <a:pt x="70694" y="334293"/>
                    <a:pt x="72108" y="333821"/>
                  </a:cubicBezTo>
                  <a:cubicBezTo>
                    <a:pt x="73522" y="333350"/>
                    <a:pt x="74464" y="333115"/>
                    <a:pt x="74936" y="333115"/>
                  </a:cubicBezTo>
                  <a:cubicBezTo>
                    <a:pt x="73522" y="333115"/>
                    <a:pt x="69987" y="331701"/>
                    <a:pt x="64332" y="328873"/>
                  </a:cubicBezTo>
                  <a:cubicBezTo>
                    <a:pt x="62918" y="328402"/>
                    <a:pt x="61740" y="327930"/>
                    <a:pt x="60797" y="327459"/>
                  </a:cubicBezTo>
                  <a:cubicBezTo>
                    <a:pt x="59854" y="326988"/>
                    <a:pt x="59383" y="327930"/>
                    <a:pt x="59383" y="330287"/>
                  </a:cubicBezTo>
                  <a:lnTo>
                    <a:pt x="59383" y="344426"/>
                  </a:lnTo>
                  <a:cubicBezTo>
                    <a:pt x="58912" y="348196"/>
                    <a:pt x="56084" y="350788"/>
                    <a:pt x="50900" y="352202"/>
                  </a:cubicBezTo>
                  <a:cubicBezTo>
                    <a:pt x="46187" y="353144"/>
                    <a:pt x="43831" y="351495"/>
                    <a:pt x="43831" y="347253"/>
                  </a:cubicBezTo>
                  <a:lnTo>
                    <a:pt x="43831" y="334528"/>
                  </a:lnTo>
                  <a:cubicBezTo>
                    <a:pt x="44302" y="330758"/>
                    <a:pt x="41474" y="330758"/>
                    <a:pt x="35347" y="334528"/>
                  </a:cubicBezTo>
                  <a:cubicBezTo>
                    <a:pt x="27807" y="338770"/>
                    <a:pt x="21680" y="341598"/>
                    <a:pt x="16967" y="343012"/>
                  </a:cubicBezTo>
                  <a:cubicBezTo>
                    <a:pt x="8955" y="345368"/>
                    <a:pt x="3771" y="344897"/>
                    <a:pt x="1415" y="341598"/>
                  </a:cubicBezTo>
                  <a:cubicBezTo>
                    <a:pt x="-471" y="337356"/>
                    <a:pt x="-471" y="335000"/>
                    <a:pt x="1415" y="334528"/>
                  </a:cubicBezTo>
                  <a:cubicBezTo>
                    <a:pt x="2357" y="334057"/>
                    <a:pt x="4007" y="333586"/>
                    <a:pt x="6363" y="333115"/>
                  </a:cubicBezTo>
                  <a:cubicBezTo>
                    <a:pt x="16731" y="331229"/>
                    <a:pt x="23565" y="329344"/>
                    <a:pt x="26864" y="327459"/>
                  </a:cubicBezTo>
                  <a:cubicBezTo>
                    <a:pt x="35819" y="324160"/>
                    <a:pt x="41003" y="319918"/>
                    <a:pt x="42417" y="314734"/>
                  </a:cubicBezTo>
                  <a:lnTo>
                    <a:pt x="36761" y="314734"/>
                  </a:lnTo>
                  <a:cubicBezTo>
                    <a:pt x="35347" y="314734"/>
                    <a:pt x="32991" y="314970"/>
                    <a:pt x="29692" y="315441"/>
                  </a:cubicBezTo>
                  <a:cubicBezTo>
                    <a:pt x="23565" y="316384"/>
                    <a:pt x="20030" y="316148"/>
                    <a:pt x="19088" y="314734"/>
                  </a:cubicBezTo>
                  <a:cubicBezTo>
                    <a:pt x="17674" y="309079"/>
                    <a:pt x="21209" y="305309"/>
                    <a:pt x="29692" y="303423"/>
                  </a:cubicBezTo>
                  <a:cubicBezTo>
                    <a:pt x="32048" y="304366"/>
                    <a:pt x="34640" y="304837"/>
                    <a:pt x="37468" y="304837"/>
                  </a:cubicBezTo>
                  <a:cubicBezTo>
                    <a:pt x="40767" y="304837"/>
                    <a:pt x="42417" y="302952"/>
                    <a:pt x="42417" y="299182"/>
                  </a:cubicBezTo>
                  <a:lnTo>
                    <a:pt x="42417" y="292112"/>
                  </a:lnTo>
                  <a:cubicBezTo>
                    <a:pt x="42888" y="286928"/>
                    <a:pt x="46658" y="285514"/>
                    <a:pt x="53728" y="287871"/>
                  </a:cubicBezTo>
                  <a:cubicBezTo>
                    <a:pt x="58440" y="289756"/>
                    <a:pt x="60797" y="292584"/>
                    <a:pt x="60797" y="296354"/>
                  </a:cubicBezTo>
                  <a:lnTo>
                    <a:pt x="60797" y="302009"/>
                  </a:lnTo>
                  <a:cubicBezTo>
                    <a:pt x="60797" y="303895"/>
                    <a:pt x="61740" y="304837"/>
                    <a:pt x="63625" y="304837"/>
                  </a:cubicBezTo>
                  <a:lnTo>
                    <a:pt x="69280" y="304837"/>
                  </a:lnTo>
                  <a:cubicBezTo>
                    <a:pt x="73050" y="304837"/>
                    <a:pt x="74936" y="306722"/>
                    <a:pt x="74936" y="310493"/>
                  </a:cubicBezTo>
                  <a:cubicBezTo>
                    <a:pt x="74936" y="312378"/>
                    <a:pt x="73993" y="313320"/>
                    <a:pt x="72108" y="313320"/>
                  </a:cubicBezTo>
                  <a:lnTo>
                    <a:pt x="62211" y="313320"/>
                  </a:lnTo>
                  <a:cubicBezTo>
                    <a:pt x="60797" y="313320"/>
                    <a:pt x="59854" y="313556"/>
                    <a:pt x="59383" y="314027"/>
                  </a:cubicBezTo>
                  <a:cubicBezTo>
                    <a:pt x="58912" y="314499"/>
                    <a:pt x="59147" y="315206"/>
                    <a:pt x="60090" y="316148"/>
                  </a:cubicBezTo>
                  <a:cubicBezTo>
                    <a:pt x="60090" y="318505"/>
                    <a:pt x="65039" y="321332"/>
                    <a:pt x="74936" y="324631"/>
                  </a:cubicBezTo>
                  <a:cubicBezTo>
                    <a:pt x="78235" y="326517"/>
                    <a:pt x="78706" y="329109"/>
                    <a:pt x="76350" y="332408"/>
                  </a:cubicBezTo>
                  <a:cubicBezTo>
                    <a:pt x="90488" y="325810"/>
                    <a:pt x="98500" y="319447"/>
                    <a:pt x="100385" y="313320"/>
                  </a:cubicBezTo>
                  <a:cubicBezTo>
                    <a:pt x="99914" y="313320"/>
                    <a:pt x="98500" y="313320"/>
                    <a:pt x="96144" y="313320"/>
                  </a:cubicBezTo>
                  <a:cubicBezTo>
                    <a:pt x="92845" y="313792"/>
                    <a:pt x="90488" y="314027"/>
                    <a:pt x="89074" y="314027"/>
                  </a:cubicBezTo>
                  <a:cubicBezTo>
                    <a:pt x="88603" y="314027"/>
                    <a:pt x="88132" y="314027"/>
                    <a:pt x="87660" y="314027"/>
                  </a:cubicBezTo>
                  <a:cubicBezTo>
                    <a:pt x="82476" y="314970"/>
                    <a:pt x="79884" y="314970"/>
                    <a:pt x="79884" y="314027"/>
                  </a:cubicBezTo>
                  <a:cubicBezTo>
                    <a:pt x="78470" y="312142"/>
                    <a:pt x="78706" y="310021"/>
                    <a:pt x="80591" y="307665"/>
                  </a:cubicBezTo>
                  <a:cubicBezTo>
                    <a:pt x="83419" y="304366"/>
                    <a:pt x="85775" y="302952"/>
                    <a:pt x="87660" y="303423"/>
                  </a:cubicBezTo>
                  <a:cubicBezTo>
                    <a:pt x="90488" y="304366"/>
                    <a:pt x="93080" y="304837"/>
                    <a:pt x="95437" y="304837"/>
                  </a:cubicBezTo>
                  <a:cubicBezTo>
                    <a:pt x="98736" y="305780"/>
                    <a:pt x="100385" y="304837"/>
                    <a:pt x="100385" y="302009"/>
                  </a:cubicBezTo>
                  <a:cubicBezTo>
                    <a:pt x="100385" y="301538"/>
                    <a:pt x="100385" y="300360"/>
                    <a:pt x="100385" y="298475"/>
                  </a:cubicBezTo>
                  <a:cubicBezTo>
                    <a:pt x="99914" y="297061"/>
                    <a:pt x="99678" y="296118"/>
                    <a:pt x="99678" y="295647"/>
                  </a:cubicBezTo>
                  <a:cubicBezTo>
                    <a:pt x="97793" y="289049"/>
                    <a:pt x="99914" y="285514"/>
                    <a:pt x="106041" y="285043"/>
                  </a:cubicBezTo>
                  <a:close/>
                  <a:moveTo>
                    <a:pt x="118059" y="206499"/>
                  </a:moveTo>
                  <a:cubicBezTo>
                    <a:pt x="120886" y="205085"/>
                    <a:pt x="123714" y="205556"/>
                    <a:pt x="126542" y="207913"/>
                  </a:cubicBezTo>
                  <a:cubicBezTo>
                    <a:pt x="127249" y="209327"/>
                    <a:pt x="127366" y="210564"/>
                    <a:pt x="126895" y="211624"/>
                  </a:cubicBezTo>
                  <a:cubicBezTo>
                    <a:pt x="126424" y="212685"/>
                    <a:pt x="125364" y="213568"/>
                    <a:pt x="123714" y="214275"/>
                  </a:cubicBezTo>
                  <a:cubicBezTo>
                    <a:pt x="119472" y="215689"/>
                    <a:pt x="115702" y="216160"/>
                    <a:pt x="112403" y="215689"/>
                  </a:cubicBezTo>
                  <a:cubicBezTo>
                    <a:pt x="110047" y="214747"/>
                    <a:pt x="109575" y="213568"/>
                    <a:pt x="110989" y="212155"/>
                  </a:cubicBezTo>
                  <a:cubicBezTo>
                    <a:pt x="113817" y="211212"/>
                    <a:pt x="116173" y="209327"/>
                    <a:pt x="118059" y="206499"/>
                  </a:cubicBezTo>
                  <a:close/>
                  <a:moveTo>
                    <a:pt x="238163" y="176808"/>
                  </a:moveTo>
                  <a:cubicBezTo>
                    <a:pt x="240048" y="177279"/>
                    <a:pt x="241226" y="180107"/>
                    <a:pt x="241698" y="185291"/>
                  </a:cubicBezTo>
                  <a:cubicBezTo>
                    <a:pt x="243347" y="195895"/>
                    <a:pt x="243877" y="205144"/>
                    <a:pt x="243288" y="213038"/>
                  </a:cubicBezTo>
                  <a:cubicBezTo>
                    <a:pt x="242699" y="220932"/>
                    <a:pt x="240991" y="227471"/>
                    <a:pt x="238163" y="232656"/>
                  </a:cubicBezTo>
                  <a:cubicBezTo>
                    <a:pt x="234864" y="237369"/>
                    <a:pt x="230387" y="239254"/>
                    <a:pt x="224731" y="238311"/>
                  </a:cubicBezTo>
                  <a:cubicBezTo>
                    <a:pt x="217662" y="234541"/>
                    <a:pt x="215541" y="229828"/>
                    <a:pt x="218369" y="224172"/>
                  </a:cubicBezTo>
                  <a:cubicBezTo>
                    <a:pt x="226852" y="209562"/>
                    <a:pt x="231801" y="196838"/>
                    <a:pt x="233215" y="185998"/>
                  </a:cubicBezTo>
                  <a:cubicBezTo>
                    <a:pt x="234157" y="180342"/>
                    <a:pt x="235807" y="177279"/>
                    <a:pt x="238163" y="176808"/>
                  </a:cubicBezTo>
                  <a:close/>
                  <a:moveTo>
                    <a:pt x="57969" y="171859"/>
                  </a:moveTo>
                  <a:cubicBezTo>
                    <a:pt x="58440" y="171859"/>
                    <a:pt x="58912" y="171859"/>
                    <a:pt x="59383" y="171859"/>
                  </a:cubicBezTo>
                  <a:cubicBezTo>
                    <a:pt x="64096" y="172802"/>
                    <a:pt x="68809" y="173038"/>
                    <a:pt x="73522" y="172566"/>
                  </a:cubicBezTo>
                  <a:cubicBezTo>
                    <a:pt x="90959" y="171152"/>
                    <a:pt x="107455" y="171388"/>
                    <a:pt x="123007" y="173273"/>
                  </a:cubicBezTo>
                  <a:cubicBezTo>
                    <a:pt x="128191" y="177043"/>
                    <a:pt x="128663" y="179871"/>
                    <a:pt x="124421" y="181756"/>
                  </a:cubicBezTo>
                  <a:lnTo>
                    <a:pt x="101092" y="181756"/>
                  </a:lnTo>
                  <a:cubicBezTo>
                    <a:pt x="97793" y="181756"/>
                    <a:pt x="96144" y="183877"/>
                    <a:pt x="96144" y="188119"/>
                  </a:cubicBezTo>
                  <a:cubicBezTo>
                    <a:pt x="96144" y="192360"/>
                    <a:pt x="97793" y="194481"/>
                    <a:pt x="101092" y="194481"/>
                  </a:cubicBezTo>
                  <a:cubicBezTo>
                    <a:pt x="106748" y="194481"/>
                    <a:pt x="112167" y="194481"/>
                    <a:pt x="117352" y="194481"/>
                  </a:cubicBezTo>
                  <a:cubicBezTo>
                    <a:pt x="121122" y="194481"/>
                    <a:pt x="123478" y="195424"/>
                    <a:pt x="124421" y="197309"/>
                  </a:cubicBezTo>
                  <a:cubicBezTo>
                    <a:pt x="124892" y="199194"/>
                    <a:pt x="123478" y="200608"/>
                    <a:pt x="120179" y="201551"/>
                  </a:cubicBezTo>
                  <a:cubicBezTo>
                    <a:pt x="117352" y="202493"/>
                    <a:pt x="110754" y="202964"/>
                    <a:pt x="100385" y="202964"/>
                  </a:cubicBezTo>
                  <a:cubicBezTo>
                    <a:pt x="98500" y="202964"/>
                    <a:pt x="97557" y="203907"/>
                    <a:pt x="97557" y="205792"/>
                  </a:cubicBezTo>
                  <a:cubicBezTo>
                    <a:pt x="97086" y="213333"/>
                    <a:pt x="98500" y="217103"/>
                    <a:pt x="101799" y="217103"/>
                  </a:cubicBezTo>
                  <a:cubicBezTo>
                    <a:pt x="102742" y="217103"/>
                    <a:pt x="111696" y="217574"/>
                    <a:pt x="128663" y="218517"/>
                  </a:cubicBezTo>
                  <a:cubicBezTo>
                    <a:pt x="131962" y="219459"/>
                    <a:pt x="133375" y="221345"/>
                    <a:pt x="132904" y="224172"/>
                  </a:cubicBezTo>
                  <a:cubicBezTo>
                    <a:pt x="131962" y="227000"/>
                    <a:pt x="129605" y="228414"/>
                    <a:pt x="125835" y="228414"/>
                  </a:cubicBezTo>
                  <a:cubicBezTo>
                    <a:pt x="112639" y="228414"/>
                    <a:pt x="101563" y="228178"/>
                    <a:pt x="92609" y="227707"/>
                  </a:cubicBezTo>
                  <a:cubicBezTo>
                    <a:pt x="76585" y="226293"/>
                    <a:pt x="62446" y="227000"/>
                    <a:pt x="50193" y="229828"/>
                  </a:cubicBezTo>
                  <a:cubicBezTo>
                    <a:pt x="44066" y="230770"/>
                    <a:pt x="41710" y="228414"/>
                    <a:pt x="43124" y="222759"/>
                  </a:cubicBezTo>
                  <a:cubicBezTo>
                    <a:pt x="46423" y="217103"/>
                    <a:pt x="50900" y="214747"/>
                    <a:pt x="56555" y="215689"/>
                  </a:cubicBezTo>
                  <a:cubicBezTo>
                    <a:pt x="62682" y="216632"/>
                    <a:pt x="69044" y="217103"/>
                    <a:pt x="75643" y="217103"/>
                  </a:cubicBezTo>
                  <a:cubicBezTo>
                    <a:pt x="78470" y="217103"/>
                    <a:pt x="80120" y="215218"/>
                    <a:pt x="80591" y="211448"/>
                  </a:cubicBezTo>
                  <a:cubicBezTo>
                    <a:pt x="81534" y="206263"/>
                    <a:pt x="80120" y="203907"/>
                    <a:pt x="76350" y="204378"/>
                  </a:cubicBezTo>
                  <a:cubicBezTo>
                    <a:pt x="70694" y="204378"/>
                    <a:pt x="64096" y="204850"/>
                    <a:pt x="56555" y="205792"/>
                  </a:cubicBezTo>
                  <a:cubicBezTo>
                    <a:pt x="54199" y="206263"/>
                    <a:pt x="52785" y="206028"/>
                    <a:pt x="52314" y="205085"/>
                  </a:cubicBezTo>
                  <a:cubicBezTo>
                    <a:pt x="51842" y="203671"/>
                    <a:pt x="52314" y="201786"/>
                    <a:pt x="53728" y="199430"/>
                  </a:cubicBezTo>
                  <a:cubicBezTo>
                    <a:pt x="55613" y="195188"/>
                    <a:pt x="59383" y="193774"/>
                    <a:pt x="65039" y="195188"/>
                  </a:cubicBezTo>
                  <a:cubicBezTo>
                    <a:pt x="67395" y="195659"/>
                    <a:pt x="71165" y="195895"/>
                    <a:pt x="76350" y="195895"/>
                  </a:cubicBezTo>
                  <a:cubicBezTo>
                    <a:pt x="81062" y="195895"/>
                    <a:pt x="82948" y="193067"/>
                    <a:pt x="82005" y="187412"/>
                  </a:cubicBezTo>
                  <a:cubicBezTo>
                    <a:pt x="82005" y="184584"/>
                    <a:pt x="80120" y="183170"/>
                    <a:pt x="76350" y="183170"/>
                  </a:cubicBezTo>
                  <a:cubicBezTo>
                    <a:pt x="65510" y="183170"/>
                    <a:pt x="57262" y="183877"/>
                    <a:pt x="51607" y="185291"/>
                  </a:cubicBezTo>
                  <a:cubicBezTo>
                    <a:pt x="48779" y="185762"/>
                    <a:pt x="46894" y="185527"/>
                    <a:pt x="45951" y="184584"/>
                  </a:cubicBezTo>
                  <a:cubicBezTo>
                    <a:pt x="45480" y="183642"/>
                    <a:pt x="45716" y="181756"/>
                    <a:pt x="46658" y="178929"/>
                  </a:cubicBezTo>
                  <a:cubicBezTo>
                    <a:pt x="48543" y="173273"/>
                    <a:pt x="52314" y="170917"/>
                    <a:pt x="57969" y="171859"/>
                  </a:cubicBezTo>
                  <a:close/>
                  <a:moveTo>
                    <a:pt x="86247" y="163376"/>
                  </a:moveTo>
                  <a:cubicBezTo>
                    <a:pt x="66924" y="163847"/>
                    <a:pt x="54670" y="164319"/>
                    <a:pt x="49486" y="164790"/>
                  </a:cubicBezTo>
                  <a:cubicBezTo>
                    <a:pt x="39118" y="165261"/>
                    <a:pt x="34405" y="171388"/>
                    <a:pt x="35347" y="183170"/>
                  </a:cubicBezTo>
                  <a:lnTo>
                    <a:pt x="35347" y="224172"/>
                  </a:lnTo>
                  <a:cubicBezTo>
                    <a:pt x="34405" y="233598"/>
                    <a:pt x="38646" y="237840"/>
                    <a:pt x="48072" y="236897"/>
                  </a:cubicBezTo>
                  <a:cubicBezTo>
                    <a:pt x="67395" y="236897"/>
                    <a:pt x="80591" y="236897"/>
                    <a:pt x="87660" y="236897"/>
                  </a:cubicBezTo>
                  <a:cubicBezTo>
                    <a:pt x="96615" y="236897"/>
                    <a:pt x="103684" y="236897"/>
                    <a:pt x="108868" y="236897"/>
                  </a:cubicBezTo>
                  <a:cubicBezTo>
                    <a:pt x="119708" y="236897"/>
                    <a:pt x="127249" y="236662"/>
                    <a:pt x="131490" y="236190"/>
                  </a:cubicBezTo>
                  <a:cubicBezTo>
                    <a:pt x="137146" y="236662"/>
                    <a:pt x="139974" y="234069"/>
                    <a:pt x="139974" y="228414"/>
                  </a:cubicBezTo>
                  <a:cubicBezTo>
                    <a:pt x="140445" y="223701"/>
                    <a:pt x="140916" y="217339"/>
                    <a:pt x="141387" y="209327"/>
                  </a:cubicBezTo>
                  <a:cubicBezTo>
                    <a:pt x="141387" y="203200"/>
                    <a:pt x="141387" y="191653"/>
                    <a:pt x="141387" y="174687"/>
                  </a:cubicBezTo>
                  <a:cubicBezTo>
                    <a:pt x="141387" y="169032"/>
                    <a:pt x="138560" y="165733"/>
                    <a:pt x="132904" y="164790"/>
                  </a:cubicBezTo>
                  <a:cubicBezTo>
                    <a:pt x="121122" y="164319"/>
                    <a:pt x="105569" y="163847"/>
                    <a:pt x="86247" y="163376"/>
                  </a:cubicBezTo>
                  <a:close/>
                  <a:moveTo>
                    <a:pt x="22092" y="149768"/>
                  </a:moveTo>
                  <a:cubicBezTo>
                    <a:pt x="24802" y="147765"/>
                    <a:pt x="28985" y="147824"/>
                    <a:pt x="34640" y="149944"/>
                  </a:cubicBezTo>
                  <a:cubicBezTo>
                    <a:pt x="39825" y="152772"/>
                    <a:pt x="53963" y="154422"/>
                    <a:pt x="77056" y="154893"/>
                  </a:cubicBezTo>
                  <a:cubicBezTo>
                    <a:pt x="101092" y="155364"/>
                    <a:pt x="122536" y="154657"/>
                    <a:pt x="141387" y="152772"/>
                  </a:cubicBezTo>
                  <a:cubicBezTo>
                    <a:pt x="151284" y="151712"/>
                    <a:pt x="156940" y="153965"/>
                    <a:pt x="158354" y="159532"/>
                  </a:cubicBezTo>
                  <a:cubicBezTo>
                    <a:pt x="158825" y="161388"/>
                    <a:pt x="158825" y="163612"/>
                    <a:pt x="158354" y="166204"/>
                  </a:cubicBezTo>
                  <a:cubicBezTo>
                    <a:pt x="155055" y="184584"/>
                    <a:pt x="154583" y="208149"/>
                    <a:pt x="156940" y="236897"/>
                  </a:cubicBezTo>
                  <a:cubicBezTo>
                    <a:pt x="157882" y="248679"/>
                    <a:pt x="152698" y="253628"/>
                    <a:pt x="141387" y="251743"/>
                  </a:cubicBezTo>
                  <a:cubicBezTo>
                    <a:pt x="131962" y="248915"/>
                    <a:pt x="114288" y="247501"/>
                    <a:pt x="88367" y="247501"/>
                  </a:cubicBezTo>
                  <a:cubicBezTo>
                    <a:pt x="63389" y="247501"/>
                    <a:pt x="45716" y="248915"/>
                    <a:pt x="35347" y="251743"/>
                  </a:cubicBezTo>
                  <a:cubicBezTo>
                    <a:pt x="24508" y="255042"/>
                    <a:pt x="19324" y="250800"/>
                    <a:pt x="19795" y="239018"/>
                  </a:cubicBezTo>
                  <a:cubicBezTo>
                    <a:pt x="22151" y="214982"/>
                    <a:pt x="21680" y="189297"/>
                    <a:pt x="18381" y="161962"/>
                  </a:cubicBezTo>
                  <a:cubicBezTo>
                    <a:pt x="18146" y="155835"/>
                    <a:pt x="19383" y="151771"/>
                    <a:pt x="22092" y="149768"/>
                  </a:cubicBezTo>
                  <a:close/>
                  <a:moveTo>
                    <a:pt x="310270" y="149237"/>
                  </a:moveTo>
                  <a:cubicBezTo>
                    <a:pt x="313098" y="148295"/>
                    <a:pt x="316397" y="149709"/>
                    <a:pt x="320167" y="153479"/>
                  </a:cubicBezTo>
                  <a:cubicBezTo>
                    <a:pt x="326294" y="160548"/>
                    <a:pt x="326530" y="167618"/>
                    <a:pt x="320874" y="174687"/>
                  </a:cubicBezTo>
                  <a:cubicBezTo>
                    <a:pt x="315219" y="180342"/>
                    <a:pt x="305322" y="188826"/>
                    <a:pt x="291183" y="200137"/>
                  </a:cubicBezTo>
                  <a:cubicBezTo>
                    <a:pt x="299666" y="205321"/>
                    <a:pt x="306736" y="208620"/>
                    <a:pt x="312391" y="210034"/>
                  </a:cubicBezTo>
                  <a:cubicBezTo>
                    <a:pt x="324645" y="201079"/>
                    <a:pt x="332657" y="188826"/>
                    <a:pt x="336427" y="173273"/>
                  </a:cubicBezTo>
                  <a:cubicBezTo>
                    <a:pt x="338783" y="161962"/>
                    <a:pt x="343261" y="158899"/>
                    <a:pt x="349859" y="164083"/>
                  </a:cubicBezTo>
                  <a:cubicBezTo>
                    <a:pt x="358342" y="169267"/>
                    <a:pt x="358577" y="177043"/>
                    <a:pt x="350566" y="187412"/>
                  </a:cubicBezTo>
                  <a:cubicBezTo>
                    <a:pt x="344439" y="196838"/>
                    <a:pt x="333128" y="205321"/>
                    <a:pt x="316633" y="212861"/>
                  </a:cubicBezTo>
                  <a:cubicBezTo>
                    <a:pt x="341140" y="222759"/>
                    <a:pt x="363290" y="225586"/>
                    <a:pt x="383084" y="221345"/>
                  </a:cubicBezTo>
                  <a:cubicBezTo>
                    <a:pt x="386855" y="220402"/>
                    <a:pt x="389211" y="220402"/>
                    <a:pt x="390154" y="221345"/>
                  </a:cubicBezTo>
                  <a:cubicBezTo>
                    <a:pt x="390625" y="222287"/>
                    <a:pt x="389918" y="224408"/>
                    <a:pt x="388033" y="227707"/>
                  </a:cubicBezTo>
                  <a:cubicBezTo>
                    <a:pt x="374366" y="256927"/>
                    <a:pt x="354336" y="261876"/>
                    <a:pt x="327944" y="242553"/>
                  </a:cubicBezTo>
                  <a:cubicBezTo>
                    <a:pt x="311449" y="231242"/>
                    <a:pt x="295425" y="219931"/>
                    <a:pt x="279872" y="208620"/>
                  </a:cubicBezTo>
                  <a:cubicBezTo>
                    <a:pt x="269975" y="201079"/>
                    <a:pt x="263848" y="198487"/>
                    <a:pt x="261492" y="200844"/>
                  </a:cubicBezTo>
                  <a:cubicBezTo>
                    <a:pt x="259607" y="201315"/>
                    <a:pt x="258193" y="201315"/>
                    <a:pt x="257250" y="200844"/>
                  </a:cubicBezTo>
                  <a:cubicBezTo>
                    <a:pt x="256779" y="199901"/>
                    <a:pt x="257015" y="198487"/>
                    <a:pt x="257957" y="196602"/>
                  </a:cubicBezTo>
                  <a:cubicBezTo>
                    <a:pt x="259371" y="193303"/>
                    <a:pt x="259135" y="189297"/>
                    <a:pt x="257250" y="184584"/>
                  </a:cubicBezTo>
                  <a:cubicBezTo>
                    <a:pt x="256308" y="181285"/>
                    <a:pt x="257957" y="178929"/>
                    <a:pt x="262199" y="177515"/>
                  </a:cubicBezTo>
                  <a:cubicBezTo>
                    <a:pt x="265498" y="177043"/>
                    <a:pt x="268090" y="178457"/>
                    <a:pt x="269975" y="181756"/>
                  </a:cubicBezTo>
                  <a:cubicBezTo>
                    <a:pt x="273745" y="187883"/>
                    <a:pt x="279401" y="193067"/>
                    <a:pt x="286942" y="197309"/>
                  </a:cubicBezTo>
                  <a:cubicBezTo>
                    <a:pt x="295425" y="190240"/>
                    <a:pt x="301080" y="177515"/>
                    <a:pt x="303908" y="159134"/>
                  </a:cubicBezTo>
                  <a:cubicBezTo>
                    <a:pt x="304851" y="153950"/>
                    <a:pt x="306971" y="150651"/>
                    <a:pt x="310270" y="149237"/>
                  </a:cubicBezTo>
                  <a:close/>
                  <a:moveTo>
                    <a:pt x="326176" y="66098"/>
                  </a:moveTo>
                  <a:cubicBezTo>
                    <a:pt x="322171" y="65391"/>
                    <a:pt x="315690" y="65745"/>
                    <a:pt x="306736" y="67159"/>
                  </a:cubicBezTo>
                  <a:cubicBezTo>
                    <a:pt x="300138" y="67630"/>
                    <a:pt x="297310" y="70458"/>
                    <a:pt x="298252" y="75642"/>
                  </a:cubicBezTo>
                  <a:cubicBezTo>
                    <a:pt x="298252" y="80355"/>
                    <a:pt x="300138" y="82711"/>
                    <a:pt x="303908" y="82711"/>
                  </a:cubicBezTo>
                  <a:cubicBezTo>
                    <a:pt x="318047" y="82711"/>
                    <a:pt x="326530" y="82240"/>
                    <a:pt x="329358" y="81297"/>
                  </a:cubicBezTo>
                  <a:cubicBezTo>
                    <a:pt x="330300" y="81297"/>
                    <a:pt x="330771" y="77998"/>
                    <a:pt x="330771" y="71400"/>
                  </a:cubicBezTo>
                  <a:cubicBezTo>
                    <a:pt x="331714" y="68573"/>
                    <a:pt x="330182" y="66805"/>
                    <a:pt x="326176" y="66098"/>
                  </a:cubicBezTo>
                  <a:close/>
                  <a:moveTo>
                    <a:pt x="333599" y="55848"/>
                  </a:moveTo>
                  <a:cubicBezTo>
                    <a:pt x="342554" y="53491"/>
                    <a:pt x="346795" y="56319"/>
                    <a:pt x="346324" y="64331"/>
                  </a:cubicBezTo>
                  <a:cubicBezTo>
                    <a:pt x="344910" y="70458"/>
                    <a:pt x="344910" y="77056"/>
                    <a:pt x="346324" y="84125"/>
                  </a:cubicBezTo>
                  <a:cubicBezTo>
                    <a:pt x="347267" y="93080"/>
                    <a:pt x="343261" y="96614"/>
                    <a:pt x="334306" y="94729"/>
                  </a:cubicBezTo>
                  <a:cubicBezTo>
                    <a:pt x="323938" y="91901"/>
                    <a:pt x="311920" y="92137"/>
                    <a:pt x="298252" y="95436"/>
                  </a:cubicBezTo>
                  <a:cubicBezTo>
                    <a:pt x="289298" y="98264"/>
                    <a:pt x="284585" y="95907"/>
                    <a:pt x="284114" y="88367"/>
                  </a:cubicBezTo>
                  <a:cubicBezTo>
                    <a:pt x="284585" y="81297"/>
                    <a:pt x="283642" y="73992"/>
                    <a:pt x="281286" y="66452"/>
                  </a:cubicBezTo>
                  <a:cubicBezTo>
                    <a:pt x="281286" y="56083"/>
                    <a:pt x="286706" y="52784"/>
                    <a:pt x="297546" y="56555"/>
                  </a:cubicBezTo>
                  <a:cubicBezTo>
                    <a:pt x="298488" y="57026"/>
                    <a:pt x="300138" y="57262"/>
                    <a:pt x="302494" y="57262"/>
                  </a:cubicBezTo>
                  <a:cubicBezTo>
                    <a:pt x="314276" y="55376"/>
                    <a:pt x="322524" y="55141"/>
                    <a:pt x="327237" y="56555"/>
                  </a:cubicBezTo>
                  <a:cubicBezTo>
                    <a:pt x="330064" y="57497"/>
                    <a:pt x="332185" y="57262"/>
                    <a:pt x="333599" y="55848"/>
                  </a:cubicBezTo>
                  <a:close/>
                  <a:moveTo>
                    <a:pt x="43124" y="36761"/>
                  </a:moveTo>
                  <a:cubicBezTo>
                    <a:pt x="36526" y="36761"/>
                    <a:pt x="33227" y="38881"/>
                    <a:pt x="33227" y="43123"/>
                  </a:cubicBezTo>
                  <a:cubicBezTo>
                    <a:pt x="33227" y="45951"/>
                    <a:pt x="33227" y="50428"/>
                    <a:pt x="33227" y="56555"/>
                  </a:cubicBezTo>
                  <a:cubicBezTo>
                    <a:pt x="33227" y="58911"/>
                    <a:pt x="35112" y="60089"/>
                    <a:pt x="38882" y="60089"/>
                  </a:cubicBezTo>
                  <a:cubicBezTo>
                    <a:pt x="53021" y="60089"/>
                    <a:pt x="63860" y="59382"/>
                    <a:pt x="71401" y="57969"/>
                  </a:cubicBezTo>
                  <a:cubicBezTo>
                    <a:pt x="74229" y="57969"/>
                    <a:pt x="75643" y="56319"/>
                    <a:pt x="75643" y="53020"/>
                  </a:cubicBezTo>
                  <a:cubicBezTo>
                    <a:pt x="75643" y="49250"/>
                    <a:pt x="75643" y="45715"/>
                    <a:pt x="75643" y="42416"/>
                  </a:cubicBezTo>
                  <a:cubicBezTo>
                    <a:pt x="75643" y="38646"/>
                    <a:pt x="73757" y="36761"/>
                    <a:pt x="69987" y="36761"/>
                  </a:cubicBezTo>
                  <a:cubicBezTo>
                    <a:pt x="60561" y="36761"/>
                    <a:pt x="51607" y="36761"/>
                    <a:pt x="43124" y="36761"/>
                  </a:cubicBezTo>
                  <a:close/>
                  <a:moveTo>
                    <a:pt x="299666" y="34640"/>
                  </a:moveTo>
                  <a:cubicBezTo>
                    <a:pt x="314276" y="34640"/>
                    <a:pt x="328886" y="34640"/>
                    <a:pt x="343496" y="34640"/>
                  </a:cubicBezTo>
                  <a:cubicBezTo>
                    <a:pt x="347267" y="34640"/>
                    <a:pt x="349623" y="36054"/>
                    <a:pt x="350566" y="38881"/>
                  </a:cubicBezTo>
                  <a:cubicBezTo>
                    <a:pt x="351508" y="41709"/>
                    <a:pt x="350094" y="43123"/>
                    <a:pt x="346324" y="43123"/>
                  </a:cubicBezTo>
                  <a:cubicBezTo>
                    <a:pt x="325587" y="42652"/>
                    <a:pt x="306264" y="43594"/>
                    <a:pt x="288355" y="45951"/>
                  </a:cubicBezTo>
                  <a:cubicBezTo>
                    <a:pt x="285528" y="46422"/>
                    <a:pt x="283407" y="45715"/>
                    <a:pt x="281993" y="43830"/>
                  </a:cubicBezTo>
                  <a:cubicBezTo>
                    <a:pt x="280579" y="41473"/>
                    <a:pt x="280815" y="39117"/>
                    <a:pt x="282700" y="36761"/>
                  </a:cubicBezTo>
                  <a:cubicBezTo>
                    <a:pt x="287884" y="32990"/>
                    <a:pt x="293540" y="32283"/>
                    <a:pt x="299666" y="34640"/>
                  </a:cubicBezTo>
                  <a:close/>
                  <a:moveTo>
                    <a:pt x="118059" y="34640"/>
                  </a:moveTo>
                  <a:cubicBezTo>
                    <a:pt x="110989" y="35111"/>
                    <a:pt x="105334" y="35347"/>
                    <a:pt x="101092" y="35347"/>
                  </a:cubicBezTo>
                  <a:cubicBezTo>
                    <a:pt x="95437" y="34875"/>
                    <a:pt x="93080" y="36761"/>
                    <a:pt x="94023" y="41002"/>
                  </a:cubicBezTo>
                  <a:cubicBezTo>
                    <a:pt x="94023" y="43359"/>
                    <a:pt x="94023" y="47365"/>
                    <a:pt x="94023" y="53020"/>
                  </a:cubicBezTo>
                  <a:cubicBezTo>
                    <a:pt x="93552" y="55376"/>
                    <a:pt x="95201" y="56790"/>
                    <a:pt x="98971" y="57262"/>
                  </a:cubicBezTo>
                  <a:cubicBezTo>
                    <a:pt x="107926" y="58676"/>
                    <a:pt x="117587" y="59382"/>
                    <a:pt x="127956" y="59382"/>
                  </a:cubicBezTo>
                  <a:cubicBezTo>
                    <a:pt x="134082" y="59854"/>
                    <a:pt x="137381" y="57262"/>
                    <a:pt x="137853" y="51606"/>
                  </a:cubicBezTo>
                  <a:cubicBezTo>
                    <a:pt x="137853" y="47365"/>
                    <a:pt x="137853" y="43359"/>
                    <a:pt x="137853" y="39588"/>
                  </a:cubicBezTo>
                  <a:cubicBezTo>
                    <a:pt x="137381" y="35818"/>
                    <a:pt x="134082" y="34168"/>
                    <a:pt x="127956" y="34640"/>
                  </a:cubicBezTo>
                  <a:cubicBezTo>
                    <a:pt x="126070" y="34640"/>
                    <a:pt x="122771" y="34640"/>
                    <a:pt x="118059" y="34640"/>
                  </a:cubicBezTo>
                  <a:close/>
                  <a:moveTo>
                    <a:pt x="264320" y="9190"/>
                  </a:moveTo>
                  <a:cubicBezTo>
                    <a:pt x="268090" y="11547"/>
                    <a:pt x="270918" y="12489"/>
                    <a:pt x="272803" y="12018"/>
                  </a:cubicBezTo>
                  <a:cubicBezTo>
                    <a:pt x="296367" y="10133"/>
                    <a:pt x="323702" y="10133"/>
                    <a:pt x="354807" y="12018"/>
                  </a:cubicBezTo>
                  <a:cubicBezTo>
                    <a:pt x="358106" y="12018"/>
                    <a:pt x="360463" y="11547"/>
                    <a:pt x="361876" y="10604"/>
                  </a:cubicBezTo>
                  <a:cubicBezTo>
                    <a:pt x="371302" y="7776"/>
                    <a:pt x="376015" y="11547"/>
                    <a:pt x="376015" y="21915"/>
                  </a:cubicBezTo>
                  <a:cubicBezTo>
                    <a:pt x="373659" y="40767"/>
                    <a:pt x="374601" y="66216"/>
                    <a:pt x="378843" y="98264"/>
                  </a:cubicBezTo>
                  <a:cubicBezTo>
                    <a:pt x="380257" y="106276"/>
                    <a:pt x="377193" y="110989"/>
                    <a:pt x="369653" y="112402"/>
                  </a:cubicBezTo>
                  <a:cubicBezTo>
                    <a:pt x="363055" y="113345"/>
                    <a:pt x="359520" y="111460"/>
                    <a:pt x="359049" y="106747"/>
                  </a:cubicBezTo>
                  <a:cubicBezTo>
                    <a:pt x="359049" y="78941"/>
                    <a:pt x="359049" y="61268"/>
                    <a:pt x="359049" y="53727"/>
                  </a:cubicBezTo>
                  <a:cubicBezTo>
                    <a:pt x="358577" y="43359"/>
                    <a:pt x="358106" y="34640"/>
                    <a:pt x="357635" y="27570"/>
                  </a:cubicBezTo>
                  <a:cubicBezTo>
                    <a:pt x="357164" y="25214"/>
                    <a:pt x="355278" y="23800"/>
                    <a:pt x="351979" y="23329"/>
                  </a:cubicBezTo>
                  <a:cubicBezTo>
                    <a:pt x="332657" y="23329"/>
                    <a:pt x="320167" y="23329"/>
                    <a:pt x="314512" y="23329"/>
                  </a:cubicBezTo>
                  <a:cubicBezTo>
                    <a:pt x="307443" y="23800"/>
                    <a:pt x="297781" y="24271"/>
                    <a:pt x="285528" y="24743"/>
                  </a:cubicBezTo>
                  <a:cubicBezTo>
                    <a:pt x="274217" y="25214"/>
                    <a:pt x="269033" y="28513"/>
                    <a:pt x="269975" y="34640"/>
                  </a:cubicBezTo>
                  <a:cubicBezTo>
                    <a:pt x="270446" y="54905"/>
                    <a:pt x="270211" y="68101"/>
                    <a:pt x="269268" y="74228"/>
                  </a:cubicBezTo>
                  <a:cubicBezTo>
                    <a:pt x="268797" y="81297"/>
                    <a:pt x="266912" y="87660"/>
                    <a:pt x="263613" y="93315"/>
                  </a:cubicBezTo>
                  <a:cubicBezTo>
                    <a:pt x="252302" y="110282"/>
                    <a:pt x="239813" y="112402"/>
                    <a:pt x="226145" y="99678"/>
                  </a:cubicBezTo>
                  <a:cubicBezTo>
                    <a:pt x="224731" y="97792"/>
                    <a:pt x="224260" y="96379"/>
                    <a:pt x="224731" y="95436"/>
                  </a:cubicBezTo>
                  <a:cubicBezTo>
                    <a:pt x="225203" y="94022"/>
                    <a:pt x="226617" y="93315"/>
                    <a:pt x="228973" y="93315"/>
                  </a:cubicBezTo>
                  <a:cubicBezTo>
                    <a:pt x="246411" y="89545"/>
                    <a:pt x="255365" y="77056"/>
                    <a:pt x="255836" y="55848"/>
                  </a:cubicBezTo>
                  <a:cubicBezTo>
                    <a:pt x="255836" y="44537"/>
                    <a:pt x="255601" y="37703"/>
                    <a:pt x="255130" y="35347"/>
                  </a:cubicBezTo>
                  <a:cubicBezTo>
                    <a:pt x="255130" y="32048"/>
                    <a:pt x="254187" y="28277"/>
                    <a:pt x="252302" y="24036"/>
                  </a:cubicBezTo>
                  <a:cubicBezTo>
                    <a:pt x="250417" y="11311"/>
                    <a:pt x="254423" y="6362"/>
                    <a:pt x="264320" y="9190"/>
                  </a:cubicBezTo>
                  <a:close/>
                  <a:moveTo>
                    <a:pt x="82712" y="0"/>
                  </a:moveTo>
                  <a:cubicBezTo>
                    <a:pt x="89781" y="471"/>
                    <a:pt x="93552" y="3770"/>
                    <a:pt x="94023" y="9897"/>
                  </a:cubicBezTo>
                  <a:cubicBezTo>
                    <a:pt x="94023" y="13196"/>
                    <a:pt x="94023" y="16495"/>
                    <a:pt x="94023" y="19794"/>
                  </a:cubicBezTo>
                  <a:cubicBezTo>
                    <a:pt x="94023" y="24036"/>
                    <a:pt x="95908" y="25921"/>
                    <a:pt x="99678" y="25450"/>
                  </a:cubicBezTo>
                  <a:cubicBezTo>
                    <a:pt x="120415" y="25921"/>
                    <a:pt x="134082" y="24507"/>
                    <a:pt x="140680" y="21208"/>
                  </a:cubicBezTo>
                  <a:cubicBezTo>
                    <a:pt x="148692" y="20737"/>
                    <a:pt x="153405" y="24507"/>
                    <a:pt x="154819" y="32519"/>
                  </a:cubicBezTo>
                  <a:cubicBezTo>
                    <a:pt x="154819" y="36761"/>
                    <a:pt x="154583" y="43359"/>
                    <a:pt x="154112" y="52313"/>
                  </a:cubicBezTo>
                  <a:cubicBezTo>
                    <a:pt x="153641" y="60325"/>
                    <a:pt x="153405" y="65980"/>
                    <a:pt x="153405" y="69280"/>
                  </a:cubicBezTo>
                  <a:cubicBezTo>
                    <a:pt x="152463" y="77763"/>
                    <a:pt x="147278" y="80119"/>
                    <a:pt x="137853" y="76349"/>
                  </a:cubicBezTo>
                  <a:cubicBezTo>
                    <a:pt x="130312" y="72579"/>
                    <a:pt x="119944" y="70458"/>
                    <a:pt x="106748" y="69986"/>
                  </a:cubicBezTo>
                  <a:cubicBezTo>
                    <a:pt x="97322" y="69986"/>
                    <a:pt x="93080" y="71872"/>
                    <a:pt x="94023" y="75642"/>
                  </a:cubicBezTo>
                  <a:cubicBezTo>
                    <a:pt x="94023" y="76584"/>
                    <a:pt x="94023" y="78941"/>
                    <a:pt x="94023" y="82711"/>
                  </a:cubicBezTo>
                  <a:cubicBezTo>
                    <a:pt x="94494" y="91666"/>
                    <a:pt x="94730" y="97792"/>
                    <a:pt x="94730" y="101092"/>
                  </a:cubicBezTo>
                  <a:cubicBezTo>
                    <a:pt x="94730" y="108632"/>
                    <a:pt x="90959" y="112874"/>
                    <a:pt x="83419" y="113816"/>
                  </a:cubicBezTo>
                  <a:cubicBezTo>
                    <a:pt x="78235" y="114288"/>
                    <a:pt x="75407" y="112402"/>
                    <a:pt x="74936" y="108161"/>
                  </a:cubicBezTo>
                  <a:cubicBezTo>
                    <a:pt x="75407" y="100620"/>
                    <a:pt x="75643" y="89781"/>
                    <a:pt x="75643" y="75642"/>
                  </a:cubicBezTo>
                  <a:cubicBezTo>
                    <a:pt x="76114" y="69986"/>
                    <a:pt x="69044" y="68573"/>
                    <a:pt x="54435" y="71400"/>
                  </a:cubicBezTo>
                  <a:cubicBezTo>
                    <a:pt x="47365" y="72814"/>
                    <a:pt x="40767" y="74935"/>
                    <a:pt x="34640" y="77763"/>
                  </a:cubicBezTo>
                  <a:cubicBezTo>
                    <a:pt x="24272" y="82947"/>
                    <a:pt x="19088" y="81533"/>
                    <a:pt x="19088" y="73521"/>
                  </a:cubicBezTo>
                  <a:cubicBezTo>
                    <a:pt x="19088" y="71636"/>
                    <a:pt x="18852" y="68573"/>
                    <a:pt x="18381" y="64331"/>
                  </a:cubicBezTo>
                  <a:cubicBezTo>
                    <a:pt x="17910" y="47836"/>
                    <a:pt x="17203" y="36761"/>
                    <a:pt x="16260" y="31105"/>
                  </a:cubicBezTo>
                  <a:cubicBezTo>
                    <a:pt x="15789" y="23564"/>
                    <a:pt x="19795" y="21208"/>
                    <a:pt x="28278" y="24036"/>
                  </a:cubicBezTo>
                  <a:cubicBezTo>
                    <a:pt x="41003" y="27335"/>
                    <a:pt x="54906" y="27806"/>
                    <a:pt x="69987" y="25450"/>
                  </a:cubicBezTo>
                  <a:cubicBezTo>
                    <a:pt x="72815" y="25450"/>
                    <a:pt x="74229" y="23564"/>
                    <a:pt x="74229" y="19794"/>
                  </a:cubicBezTo>
                  <a:cubicBezTo>
                    <a:pt x="74229" y="15553"/>
                    <a:pt x="74229" y="10840"/>
                    <a:pt x="74229" y="5655"/>
                  </a:cubicBezTo>
                  <a:cubicBezTo>
                    <a:pt x="74700" y="1885"/>
                    <a:pt x="77528" y="0"/>
                    <a:pt x="827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-30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隶书简体" panose="03000509000000000000" pitchFamily="65" charset="-122"/>
                <a:ea typeface="方正隶书简体" panose="03000509000000000000" pitchFamily="65" charset="-122"/>
                <a:cs typeface="+mn-cs"/>
              </a:endParaRPr>
            </a:p>
          </p:txBody>
        </p:sp>
        <p:sp>
          <p:nvSpPr>
            <p:cNvPr id="4114" name="Freeform 29"/>
            <p:cNvSpPr/>
            <p:nvPr/>
          </p:nvSpPr>
          <p:spPr>
            <a:xfrm>
              <a:off x="-3904912" y="1482687"/>
              <a:ext cx="979908" cy="875642"/>
            </a:xfrm>
            <a:custGeom>
              <a:avLst/>
              <a:gdLst/>
              <a:ahLst/>
              <a:cxnLst>
                <a:cxn ang="0">
                  <a:pos x="418546" y="7818"/>
                </a:cxn>
                <a:cxn ang="0">
                  <a:pos x="653098" y="556137"/>
                </a:cxn>
                <a:cxn ang="0">
                  <a:pos x="379454" y="281456"/>
                </a:cxn>
                <a:cxn ang="0">
                  <a:pos x="483699" y="176692"/>
                </a:cxn>
                <a:cxn ang="0">
                  <a:pos x="418546" y="112061"/>
                </a:cxn>
                <a:cxn ang="0">
                  <a:pos x="286154" y="139165"/>
                </a:cxn>
                <a:cxn ang="0">
                  <a:pos x="78184" y="347130"/>
                </a:cxn>
                <a:cxn ang="0">
                  <a:pos x="195982" y="463882"/>
                </a:cxn>
                <a:cxn ang="0">
                  <a:pos x="274687" y="386221"/>
                </a:cxn>
                <a:cxn ang="0">
                  <a:pos x="548331" y="659859"/>
                </a:cxn>
                <a:cxn ang="0">
                  <a:pos x="91736" y="568125"/>
                </a:cxn>
                <a:cxn ang="0">
                  <a:pos x="25540" y="634319"/>
                </a:cxn>
                <a:cxn ang="0">
                  <a:pos x="82875" y="707289"/>
                </a:cxn>
                <a:cxn ang="0">
                  <a:pos x="75057" y="714586"/>
                </a:cxn>
                <a:cxn ang="0">
                  <a:pos x="63590" y="712502"/>
                </a:cxn>
                <a:cxn ang="0">
                  <a:pos x="0" y="778696"/>
                </a:cxn>
                <a:cxn ang="0">
                  <a:pos x="64111" y="842284"/>
                </a:cxn>
                <a:cxn ang="0">
                  <a:pos x="129786" y="778175"/>
                </a:cxn>
                <a:cxn ang="0">
                  <a:pos x="127701" y="766187"/>
                </a:cxn>
                <a:cxn ang="0">
                  <a:pos x="138125" y="756284"/>
                </a:cxn>
                <a:cxn ang="0">
                  <a:pos x="654141" y="764623"/>
                </a:cxn>
                <a:cxn ang="0">
                  <a:pos x="730761" y="841763"/>
                </a:cxn>
                <a:cxn ang="0">
                  <a:pos x="835528" y="738041"/>
                </a:cxn>
                <a:cxn ang="0">
                  <a:pos x="758386" y="660380"/>
                </a:cxn>
                <a:cxn ang="0">
                  <a:pos x="418546" y="7818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blipFill rotWithShape="1">
              <a:blip r:embed="rId12" cstate="print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425385" y="927100"/>
            <a:ext cx="94602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3192464"/>
            <a:ext cx="12190413" cy="3665537"/>
          </a:xfrm>
          <a:prstGeom prst="rect">
            <a:avLst/>
          </a:prstGeom>
          <a:gradFill flip="none" rotWithShape="1">
            <a:gsLst>
              <a:gs pos="1000">
                <a:srgbClr val="FFFAF9">
                  <a:alpha val="0"/>
                </a:srgbClr>
              </a:gs>
              <a:gs pos="63000">
                <a:schemeClr val="accent2">
                  <a:alpha val="89000"/>
                  <a:lumMod val="13000"/>
                  <a:lumOff val="8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591300"/>
            <a:ext cx="12190413" cy="266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127" name="组合 45"/>
          <p:cNvGrpSpPr/>
          <p:nvPr/>
        </p:nvGrpSpPr>
        <p:grpSpPr>
          <a:xfrm>
            <a:off x="232803" y="238125"/>
            <a:ext cx="1906869" cy="693738"/>
            <a:chOff x="-8663956" y="1237132"/>
            <a:chExt cx="6348719" cy="2307093"/>
          </a:xfrm>
        </p:grpSpPr>
        <p:grpSp>
          <p:nvGrpSpPr>
            <p:cNvPr id="11" name="PA_组合 52"/>
            <p:cNvGrpSpPr/>
            <p:nvPr>
              <p:custDataLst>
                <p:tags r:id="rId3"/>
              </p:custDataLst>
            </p:nvPr>
          </p:nvGrpSpPr>
          <p:grpSpPr>
            <a:xfrm>
              <a:off x="-3239919" y="2289623"/>
              <a:ext cx="682555" cy="252505"/>
              <a:chOff x="3378772" y="3087132"/>
              <a:chExt cx="2435711" cy="954266"/>
            </a:xfrm>
            <a:solidFill>
              <a:srgbClr val="C00000"/>
            </a:solidFill>
            <a:effectLst/>
          </p:grpSpPr>
          <p:sp>
            <p:nvSpPr>
              <p:cNvPr id="20" name="Freeform 24"/>
              <p:cNvSpPr/>
              <p:nvPr/>
            </p:nvSpPr>
            <p:spPr bwMode="auto">
              <a:xfrm rot="625348">
                <a:off x="3378772" y="3087132"/>
                <a:ext cx="1625601" cy="920749"/>
              </a:xfrm>
              <a:custGeom>
                <a:avLst/>
                <a:gdLst>
                  <a:gd name="T0" fmla="*/ 744 w 1024"/>
                  <a:gd name="T1" fmla="*/ 188 h 580"/>
                  <a:gd name="T2" fmla="*/ 744 w 1024"/>
                  <a:gd name="T3" fmla="*/ 236 h 580"/>
                  <a:gd name="T4" fmla="*/ 710 w 1024"/>
                  <a:gd name="T5" fmla="*/ 280 h 580"/>
                  <a:gd name="T6" fmla="*/ 614 w 1024"/>
                  <a:gd name="T7" fmla="*/ 324 h 580"/>
                  <a:gd name="T8" fmla="*/ 508 w 1024"/>
                  <a:gd name="T9" fmla="*/ 348 h 580"/>
                  <a:gd name="T10" fmla="*/ 428 w 1024"/>
                  <a:gd name="T11" fmla="*/ 340 h 580"/>
                  <a:gd name="T12" fmla="*/ 378 w 1024"/>
                  <a:gd name="T13" fmla="*/ 316 h 580"/>
                  <a:gd name="T14" fmla="*/ 342 w 1024"/>
                  <a:gd name="T15" fmla="*/ 268 h 580"/>
                  <a:gd name="T16" fmla="*/ 346 w 1024"/>
                  <a:gd name="T17" fmla="*/ 222 h 580"/>
                  <a:gd name="T18" fmla="*/ 390 w 1024"/>
                  <a:gd name="T19" fmla="*/ 170 h 580"/>
                  <a:gd name="T20" fmla="*/ 414 w 1024"/>
                  <a:gd name="T21" fmla="*/ 122 h 580"/>
                  <a:gd name="T22" fmla="*/ 442 w 1024"/>
                  <a:gd name="T23" fmla="*/ 60 h 580"/>
                  <a:gd name="T24" fmla="*/ 488 w 1024"/>
                  <a:gd name="T25" fmla="*/ 24 h 580"/>
                  <a:gd name="T26" fmla="*/ 564 w 1024"/>
                  <a:gd name="T27" fmla="*/ 12 h 580"/>
                  <a:gd name="T28" fmla="*/ 656 w 1024"/>
                  <a:gd name="T29" fmla="*/ 30 h 580"/>
                  <a:gd name="T30" fmla="*/ 752 w 1024"/>
                  <a:gd name="T31" fmla="*/ 30 h 580"/>
                  <a:gd name="T32" fmla="*/ 846 w 1024"/>
                  <a:gd name="T33" fmla="*/ 0 h 580"/>
                  <a:gd name="T34" fmla="*/ 906 w 1024"/>
                  <a:gd name="T35" fmla="*/ 10 h 580"/>
                  <a:gd name="T36" fmla="*/ 940 w 1024"/>
                  <a:gd name="T37" fmla="*/ 34 h 580"/>
                  <a:gd name="T38" fmla="*/ 980 w 1024"/>
                  <a:gd name="T39" fmla="*/ 104 h 580"/>
                  <a:gd name="T40" fmla="*/ 978 w 1024"/>
                  <a:gd name="T41" fmla="*/ 142 h 580"/>
                  <a:gd name="T42" fmla="*/ 1006 w 1024"/>
                  <a:gd name="T43" fmla="*/ 178 h 580"/>
                  <a:gd name="T44" fmla="*/ 1024 w 1024"/>
                  <a:gd name="T45" fmla="*/ 232 h 580"/>
                  <a:gd name="T46" fmla="*/ 1004 w 1024"/>
                  <a:gd name="T47" fmla="*/ 308 h 580"/>
                  <a:gd name="T48" fmla="*/ 930 w 1024"/>
                  <a:gd name="T49" fmla="*/ 394 h 580"/>
                  <a:gd name="T50" fmla="*/ 798 w 1024"/>
                  <a:gd name="T51" fmla="*/ 492 h 580"/>
                  <a:gd name="T52" fmla="*/ 698 w 1024"/>
                  <a:gd name="T53" fmla="*/ 522 h 580"/>
                  <a:gd name="T54" fmla="*/ 536 w 1024"/>
                  <a:gd name="T55" fmla="*/ 526 h 580"/>
                  <a:gd name="T56" fmla="*/ 352 w 1024"/>
                  <a:gd name="T57" fmla="*/ 476 h 580"/>
                  <a:gd name="T58" fmla="*/ 260 w 1024"/>
                  <a:gd name="T59" fmla="*/ 448 h 580"/>
                  <a:gd name="T60" fmla="*/ 174 w 1024"/>
                  <a:gd name="T61" fmla="*/ 450 h 580"/>
                  <a:gd name="T62" fmla="*/ 92 w 1024"/>
                  <a:gd name="T63" fmla="*/ 492 h 580"/>
                  <a:gd name="T64" fmla="*/ 0 w 1024"/>
                  <a:gd name="T65" fmla="*/ 580 h 580"/>
                  <a:gd name="T66" fmla="*/ 40 w 1024"/>
                  <a:gd name="T67" fmla="*/ 514 h 580"/>
                  <a:gd name="T68" fmla="*/ 110 w 1024"/>
                  <a:gd name="T69" fmla="*/ 444 h 580"/>
                  <a:gd name="T70" fmla="*/ 168 w 1024"/>
                  <a:gd name="T71" fmla="*/ 412 h 580"/>
                  <a:gd name="T72" fmla="*/ 254 w 1024"/>
                  <a:gd name="T73" fmla="*/ 390 h 580"/>
                  <a:gd name="T74" fmla="*/ 376 w 1024"/>
                  <a:gd name="T75" fmla="*/ 398 h 580"/>
                  <a:gd name="T76" fmla="*/ 498 w 1024"/>
                  <a:gd name="T77" fmla="*/ 434 h 580"/>
                  <a:gd name="T78" fmla="*/ 580 w 1024"/>
                  <a:gd name="T79" fmla="*/ 446 h 580"/>
                  <a:gd name="T80" fmla="*/ 652 w 1024"/>
                  <a:gd name="T81" fmla="*/ 436 h 580"/>
                  <a:gd name="T82" fmla="*/ 772 w 1024"/>
                  <a:gd name="T83" fmla="*/ 370 h 580"/>
                  <a:gd name="T84" fmla="*/ 838 w 1024"/>
                  <a:gd name="T85" fmla="*/ 296 h 580"/>
                  <a:gd name="T86" fmla="*/ 868 w 1024"/>
                  <a:gd name="T87" fmla="*/ 220 h 580"/>
                  <a:gd name="T88" fmla="*/ 866 w 1024"/>
                  <a:gd name="T89" fmla="*/ 154 h 580"/>
                  <a:gd name="T90" fmla="*/ 848 w 1024"/>
                  <a:gd name="T91" fmla="*/ 110 h 580"/>
                  <a:gd name="T92" fmla="*/ 812 w 1024"/>
                  <a:gd name="T93" fmla="*/ 80 h 580"/>
                  <a:gd name="T94" fmla="*/ 756 w 1024"/>
                  <a:gd name="T95" fmla="*/ 78 h 580"/>
                  <a:gd name="T96" fmla="*/ 712 w 1024"/>
                  <a:gd name="T97" fmla="*/ 86 h 580"/>
                  <a:gd name="T98" fmla="*/ 602 w 1024"/>
                  <a:gd name="T99" fmla="*/ 96 h 580"/>
                  <a:gd name="T100" fmla="*/ 556 w 1024"/>
                  <a:gd name="T101" fmla="*/ 128 h 580"/>
                  <a:gd name="T102" fmla="*/ 522 w 1024"/>
                  <a:gd name="T103" fmla="*/ 182 h 580"/>
                  <a:gd name="T104" fmla="*/ 526 w 1024"/>
                  <a:gd name="T105" fmla="*/ 230 h 580"/>
                  <a:gd name="T106" fmla="*/ 552 w 1024"/>
                  <a:gd name="T107" fmla="*/ 264 h 580"/>
                  <a:gd name="T108" fmla="*/ 598 w 1024"/>
                  <a:gd name="T109" fmla="*/ 276 h 580"/>
                  <a:gd name="T110" fmla="*/ 646 w 1024"/>
                  <a:gd name="T111" fmla="*/ 262 h 580"/>
                  <a:gd name="T112" fmla="*/ 706 w 1024"/>
                  <a:gd name="T113" fmla="*/ 222 h 580"/>
                  <a:gd name="T114" fmla="*/ 732 w 1024"/>
                  <a:gd name="T115" fmla="*/ 16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24" h="580">
                    <a:moveTo>
                      <a:pt x="732" y="160"/>
                    </a:moveTo>
                    <a:lnTo>
                      <a:pt x="732" y="160"/>
                    </a:lnTo>
                    <a:lnTo>
                      <a:pt x="740" y="174"/>
                    </a:lnTo>
                    <a:lnTo>
                      <a:pt x="744" y="188"/>
                    </a:lnTo>
                    <a:lnTo>
                      <a:pt x="748" y="206"/>
                    </a:lnTo>
                    <a:lnTo>
                      <a:pt x="750" y="216"/>
                    </a:lnTo>
                    <a:lnTo>
                      <a:pt x="748" y="226"/>
                    </a:lnTo>
                    <a:lnTo>
                      <a:pt x="744" y="236"/>
                    </a:lnTo>
                    <a:lnTo>
                      <a:pt x="740" y="248"/>
                    </a:lnTo>
                    <a:lnTo>
                      <a:pt x="732" y="258"/>
                    </a:lnTo>
                    <a:lnTo>
                      <a:pt x="722" y="270"/>
                    </a:lnTo>
                    <a:lnTo>
                      <a:pt x="710" y="280"/>
                    </a:lnTo>
                    <a:lnTo>
                      <a:pt x="692" y="290"/>
                    </a:lnTo>
                    <a:lnTo>
                      <a:pt x="692" y="290"/>
                    </a:lnTo>
                    <a:lnTo>
                      <a:pt x="654" y="308"/>
                    </a:lnTo>
                    <a:lnTo>
                      <a:pt x="614" y="324"/>
                    </a:lnTo>
                    <a:lnTo>
                      <a:pt x="572" y="338"/>
                    </a:lnTo>
                    <a:lnTo>
                      <a:pt x="550" y="342"/>
                    </a:lnTo>
                    <a:lnTo>
                      <a:pt x="530" y="346"/>
                    </a:lnTo>
                    <a:lnTo>
                      <a:pt x="508" y="348"/>
                    </a:lnTo>
                    <a:lnTo>
                      <a:pt x="488" y="348"/>
                    </a:lnTo>
                    <a:lnTo>
                      <a:pt x="466" y="346"/>
                    </a:lnTo>
                    <a:lnTo>
                      <a:pt x="448" y="344"/>
                    </a:lnTo>
                    <a:lnTo>
                      <a:pt x="428" y="340"/>
                    </a:lnTo>
                    <a:lnTo>
                      <a:pt x="410" y="334"/>
                    </a:lnTo>
                    <a:lnTo>
                      <a:pt x="394" y="326"/>
                    </a:lnTo>
                    <a:lnTo>
                      <a:pt x="378" y="316"/>
                    </a:lnTo>
                    <a:lnTo>
                      <a:pt x="378" y="316"/>
                    </a:lnTo>
                    <a:lnTo>
                      <a:pt x="364" y="304"/>
                    </a:lnTo>
                    <a:lnTo>
                      <a:pt x="354" y="292"/>
                    </a:lnTo>
                    <a:lnTo>
                      <a:pt x="346" y="280"/>
                    </a:lnTo>
                    <a:lnTo>
                      <a:pt x="342" y="268"/>
                    </a:lnTo>
                    <a:lnTo>
                      <a:pt x="340" y="256"/>
                    </a:lnTo>
                    <a:lnTo>
                      <a:pt x="340" y="244"/>
                    </a:lnTo>
                    <a:lnTo>
                      <a:pt x="342" y="232"/>
                    </a:lnTo>
                    <a:lnTo>
                      <a:pt x="346" y="222"/>
                    </a:lnTo>
                    <a:lnTo>
                      <a:pt x="352" y="210"/>
                    </a:lnTo>
                    <a:lnTo>
                      <a:pt x="358" y="200"/>
                    </a:lnTo>
                    <a:lnTo>
                      <a:pt x="374" y="184"/>
                    </a:lnTo>
                    <a:lnTo>
                      <a:pt x="390" y="170"/>
                    </a:lnTo>
                    <a:lnTo>
                      <a:pt x="408" y="160"/>
                    </a:lnTo>
                    <a:lnTo>
                      <a:pt x="408" y="160"/>
                    </a:lnTo>
                    <a:lnTo>
                      <a:pt x="410" y="142"/>
                    </a:lnTo>
                    <a:lnTo>
                      <a:pt x="414" y="122"/>
                    </a:lnTo>
                    <a:lnTo>
                      <a:pt x="422" y="98"/>
                    </a:lnTo>
                    <a:lnTo>
                      <a:pt x="428" y="84"/>
                    </a:lnTo>
                    <a:lnTo>
                      <a:pt x="434" y="72"/>
                    </a:lnTo>
                    <a:lnTo>
                      <a:pt x="442" y="60"/>
                    </a:lnTo>
                    <a:lnTo>
                      <a:pt x="452" y="50"/>
                    </a:lnTo>
                    <a:lnTo>
                      <a:pt x="462" y="40"/>
                    </a:lnTo>
                    <a:lnTo>
                      <a:pt x="474" y="32"/>
                    </a:lnTo>
                    <a:lnTo>
                      <a:pt x="488" y="24"/>
                    </a:lnTo>
                    <a:lnTo>
                      <a:pt x="506" y="20"/>
                    </a:lnTo>
                    <a:lnTo>
                      <a:pt x="506" y="20"/>
                    </a:lnTo>
                    <a:lnTo>
                      <a:pt x="536" y="14"/>
                    </a:lnTo>
                    <a:lnTo>
                      <a:pt x="564" y="12"/>
                    </a:lnTo>
                    <a:lnTo>
                      <a:pt x="588" y="14"/>
                    </a:lnTo>
                    <a:lnTo>
                      <a:pt x="612" y="16"/>
                    </a:lnTo>
                    <a:lnTo>
                      <a:pt x="632" y="22"/>
                    </a:lnTo>
                    <a:lnTo>
                      <a:pt x="656" y="30"/>
                    </a:lnTo>
                    <a:lnTo>
                      <a:pt x="708" y="54"/>
                    </a:lnTo>
                    <a:lnTo>
                      <a:pt x="708" y="54"/>
                    </a:lnTo>
                    <a:lnTo>
                      <a:pt x="730" y="42"/>
                    </a:lnTo>
                    <a:lnTo>
                      <a:pt x="752" y="30"/>
                    </a:lnTo>
                    <a:lnTo>
                      <a:pt x="780" y="18"/>
                    </a:lnTo>
                    <a:lnTo>
                      <a:pt x="812" y="6"/>
                    </a:lnTo>
                    <a:lnTo>
                      <a:pt x="828" y="4"/>
                    </a:lnTo>
                    <a:lnTo>
                      <a:pt x="846" y="0"/>
                    </a:lnTo>
                    <a:lnTo>
                      <a:pt x="862" y="0"/>
                    </a:lnTo>
                    <a:lnTo>
                      <a:pt x="878" y="0"/>
                    </a:lnTo>
                    <a:lnTo>
                      <a:pt x="892" y="4"/>
                    </a:lnTo>
                    <a:lnTo>
                      <a:pt x="906" y="10"/>
                    </a:lnTo>
                    <a:lnTo>
                      <a:pt x="906" y="10"/>
                    </a:lnTo>
                    <a:lnTo>
                      <a:pt x="918" y="18"/>
                    </a:lnTo>
                    <a:lnTo>
                      <a:pt x="930" y="26"/>
                    </a:lnTo>
                    <a:lnTo>
                      <a:pt x="940" y="34"/>
                    </a:lnTo>
                    <a:lnTo>
                      <a:pt x="950" y="44"/>
                    </a:lnTo>
                    <a:lnTo>
                      <a:pt x="964" y="64"/>
                    </a:lnTo>
                    <a:lnTo>
                      <a:pt x="974" y="84"/>
                    </a:lnTo>
                    <a:lnTo>
                      <a:pt x="980" y="104"/>
                    </a:lnTo>
                    <a:lnTo>
                      <a:pt x="984" y="120"/>
                    </a:lnTo>
                    <a:lnTo>
                      <a:pt x="982" y="134"/>
                    </a:lnTo>
                    <a:lnTo>
                      <a:pt x="980" y="140"/>
                    </a:lnTo>
                    <a:lnTo>
                      <a:pt x="978" y="142"/>
                    </a:lnTo>
                    <a:lnTo>
                      <a:pt x="978" y="142"/>
                    </a:lnTo>
                    <a:lnTo>
                      <a:pt x="982" y="146"/>
                    </a:lnTo>
                    <a:lnTo>
                      <a:pt x="994" y="158"/>
                    </a:lnTo>
                    <a:lnTo>
                      <a:pt x="1006" y="178"/>
                    </a:lnTo>
                    <a:lnTo>
                      <a:pt x="1012" y="188"/>
                    </a:lnTo>
                    <a:lnTo>
                      <a:pt x="1018" y="202"/>
                    </a:lnTo>
                    <a:lnTo>
                      <a:pt x="1022" y="216"/>
                    </a:lnTo>
                    <a:lnTo>
                      <a:pt x="1024" y="232"/>
                    </a:lnTo>
                    <a:lnTo>
                      <a:pt x="1024" y="250"/>
                    </a:lnTo>
                    <a:lnTo>
                      <a:pt x="1020" y="268"/>
                    </a:lnTo>
                    <a:lnTo>
                      <a:pt x="1014" y="288"/>
                    </a:lnTo>
                    <a:lnTo>
                      <a:pt x="1004" y="308"/>
                    </a:lnTo>
                    <a:lnTo>
                      <a:pt x="990" y="330"/>
                    </a:lnTo>
                    <a:lnTo>
                      <a:pt x="970" y="352"/>
                    </a:lnTo>
                    <a:lnTo>
                      <a:pt x="970" y="352"/>
                    </a:lnTo>
                    <a:lnTo>
                      <a:pt x="930" y="394"/>
                    </a:lnTo>
                    <a:lnTo>
                      <a:pt x="892" y="428"/>
                    </a:lnTo>
                    <a:lnTo>
                      <a:pt x="860" y="454"/>
                    </a:lnTo>
                    <a:lnTo>
                      <a:pt x="828" y="476"/>
                    </a:lnTo>
                    <a:lnTo>
                      <a:pt x="798" y="492"/>
                    </a:lnTo>
                    <a:lnTo>
                      <a:pt x="768" y="504"/>
                    </a:lnTo>
                    <a:lnTo>
                      <a:pt x="734" y="514"/>
                    </a:lnTo>
                    <a:lnTo>
                      <a:pt x="698" y="522"/>
                    </a:lnTo>
                    <a:lnTo>
                      <a:pt x="698" y="522"/>
                    </a:lnTo>
                    <a:lnTo>
                      <a:pt x="658" y="528"/>
                    </a:lnTo>
                    <a:lnTo>
                      <a:pt x="618" y="530"/>
                    </a:lnTo>
                    <a:lnTo>
                      <a:pt x="578" y="530"/>
                    </a:lnTo>
                    <a:lnTo>
                      <a:pt x="536" y="526"/>
                    </a:lnTo>
                    <a:lnTo>
                      <a:pt x="494" y="518"/>
                    </a:lnTo>
                    <a:lnTo>
                      <a:pt x="448" y="508"/>
                    </a:lnTo>
                    <a:lnTo>
                      <a:pt x="402" y="494"/>
                    </a:lnTo>
                    <a:lnTo>
                      <a:pt x="352" y="476"/>
                    </a:lnTo>
                    <a:lnTo>
                      <a:pt x="352" y="476"/>
                    </a:lnTo>
                    <a:lnTo>
                      <a:pt x="304" y="458"/>
                    </a:lnTo>
                    <a:lnTo>
                      <a:pt x="282" y="452"/>
                    </a:lnTo>
                    <a:lnTo>
                      <a:pt x="260" y="448"/>
                    </a:lnTo>
                    <a:lnTo>
                      <a:pt x="238" y="446"/>
                    </a:lnTo>
                    <a:lnTo>
                      <a:pt x="216" y="446"/>
                    </a:lnTo>
                    <a:lnTo>
                      <a:pt x="196" y="446"/>
                    </a:lnTo>
                    <a:lnTo>
                      <a:pt x="174" y="450"/>
                    </a:lnTo>
                    <a:lnTo>
                      <a:pt x="154" y="456"/>
                    </a:lnTo>
                    <a:lnTo>
                      <a:pt x="134" y="466"/>
                    </a:lnTo>
                    <a:lnTo>
                      <a:pt x="112" y="478"/>
                    </a:lnTo>
                    <a:lnTo>
                      <a:pt x="92" y="492"/>
                    </a:lnTo>
                    <a:lnTo>
                      <a:pt x="70" y="508"/>
                    </a:lnTo>
                    <a:lnTo>
                      <a:pt x="48" y="528"/>
                    </a:lnTo>
                    <a:lnTo>
                      <a:pt x="24" y="552"/>
                    </a:lnTo>
                    <a:lnTo>
                      <a:pt x="0" y="580"/>
                    </a:lnTo>
                    <a:lnTo>
                      <a:pt x="0" y="580"/>
                    </a:lnTo>
                    <a:lnTo>
                      <a:pt x="10" y="560"/>
                    </a:lnTo>
                    <a:lnTo>
                      <a:pt x="22" y="538"/>
                    </a:lnTo>
                    <a:lnTo>
                      <a:pt x="40" y="514"/>
                    </a:lnTo>
                    <a:lnTo>
                      <a:pt x="64" y="486"/>
                    </a:lnTo>
                    <a:lnTo>
                      <a:pt x="78" y="472"/>
                    </a:lnTo>
                    <a:lnTo>
                      <a:pt x="94" y="458"/>
                    </a:lnTo>
                    <a:lnTo>
                      <a:pt x="110" y="444"/>
                    </a:lnTo>
                    <a:lnTo>
                      <a:pt x="128" y="432"/>
                    </a:lnTo>
                    <a:lnTo>
                      <a:pt x="148" y="420"/>
                    </a:lnTo>
                    <a:lnTo>
                      <a:pt x="168" y="412"/>
                    </a:lnTo>
                    <a:lnTo>
                      <a:pt x="168" y="412"/>
                    </a:lnTo>
                    <a:lnTo>
                      <a:pt x="190" y="404"/>
                    </a:lnTo>
                    <a:lnTo>
                      <a:pt x="212" y="396"/>
                    </a:lnTo>
                    <a:lnTo>
                      <a:pt x="234" y="392"/>
                    </a:lnTo>
                    <a:lnTo>
                      <a:pt x="254" y="390"/>
                    </a:lnTo>
                    <a:lnTo>
                      <a:pt x="274" y="388"/>
                    </a:lnTo>
                    <a:lnTo>
                      <a:pt x="296" y="388"/>
                    </a:lnTo>
                    <a:lnTo>
                      <a:pt x="336" y="390"/>
                    </a:lnTo>
                    <a:lnTo>
                      <a:pt x="376" y="398"/>
                    </a:lnTo>
                    <a:lnTo>
                      <a:pt x="416" y="408"/>
                    </a:lnTo>
                    <a:lnTo>
                      <a:pt x="458" y="420"/>
                    </a:lnTo>
                    <a:lnTo>
                      <a:pt x="498" y="434"/>
                    </a:lnTo>
                    <a:lnTo>
                      <a:pt x="498" y="434"/>
                    </a:lnTo>
                    <a:lnTo>
                      <a:pt x="520" y="440"/>
                    </a:lnTo>
                    <a:lnTo>
                      <a:pt x="540" y="444"/>
                    </a:lnTo>
                    <a:lnTo>
                      <a:pt x="560" y="446"/>
                    </a:lnTo>
                    <a:lnTo>
                      <a:pt x="580" y="446"/>
                    </a:lnTo>
                    <a:lnTo>
                      <a:pt x="598" y="446"/>
                    </a:lnTo>
                    <a:lnTo>
                      <a:pt x="618" y="444"/>
                    </a:lnTo>
                    <a:lnTo>
                      <a:pt x="636" y="440"/>
                    </a:lnTo>
                    <a:lnTo>
                      <a:pt x="652" y="436"/>
                    </a:lnTo>
                    <a:lnTo>
                      <a:pt x="686" y="424"/>
                    </a:lnTo>
                    <a:lnTo>
                      <a:pt x="718" y="408"/>
                    </a:lnTo>
                    <a:lnTo>
                      <a:pt x="746" y="390"/>
                    </a:lnTo>
                    <a:lnTo>
                      <a:pt x="772" y="370"/>
                    </a:lnTo>
                    <a:lnTo>
                      <a:pt x="772" y="370"/>
                    </a:lnTo>
                    <a:lnTo>
                      <a:pt x="796" y="348"/>
                    </a:lnTo>
                    <a:lnTo>
                      <a:pt x="818" y="322"/>
                    </a:lnTo>
                    <a:lnTo>
                      <a:pt x="838" y="296"/>
                    </a:lnTo>
                    <a:lnTo>
                      <a:pt x="852" y="266"/>
                    </a:lnTo>
                    <a:lnTo>
                      <a:pt x="860" y="250"/>
                    </a:lnTo>
                    <a:lnTo>
                      <a:pt x="864" y="236"/>
                    </a:lnTo>
                    <a:lnTo>
                      <a:pt x="868" y="220"/>
                    </a:lnTo>
                    <a:lnTo>
                      <a:pt x="870" y="204"/>
                    </a:lnTo>
                    <a:lnTo>
                      <a:pt x="870" y="188"/>
                    </a:lnTo>
                    <a:lnTo>
                      <a:pt x="870" y="170"/>
                    </a:lnTo>
                    <a:lnTo>
                      <a:pt x="866" y="154"/>
                    </a:lnTo>
                    <a:lnTo>
                      <a:pt x="862" y="138"/>
                    </a:lnTo>
                    <a:lnTo>
                      <a:pt x="862" y="138"/>
                    </a:lnTo>
                    <a:lnTo>
                      <a:pt x="856" y="122"/>
                    </a:lnTo>
                    <a:lnTo>
                      <a:pt x="848" y="110"/>
                    </a:lnTo>
                    <a:lnTo>
                      <a:pt x="840" y="100"/>
                    </a:lnTo>
                    <a:lnTo>
                      <a:pt x="830" y="92"/>
                    </a:lnTo>
                    <a:lnTo>
                      <a:pt x="822" y="86"/>
                    </a:lnTo>
                    <a:lnTo>
                      <a:pt x="812" y="80"/>
                    </a:lnTo>
                    <a:lnTo>
                      <a:pt x="802" y="78"/>
                    </a:lnTo>
                    <a:lnTo>
                      <a:pt x="792" y="76"/>
                    </a:lnTo>
                    <a:lnTo>
                      <a:pt x="774" y="76"/>
                    </a:lnTo>
                    <a:lnTo>
                      <a:pt x="756" y="78"/>
                    </a:lnTo>
                    <a:lnTo>
                      <a:pt x="736" y="84"/>
                    </a:lnTo>
                    <a:lnTo>
                      <a:pt x="736" y="84"/>
                    </a:lnTo>
                    <a:lnTo>
                      <a:pt x="728" y="86"/>
                    </a:lnTo>
                    <a:lnTo>
                      <a:pt x="712" y="86"/>
                    </a:lnTo>
                    <a:lnTo>
                      <a:pt x="672" y="86"/>
                    </a:lnTo>
                    <a:lnTo>
                      <a:pt x="650" y="88"/>
                    </a:lnTo>
                    <a:lnTo>
                      <a:pt x="626" y="90"/>
                    </a:lnTo>
                    <a:lnTo>
                      <a:pt x="602" y="96"/>
                    </a:lnTo>
                    <a:lnTo>
                      <a:pt x="582" y="106"/>
                    </a:lnTo>
                    <a:lnTo>
                      <a:pt x="582" y="106"/>
                    </a:lnTo>
                    <a:lnTo>
                      <a:pt x="568" y="116"/>
                    </a:lnTo>
                    <a:lnTo>
                      <a:pt x="556" y="128"/>
                    </a:lnTo>
                    <a:lnTo>
                      <a:pt x="542" y="144"/>
                    </a:lnTo>
                    <a:lnTo>
                      <a:pt x="530" y="162"/>
                    </a:lnTo>
                    <a:lnTo>
                      <a:pt x="524" y="172"/>
                    </a:lnTo>
                    <a:lnTo>
                      <a:pt x="522" y="182"/>
                    </a:lnTo>
                    <a:lnTo>
                      <a:pt x="520" y="194"/>
                    </a:lnTo>
                    <a:lnTo>
                      <a:pt x="520" y="206"/>
                    </a:lnTo>
                    <a:lnTo>
                      <a:pt x="522" y="218"/>
                    </a:lnTo>
                    <a:lnTo>
                      <a:pt x="526" y="230"/>
                    </a:lnTo>
                    <a:lnTo>
                      <a:pt x="526" y="230"/>
                    </a:lnTo>
                    <a:lnTo>
                      <a:pt x="538" y="250"/>
                    </a:lnTo>
                    <a:lnTo>
                      <a:pt x="546" y="258"/>
                    </a:lnTo>
                    <a:lnTo>
                      <a:pt x="552" y="264"/>
                    </a:lnTo>
                    <a:lnTo>
                      <a:pt x="560" y="268"/>
                    </a:lnTo>
                    <a:lnTo>
                      <a:pt x="568" y="272"/>
                    </a:lnTo>
                    <a:lnTo>
                      <a:pt x="582" y="276"/>
                    </a:lnTo>
                    <a:lnTo>
                      <a:pt x="598" y="276"/>
                    </a:lnTo>
                    <a:lnTo>
                      <a:pt x="614" y="274"/>
                    </a:lnTo>
                    <a:lnTo>
                      <a:pt x="630" y="268"/>
                    </a:lnTo>
                    <a:lnTo>
                      <a:pt x="646" y="262"/>
                    </a:lnTo>
                    <a:lnTo>
                      <a:pt x="646" y="262"/>
                    </a:lnTo>
                    <a:lnTo>
                      <a:pt x="662" y="254"/>
                    </a:lnTo>
                    <a:lnTo>
                      <a:pt x="678" y="244"/>
                    </a:lnTo>
                    <a:lnTo>
                      <a:pt x="692" y="234"/>
                    </a:lnTo>
                    <a:lnTo>
                      <a:pt x="706" y="222"/>
                    </a:lnTo>
                    <a:lnTo>
                      <a:pt x="716" y="208"/>
                    </a:lnTo>
                    <a:lnTo>
                      <a:pt x="724" y="192"/>
                    </a:lnTo>
                    <a:lnTo>
                      <a:pt x="730" y="176"/>
                    </a:lnTo>
                    <a:lnTo>
                      <a:pt x="732" y="160"/>
                    </a:lnTo>
                    <a:lnTo>
                      <a:pt x="732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 rot="512464">
                <a:off x="4811182" y="3476249"/>
                <a:ext cx="1003301" cy="565149"/>
              </a:xfrm>
              <a:custGeom>
                <a:avLst/>
                <a:gdLst>
                  <a:gd name="T0" fmla="*/ 460 w 632"/>
                  <a:gd name="T1" fmla="*/ 114 h 356"/>
                  <a:gd name="T2" fmla="*/ 456 w 632"/>
                  <a:gd name="T3" fmla="*/ 152 h 356"/>
                  <a:gd name="T4" fmla="*/ 428 w 632"/>
                  <a:gd name="T5" fmla="*/ 178 h 356"/>
                  <a:gd name="T6" fmla="*/ 352 w 632"/>
                  <a:gd name="T7" fmla="*/ 208 h 356"/>
                  <a:gd name="T8" fmla="*/ 264 w 632"/>
                  <a:gd name="T9" fmla="*/ 210 h 356"/>
                  <a:gd name="T10" fmla="*/ 232 w 632"/>
                  <a:gd name="T11" fmla="*/ 194 h 356"/>
                  <a:gd name="T12" fmla="*/ 210 w 632"/>
                  <a:gd name="T13" fmla="*/ 164 h 356"/>
                  <a:gd name="T14" fmla="*/ 220 w 632"/>
                  <a:gd name="T15" fmla="*/ 124 h 356"/>
                  <a:gd name="T16" fmla="*/ 252 w 632"/>
                  <a:gd name="T17" fmla="*/ 98 h 356"/>
                  <a:gd name="T18" fmla="*/ 268 w 632"/>
                  <a:gd name="T19" fmla="*/ 44 h 356"/>
                  <a:gd name="T20" fmla="*/ 302 w 632"/>
                  <a:gd name="T21" fmla="*/ 14 h 356"/>
                  <a:gd name="T22" fmla="*/ 348 w 632"/>
                  <a:gd name="T23" fmla="*/ 8 h 356"/>
                  <a:gd name="T24" fmla="*/ 404 w 632"/>
                  <a:gd name="T25" fmla="*/ 18 h 356"/>
                  <a:gd name="T26" fmla="*/ 464 w 632"/>
                  <a:gd name="T27" fmla="*/ 18 h 356"/>
                  <a:gd name="T28" fmla="*/ 532 w 632"/>
                  <a:gd name="T29" fmla="*/ 0 h 356"/>
                  <a:gd name="T30" fmla="*/ 558 w 632"/>
                  <a:gd name="T31" fmla="*/ 6 h 356"/>
                  <a:gd name="T32" fmla="*/ 600 w 632"/>
                  <a:gd name="T33" fmla="*/ 52 h 356"/>
                  <a:gd name="T34" fmla="*/ 604 w 632"/>
                  <a:gd name="T35" fmla="*/ 88 h 356"/>
                  <a:gd name="T36" fmla="*/ 628 w 632"/>
                  <a:gd name="T37" fmla="*/ 124 h 356"/>
                  <a:gd name="T38" fmla="*/ 630 w 632"/>
                  <a:gd name="T39" fmla="*/ 166 h 356"/>
                  <a:gd name="T40" fmla="*/ 598 w 632"/>
                  <a:gd name="T41" fmla="*/ 216 h 356"/>
                  <a:gd name="T42" fmla="*/ 530 w 632"/>
                  <a:gd name="T43" fmla="*/ 280 h 356"/>
                  <a:gd name="T44" fmla="*/ 452 w 632"/>
                  <a:gd name="T45" fmla="*/ 316 h 356"/>
                  <a:gd name="T46" fmla="*/ 382 w 632"/>
                  <a:gd name="T47" fmla="*/ 326 h 356"/>
                  <a:gd name="T48" fmla="*/ 276 w 632"/>
                  <a:gd name="T49" fmla="*/ 312 h 356"/>
                  <a:gd name="T50" fmla="*/ 188 w 632"/>
                  <a:gd name="T51" fmla="*/ 282 h 356"/>
                  <a:gd name="T52" fmla="*/ 120 w 632"/>
                  <a:gd name="T53" fmla="*/ 274 h 356"/>
                  <a:gd name="T54" fmla="*/ 70 w 632"/>
                  <a:gd name="T55" fmla="*/ 294 h 356"/>
                  <a:gd name="T56" fmla="*/ 0 w 632"/>
                  <a:gd name="T57" fmla="*/ 356 h 356"/>
                  <a:gd name="T58" fmla="*/ 40 w 632"/>
                  <a:gd name="T59" fmla="*/ 298 h 356"/>
                  <a:gd name="T60" fmla="*/ 104 w 632"/>
                  <a:gd name="T61" fmla="*/ 252 h 356"/>
                  <a:gd name="T62" fmla="*/ 182 w 632"/>
                  <a:gd name="T63" fmla="*/ 238 h 356"/>
                  <a:gd name="T64" fmla="*/ 308 w 632"/>
                  <a:gd name="T65" fmla="*/ 266 h 356"/>
                  <a:gd name="T66" fmla="*/ 380 w 632"/>
                  <a:gd name="T67" fmla="*/ 274 h 356"/>
                  <a:gd name="T68" fmla="*/ 460 w 632"/>
                  <a:gd name="T69" fmla="*/ 240 h 356"/>
                  <a:gd name="T70" fmla="*/ 504 w 632"/>
                  <a:gd name="T71" fmla="*/ 198 h 356"/>
                  <a:gd name="T72" fmla="*/ 536 w 632"/>
                  <a:gd name="T73" fmla="*/ 124 h 356"/>
                  <a:gd name="T74" fmla="*/ 528 w 632"/>
                  <a:gd name="T75" fmla="*/ 74 h 356"/>
                  <a:gd name="T76" fmla="*/ 500 w 632"/>
                  <a:gd name="T77" fmla="*/ 48 h 356"/>
                  <a:gd name="T78" fmla="*/ 454 w 632"/>
                  <a:gd name="T79" fmla="*/ 52 h 356"/>
                  <a:gd name="T80" fmla="*/ 400 w 632"/>
                  <a:gd name="T81" fmla="*/ 54 h 356"/>
                  <a:gd name="T82" fmla="*/ 358 w 632"/>
                  <a:gd name="T83" fmla="*/ 64 h 356"/>
                  <a:gd name="T84" fmla="*/ 326 w 632"/>
                  <a:gd name="T85" fmla="*/ 100 h 356"/>
                  <a:gd name="T86" fmla="*/ 322 w 632"/>
                  <a:gd name="T87" fmla="*/ 134 h 356"/>
                  <a:gd name="T88" fmla="*/ 340 w 632"/>
                  <a:gd name="T89" fmla="*/ 162 h 356"/>
                  <a:gd name="T90" fmla="*/ 378 w 632"/>
                  <a:gd name="T91" fmla="*/ 168 h 356"/>
                  <a:gd name="T92" fmla="*/ 428 w 632"/>
                  <a:gd name="T93" fmla="*/ 144 h 356"/>
                  <a:gd name="T94" fmla="*/ 450 w 632"/>
                  <a:gd name="T95" fmla="*/ 10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2" h="356">
                    <a:moveTo>
                      <a:pt x="450" y="98"/>
                    </a:moveTo>
                    <a:lnTo>
                      <a:pt x="450" y="98"/>
                    </a:lnTo>
                    <a:lnTo>
                      <a:pt x="456" y="106"/>
                    </a:lnTo>
                    <a:lnTo>
                      <a:pt x="460" y="114"/>
                    </a:lnTo>
                    <a:lnTo>
                      <a:pt x="462" y="126"/>
                    </a:lnTo>
                    <a:lnTo>
                      <a:pt x="462" y="138"/>
                    </a:lnTo>
                    <a:lnTo>
                      <a:pt x="460" y="146"/>
                    </a:lnTo>
                    <a:lnTo>
                      <a:pt x="456" y="152"/>
                    </a:lnTo>
                    <a:lnTo>
                      <a:pt x="452" y="158"/>
                    </a:lnTo>
                    <a:lnTo>
                      <a:pt x="446" y="166"/>
                    </a:lnTo>
                    <a:lnTo>
                      <a:pt x="438" y="172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04" y="190"/>
                    </a:lnTo>
                    <a:lnTo>
                      <a:pt x="378" y="200"/>
                    </a:lnTo>
                    <a:lnTo>
                      <a:pt x="352" y="208"/>
                    </a:lnTo>
                    <a:lnTo>
                      <a:pt x="326" y="212"/>
                    </a:lnTo>
                    <a:lnTo>
                      <a:pt x="300" y="214"/>
                    </a:lnTo>
                    <a:lnTo>
                      <a:pt x="276" y="212"/>
                    </a:lnTo>
                    <a:lnTo>
                      <a:pt x="264" y="210"/>
                    </a:lnTo>
                    <a:lnTo>
                      <a:pt x="252" y="206"/>
                    </a:lnTo>
                    <a:lnTo>
                      <a:pt x="242" y="200"/>
                    </a:lnTo>
                    <a:lnTo>
                      <a:pt x="232" y="194"/>
                    </a:lnTo>
                    <a:lnTo>
                      <a:pt x="232" y="194"/>
                    </a:lnTo>
                    <a:lnTo>
                      <a:pt x="224" y="186"/>
                    </a:lnTo>
                    <a:lnTo>
                      <a:pt x="218" y="180"/>
                    </a:lnTo>
                    <a:lnTo>
                      <a:pt x="214" y="172"/>
                    </a:lnTo>
                    <a:lnTo>
                      <a:pt x="210" y="164"/>
                    </a:lnTo>
                    <a:lnTo>
                      <a:pt x="210" y="158"/>
                    </a:lnTo>
                    <a:lnTo>
                      <a:pt x="210" y="150"/>
                    </a:lnTo>
                    <a:lnTo>
                      <a:pt x="214" y="136"/>
                    </a:lnTo>
                    <a:lnTo>
                      <a:pt x="220" y="124"/>
                    </a:lnTo>
                    <a:lnTo>
                      <a:pt x="230" y="112"/>
                    </a:lnTo>
                    <a:lnTo>
                      <a:pt x="240" y="104"/>
                    </a:lnTo>
                    <a:lnTo>
                      <a:pt x="252" y="98"/>
                    </a:lnTo>
                    <a:lnTo>
                      <a:pt x="252" y="98"/>
                    </a:lnTo>
                    <a:lnTo>
                      <a:pt x="252" y="86"/>
                    </a:lnTo>
                    <a:lnTo>
                      <a:pt x="256" y="74"/>
                    </a:lnTo>
                    <a:lnTo>
                      <a:pt x="260" y="60"/>
                    </a:lnTo>
                    <a:lnTo>
                      <a:pt x="268" y="44"/>
                    </a:lnTo>
                    <a:lnTo>
                      <a:pt x="278" y="30"/>
                    </a:lnTo>
                    <a:lnTo>
                      <a:pt x="284" y="24"/>
                    </a:lnTo>
                    <a:lnTo>
                      <a:pt x="292" y="18"/>
                    </a:lnTo>
                    <a:lnTo>
                      <a:pt x="302" y="14"/>
                    </a:lnTo>
                    <a:lnTo>
                      <a:pt x="312" y="12"/>
                    </a:lnTo>
                    <a:lnTo>
                      <a:pt x="312" y="12"/>
                    </a:lnTo>
                    <a:lnTo>
                      <a:pt x="330" y="8"/>
                    </a:lnTo>
                    <a:lnTo>
                      <a:pt x="348" y="8"/>
                    </a:lnTo>
                    <a:lnTo>
                      <a:pt x="362" y="8"/>
                    </a:lnTo>
                    <a:lnTo>
                      <a:pt x="376" y="10"/>
                    </a:lnTo>
                    <a:lnTo>
                      <a:pt x="390" y="14"/>
                    </a:lnTo>
                    <a:lnTo>
                      <a:pt x="404" y="18"/>
                    </a:lnTo>
                    <a:lnTo>
                      <a:pt x="436" y="32"/>
                    </a:lnTo>
                    <a:lnTo>
                      <a:pt x="436" y="32"/>
                    </a:lnTo>
                    <a:lnTo>
                      <a:pt x="450" y="24"/>
                    </a:lnTo>
                    <a:lnTo>
                      <a:pt x="464" y="18"/>
                    </a:lnTo>
                    <a:lnTo>
                      <a:pt x="482" y="10"/>
                    </a:lnTo>
                    <a:lnTo>
                      <a:pt x="500" y="4"/>
                    </a:lnTo>
                    <a:lnTo>
                      <a:pt x="522" y="0"/>
                    </a:lnTo>
                    <a:lnTo>
                      <a:pt x="532" y="0"/>
                    </a:lnTo>
                    <a:lnTo>
                      <a:pt x="540" y="0"/>
                    </a:lnTo>
                    <a:lnTo>
                      <a:pt x="550" y="2"/>
                    </a:lnTo>
                    <a:lnTo>
                      <a:pt x="558" y="6"/>
                    </a:lnTo>
                    <a:lnTo>
                      <a:pt x="558" y="6"/>
                    </a:lnTo>
                    <a:lnTo>
                      <a:pt x="574" y="16"/>
                    </a:lnTo>
                    <a:lnTo>
                      <a:pt x="586" y="26"/>
                    </a:lnTo>
                    <a:lnTo>
                      <a:pt x="594" y="40"/>
                    </a:lnTo>
                    <a:lnTo>
                      <a:pt x="600" y="52"/>
                    </a:lnTo>
                    <a:lnTo>
                      <a:pt x="604" y="64"/>
                    </a:lnTo>
                    <a:lnTo>
                      <a:pt x="606" y="74"/>
                    </a:lnTo>
                    <a:lnTo>
                      <a:pt x="606" y="82"/>
                    </a:lnTo>
                    <a:lnTo>
                      <a:pt x="604" y="88"/>
                    </a:lnTo>
                    <a:lnTo>
                      <a:pt x="604" y="88"/>
                    </a:lnTo>
                    <a:lnTo>
                      <a:pt x="612" y="96"/>
                    </a:lnTo>
                    <a:lnTo>
                      <a:pt x="620" y="108"/>
                    </a:lnTo>
                    <a:lnTo>
                      <a:pt x="628" y="124"/>
                    </a:lnTo>
                    <a:lnTo>
                      <a:pt x="630" y="134"/>
                    </a:lnTo>
                    <a:lnTo>
                      <a:pt x="632" y="142"/>
                    </a:lnTo>
                    <a:lnTo>
                      <a:pt x="632" y="154"/>
                    </a:lnTo>
                    <a:lnTo>
                      <a:pt x="630" y="166"/>
                    </a:lnTo>
                    <a:lnTo>
                      <a:pt x="626" y="178"/>
                    </a:lnTo>
                    <a:lnTo>
                      <a:pt x="618" y="190"/>
                    </a:lnTo>
                    <a:lnTo>
                      <a:pt x="610" y="204"/>
                    </a:lnTo>
                    <a:lnTo>
                      <a:pt x="598" y="216"/>
                    </a:lnTo>
                    <a:lnTo>
                      <a:pt x="598" y="216"/>
                    </a:lnTo>
                    <a:lnTo>
                      <a:pt x="572" y="242"/>
                    </a:lnTo>
                    <a:lnTo>
                      <a:pt x="550" y="262"/>
                    </a:lnTo>
                    <a:lnTo>
                      <a:pt x="530" y="280"/>
                    </a:lnTo>
                    <a:lnTo>
                      <a:pt x="510" y="292"/>
                    </a:lnTo>
                    <a:lnTo>
                      <a:pt x="492" y="302"/>
                    </a:lnTo>
                    <a:lnTo>
                      <a:pt x="472" y="310"/>
                    </a:lnTo>
                    <a:lnTo>
                      <a:pt x="452" y="316"/>
                    </a:lnTo>
                    <a:lnTo>
                      <a:pt x="430" y="322"/>
                    </a:lnTo>
                    <a:lnTo>
                      <a:pt x="430" y="322"/>
                    </a:lnTo>
                    <a:lnTo>
                      <a:pt x="406" y="324"/>
                    </a:lnTo>
                    <a:lnTo>
                      <a:pt x="382" y="326"/>
                    </a:lnTo>
                    <a:lnTo>
                      <a:pt x="356" y="326"/>
                    </a:lnTo>
                    <a:lnTo>
                      <a:pt x="330" y="324"/>
                    </a:lnTo>
                    <a:lnTo>
                      <a:pt x="304" y="318"/>
                    </a:lnTo>
                    <a:lnTo>
                      <a:pt x="276" y="312"/>
                    </a:lnTo>
                    <a:lnTo>
                      <a:pt x="248" y="304"/>
                    </a:lnTo>
                    <a:lnTo>
                      <a:pt x="218" y="292"/>
                    </a:lnTo>
                    <a:lnTo>
                      <a:pt x="218" y="292"/>
                    </a:lnTo>
                    <a:lnTo>
                      <a:pt x="188" y="282"/>
                    </a:lnTo>
                    <a:lnTo>
                      <a:pt x="160" y="276"/>
                    </a:lnTo>
                    <a:lnTo>
                      <a:pt x="146" y="274"/>
                    </a:lnTo>
                    <a:lnTo>
                      <a:pt x="134" y="274"/>
                    </a:lnTo>
                    <a:lnTo>
                      <a:pt x="120" y="274"/>
                    </a:lnTo>
                    <a:lnTo>
                      <a:pt x="108" y="278"/>
                    </a:lnTo>
                    <a:lnTo>
                      <a:pt x="94" y="282"/>
                    </a:lnTo>
                    <a:lnTo>
                      <a:pt x="82" y="286"/>
                    </a:lnTo>
                    <a:lnTo>
                      <a:pt x="70" y="294"/>
                    </a:lnTo>
                    <a:lnTo>
                      <a:pt x="56" y="302"/>
                    </a:lnTo>
                    <a:lnTo>
                      <a:pt x="28" y="326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6" y="344"/>
                    </a:lnTo>
                    <a:lnTo>
                      <a:pt x="14" y="332"/>
                    </a:lnTo>
                    <a:lnTo>
                      <a:pt x="24" y="316"/>
                    </a:lnTo>
                    <a:lnTo>
                      <a:pt x="40" y="298"/>
                    </a:lnTo>
                    <a:lnTo>
                      <a:pt x="58" y="282"/>
                    </a:lnTo>
                    <a:lnTo>
                      <a:pt x="78" y="266"/>
                    </a:lnTo>
                    <a:lnTo>
                      <a:pt x="90" y="258"/>
                    </a:lnTo>
                    <a:lnTo>
                      <a:pt x="104" y="252"/>
                    </a:lnTo>
                    <a:lnTo>
                      <a:pt x="104" y="252"/>
                    </a:lnTo>
                    <a:lnTo>
                      <a:pt x="130" y="244"/>
                    </a:lnTo>
                    <a:lnTo>
                      <a:pt x="156" y="240"/>
                    </a:lnTo>
                    <a:lnTo>
                      <a:pt x="182" y="238"/>
                    </a:lnTo>
                    <a:lnTo>
                      <a:pt x="206" y="240"/>
                    </a:lnTo>
                    <a:lnTo>
                      <a:pt x="232" y="244"/>
                    </a:lnTo>
                    <a:lnTo>
                      <a:pt x="256" y="252"/>
                    </a:lnTo>
                    <a:lnTo>
                      <a:pt x="308" y="266"/>
                    </a:lnTo>
                    <a:lnTo>
                      <a:pt x="308" y="266"/>
                    </a:lnTo>
                    <a:lnTo>
                      <a:pt x="332" y="272"/>
                    </a:lnTo>
                    <a:lnTo>
                      <a:pt x="356" y="274"/>
                    </a:lnTo>
                    <a:lnTo>
                      <a:pt x="380" y="274"/>
                    </a:lnTo>
                    <a:lnTo>
                      <a:pt x="402" y="268"/>
                    </a:lnTo>
                    <a:lnTo>
                      <a:pt x="424" y="262"/>
                    </a:lnTo>
                    <a:lnTo>
                      <a:pt x="442" y="252"/>
                    </a:lnTo>
                    <a:lnTo>
                      <a:pt x="460" y="240"/>
                    </a:lnTo>
                    <a:lnTo>
                      <a:pt x="476" y="228"/>
                    </a:lnTo>
                    <a:lnTo>
                      <a:pt x="476" y="228"/>
                    </a:lnTo>
                    <a:lnTo>
                      <a:pt x="490" y="214"/>
                    </a:lnTo>
                    <a:lnTo>
                      <a:pt x="504" y="198"/>
                    </a:lnTo>
                    <a:lnTo>
                      <a:pt x="516" y="182"/>
                    </a:lnTo>
                    <a:lnTo>
                      <a:pt x="526" y="164"/>
                    </a:lnTo>
                    <a:lnTo>
                      <a:pt x="532" y="144"/>
                    </a:lnTo>
                    <a:lnTo>
                      <a:pt x="536" y="124"/>
                    </a:lnTo>
                    <a:lnTo>
                      <a:pt x="536" y="104"/>
                    </a:lnTo>
                    <a:lnTo>
                      <a:pt x="532" y="84"/>
                    </a:lnTo>
                    <a:lnTo>
                      <a:pt x="532" y="84"/>
                    </a:lnTo>
                    <a:lnTo>
                      <a:pt x="528" y="74"/>
                    </a:lnTo>
                    <a:lnTo>
                      <a:pt x="522" y="68"/>
                    </a:lnTo>
                    <a:lnTo>
                      <a:pt x="518" y="60"/>
                    </a:lnTo>
                    <a:lnTo>
                      <a:pt x="512" y="56"/>
                    </a:lnTo>
                    <a:lnTo>
                      <a:pt x="500" y="48"/>
                    </a:lnTo>
                    <a:lnTo>
                      <a:pt x="488" y="46"/>
                    </a:lnTo>
                    <a:lnTo>
                      <a:pt x="476" y="46"/>
                    </a:lnTo>
                    <a:lnTo>
                      <a:pt x="466" y="48"/>
                    </a:lnTo>
                    <a:lnTo>
                      <a:pt x="454" y="52"/>
                    </a:lnTo>
                    <a:lnTo>
                      <a:pt x="454" y="52"/>
                    </a:lnTo>
                    <a:lnTo>
                      <a:pt x="440" y="52"/>
                    </a:lnTo>
                    <a:lnTo>
                      <a:pt x="414" y="52"/>
                    </a:lnTo>
                    <a:lnTo>
                      <a:pt x="400" y="54"/>
                    </a:lnTo>
                    <a:lnTo>
                      <a:pt x="386" y="56"/>
                    </a:lnTo>
                    <a:lnTo>
                      <a:pt x="372" y="60"/>
                    </a:lnTo>
                    <a:lnTo>
                      <a:pt x="358" y="64"/>
                    </a:lnTo>
                    <a:lnTo>
                      <a:pt x="358" y="64"/>
                    </a:lnTo>
                    <a:lnTo>
                      <a:pt x="350" y="72"/>
                    </a:lnTo>
                    <a:lnTo>
                      <a:pt x="342" y="78"/>
                    </a:lnTo>
                    <a:lnTo>
                      <a:pt x="334" y="88"/>
                    </a:lnTo>
                    <a:lnTo>
                      <a:pt x="326" y="100"/>
                    </a:lnTo>
                    <a:lnTo>
                      <a:pt x="322" y="112"/>
                    </a:lnTo>
                    <a:lnTo>
                      <a:pt x="320" y="118"/>
                    </a:lnTo>
                    <a:lnTo>
                      <a:pt x="320" y="126"/>
                    </a:lnTo>
                    <a:lnTo>
                      <a:pt x="322" y="134"/>
                    </a:lnTo>
                    <a:lnTo>
                      <a:pt x="324" y="140"/>
                    </a:lnTo>
                    <a:lnTo>
                      <a:pt x="324" y="140"/>
                    </a:lnTo>
                    <a:lnTo>
                      <a:pt x="332" y="154"/>
                    </a:lnTo>
                    <a:lnTo>
                      <a:pt x="340" y="162"/>
                    </a:lnTo>
                    <a:lnTo>
                      <a:pt x="350" y="168"/>
                    </a:lnTo>
                    <a:lnTo>
                      <a:pt x="358" y="170"/>
                    </a:lnTo>
                    <a:lnTo>
                      <a:pt x="368" y="170"/>
                    </a:lnTo>
                    <a:lnTo>
                      <a:pt x="378" y="168"/>
                    </a:lnTo>
                    <a:lnTo>
                      <a:pt x="398" y="160"/>
                    </a:lnTo>
                    <a:lnTo>
                      <a:pt x="398" y="160"/>
                    </a:lnTo>
                    <a:lnTo>
                      <a:pt x="418" y="150"/>
                    </a:lnTo>
                    <a:lnTo>
                      <a:pt x="428" y="144"/>
                    </a:lnTo>
                    <a:lnTo>
                      <a:pt x="436" y="136"/>
                    </a:lnTo>
                    <a:lnTo>
                      <a:pt x="442" y="128"/>
                    </a:lnTo>
                    <a:lnTo>
                      <a:pt x="446" y="118"/>
                    </a:lnTo>
                    <a:lnTo>
                      <a:pt x="450" y="108"/>
                    </a:lnTo>
                    <a:lnTo>
                      <a:pt x="450" y="98"/>
                    </a:lnTo>
                    <a:lnTo>
                      <a:pt x="450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PA_任意多边形 24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-8045520" y="2839851"/>
              <a:ext cx="242852" cy="901926"/>
            </a:xfrm>
            <a:custGeom>
              <a:avLst/>
              <a:gdLst>
                <a:gd name="connsiteX0" fmla="*/ 0 w 207510"/>
                <a:gd name="connsiteY0" fmla="*/ 0 h 630144"/>
                <a:gd name="connsiteX1" fmla="*/ 36465 w 207510"/>
                <a:gd name="connsiteY1" fmla="*/ 0 h 630144"/>
                <a:gd name="connsiteX2" fmla="*/ 36465 w 207510"/>
                <a:gd name="connsiteY2" fmla="*/ 598444 h 630144"/>
                <a:gd name="connsiteX3" fmla="*/ 207510 w 207510"/>
                <a:gd name="connsiteY3" fmla="*/ 598444 h 630144"/>
                <a:gd name="connsiteX4" fmla="*/ 207510 w 207510"/>
                <a:gd name="connsiteY4" fmla="*/ 630144 h 630144"/>
                <a:gd name="connsiteX5" fmla="*/ 0 w 207510"/>
                <a:gd name="connsiteY5" fmla="*/ 630144 h 63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0" h="630144">
                  <a:moveTo>
                    <a:pt x="0" y="0"/>
                  </a:moveTo>
                  <a:lnTo>
                    <a:pt x="36465" y="0"/>
                  </a:lnTo>
                  <a:lnTo>
                    <a:pt x="36465" y="598444"/>
                  </a:lnTo>
                  <a:lnTo>
                    <a:pt x="207510" y="598444"/>
                  </a:lnTo>
                  <a:lnTo>
                    <a:pt x="207510" y="630144"/>
                  </a:lnTo>
                  <a:lnTo>
                    <a:pt x="0" y="6301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endParaRPr>
            </a:p>
          </p:txBody>
        </p:sp>
        <p:sp>
          <p:nvSpPr>
            <p:cNvPr id="13" name="PA_任意多边形 20"/>
            <p:cNvSpPr/>
            <p:nvPr>
              <p:custDataLst>
                <p:tags r:id="rId5"/>
              </p:custDataLst>
            </p:nvPr>
          </p:nvSpPr>
          <p:spPr>
            <a:xfrm flipH="1">
              <a:off x="-2582996" y="1886498"/>
              <a:ext cx="267759" cy="828862"/>
            </a:xfrm>
            <a:custGeom>
              <a:avLst/>
              <a:gdLst>
                <a:gd name="connsiteX0" fmla="*/ 207510 w 207510"/>
                <a:gd name="connsiteY0" fmla="*/ 0 h 589493"/>
                <a:gd name="connsiteX1" fmla="*/ 0 w 207510"/>
                <a:gd name="connsiteY1" fmla="*/ 0 h 589493"/>
                <a:gd name="connsiteX2" fmla="*/ 0 w 207510"/>
                <a:gd name="connsiteY2" fmla="*/ 589493 h 589493"/>
                <a:gd name="connsiteX3" fmla="*/ 36465 w 207510"/>
                <a:gd name="connsiteY3" fmla="*/ 589493 h 589493"/>
                <a:gd name="connsiteX4" fmla="*/ 36465 w 207510"/>
                <a:gd name="connsiteY4" fmla="*/ 31701 h 589493"/>
                <a:gd name="connsiteX5" fmla="*/ 207510 w 207510"/>
                <a:gd name="connsiteY5" fmla="*/ 31701 h 58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0" h="589493">
                  <a:moveTo>
                    <a:pt x="207510" y="0"/>
                  </a:moveTo>
                  <a:lnTo>
                    <a:pt x="0" y="0"/>
                  </a:lnTo>
                  <a:lnTo>
                    <a:pt x="0" y="589493"/>
                  </a:lnTo>
                  <a:lnTo>
                    <a:pt x="36465" y="589493"/>
                  </a:lnTo>
                  <a:lnTo>
                    <a:pt x="36465" y="31701"/>
                  </a:lnTo>
                  <a:lnTo>
                    <a:pt x="207510" y="3170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endParaRPr>
            </a:p>
          </p:txBody>
        </p:sp>
        <p:sp>
          <p:nvSpPr>
            <p:cNvPr id="14" name="任意多边形: 形状 49"/>
            <p:cNvSpPr/>
            <p:nvPr>
              <p:custDataLst>
                <p:tags r:id="rId6"/>
              </p:custDataLst>
            </p:nvPr>
          </p:nvSpPr>
          <p:spPr>
            <a:xfrm>
              <a:off x="-8389148" y="1443030"/>
              <a:ext cx="4270058" cy="1066436"/>
            </a:xfrm>
            <a:custGeom>
              <a:avLst/>
              <a:gdLst/>
              <a:ahLst/>
              <a:cxnLst/>
              <a:rect l="l" t="t" r="r" b="b"/>
              <a:pathLst>
                <a:path w="4272756" h="1068532">
                  <a:moveTo>
                    <a:pt x="1304925" y="673245"/>
                  </a:moveTo>
                  <a:cubicBezTo>
                    <a:pt x="1308100" y="676420"/>
                    <a:pt x="1301750" y="690707"/>
                    <a:pt x="1285875" y="716107"/>
                  </a:cubicBezTo>
                  <a:cubicBezTo>
                    <a:pt x="1273175" y="738332"/>
                    <a:pt x="1262063" y="765320"/>
                    <a:pt x="1252538" y="797070"/>
                  </a:cubicBezTo>
                  <a:cubicBezTo>
                    <a:pt x="1236663" y="831995"/>
                    <a:pt x="1228725" y="865332"/>
                    <a:pt x="1228725" y="897082"/>
                  </a:cubicBezTo>
                  <a:cubicBezTo>
                    <a:pt x="1228725" y="906607"/>
                    <a:pt x="1228725" y="911370"/>
                    <a:pt x="1228725" y="911370"/>
                  </a:cubicBezTo>
                  <a:cubicBezTo>
                    <a:pt x="1216025" y="927245"/>
                    <a:pt x="1182688" y="919307"/>
                    <a:pt x="1128713" y="887557"/>
                  </a:cubicBezTo>
                  <a:cubicBezTo>
                    <a:pt x="1119188" y="884382"/>
                    <a:pt x="1108075" y="882795"/>
                    <a:pt x="1095375" y="882795"/>
                  </a:cubicBezTo>
                  <a:cubicBezTo>
                    <a:pt x="1085850" y="882795"/>
                    <a:pt x="1082675" y="879620"/>
                    <a:pt x="1085850" y="873270"/>
                  </a:cubicBezTo>
                  <a:cubicBezTo>
                    <a:pt x="1076325" y="857395"/>
                    <a:pt x="1103313" y="820882"/>
                    <a:pt x="1166813" y="763732"/>
                  </a:cubicBezTo>
                  <a:cubicBezTo>
                    <a:pt x="1243013" y="700232"/>
                    <a:pt x="1289050" y="670070"/>
                    <a:pt x="1304925" y="673245"/>
                  </a:cubicBezTo>
                  <a:close/>
                  <a:moveTo>
                    <a:pt x="1752600" y="658957"/>
                  </a:moveTo>
                  <a:cubicBezTo>
                    <a:pt x="1749425" y="665307"/>
                    <a:pt x="1738313" y="676420"/>
                    <a:pt x="1719263" y="692295"/>
                  </a:cubicBezTo>
                  <a:cubicBezTo>
                    <a:pt x="1719263" y="695470"/>
                    <a:pt x="1722438" y="703407"/>
                    <a:pt x="1728788" y="716107"/>
                  </a:cubicBezTo>
                  <a:cubicBezTo>
                    <a:pt x="1741488" y="728807"/>
                    <a:pt x="1752600" y="743095"/>
                    <a:pt x="1762125" y="758970"/>
                  </a:cubicBezTo>
                  <a:cubicBezTo>
                    <a:pt x="1768475" y="778020"/>
                    <a:pt x="1774825" y="795482"/>
                    <a:pt x="1781175" y="811357"/>
                  </a:cubicBezTo>
                  <a:cubicBezTo>
                    <a:pt x="1787525" y="830407"/>
                    <a:pt x="1793875" y="843107"/>
                    <a:pt x="1800225" y="849457"/>
                  </a:cubicBezTo>
                  <a:cubicBezTo>
                    <a:pt x="1809750" y="865332"/>
                    <a:pt x="1817688" y="879620"/>
                    <a:pt x="1824038" y="892320"/>
                  </a:cubicBezTo>
                  <a:cubicBezTo>
                    <a:pt x="1897063" y="990745"/>
                    <a:pt x="1924050" y="1041545"/>
                    <a:pt x="1905000" y="1044720"/>
                  </a:cubicBezTo>
                  <a:cubicBezTo>
                    <a:pt x="1898650" y="1057420"/>
                    <a:pt x="1847850" y="1065357"/>
                    <a:pt x="1752600" y="1068532"/>
                  </a:cubicBezTo>
                  <a:cubicBezTo>
                    <a:pt x="1689100" y="1065357"/>
                    <a:pt x="1628775" y="1062182"/>
                    <a:pt x="1571625" y="1059007"/>
                  </a:cubicBezTo>
                  <a:cubicBezTo>
                    <a:pt x="1485900" y="1055832"/>
                    <a:pt x="1425575" y="1022495"/>
                    <a:pt x="1390650" y="958995"/>
                  </a:cubicBezTo>
                  <a:cubicBezTo>
                    <a:pt x="1368425" y="920895"/>
                    <a:pt x="1355725" y="890732"/>
                    <a:pt x="1352550" y="868507"/>
                  </a:cubicBezTo>
                  <a:cubicBezTo>
                    <a:pt x="1346200" y="833582"/>
                    <a:pt x="1349375" y="789132"/>
                    <a:pt x="1362075" y="735157"/>
                  </a:cubicBezTo>
                  <a:cubicBezTo>
                    <a:pt x="1365250" y="716107"/>
                    <a:pt x="1365250" y="700232"/>
                    <a:pt x="1362075" y="687532"/>
                  </a:cubicBezTo>
                  <a:cubicBezTo>
                    <a:pt x="1362075" y="684357"/>
                    <a:pt x="1363663" y="682770"/>
                    <a:pt x="1366838" y="682770"/>
                  </a:cubicBezTo>
                  <a:cubicBezTo>
                    <a:pt x="1392238" y="682770"/>
                    <a:pt x="1408113" y="689120"/>
                    <a:pt x="1414463" y="701820"/>
                  </a:cubicBezTo>
                  <a:cubicBezTo>
                    <a:pt x="1414463" y="708170"/>
                    <a:pt x="1411288" y="724045"/>
                    <a:pt x="1404938" y="749445"/>
                  </a:cubicBezTo>
                  <a:cubicBezTo>
                    <a:pt x="1398588" y="790720"/>
                    <a:pt x="1395413" y="819295"/>
                    <a:pt x="1395413" y="835170"/>
                  </a:cubicBezTo>
                  <a:cubicBezTo>
                    <a:pt x="1398588" y="882795"/>
                    <a:pt x="1417638" y="916132"/>
                    <a:pt x="1452563" y="935182"/>
                  </a:cubicBezTo>
                  <a:cubicBezTo>
                    <a:pt x="1497013" y="960582"/>
                    <a:pt x="1584325" y="968520"/>
                    <a:pt x="1714500" y="958995"/>
                  </a:cubicBezTo>
                  <a:cubicBezTo>
                    <a:pt x="1749425" y="955820"/>
                    <a:pt x="1768475" y="939945"/>
                    <a:pt x="1771650" y="911370"/>
                  </a:cubicBezTo>
                  <a:cubicBezTo>
                    <a:pt x="1768475" y="901845"/>
                    <a:pt x="1762125" y="885970"/>
                    <a:pt x="1752600" y="863745"/>
                  </a:cubicBezTo>
                  <a:cubicBezTo>
                    <a:pt x="1749425" y="854220"/>
                    <a:pt x="1746250" y="843107"/>
                    <a:pt x="1743075" y="830407"/>
                  </a:cubicBezTo>
                  <a:cubicBezTo>
                    <a:pt x="1717675" y="754207"/>
                    <a:pt x="1701800" y="716107"/>
                    <a:pt x="1695450" y="716107"/>
                  </a:cubicBezTo>
                  <a:cubicBezTo>
                    <a:pt x="1685925" y="716107"/>
                    <a:pt x="1666875" y="735157"/>
                    <a:pt x="1638300" y="773257"/>
                  </a:cubicBezTo>
                  <a:cubicBezTo>
                    <a:pt x="1638300" y="770082"/>
                    <a:pt x="1636713" y="771670"/>
                    <a:pt x="1633538" y="778020"/>
                  </a:cubicBezTo>
                  <a:cubicBezTo>
                    <a:pt x="1630363" y="784370"/>
                    <a:pt x="1625600" y="792307"/>
                    <a:pt x="1619250" y="801832"/>
                  </a:cubicBezTo>
                  <a:cubicBezTo>
                    <a:pt x="1603375" y="843107"/>
                    <a:pt x="1585913" y="862157"/>
                    <a:pt x="1566863" y="858982"/>
                  </a:cubicBezTo>
                  <a:cubicBezTo>
                    <a:pt x="1522413" y="839932"/>
                    <a:pt x="1493838" y="798657"/>
                    <a:pt x="1481138" y="735157"/>
                  </a:cubicBezTo>
                  <a:cubicBezTo>
                    <a:pt x="1481138" y="735157"/>
                    <a:pt x="1493838" y="738332"/>
                    <a:pt x="1519238" y="744682"/>
                  </a:cubicBezTo>
                  <a:cubicBezTo>
                    <a:pt x="1541463" y="747857"/>
                    <a:pt x="1555750" y="749445"/>
                    <a:pt x="1562100" y="749445"/>
                  </a:cubicBezTo>
                  <a:cubicBezTo>
                    <a:pt x="1568450" y="749445"/>
                    <a:pt x="1585913" y="743095"/>
                    <a:pt x="1614488" y="730395"/>
                  </a:cubicBezTo>
                  <a:cubicBezTo>
                    <a:pt x="1627188" y="720870"/>
                    <a:pt x="1636713" y="714520"/>
                    <a:pt x="1643063" y="711345"/>
                  </a:cubicBezTo>
                  <a:cubicBezTo>
                    <a:pt x="1658938" y="704995"/>
                    <a:pt x="1674813" y="697057"/>
                    <a:pt x="1690688" y="687532"/>
                  </a:cubicBezTo>
                  <a:cubicBezTo>
                    <a:pt x="1728788" y="665307"/>
                    <a:pt x="1749425" y="655782"/>
                    <a:pt x="1752600" y="658957"/>
                  </a:cubicBezTo>
                  <a:close/>
                  <a:moveTo>
                    <a:pt x="1837432" y="657394"/>
                  </a:moveTo>
                  <a:cubicBezTo>
                    <a:pt x="1872159" y="655658"/>
                    <a:pt x="1931194" y="667292"/>
                    <a:pt x="2014538" y="692295"/>
                  </a:cubicBezTo>
                  <a:cubicBezTo>
                    <a:pt x="2043113" y="701820"/>
                    <a:pt x="2058988" y="712932"/>
                    <a:pt x="2062163" y="725632"/>
                  </a:cubicBezTo>
                  <a:cubicBezTo>
                    <a:pt x="2062163" y="731982"/>
                    <a:pt x="2060575" y="744682"/>
                    <a:pt x="2057400" y="763732"/>
                  </a:cubicBezTo>
                  <a:cubicBezTo>
                    <a:pt x="2057400" y="773257"/>
                    <a:pt x="2057400" y="784370"/>
                    <a:pt x="2057400" y="797070"/>
                  </a:cubicBezTo>
                  <a:cubicBezTo>
                    <a:pt x="2051050" y="847870"/>
                    <a:pt x="2033588" y="871682"/>
                    <a:pt x="2005013" y="868507"/>
                  </a:cubicBezTo>
                  <a:cubicBezTo>
                    <a:pt x="1985963" y="865332"/>
                    <a:pt x="1970088" y="847870"/>
                    <a:pt x="1957388" y="816120"/>
                  </a:cubicBezTo>
                  <a:cubicBezTo>
                    <a:pt x="1947863" y="793895"/>
                    <a:pt x="1939925" y="778020"/>
                    <a:pt x="1933575" y="768495"/>
                  </a:cubicBezTo>
                  <a:cubicBezTo>
                    <a:pt x="1924050" y="762145"/>
                    <a:pt x="1908175" y="747857"/>
                    <a:pt x="1885950" y="725632"/>
                  </a:cubicBezTo>
                  <a:cubicBezTo>
                    <a:pt x="1838325" y="684357"/>
                    <a:pt x="1817688" y="662132"/>
                    <a:pt x="1824038" y="658957"/>
                  </a:cubicBezTo>
                  <a:cubicBezTo>
                    <a:pt x="1828006" y="658163"/>
                    <a:pt x="1832471" y="657643"/>
                    <a:pt x="1837432" y="657394"/>
                  </a:cubicBezTo>
                  <a:close/>
                  <a:moveTo>
                    <a:pt x="3414713" y="425595"/>
                  </a:moveTo>
                  <a:cubicBezTo>
                    <a:pt x="3421063" y="438295"/>
                    <a:pt x="3417887" y="462107"/>
                    <a:pt x="3405188" y="497032"/>
                  </a:cubicBezTo>
                  <a:cubicBezTo>
                    <a:pt x="3398837" y="509732"/>
                    <a:pt x="3392488" y="528782"/>
                    <a:pt x="3386138" y="554182"/>
                  </a:cubicBezTo>
                  <a:cubicBezTo>
                    <a:pt x="3367088" y="611332"/>
                    <a:pt x="3355975" y="658957"/>
                    <a:pt x="3352800" y="697057"/>
                  </a:cubicBezTo>
                  <a:cubicBezTo>
                    <a:pt x="3346450" y="709757"/>
                    <a:pt x="3336925" y="714520"/>
                    <a:pt x="3324225" y="711345"/>
                  </a:cubicBezTo>
                  <a:cubicBezTo>
                    <a:pt x="3282950" y="698645"/>
                    <a:pt x="3241675" y="676420"/>
                    <a:pt x="3200400" y="644670"/>
                  </a:cubicBezTo>
                  <a:cubicBezTo>
                    <a:pt x="3197225" y="641495"/>
                    <a:pt x="3195638" y="636732"/>
                    <a:pt x="3195638" y="630382"/>
                  </a:cubicBezTo>
                  <a:cubicBezTo>
                    <a:pt x="3198813" y="627207"/>
                    <a:pt x="3200400" y="624032"/>
                    <a:pt x="3200400" y="620857"/>
                  </a:cubicBezTo>
                  <a:cubicBezTo>
                    <a:pt x="3213100" y="601807"/>
                    <a:pt x="3235325" y="573232"/>
                    <a:pt x="3267075" y="535132"/>
                  </a:cubicBezTo>
                  <a:cubicBezTo>
                    <a:pt x="3279775" y="522432"/>
                    <a:pt x="3289300" y="512907"/>
                    <a:pt x="3295650" y="506557"/>
                  </a:cubicBezTo>
                  <a:cubicBezTo>
                    <a:pt x="3314700" y="484332"/>
                    <a:pt x="3354388" y="457345"/>
                    <a:pt x="3414713" y="425595"/>
                  </a:cubicBezTo>
                  <a:close/>
                  <a:moveTo>
                    <a:pt x="2905125" y="377970"/>
                  </a:moveTo>
                  <a:cubicBezTo>
                    <a:pt x="2870200" y="381145"/>
                    <a:pt x="2844800" y="392257"/>
                    <a:pt x="2828925" y="411307"/>
                  </a:cubicBezTo>
                  <a:cubicBezTo>
                    <a:pt x="2828925" y="414482"/>
                    <a:pt x="2836863" y="422420"/>
                    <a:pt x="2852738" y="435120"/>
                  </a:cubicBezTo>
                  <a:cubicBezTo>
                    <a:pt x="2878138" y="447820"/>
                    <a:pt x="2892425" y="455757"/>
                    <a:pt x="2895600" y="458932"/>
                  </a:cubicBezTo>
                  <a:cubicBezTo>
                    <a:pt x="2895600" y="462107"/>
                    <a:pt x="2892425" y="468457"/>
                    <a:pt x="2886075" y="477982"/>
                  </a:cubicBezTo>
                  <a:cubicBezTo>
                    <a:pt x="2873375" y="497032"/>
                    <a:pt x="2863850" y="516082"/>
                    <a:pt x="2857500" y="535132"/>
                  </a:cubicBezTo>
                  <a:cubicBezTo>
                    <a:pt x="2841625" y="579582"/>
                    <a:pt x="2809875" y="631970"/>
                    <a:pt x="2762250" y="692295"/>
                  </a:cubicBezTo>
                  <a:cubicBezTo>
                    <a:pt x="2749550" y="711345"/>
                    <a:pt x="2741613" y="724045"/>
                    <a:pt x="2738438" y="730395"/>
                  </a:cubicBezTo>
                  <a:cubicBezTo>
                    <a:pt x="2719388" y="768495"/>
                    <a:pt x="2719388" y="792307"/>
                    <a:pt x="2738438" y="801832"/>
                  </a:cubicBezTo>
                  <a:cubicBezTo>
                    <a:pt x="2805113" y="827232"/>
                    <a:pt x="2857500" y="836757"/>
                    <a:pt x="2895600" y="830407"/>
                  </a:cubicBezTo>
                  <a:cubicBezTo>
                    <a:pt x="2955925" y="811357"/>
                    <a:pt x="2995613" y="701820"/>
                    <a:pt x="3014663" y="501795"/>
                  </a:cubicBezTo>
                  <a:cubicBezTo>
                    <a:pt x="3017838" y="425595"/>
                    <a:pt x="2981325" y="384320"/>
                    <a:pt x="2905125" y="377970"/>
                  </a:cubicBezTo>
                  <a:close/>
                  <a:moveTo>
                    <a:pt x="4086225" y="363682"/>
                  </a:moveTo>
                  <a:cubicBezTo>
                    <a:pt x="4089400" y="366857"/>
                    <a:pt x="4094163" y="376382"/>
                    <a:pt x="4100513" y="392257"/>
                  </a:cubicBezTo>
                  <a:cubicBezTo>
                    <a:pt x="4106863" y="401782"/>
                    <a:pt x="4113213" y="409720"/>
                    <a:pt x="4119563" y="416070"/>
                  </a:cubicBezTo>
                  <a:cubicBezTo>
                    <a:pt x="4186238" y="492270"/>
                    <a:pt x="4230688" y="538307"/>
                    <a:pt x="4252913" y="554182"/>
                  </a:cubicBezTo>
                  <a:cubicBezTo>
                    <a:pt x="4268788" y="570057"/>
                    <a:pt x="4275138" y="585932"/>
                    <a:pt x="4271963" y="601807"/>
                  </a:cubicBezTo>
                  <a:cubicBezTo>
                    <a:pt x="4268788" y="614507"/>
                    <a:pt x="4259263" y="617682"/>
                    <a:pt x="4243388" y="611332"/>
                  </a:cubicBezTo>
                  <a:cubicBezTo>
                    <a:pt x="4189413" y="589107"/>
                    <a:pt x="4119563" y="568470"/>
                    <a:pt x="4033838" y="549420"/>
                  </a:cubicBezTo>
                  <a:cubicBezTo>
                    <a:pt x="4021138" y="546245"/>
                    <a:pt x="4014788" y="538307"/>
                    <a:pt x="4014788" y="525607"/>
                  </a:cubicBezTo>
                  <a:cubicBezTo>
                    <a:pt x="4014788" y="493857"/>
                    <a:pt x="4024313" y="454170"/>
                    <a:pt x="4043363" y="406545"/>
                  </a:cubicBezTo>
                  <a:cubicBezTo>
                    <a:pt x="4059238" y="377970"/>
                    <a:pt x="4073525" y="363682"/>
                    <a:pt x="4086225" y="363682"/>
                  </a:cubicBezTo>
                  <a:close/>
                  <a:moveTo>
                    <a:pt x="2538413" y="361896"/>
                  </a:moveTo>
                  <a:cubicBezTo>
                    <a:pt x="2543969" y="361499"/>
                    <a:pt x="2548732" y="362095"/>
                    <a:pt x="2552700" y="363682"/>
                  </a:cubicBezTo>
                  <a:cubicBezTo>
                    <a:pt x="2568575" y="376382"/>
                    <a:pt x="2576513" y="400195"/>
                    <a:pt x="2576513" y="435120"/>
                  </a:cubicBezTo>
                  <a:cubicBezTo>
                    <a:pt x="2573338" y="441470"/>
                    <a:pt x="2563813" y="447820"/>
                    <a:pt x="2547938" y="454170"/>
                  </a:cubicBezTo>
                  <a:cubicBezTo>
                    <a:pt x="2509838" y="473220"/>
                    <a:pt x="2492375" y="489095"/>
                    <a:pt x="2495550" y="501795"/>
                  </a:cubicBezTo>
                  <a:cubicBezTo>
                    <a:pt x="2495550" y="508145"/>
                    <a:pt x="2503488" y="514495"/>
                    <a:pt x="2519363" y="520845"/>
                  </a:cubicBezTo>
                  <a:cubicBezTo>
                    <a:pt x="2532063" y="524020"/>
                    <a:pt x="2541588" y="525607"/>
                    <a:pt x="2547938" y="525607"/>
                  </a:cubicBezTo>
                  <a:cubicBezTo>
                    <a:pt x="2566988" y="538307"/>
                    <a:pt x="2579688" y="549420"/>
                    <a:pt x="2586038" y="558945"/>
                  </a:cubicBezTo>
                  <a:cubicBezTo>
                    <a:pt x="2582863" y="577995"/>
                    <a:pt x="2573338" y="587520"/>
                    <a:pt x="2557463" y="587520"/>
                  </a:cubicBezTo>
                  <a:cubicBezTo>
                    <a:pt x="2547938" y="587520"/>
                    <a:pt x="2535238" y="587520"/>
                    <a:pt x="2519363" y="587520"/>
                  </a:cubicBezTo>
                  <a:cubicBezTo>
                    <a:pt x="2497138" y="584345"/>
                    <a:pt x="2486025" y="582757"/>
                    <a:pt x="2486025" y="582757"/>
                  </a:cubicBezTo>
                  <a:cubicBezTo>
                    <a:pt x="2482850" y="598632"/>
                    <a:pt x="2500313" y="620857"/>
                    <a:pt x="2538413" y="649432"/>
                  </a:cubicBezTo>
                  <a:cubicBezTo>
                    <a:pt x="2551112" y="658957"/>
                    <a:pt x="2559050" y="663720"/>
                    <a:pt x="2562225" y="663720"/>
                  </a:cubicBezTo>
                  <a:cubicBezTo>
                    <a:pt x="2562225" y="682770"/>
                    <a:pt x="2552700" y="695470"/>
                    <a:pt x="2533650" y="701820"/>
                  </a:cubicBezTo>
                  <a:cubicBezTo>
                    <a:pt x="2520950" y="701820"/>
                    <a:pt x="2505075" y="698645"/>
                    <a:pt x="2486025" y="692295"/>
                  </a:cubicBezTo>
                  <a:cubicBezTo>
                    <a:pt x="2473325" y="685945"/>
                    <a:pt x="2466975" y="682770"/>
                    <a:pt x="2466975" y="682770"/>
                  </a:cubicBezTo>
                  <a:cubicBezTo>
                    <a:pt x="2457450" y="689120"/>
                    <a:pt x="2452688" y="709757"/>
                    <a:pt x="2452688" y="744682"/>
                  </a:cubicBezTo>
                  <a:lnTo>
                    <a:pt x="2457450" y="916132"/>
                  </a:lnTo>
                  <a:cubicBezTo>
                    <a:pt x="2454275" y="947882"/>
                    <a:pt x="2446338" y="960582"/>
                    <a:pt x="2433638" y="954232"/>
                  </a:cubicBezTo>
                  <a:cubicBezTo>
                    <a:pt x="2408238" y="957407"/>
                    <a:pt x="2395538" y="946295"/>
                    <a:pt x="2395538" y="920895"/>
                  </a:cubicBezTo>
                  <a:cubicBezTo>
                    <a:pt x="2395538" y="911370"/>
                    <a:pt x="2395538" y="890732"/>
                    <a:pt x="2395538" y="858982"/>
                  </a:cubicBezTo>
                  <a:cubicBezTo>
                    <a:pt x="2395538" y="843107"/>
                    <a:pt x="2395538" y="824057"/>
                    <a:pt x="2395538" y="801832"/>
                  </a:cubicBezTo>
                  <a:cubicBezTo>
                    <a:pt x="2395538" y="779607"/>
                    <a:pt x="2397125" y="757382"/>
                    <a:pt x="2400300" y="735157"/>
                  </a:cubicBezTo>
                  <a:cubicBezTo>
                    <a:pt x="2397125" y="719282"/>
                    <a:pt x="2386013" y="712932"/>
                    <a:pt x="2366963" y="716107"/>
                  </a:cubicBezTo>
                  <a:cubicBezTo>
                    <a:pt x="2357438" y="719282"/>
                    <a:pt x="2338388" y="735157"/>
                    <a:pt x="2309813" y="763732"/>
                  </a:cubicBezTo>
                  <a:cubicBezTo>
                    <a:pt x="2265363" y="808182"/>
                    <a:pt x="2235200" y="833582"/>
                    <a:pt x="2219325" y="839932"/>
                  </a:cubicBezTo>
                  <a:cubicBezTo>
                    <a:pt x="2184400" y="849457"/>
                    <a:pt x="2154238" y="839932"/>
                    <a:pt x="2128838" y="811357"/>
                  </a:cubicBezTo>
                  <a:cubicBezTo>
                    <a:pt x="2128838" y="811357"/>
                    <a:pt x="2136775" y="805007"/>
                    <a:pt x="2152650" y="792307"/>
                  </a:cubicBezTo>
                  <a:cubicBezTo>
                    <a:pt x="2200275" y="757382"/>
                    <a:pt x="2244725" y="719282"/>
                    <a:pt x="2286000" y="678007"/>
                  </a:cubicBezTo>
                  <a:cubicBezTo>
                    <a:pt x="2343150" y="614507"/>
                    <a:pt x="2363788" y="563707"/>
                    <a:pt x="2347913" y="525607"/>
                  </a:cubicBezTo>
                  <a:cubicBezTo>
                    <a:pt x="2328863" y="519257"/>
                    <a:pt x="2293938" y="533545"/>
                    <a:pt x="2243138" y="568470"/>
                  </a:cubicBezTo>
                  <a:cubicBezTo>
                    <a:pt x="2224088" y="581170"/>
                    <a:pt x="2212975" y="585932"/>
                    <a:pt x="2209800" y="582757"/>
                  </a:cubicBezTo>
                  <a:cubicBezTo>
                    <a:pt x="2197100" y="579582"/>
                    <a:pt x="2187575" y="560532"/>
                    <a:pt x="2181225" y="525607"/>
                  </a:cubicBezTo>
                  <a:cubicBezTo>
                    <a:pt x="2171700" y="484332"/>
                    <a:pt x="2171700" y="458932"/>
                    <a:pt x="2181225" y="449407"/>
                  </a:cubicBezTo>
                  <a:cubicBezTo>
                    <a:pt x="2181225" y="449407"/>
                    <a:pt x="2189163" y="449407"/>
                    <a:pt x="2205038" y="449407"/>
                  </a:cubicBezTo>
                  <a:cubicBezTo>
                    <a:pt x="2284413" y="452582"/>
                    <a:pt x="2371725" y="433532"/>
                    <a:pt x="2466975" y="392257"/>
                  </a:cubicBezTo>
                  <a:cubicBezTo>
                    <a:pt x="2497931" y="373207"/>
                    <a:pt x="2521744" y="363087"/>
                    <a:pt x="2538413" y="361896"/>
                  </a:cubicBezTo>
                  <a:close/>
                  <a:moveTo>
                    <a:pt x="3019425" y="339870"/>
                  </a:moveTo>
                  <a:cubicBezTo>
                    <a:pt x="3092450" y="352570"/>
                    <a:pt x="3141663" y="371620"/>
                    <a:pt x="3167063" y="397020"/>
                  </a:cubicBezTo>
                  <a:cubicBezTo>
                    <a:pt x="3167063" y="400195"/>
                    <a:pt x="3163888" y="411307"/>
                    <a:pt x="3157538" y="430357"/>
                  </a:cubicBezTo>
                  <a:cubicBezTo>
                    <a:pt x="3144838" y="468457"/>
                    <a:pt x="3135313" y="503382"/>
                    <a:pt x="3128963" y="535132"/>
                  </a:cubicBezTo>
                  <a:cubicBezTo>
                    <a:pt x="3068638" y="798657"/>
                    <a:pt x="3016250" y="947882"/>
                    <a:pt x="2971800" y="982807"/>
                  </a:cubicBezTo>
                  <a:cubicBezTo>
                    <a:pt x="2901950" y="976457"/>
                    <a:pt x="2817813" y="916132"/>
                    <a:pt x="2719388" y="801832"/>
                  </a:cubicBezTo>
                  <a:cubicBezTo>
                    <a:pt x="2633663" y="858982"/>
                    <a:pt x="2555875" y="885970"/>
                    <a:pt x="2486025" y="882795"/>
                  </a:cubicBezTo>
                  <a:cubicBezTo>
                    <a:pt x="2479675" y="879620"/>
                    <a:pt x="2498725" y="858982"/>
                    <a:pt x="2543175" y="820882"/>
                  </a:cubicBezTo>
                  <a:cubicBezTo>
                    <a:pt x="2619375" y="754207"/>
                    <a:pt x="2671763" y="700232"/>
                    <a:pt x="2700338" y="658957"/>
                  </a:cubicBezTo>
                  <a:cubicBezTo>
                    <a:pt x="2751138" y="585932"/>
                    <a:pt x="2782888" y="506557"/>
                    <a:pt x="2795588" y="420832"/>
                  </a:cubicBezTo>
                  <a:cubicBezTo>
                    <a:pt x="2773363" y="430357"/>
                    <a:pt x="2744788" y="449407"/>
                    <a:pt x="2709863" y="477982"/>
                  </a:cubicBezTo>
                  <a:cubicBezTo>
                    <a:pt x="2681288" y="500207"/>
                    <a:pt x="2662238" y="509732"/>
                    <a:pt x="2652713" y="506557"/>
                  </a:cubicBezTo>
                  <a:cubicBezTo>
                    <a:pt x="2640013" y="506557"/>
                    <a:pt x="2630488" y="489095"/>
                    <a:pt x="2624138" y="454170"/>
                  </a:cubicBezTo>
                  <a:cubicBezTo>
                    <a:pt x="2617788" y="416070"/>
                    <a:pt x="2619375" y="390670"/>
                    <a:pt x="2628900" y="377970"/>
                  </a:cubicBezTo>
                  <a:cubicBezTo>
                    <a:pt x="2628900" y="377970"/>
                    <a:pt x="2652713" y="376382"/>
                    <a:pt x="2700338" y="373207"/>
                  </a:cubicBezTo>
                  <a:cubicBezTo>
                    <a:pt x="2728913" y="370032"/>
                    <a:pt x="2749550" y="366857"/>
                    <a:pt x="2762250" y="363682"/>
                  </a:cubicBezTo>
                  <a:cubicBezTo>
                    <a:pt x="2787650" y="360507"/>
                    <a:pt x="2825750" y="355745"/>
                    <a:pt x="2876550" y="349395"/>
                  </a:cubicBezTo>
                  <a:cubicBezTo>
                    <a:pt x="2933700" y="346220"/>
                    <a:pt x="2981325" y="343045"/>
                    <a:pt x="3019425" y="339870"/>
                  </a:cubicBezTo>
                  <a:close/>
                  <a:moveTo>
                    <a:pt x="3662363" y="287482"/>
                  </a:moveTo>
                  <a:cubicBezTo>
                    <a:pt x="3633788" y="293832"/>
                    <a:pt x="3617912" y="312882"/>
                    <a:pt x="3614738" y="344632"/>
                  </a:cubicBezTo>
                  <a:cubicBezTo>
                    <a:pt x="3621088" y="382732"/>
                    <a:pt x="3641725" y="404957"/>
                    <a:pt x="3676650" y="411307"/>
                  </a:cubicBezTo>
                  <a:cubicBezTo>
                    <a:pt x="3695700" y="411307"/>
                    <a:pt x="3732212" y="404957"/>
                    <a:pt x="3786188" y="392257"/>
                  </a:cubicBezTo>
                  <a:cubicBezTo>
                    <a:pt x="3792538" y="389082"/>
                    <a:pt x="3798888" y="385907"/>
                    <a:pt x="3805238" y="382732"/>
                  </a:cubicBezTo>
                  <a:cubicBezTo>
                    <a:pt x="3763963" y="322407"/>
                    <a:pt x="3716338" y="290657"/>
                    <a:pt x="3662363" y="287482"/>
                  </a:cubicBezTo>
                  <a:close/>
                  <a:moveTo>
                    <a:pt x="1828205" y="243429"/>
                  </a:moveTo>
                  <a:cubicBezTo>
                    <a:pt x="1831777" y="243429"/>
                    <a:pt x="1835150" y="243826"/>
                    <a:pt x="1838325" y="244620"/>
                  </a:cubicBezTo>
                  <a:cubicBezTo>
                    <a:pt x="1876425" y="289070"/>
                    <a:pt x="1884363" y="335107"/>
                    <a:pt x="1862138" y="382732"/>
                  </a:cubicBezTo>
                  <a:cubicBezTo>
                    <a:pt x="1852613" y="385907"/>
                    <a:pt x="1841500" y="385907"/>
                    <a:pt x="1828800" y="382732"/>
                  </a:cubicBezTo>
                  <a:cubicBezTo>
                    <a:pt x="1819275" y="379557"/>
                    <a:pt x="1812925" y="377970"/>
                    <a:pt x="1809750" y="377970"/>
                  </a:cubicBezTo>
                  <a:cubicBezTo>
                    <a:pt x="1790700" y="381145"/>
                    <a:pt x="1760538" y="384320"/>
                    <a:pt x="1719263" y="387495"/>
                  </a:cubicBezTo>
                  <a:cubicBezTo>
                    <a:pt x="1703388" y="390670"/>
                    <a:pt x="1687513" y="392257"/>
                    <a:pt x="1671638" y="392257"/>
                  </a:cubicBezTo>
                  <a:cubicBezTo>
                    <a:pt x="1630363" y="392257"/>
                    <a:pt x="1601788" y="393845"/>
                    <a:pt x="1585913" y="397020"/>
                  </a:cubicBezTo>
                  <a:cubicBezTo>
                    <a:pt x="1563688" y="403370"/>
                    <a:pt x="1549400" y="408132"/>
                    <a:pt x="1543050" y="411307"/>
                  </a:cubicBezTo>
                  <a:cubicBezTo>
                    <a:pt x="1539875" y="411307"/>
                    <a:pt x="1538288" y="411307"/>
                    <a:pt x="1538288" y="411307"/>
                  </a:cubicBezTo>
                  <a:cubicBezTo>
                    <a:pt x="1512888" y="411307"/>
                    <a:pt x="1497013" y="414482"/>
                    <a:pt x="1490663" y="420832"/>
                  </a:cubicBezTo>
                  <a:cubicBezTo>
                    <a:pt x="1484313" y="427182"/>
                    <a:pt x="1479550" y="439882"/>
                    <a:pt x="1476375" y="458932"/>
                  </a:cubicBezTo>
                  <a:cubicBezTo>
                    <a:pt x="1470025" y="474807"/>
                    <a:pt x="1466850" y="485920"/>
                    <a:pt x="1466850" y="492270"/>
                  </a:cubicBezTo>
                  <a:cubicBezTo>
                    <a:pt x="1463675" y="517670"/>
                    <a:pt x="1484313" y="528782"/>
                    <a:pt x="1528763" y="525607"/>
                  </a:cubicBezTo>
                  <a:cubicBezTo>
                    <a:pt x="1528763" y="525607"/>
                    <a:pt x="1531938" y="525607"/>
                    <a:pt x="1538288" y="525607"/>
                  </a:cubicBezTo>
                  <a:cubicBezTo>
                    <a:pt x="1579563" y="525607"/>
                    <a:pt x="1633538" y="514495"/>
                    <a:pt x="1700213" y="492270"/>
                  </a:cubicBezTo>
                  <a:cubicBezTo>
                    <a:pt x="1738313" y="479570"/>
                    <a:pt x="1762125" y="476395"/>
                    <a:pt x="1771650" y="482745"/>
                  </a:cubicBezTo>
                  <a:cubicBezTo>
                    <a:pt x="1774825" y="489095"/>
                    <a:pt x="1776413" y="495445"/>
                    <a:pt x="1776413" y="501795"/>
                  </a:cubicBezTo>
                  <a:cubicBezTo>
                    <a:pt x="1776413" y="508145"/>
                    <a:pt x="1778000" y="512907"/>
                    <a:pt x="1781175" y="516082"/>
                  </a:cubicBezTo>
                  <a:cubicBezTo>
                    <a:pt x="1781175" y="525607"/>
                    <a:pt x="1781175" y="533545"/>
                    <a:pt x="1781175" y="539895"/>
                  </a:cubicBezTo>
                  <a:cubicBezTo>
                    <a:pt x="1787525" y="562120"/>
                    <a:pt x="1790700" y="574820"/>
                    <a:pt x="1790700" y="577995"/>
                  </a:cubicBezTo>
                  <a:cubicBezTo>
                    <a:pt x="1784350" y="584345"/>
                    <a:pt x="1741488" y="593870"/>
                    <a:pt x="1662113" y="606570"/>
                  </a:cubicBezTo>
                  <a:cubicBezTo>
                    <a:pt x="1652588" y="609745"/>
                    <a:pt x="1641475" y="612920"/>
                    <a:pt x="1628775" y="616095"/>
                  </a:cubicBezTo>
                  <a:cubicBezTo>
                    <a:pt x="1552575" y="644670"/>
                    <a:pt x="1501775" y="655782"/>
                    <a:pt x="1476375" y="649432"/>
                  </a:cubicBezTo>
                  <a:cubicBezTo>
                    <a:pt x="1447800" y="643082"/>
                    <a:pt x="1427163" y="622445"/>
                    <a:pt x="1414463" y="587520"/>
                  </a:cubicBezTo>
                  <a:cubicBezTo>
                    <a:pt x="1411288" y="584345"/>
                    <a:pt x="1408113" y="576407"/>
                    <a:pt x="1404938" y="563707"/>
                  </a:cubicBezTo>
                  <a:cubicBezTo>
                    <a:pt x="1392238" y="541482"/>
                    <a:pt x="1387475" y="522432"/>
                    <a:pt x="1390650" y="506557"/>
                  </a:cubicBezTo>
                  <a:cubicBezTo>
                    <a:pt x="1393825" y="462107"/>
                    <a:pt x="1390650" y="439882"/>
                    <a:pt x="1381125" y="439882"/>
                  </a:cubicBezTo>
                  <a:cubicBezTo>
                    <a:pt x="1368425" y="439882"/>
                    <a:pt x="1338263" y="449407"/>
                    <a:pt x="1290638" y="468457"/>
                  </a:cubicBezTo>
                  <a:cubicBezTo>
                    <a:pt x="1284288" y="471632"/>
                    <a:pt x="1279525" y="473220"/>
                    <a:pt x="1276350" y="473220"/>
                  </a:cubicBezTo>
                  <a:cubicBezTo>
                    <a:pt x="1238250" y="425595"/>
                    <a:pt x="1219200" y="381145"/>
                    <a:pt x="1219200" y="339870"/>
                  </a:cubicBezTo>
                  <a:cubicBezTo>
                    <a:pt x="1219200" y="339870"/>
                    <a:pt x="1222375" y="339870"/>
                    <a:pt x="1228725" y="339870"/>
                  </a:cubicBezTo>
                  <a:cubicBezTo>
                    <a:pt x="1285875" y="346220"/>
                    <a:pt x="1365250" y="336695"/>
                    <a:pt x="1466850" y="311295"/>
                  </a:cubicBezTo>
                  <a:cubicBezTo>
                    <a:pt x="1565275" y="289070"/>
                    <a:pt x="1663700" y="273195"/>
                    <a:pt x="1762125" y="263670"/>
                  </a:cubicBezTo>
                  <a:cubicBezTo>
                    <a:pt x="1768475" y="263670"/>
                    <a:pt x="1778000" y="260495"/>
                    <a:pt x="1790700" y="254145"/>
                  </a:cubicBezTo>
                  <a:cubicBezTo>
                    <a:pt x="1804988" y="247001"/>
                    <a:pt x="1817489" y="243429"/>
                    <a:pt x="1828205" y="243429"/>
                  </a:cubicBezTo>
                  <a:close/>
                  <a:moveTo>
                    <a:pt x="3652838" y="239857"/>
                  </a:moveTo>
                  <a:cubicBezTo>
                    <a:pt x="3713162" y="246207"/>
                    <a:pt x="3775075" y="290657"/>
                    <a:pt x="3838575" y="373207"/>
                  </a:cubicBezTo>
                  <a:cubicBezTo>
                    <a:pt x="3867150" y="363682"/>
                    <a:pt x="3897313" y="357332"/>
                    <a:pt x="3929063" y="354157"/>
                  </a:cubicBezTo>
                  <a:cubicBezTo>
                    <a:pt x="3935413" y="357332"/>
                    <a:pt x="3940175" y="360507"/>
                    <a:pt x="3943350" y="363682"/>
                  </a:cubicBezTo>
                  <a:cubicBezTo>
                    <a:pt x="3943350" y="366857"/>
                    <a:pt x="3941763" y="368445"/>
                    <a:pt x="3938588" y="368445"/>
                  </a:cubicBezTo>
                  <a:cubicBezTo>
                    <a:pt x="3925888" y="374795"/>
                    <a:pt x="3903663" y="393845"/>
                    <a:pt x="3871913" y="425595"/>
                  </a:cubicBezTo>
                  <a:cubicBezTo>
                    <a:pt x="3887788" y="460520"/>
                    <a:pt x="3902075" y="487507"/>
                    <a:pt x="3914775" y="506557"/>
                  </a:cubicBezTo>
                  <a:cubicBezTo>
                    <a:pt x="3927475" y="525607"/>
                    <a:pt x="3937000" y="539895"/>
                    <a:pt x="3943350" y="549420"/>
                  </a:cubicBezTo>
                  <a:cubicBezTo>
                    <a:pt x="3949700" y="571645"/>
                    <a:pt x="3959225" y="593870"/>
                    <a:pt x="3971925" y="616095"/>
                  </a:cubicBezTo>
                  <a:cubicBezTo>
                    <a:pt x="3990975" y="651020"/>
                    <a:pt x="4006850" y="685945"/>
                    <a:pt x="4019550" y="720870"/>
                  </a:cubicBezTo>
                  <a:cubicBezTo>
                    <a:pt x="4035425" y="800245"/>
                    <a:pt x="4040188" y="855807"/>
                    <a:pt x="4033838" y="887557"/>
                  </a:cubicBezTo>
                  <a:cubicBezTo>
                    <a:pt x="3925888" y="884382"/>
                    <a:pt x="3819525" y="873270"/>
                    <a:pt x="3714750" y="854220"/>
                  </a:cubicBezTo>
                  <a:cubicBezTo>
                    <a:pt x="3638550" y="841520"/>
                    <a:pt x="3587750" y="819295"/>
                    <a:pt x="3562350" y="787545"/>
                  </a:cubicBezTo>
                  <a:cubicBezTo>
                    <a:pt x="3533775" y="752620"/>
                    <a:pt x="3516313" y="692295"/>
                    <a:pt x="3509963" y="606570"/>
                  </a:cubicBezTo>
                  <a:cubicBezTo>
                    <a:pt x="3506788" y="555770"/>
                    <a:pt x="3498850" y="500207"/>
                    <a:pt x="3486150" y="439882"/>
                  </a:cubicBezTo>
                  <a:cubicBezTo>
                    <a:pt x="3489325" y="427182"/>
                    <a:pt x="3500438" y="416070"/>
                    <a:pt x="3519488" y="406545"/>
                  </a:cubicBezTo>
                  <a:cubicBezTo>
                    <a:pt x="3532187" y="457345"/>
                    <a:pt x="3543300" y="511320"/>
                    <a:pt x="3552825" y="568470"/>
                  </a:cubicBezTo>
                  <a:cubicBezTo>
                    <a:pt x="3552825" y="574820"/>
                    <a:pt x="3552825" y="581170"/>
                    <a:pt x="3552825" y="587520"/>
                  </a:cubicBezTo>
                  <a:cubicBezTo>
                    <a:pt x="3571875" y="663720"/>
                    <a:pt x="3600450" y="708170"/>
                    <a:pt x="3638550" y="720870"/>
                  </a:cubicBezTo>
                  <a:cubicBezTo>
                    <a:pt x="3771900" y="758970"/>
                    <a:pt x="3860800" y="766907"/>
                    <a:pt x="3905250" y="744682"/>
                  </a:cubicBezTo>
                  <a:cubicBezTo>
                    <a:pt x="3933825" y="722457"/>
                    <a:pt x="3932238" y="662132"/>
                    <a:pt x="3900488" y="563707"/>
                  </a:cubicBezTo>
                  <a:cubicBezTo>
                    <a:pt x="3884613" y="522432"/>
                    <a:pt x="3865563" y="484332"/>
                    <a:pt x="3843338" y="449407"/>
                  </a:cubicBezTo>
                  <a:cubicBezTo>
                    <a:pt x="3814763" y="465282"/>
                    <a:pt x="3786188" y="493857"/>
                    <a:pt x="3757613" y="535132"/>
                  </a:cubicBezTo>
                  <a:cubicBezTo>
                    <a:pt x="3754438" y="538307"/>
                    <a:pt x="3752850" y="541482"/>
                    <a:pt x="3752850" y="544657"/>
                  </a:cubicBezTo>
                  <a:cubicBezTo>
                    <a:pt x="3749675" y="554182"/>
                    <a:pt x="3744913" y="558945"/>
                    <a:pt x="3738563" y="558945"/>
                  </a:cubicBezTo>
                  <a:cubicBezTo>
                    <a:pt x="3732212" y="558945"/>
                    <a:pt x="3724275" y="555770"/>
                    <a:pt x="3714750" y="549420"/>
                  </a:cubicBezTo>
                  <a:cubicBezTo>
                    <a:pt x="3708400" y="546245"/>
                    <a:pt x="3705225" y="543070"/>
                    <a:pt x="3705225" y="539895"/>
                  </a:cubicBezTo>
                  <a:cubicBezTo>
                    <a:pt x="3679825" y="517670"/>
                    <a:pt x="3657600" y="490682"/>
                    <a:pt x="3638550" y="458932"/>
                  </a:cubicBezTo>
                  <a:cubicBezTo>
                    <a:pt x="3635375" y="458932"/>
                    <a:pt x="3632200" y="455757"/>
                    <a:pt x="3629025" y="449407"/>
                  </a:cubicBezTo>
                  <a:cubicBezTo>
                    <a:pt x="3594100" y="398607"/>
                    <a:pt x="3578225" y="357332"/>
                    <a:pt x="3581400" y="325582"/>
                  </a:cubicBezTo>
                  <a:cubicBezTo>
                    <a:pt x="3587750" y="277957"/>
                    <a:pt x="3611563" y="249382"/>
                    <a:pt x="3652838" y="239857"/>
                  </a:cubicBezTo>
                  <a:close/>
                  <a:moveTo>
                    <a:pt x="892374" y="139547"/>
                  </a:moveTo>
                  <a:cubicBezTo>
                    <a:pt x="903089" y="141333"/>
                    <a:pt x="912019" y="149370"/>
                    <a:pt x="919163" y="163657"/>
                  </a:cubicBezTo>
                  <a:cubicBezTo>
                    <a:pt x="919163" y="170007"/>
                    <a:pt x="922338" y="176357"/>
                    <a:pt x="928688" y="182707"/>
                  </a:cubicBezTo>
                  <a:cubicBezTo>
                    <a:pt x="957263" y="211282"/>
                    <a:pt x="971550" y="241445"/>
                    <a:pt x="971550" y="273195"/>
                  </a:cubicBezTo>
                  <a:cubicBezTo>
                    <a:pt x="968375" y="292245"/>
                    <a:pt x="962025" y="301770"/>
                    <a:pt x="952500" y="301770"/>
                  </a:cubicBezTo>
                  <a:cubicBezTo>
                    <a:pt x="933450" y="301770"/>
                    <a:pt x="917575" y="300182"/>
                    <a:pt x="904875" y="297007"/>
                  </a:cubicBezTo>
                  <a:cubicBezTo>
                    <a:pt x="866775" y="290657"/>
                    <a:pt x="833438" y="287482"/>
                    <a:pt x="804863" y="287482"/>
                  </a:cubicBezTo>
                  <a:cubicBezTo>
                    <a:pt x="735013" y="287482"/>
                    <a:pt x="684213" y="308120"/>
                    <a:pt x="652463" y="349395"/>
                  </a:cubicBezTo>
                  <a:cubicBezTo>
                    <a:pt x="611188" y="397020"/>
                    <a:pt x="590550" y="460520"/>
                    <a:pt x="590550" y="539895"/>
                  </a:cubicBezTo>
                  <a:cubicBezTo>
                    <a:pt x="590550" y="552595"/>
                    <a:pt x="606425" y="562120"/>
                    <a:pt x="638175" y="568470"/>
                  </a:cubicBezTo>
                  <a:cubicBezTo>
                    <a:pt x="644525" y="568470"/>
                    <a:pt x="649288" y="568470"/>
                    <a:pt x="652463" y="568470"/>
                  </a:cubicBezTo>
                  <a:cubicBezTo>
                    <a:pt x="674688" y="577995"/>
                    <a:pt x="698500" y="585932"/>
                    <a:pt x="723900" y="592282"/>
                  </a:cubicBezTo>
                  <a:cubicBezTo>
                    <a:pt x="796925" y="611332"/>
                    <a:pt x="852488" y="627207"/>
                    <a:pt x="890588" y="639907"/>
                  </a:cubicBezTo>
                  <a:cubicBezTo>
                    <a:pt x="890588" y="643082"/>
                    <a:pt x="892175" y="644670"/>
                    <a:pt x="895350" y="644670"/>
                  </a:cubicBezTo>
                  <a:cubicBezTo>
                    <a:pt x="920750" y="644670"/>
                    <a:pt x="939800" y="655782"/>
                    <a:pt x="952500" y="678007"/>
                  </a:cubicBezTo>
                  <a:cubicBezTo>
                    <a:pt x="962025" y="697057"/>
                    <a:pt x="962025" y="731982"/>
                    <a:pt x="952500" y="782782"/>
                  </a:cubicBezTo>
                  <a:cubicBezTo>
                    <a:pt x="942975" y="827232"/>
                    <a:pt x="927100" y="849457"/>
                    <a:pt x="904875" y="849457"/>
                  </a:cubicBezTo>
                  <a:cubicBezTo>
                    <a:pt x="898525" y="849457"/>
                    <a:pt x="882650" y="835170"/>
                    <a:pt x="857250" y="806595"/>
                  </a:cubicBezTo>
                  <a:cubicBezTo>
                    <a:pt x="831850" y="771670"/>
                    <a:pt x="812800" y="747857"/>
                    <a:pt x="800100" y="735157"/>
                  </a:cubicBezTo>
                  <a:cubicBezTo>
                    <a:pt x="736600" y="668482"/>
                    <a:pt x="666750" y="620857"/>
                    <a:pt x="590550" y="592282"/>
                  </a:cubicBezTo>
                  <a:cubicBezTo>
                    <a:pt x="584200" y="598632"/>
                    <a:pt x="579438" y="608157"/>
                    <a:pt x="576263" y="620857"/>
                  </a:cubicBezTo>
                  <a:cubicBezTo>
                    <a:pt x="576263" y="627207"/>
                    <a:pt x="576263" y="630382"/>
                    <a:pt x="576263" y="630382"/>
                  </a:cubicBezTo>
                  <a:cubicBezTo>
                    <a:pt x="576263" y="636732"/>
                    <a:pt x="574675" y="649432"/>
                    <a:pt x="571500" y="668482"/>
                  </a:cubicBezTo>
                  <a:cubicBezTo>
                    <a:pt x="571500" y="744682"/>
                    <a:pt x="571500" y="830407"/>
                    <a:pt x="571500" y="925657"/>
                  </a:cubicBezTo>
                  <a:cubicBezTo>
                    <a:pt x="571500" y="938357"/>
                    <a:pt x="569913" y="947882"/>
                    <a:pt x="566738" y="954232"/>
                  </a:cubicBezTo>
                  <a:cubicBezTo>
                    <a:pt x="534988" y="970107"/>
                    <a:pt x="493713" y="970107"/>
                    <a:pt x="442913" y="954232"/>
                  </a:cubicBezTo>
                  <a:cubicBezTo>
                    <a:pt x="442913" y="954232"/>
                    <a:pt x="446088" y="949470"/>
                    <a:pt x="452438" y="939945"/>
                  </a:cubicBezTo>
                  <a:cubicBezTo>
                    <a:pt x="461963" y="927245"/>
                    <a:pt x="468313" y="916132"/>
                    <a:pt x="471488" y="906607"/>
                  </a:cubicBezTo>
                  <a:cubicBezTo>
                    <a:pt x="484188" y="862157"/>
                    <a:pt x="490538" y="792307"/>
                    <a:pt x="490538" y="697057"/>
                  </a:cubicBezTo>
                  <a:cubicBezTo>
                    <a:pt x="490538" y="662132"/>
                    <a:pt x="488950" y="633557"/>
                    <a:pt x="485775" y="611332"/>
                  </a:cubicBezTo>
                  <a:cubicBezTo>
                    <a:pt x="485775" y="589107"/>
                    <a:pt x="484188" y="568470"/>
                    <a:pt x="481013" y="549420"/>
                  </a:cubicBezTo>
                  <a:cubicBezTo>
                    <a:pt x="474663" y="530370"/>
                    <a:pt x="463550" y="520845"/>
                    <a:pt x="447675" y="520845"/>
                  </a:cubicBezTo>
                  <a:cubicBezTo>
                    <a:pt x="425450" y="527195"/>
                    <a:pt x="361950" y="577995"/>
                    <a:pt x="257175" y="673245"/>
                  </a:cubicBezTo>
                  <a:cubicBezTo>
                    <a:pt x="244475" y="682770"/>
                    <a:pt x="227013" y="700232"/>
                    <a:pt x="204788" y="725632"/>
                  </a:cubicBezTo>
                  <a:cubicBezTo>
                    <a:pt x="192088" y="741507"/>
                    <a:pt x="182563" y="752620"/>
                    <a:pt x="176213" y="758970"/>
                  </a:cubicBezTo>
                  <a:cubicBezTo>
                    <a:pt x="163513" y="774845"/>
                    <a:pt x="157163" y="789132"/>
                    <a:pt x="157163" y="801832"/>
                  </a:cubicBezTo>
                  <a:cubicBezTo>
                    <a:pt x="150813" y="808182"/>
                    <a:pt x="120650" y="812945"/>
                    <a:pt x="66675" y="816120"/>
                  </a:cubicBezTo>
                  <a:cubicBezTo>
                    <a:pt x="22225" y="816120"/>
                    <a:pt x="0" y="812945"/>
                    <a:pt x="0" y="806595"/>
                  </a:cubicBezTo>
                  <a:cubicBezTo>
                    <a:pt x="0" y="803420"/>
                    <a:pt x="11113" y="793895"/>
                    <a:pt x="33338" y="778020"/>
                  </a:cubicBezTo>
                  <a:cubicBezTo>
                    <a:pt x="84138" y="749445"/>
                    <a:pt x="122238" y="720870"/>
                    <a:pt x="147638" y="692295"/>
                  </a:cubicBezTo>
                  <a:cubicBezTo>
                    <a:pt x="179388" y="657370"/>
                    <a:pt x="227013" y="611332"/>
                    <a:pt x="290513" y="554182"/>
                  </a:cubicBezTo>
                  <a:cubicBezTo>
                    <a:pt x="306388" y="541482"/>
                    <a:pt x="323850" y="525607"/>
                    <a:pt x="342900" y="506557"/>
                  </a:cubicBezTo>
                  <a:cubicBezTo>
                    <a:pt x="406400" y="446232"/>
                    <a:pt x="455613" y="385907"/>
                    <a:pt x="490538" y="325582"/>
                  </a:cubicBezTo>
                  <a:cubicBezTo>
                    <a:pt x="493713" y="309707"/>
                    <a:pt x="484188" y="298595"/>
                    <a:pt x="461963" y="292245"/>
                  </a:cubicBezTo>
                  <a:cubicBezTo>
                    <a:pt x="407988" y="295420"/>
                    <a:pt x="334963" y="314470"/>
                    <a:pt x="242888" y="349395"/>
                  </a:cubicBezTo>
                  <a:cubicBezTo>
                    <a:pt x="239713" y="352570"/>
                    <a:pt x="236538" y="354157"/>
                    <a:pt x="233363" y="354157"/>
                  </a:cubicBezTo>
                  <a:cubicBezTo>
                    <a:pt x="201613" y="373207"/>
                    <a:pt x="184150" y="376382"/>
                    <a:pt x="180975" y="363682"/>
                  </a:cubicBezTo>
                  <a:cubicBezTo>
                    <a:pt x="171450" y="347807"/>
                    <a:pt x="163513" y="319232"/>
                    <a:pt x="157163" y="277957"/>
                  </a:cubicBezTo>
                  <a:cubicBezTo>
                    <a:pt x="153988" y="243032"/>
                    <a:pt x="155575" y="219220"/>
                    <a:pt x="161925" y="206520"/>
                  </a:cubicBezTo>
                  <a:cubicBezTo>
                    <a:pt x="161925" y="203345"/>
                    <a:pt x="173038" y="204932"/>
                    <a:pt x="195263" y="211282"/>
                  </a:cubicBezTo>
                  <a:cubicBezTo>
                    <a:pt x="211138" y="214457"/>
                    <a:pt x="222250" y="216045"/>
                    <a:pt x="228600" y="216045"/>
                  </a:cubicBezTo>
                  <a:cubicBezTo>
                    <a:pt x="323850" y="206520"/>
                    <a:pt x="417513" y="196995"/>
                    <a:pt x="509588" y="187470"/>
                  </a:cubicBezTo>
                  <a:cubicBezTo>
                    <a:pt x="541338" y="184295"/>
                    <a:pt x="584200" y="181120"/>
                    <a:pt x="638175" y="177945"/>
                  </a:cubicBezTo>
                  <a:cubicBezTo>
                    <a:pt x="720725" y="171595"/>
                    <a:pt x="801688" y="158895"/>
                    <a:pt x="881063" y="139845"/>
                  </a:cubicBezTo>
                  <a:cubicBezTo>
                    <a:pt x="885031" y="139051"/>
                    <a:pt x="888802" y="138952"/>
                    <a:pt x="892374" y="139547"/>
                  </a:cubicBezTo>
                  <a:close/>
                  <a:moveTo>
                    <a:pt x="2476500" y="68407"/>
                  </a:moveTo>
                  <a:cubicBezTo>
                    <a:pt x="2492375" y="68407"/>
                    <a:pt x="2509838" y="89045"/>
                    <a:pt x="2528888" y="130320"/>
                  </a:cubicBezTo>
                  <a:cubicBezTo>
                    <a:pt x="2532063" y="136670"/>
                    <a:pt x="2535238" y="141432"/>
                    <a:pt x="2538413" y="144607"/>
                  </a:cubicBezTo>
                  <a:cubicBezTo>
                    <a:pt x="2541588" y="154132"/>
                    <a:pt x="2549525" y="166832"/>
                    <a:pt x="2562225" y="182707"/>
                  </a:cubicBezTo>
                  <a:cubicBezTo>
                    <a:pt x="2587625" y="211282"/>
                    <a:pt x="2597150" y="233507"/>
                    <a:pt x="2590800" y="249382"/>
                  </a:cubicBezTo>
                  <a:cubicBezTo>
                    <a:pt x="2581275" y="265257"/>
                    <a:pt x="2552700" y="270020"/>
                    <a:pt x="2505075" y="263670"/>
                  </a:cubicBezTo>
                  <a:cubicBezTo>
                    <a:pt x="2463800" y="257320"/>
                    <a:pt x="2441575" y="244620"/>
                    <a:pt x="2438400" y="225570"/>
                  </a:cubicBezTo>
                  <a:cubicBezTo>
                    <a:pt x="2432050" y="146195"/>
                    <a:pt x="2444750" y="93807"/>
                    <a:pt x="2476500" y="68407"/>
                  </a:cubicBezTo>
                  <a:close/>
                  <a:moveTo>
                    <a:pt x="1604367" y="244"/>
                  </a:moveTo>
                  <a:cubicBezTo>
                    <a:pt x="1609527" y="-352"/>
                    <a:pt x="1614488" y="145"/>
                    <a:pt x="1619250" y="1732"/>
                  </a:cubicBezTo>
                  <a:cubicBezTo>
                    <a:pt x="1622425" y="4907"/>
                    <a:pt x="1624013" y="12845"/>
                    <a:pt x="1624013" y="25545"/>
                  </a:cubicBezTo>
                  <a:cubicBezTo>
                    <a:pt x="1624013" y="44595"/>
                    <a:pt x="1625600" y="58882"/>
                    <a:pt x="1628775" y="68407"/>
                  </a:cubicBezTo>
                  <a:cubicBezTo>
                    <a:pt x="1631950" y="81107"/>
                    <a:pt x="1636713" y="92220"/>
                    <a:pt x="1643063" y="101745"/>
                  </a:cubicBezTo>
                  <a:cubicBezTo>
                    <a:pt x="1662113" y="136670"/>
                    <a:pt x="1671638" y="162070"/>
                    <a:pt x="1671638" y="177945"/>
                  </a:cubicBezTo>
                  <a:cubicBezTo>
                    <a:pt x="1671638" y="209695"/>
                    <a:pt x="1660525" y="223982"/>
                    <a:pt x="1638300" y="220807"/>
                  </a:cubicBezTo>
                  <a:cubicBezTo>
                    <a:pt x="1631950" y="220807"/>
                    <a:pt x="1620838" y="216045"/>
                    <a:pt x="1604963" y="206520"/>
                  </a:cubicBezTo>
                  <a:cubicBezTo>
                    <a:pt x="1595438" y="200170"/>
                    <a:pt x="1582738" y="192232"/>
                    <a:pt x="1566863" y="182707"/>
                  </a:cubicBezTo>
                  <a:cubicBezTo>
                    <a:pt x="1557338" y="179532"/>
                    <a:pt x="1546225" y="174770"/>
                    <a:pt x="1533525" y="168420"/>
                  </a:cubicBezTo>
                  <a:cubicBezTo>
                    <a:pt x="1514475" y="158895"/>
                    <a:pt x="1506538" y="150957"/>
                    <a:pt x="1509713" y="144607"/>
                  </a:cubicBezTo>
                  <a:cubicBezTo>
                    <a:pt x="1509713" y="122382"/>
                    <a:pt x="1524000" y="85870"/>
                    <a:pt x="1552575" y="35070"/>
                  </a:cubicBezTo>
                  <a:cubicBezTo>
                    <a:pt x="1571625" y="13638"/>
                    <a:pt x="1588889" y="2030"/>
                    <a:pt x="1604367" y="244"/>
                  </a:cubicBez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600" b="0" i="0" u="none" strike="noStrike" kern="1200" cap="none" spc="-800" normalizeH="0" baseline="0" noProof="0" dirty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方正魏碑繁体" panose="03000509000000000000" pitchFamily="65" charset="-122"/>
                <a:ea typeface="方正魏碑繁体" panose="03000509000000000000" pitchFamily="65" charset="-122"/>
                <a:cs typeface="+mn-cs"/>
              </a:endParaRPr>
            </a:p>
          </p:txBody>
        </p:sp>
        <p:sp>
          <p:nvSpPr>
            <p:cNvPr id="15" name="任意多边形: 形状 50"/>
            <p:cNvSpPr/>
            <p:nvPr>
              <p:custDataLst>
                <p:tags r:id="rId9"/>
              </p:custDataLst>
            </p:nvPr>
          </p:nvSpPr>
          <p:spPr>
            <a:xfrm>
              <a:off x="-7437900" y="2604494"/>
              <a:ext cx="5122663" cy="939731"/>
            </a:xfrm>
            <a:custGeom>
              <a:avLst/>
              <a:gdLst/>
              <a:ahLst/>
              <a:cxnLst/>
              <a:rect l="l" t="t" r="r" b="b"/>
              <a:pathLst>
                <a:path w="5116955" h="939517">
                  <a:moveTo>
                    <a:pt x="3198477" y="539067"/>
                  </a:moveTo>
                  <a:lnTo>
                    <a:pt x="3198477" y="568471"/>
                  </a:lnTo>
                  <a:lnTo>
                    <a:pt x="3169073" y="568471"/>
                  </a:lnTo>
                  <a:cubicBezTo>
                    <a:pt x="3180974" y="579614"/>
                    <a:pt x="3193576" y="590232"/>
                    <a:pt x="3206878" y="600325"/>
                  </a:cubicBezTo>
                  <a:cubicBezTo>
                    <a:pt x="3220179" y="610418"/>
                    <a:pt x="3234181" y="620336"/>
                    <a:pt x="3248883" y="630078"/>
                  </a:cubicBezTo>
                  <a:cubicBezTo>
                    <a:pt x="3254571" y="616135"/>
                    <a:pt x="3259997" y="601667"/>
                    <a:pt x="3265160" y="586673"/>
                  </a:cubicBezTo>
                  <a:cubicBezTo>
                    <a:pt x="3270323" y="571680"/>
                    <a:pt x="3274698" y="555811"/>
                    <a:pt x="3278287" y="539067"/>
                  </a:cubicBezTo>
                  <a:close/>
                  <a:moveTo>
                    <a:pt x="4125630" y="525065"/>
                  </a:moveTo>
                  <a:lnTo>
                    <a:pt x="4125630" y="719690"/>
                  </a:lnTo>
                  <a:lnTo>
                    <a:pt x="4237644" y="719690"/>
                  </a:lnTo>
                  <a:lnTo>
                    <a:pt x="4237644" y="525065"/>
                  </a:lnTo>
                  <a:close/>
                  <a:moveTo>
                    <a:pt x="4516279" y="434054"/>
                  </a:moveTo>
                  <a:lnTo>
                    <a:pt x="4710904" y="434054"/>
                  </a:lnTo>
                  <a:lnTo>
                    <a:pt x="4710904" y="464858"/>
                  </a:lnTo>
                  <a:lnTo>
                    <a:pt x="4863523" y="464858"/>
                  </a:lnTo>
                  <a:lnTo>
                    <a:pt x="4877524" y="434054"/>
                  </a:lnTo>
                  <a:lnTo>
                    <a:pt x="5069349" y="460657"/>
                  </a:lnTo>
                  <a:lnTo>
                    <a:pt x="5046946" y="522265"/>
                  </a:lnTo>
                  <a:lnTo>
                    <a:pt x="5046946" y="739292"/>
                  </a:lnTo>
                  <a:cubicBezTo>
                    <a:pt x="5046946" y="771788"/>
                    <a:pt x="5038195" y="797108"/>
                    <a:pt x="5020692" y="815252"/>
                  </a:cubicBezTo>
                  <a:cubicBezTo>
                    <a:pt x="5003191" y="833396"/>
                    <a:pt x="4976937" y="842613"/>
                    <a:pt x="4941933" y="842905"/>
                  </a:cubicBezTo>
                  <a:lnTo>
                    <a:pt x="4808916" y="842905"/>
                  </a:lnTo>
                  <a:lnTo>
                    <a:pt x="4765510" y="728091"/>
                  </a:lnTo>
                  <a:lnTo>
                    <a:pt x="4852321" y="728091"/>
                  </a:lnTo>
                  <a:lnTo>
                    <a:pt x="4852321" y="537667"/>
                  </a:lnTo>
                  <a:lnTo>
                    <a:pt x="4710904" y="537667"/>
                  </a:lnTo>
                  <a:lnTo>
                    <a:pt x="4710904" y="936717"/>
                  </a:lnTo>
                  <a:lnTo>
                    <a:pt x="4516279" y="936717"/>
                  </a:lnTo>
                  <a:close/>
                  <a:moveTo>
                    <a:pt x="3931006" y="420052"/>
                  </a:moveTo>
                  <a:lnTo>
                    <a:pt x="4125630" y="420052"/>
                  </a:lnTo>
                  <a:lnTo>
                    <a:pt x="4125630" y="450856"/>
                  </a:lnTo>
                  <a:lnTo>
                    <a:pt x="4250246" y="450856"/>
                  </a:lnTo>
                  <a:lnTo>
                    <a:pt x="4262847" y="421452"/>
                  </a:lnTo>
                  <a:lnTo>
                    <a:pt x="4454672" y="456457"/>
                  </a:lnTo>
                  <a:lnTo>
                    <a:pt x="4432269" y="518064"/>
                  </a:lnTo>
                  <a:lnTo>
                    <a:pt x="4432269" y="831704"/>
                  </a:lnTo>
                  <a:lnTo>
                    <a:pt x="4237644" y="831704"/>
                  </a:lnTo>
                  <a:lnTo>
                    <a:pt x="4237644" y="792499"/>
                  </a:lnTo>
                  <a:lnTo>
                    <a:pt x="4125630" y="792499"/>
                  </a:lnTo>
                  <a:lnTo>
                    <a:pt x="4125630" y="831704"/>
                  </a:lnTo>
                  <a:lnTo>
                    <a:pt x="3931006" y="831704"/>
                  </a:lnTo>
                  <a:close/>
                  <a:moveTo>
                    <a:pt x="3493914" y="347243"/>
                  </a:moveTo>
                  <a:lnTo>
                    <a:pt x="3493914" y="372446"/>
                  </a:lnTo>
                  <a:cubicBezTo>
                    <a:pt x="3493914" y="405817"/>
                    <a:pt x="3492513" y="437088"/>
                    <a:pt x="3489713" y="466258"/>
                  </a:cubicBezTo>
                  <a:lnTo>
                    <a:pt x="3580724" y="466258"/>
                  </a:lnTo>
                  <a:lnTo>
                    <a:pt x="3580724" y="347243"/>
                  </a:lnTo>
                  <a:close/>
                  <a:moveTo>
                    <a:pt x="3198477" y="347243"/>
                  </a:moveTo>
                  <a:lnTo>
                    <a:pt x="3198477" y="466258"/>
                  </a:lnTo>
                  <a:lnTo>
                    <a:pt x="3290888" y="466258"/>
                  </a:lnTo>
                  <a:cubicBezTo>
                    <a:pt x="3295322" y="431487"/>
                    <a:pt x="3297655" y="393216"/>
                    <a:pt x="3297889" y="351444"/>
                  </a:cubicBezTo>
                  <a:lnTo>
                    <a:pt x="3297889" y="347243"/>
                  </a:lnTo>
                  <a:close/>
                  <a:moveTo>
                    <a:pt x="1411615" y="285635"/>
                  </a:moveTo>
                  <a:lnTo>
                    <a:pt x="1603439" y="322040"/>
                  </a:lnTo>
                  <a:lnTo>
                    <a:pt x="1576836" y="390649"/>
                  </a:lnTo>
                  <a:lnTo>
                    <a:pt x="1576836" y="721090"/>
                  </a:lnTo>
                  <a:lnTo>
                    <a:pt x="1711252" y="691686"/>
                  </a:lnTo>
                  <a:cubicBezTo>
                    <a:pt x="1686808" y="758107"/>
                    <a:pt x="1645736" y="813939"/>
                    <a:pt x="1588037" y="859182"/>
                  </a:cubicBezTo>
                  <a:cubicBezTo>
                    <a:pt x="1530338" y="904425"/>
                    <a:pt x="1464063" y="931204"/>
                    <a:pt x="1389212" y="939517"/>
                  </a:cubicBezTo>
                  <a:lnTo>
                    <a:pt x="1341606" y="772896"/>
                  </a:lnTo>
                  <a:lnTo>
                    <a:pt x="1385012" y="763095"/>
                  </a:lnTo>
                  <a:lnTo>
                    <a:pt x="1385012" y="396249"/>
                  </a:lnTo>
                  <a:lnTo>
                    <a:pt x="1275798" y="396249"/>
                  </a:lnTo>
                  <a:lnTo>
                    <a:pt x="1275798" y="323440"/>
                  </a:lnTo>
                  <a:lnTo>
                    <a:pt x="1396213" y="323440"/>
                  </a:lnTo>
                  <a:close/>
                  <a:moveTo>
                    <a:pt x="515265" y="256232"/>
                  </a:moveTo>
                  <a:lnTo>
                    <a:pt x="709889" y="256232"/>
                  </a:lnTo>
                  <a:lnTo>
                    <a:pt x="709889" y="396249"/>
                  </a:lnTo>
                  <a:lnTo>
                    <a:pt x="943719" y="396249"/>
                  </a:lnTo>
                  <a:cubicBezTo>
                    <a:pt x="951303" y="396337"/>
                    <a:pt x="958537" y="395112"/>
                    <a:pt x="965421" y="392574"/>
                  </a:cubicBezTo>
                  <a:cubicBezTo>
                    <a:pt x="972305" y="390036"/>
                    <a:pt x="979540" y="385660"/>
                    <a:pt x="987124" y="379447"/>
                  </a:cubicBezTo>
                  <a:lnTo>
                    <a:pt x="1010927" y="357044"/>
                  </a:lnTo>
                  <a:lnTo>
                    <a:pt x="1058533" y="425653"/>
                  </a:lnTo>
                  <a:lnTo>
                    <a:pt x="1027729" y="450856"/>
                  </a:lnTo>
                  <a:cubicBezTo>
                    <a:pt x="1012560" y="463224"/>
                    <a:pt x="995292" y="469292"/>
                    <a:pt x="975923" y="469058"/>
                  </a:cubicBezTo>
                  <a:lnTo>
                    <a:pt x="709889" y="469058"/>
                  </a:lnTo>
                  <a:lnTo>
                    <a:pt x="709889" y="660882"/>
                  </a:lnTo>
                  <a:lnTo>
                    <a:pt x="1065534" y="660882"/>
                  </a:lnTo>
                  <a:cubicBezTo>
                    <a:pt x="1073205" y="660999"/>
                    <a:pt x="1080615" y="659716"/>
                    <a:pt x="1087761" y="657032"/>
                  </a:cubicBezTo>
                  <a:cubicBezTo>
                    <a:pt x="1094908" y="654348"/>
                    <a:pt x="1101967" y="649564"/>
                    <a:pt x="1108939" y="642680"/>
                  </a:cubicBezTo>
                  <a:lnTo>
                    <a:pt x="1134142" y="620277"/>
                  </a:lnTo>
                  <a:lnTo>
                    <a:pt x="1181748" y="688886"/>
                  </a:lnTo>
                  <a:lnTo>
                    <a:pt x="1150944" y="714089"/>
                  </a:lnTo>
                  <a:cubicBezTo>
                    <a:pt x="1143214" y="721032"/>
                    <a:pt x="1134871" y="726049"/>
                    <a:pt x="1125916" y="729141"/>
                  </a:cubicBezTo>
                  <a:cubicBezTo>
                    <a:pt x="1116961" y="732233"/>
                    <a:pt x="1107568" y="733750"/>
                    <a:pt x="1097738" y="733691"/>
                  </a:cubicBezTo>
                  <a:lnTo>
                    <a:pt x="709889" y="733691"/>
                  </a:lnTo>
                  <a:lnTo>
                    <a:pt x="709889" y="938117"/>
                  </a:lnTo>
                  <a:lnTo>
                    <a:pt x="515265" y="938117"/>
                  </a:lnTo>
                  <a:lnTo>
                    <a:pt x="515265" y="733691"/>
                  </a:lnTo>
                  <a:lnTo>
                    <a:pt x="43406" y="733691"/>
                  </a:lnTo>
                  <a:lnTo>
                    <a:pt x="43406" y="660882"/>
                  </a:lnTo>
                  <a:lnTo>
                    <a:pt x="515265" y="660882"/>
                  </a:lnTo>
                  <a:lnTo>
                    <a:pt x="515265" y="469058"/>
                  </a:lnTo>
                  <a:lnTo>
                    <a:pt x="357045" y="469058"/>
                  </a:lnTo>
                  <a:cubicBezTo>
                    <a:pt x="326679" y="511034"/>
                    <a:pt x="290449" y="543297"/>
                    <a:pt x="248357" y="565845"/>
                  </a:cubicBezTo>
                  <a:cubicBezTo>
                    <a:pt x="206264" y="588394"/>
                    <a:pt x="159883" y="601404"/>
                    <a:pt x="109214" y="604875"/>
                  </a:cubicBezTo>
                  <a:cubicBezTo>
                    <a:pt x="141185" y="554644"/>
                    <a:pt x="167905" y="502838"/>
                    <a:pt x="189374" y="449456"/>
                  </a:cubicBezTo>
                  <a:cubicBezTo>
                    <a:pt x="210843" y="396074"/>
                    <a:pt x="228462" y="340067"/>
                    <a:pt x="242231" y="281435"/>
                  </a:cubicBezTo>
                  <a:lnTo>
                    <a:pt x="422853" y="319240"/>
                  </a:lnTo>
                  <a:cubicBezTo>
                    <a:pt x="415852" y="347010"/>
                    <a:pt x="407451" y="372680"/>
                    <a:pt x="397650" y="396249"/>
                  </a:cubicBezTo>
                  <a:lnTo>
                    <a:pt x="515265" y="396249"/>
                  </a:lnTo>
                  <a:close/>
                  <a:moveTo>
                    <a:pt x="4531681" y="158219"/>
                  </a:moveTo>
                  <a:cubicBezTo>
                    <a:pt x="4496327" y="189840"/>
                    <a:pt x="4455722" y="218660"/>
                    <a:pt x="4409866" y="244680"/>
                  </a:cubicBezTo>
                  <a:cubicBezTo>
                    <a:pt x="4364010" y="270700"/>
                    <a:pt x="4315004" y="293220"/>
                    <a:pt x="4262847" y="312239"/>
                  </a:cubicBezTo>
                  <a:lnTo>
                    <a:pt x="4612891" y="312239"/>
                  </a:lnTo>
                  <a:cubicBezTo>
                    <a:pt x="4628060" y="312472"/>
                    <a:pt x="4642528" y="306405"/>
                    <a:pt x="4656297" y="294036"/>
                  </a:cubicBezTo>
                  <a:lnTo>
                    <a:pt x="4673099" y="278635"/>
                  </a:lnTo>
                  <a:cubicBezTo>
                    <a:pt x="4648479" y="262503"/>
                    <a:pt x="4624209" y="244359"/>
                    <a:pt x="4600290" y="224203"/>
                  </a:cubicBezTo>
                  <a:cubicBezTo>
                    <a:pt x="4576370" y="204046"/>
                    <a:pt x="4553501" y="182052"/>
                    <a:pt x="4531681" y="158219"/>
                  </a:cubicBezTo>
                  <a:close/>
                  <a:moveTo>
                    <a:pt x="2251720" y="21002"/>
                  </a:moveTo>
                  <a:lnTo>
                    <a:pt x="2446344" y="53206"/>
                  </a:lnTo>
                  <a:lnTo>
                    <a:pt x="2415541" y="110613"/>
                  </a:lnTo>
                  <a:lnTo>
                    <a:pt x="2415541" y="513864"/>
                  </a:lnTo>
                  <a:lnTo>
                    <a:pt x="2218116" y="513864"/>
                  </a:lnTo>
                  <a:lnTo>
                    <a:pt x="2218116" y="473259"/>
                  </a:lnTo>
                  <a:lnTo>
                    <a:pt x="1966084" y="473259"/>
                  </a:lnTo>
                  <a:lnTo>
                    <a:pt x="1966084" y="799500"/>
                  </a:lnTo>
                  <a:lnTo>
                    <a:pt x="2377736" y="799500"/>
                  </a:lnTo>
                  <a:lnTo>
                    <a:pt x="2428142" y="660882"/>
                  </a:lnTo>
                  <a:lnTo>
                    <a:pt x="2465947" y="799500"/>
                  </a:lnTo>
                  <a:lnTo>
                    <a:pt x="2526154" y="799500"/>
                  </a:lnTo>
                  <a:cubicBezTo>
                    <a:pt x="2526708" y="837071"/>
                    <a:pt x="2517549" y="869042"/>
                    <a:pt x="2498676" y="895412"/>
                  </a:cubicBezTo>
                  <a:cubicBezTo>
                    <a:pt x="2479803" y="921782"/>
                    <a:pt x="2452091" y="935550"/>
                    <a:pt x="2415541" y="936717"/>
                  </a:cubicBezTo>
                  <a:lnTo>
                    <a:pt x="1879273" y="936717"/>
                  </a:lnTo>
                  <a:cubicBezTo>
                    <a:pt x="1849782" y="935929"/>
                    <a:pt x="1825104" y="925603"/>
                    <a:pt x="1805239" y="905738"/>
                  </a:cubicBezTo>
                  <a:cubicBezTo>
                    <a:pt x="1785374" y="885873"/>
                    <a:pt x="1775048" y="861195"/>
                    <a:pt x="1774260" y="831704"/>
                  </a:cubicBezTo>
                  <a:lnTo>
                    <a:pt x="1774260" y="357044"/>
                  </a:lnTo>
                  <a:lnTo>
                    <a:pt x="1966084" y="357044"/>
                  </a:lnTo>
                  <a:lnTo>
                    <a:pt x="1966084" y="399050"/>
                  </a:lnTo>
                  <a:lnTo>
                    <a:pt x="2218116" y="399050"/>
                  </a:lnTo>
                  <a:lnTo>
                    <a:pt x="2218116" y="126015"/>
                  </a:lnTo>
                  <a:lnTo>
                    <a:pt x="1777061" y="126015"/>
                  </a:lnTo>
                  <a:lnTo>
                    <a:pt x="1777061" y="53206"/>
                  </a:lnTo>
                  <a:lnTo>
                    <a:pt x="2233518" y="53206"/>
                  </a:lnTo>
                  <a:close/>
                  <a:moveTo>
                    <a:pt x="1364029" y="18364"/>
                  </a:moveTo>
                  <a:cubicBezTo>
                    <a:pt x="1382490" y="18036"/>
                    <a:pt x="1401671" y="19192"/>
                    <a:pt x="1421572" y="21832"/>
                  </a:cubicBezTo>
                  <a:cubicBezTo>
                    <a:pt x="1461373" y="27113"/>
                    <a:pt x="1498608" y="38695"/>
                    <a:pt x="1533275" y="56577"/>
                  </a:cubicBezTo>
                  <a:cubicBezTo>
                    <a:pt x="1567942" y="74460"/>
                    <a:pt x="1594597" y="99006"/>
                    <a:pt x="1613240" y="130216"/>
                  </a:cubicBezTo>
                  <a:lnTo>
                    <a:pt x="1487224" y="259032"/>
                  </a:lnTo>
                  <a:lnTo>
                    <a:pt x="1310802" y="23803"/>
                  </a:lnTo>
                  <a:cubicBezTo>
                    <a:pt x="1327825" y="20505"/>
                    <a:pt x="1345567" y="18692"/>
                    <a:pt x="1364029" y="18364"/>
                  </a:cubicBezTo>
                  <a:close/>
                  <a:moveTo>
                    <a:pt x="3297889" y="11201"/>
                  </a:moveTo>
                  <a:lnTo>
                    <a:pt x="3493914" y="11201"/>
                  </a:lnTo>
                  <a:lnTo>
                    <a:pt x="3493914" y="106413"/>
                  </a:lnTo>
                  <a:lnTo>
                    <a:pt x="3706740" y="106413"/>
                  </a:lnTo>
                  <a:cubicBezTo>
                    <a:pt x="3713741" y="106500"/>
                    <a:pt x="3720742" y="105275"/>
                    <a:pt x="3727743" y="102737"/>
                  </a:cubicBezTo>
                  <a:cubicBezTo>
                    <a:pt x="3734744" y="100200"/>
                    <a:pt x="3741744" y="95824"/>
                    <a:pt x="3748745" y="89611"/>
                  </a:cubicBezTo>
                  <a:lnTo>
                    <a:pt x="3773948" y="67208"/>
                  </a:lnTo>
                  <a:lnTo>
                    <a:pt x="3821554" y="135817"/>
                  </a:lnTo>
                  <a:lnTo>
                    <a:pt x="3790751" y="161020"/>
                  </a:lnTo>
                  <a:cubicBezTo>
                    <a:pt x="3783108" y="167291"/>
                    <a:pt x="3774940" y="171900"/>
                    <a:pt x="3766247" y="174847"/>
                  </a:cubicBezTo>
                  <a:cubicBezTo>
                    <a:pt x="3757555" y="177793"/>
                    <a:pt x="3747987" y="179251"/>
                    <a:pt x="3737544" y="179222"/>
                  </a:cubicBezTo>
                  <a:lnTo>
                    <a:pt x="3493914" y="179222"/>
                  </a:lnTo>
                  <a:lnTo>
                    <a:pt x="3493914" y="274434"/>
                  </a:lnTo>
                  <a:lnTo>
                    <a:pt x="3594726" y="274434"/>
                  </a:lnTo>
                  <a:lnTo>
                    <a:pt x="3605927" y="245030"/>
                  </a:lnTo>
                  <a:lnTo>
                    <a:pt x="3800552" y="282835"/>
                  </a:lnTo>
                  <a:lnTo>
                    <a:pt x="3775349" y="347243"/>
                  </a:lnTo>
                  <a:lnTo>
                    <a:pt x="3775349" y="568471"/>
                  </a:lnTo>
                  <a:lnTo>
                    <a:pt x="3580724" y="568471"/>
                  </a:lnTo>
                  <a:lnTo>
                    <a:pt x="3580724" y="539067"/>
                  </a:lnTo>
                  <a:lnTo>
                    <a:pt x="3478512" y="539067"/>
                  </a:lnTo>
                  <a:cubicBezTo>
                    <a:pt x="3465677" y="608842"/>
                    <a:pt x="3445141" y="668117"/>
                    <a:pt x="3416904" y="716889"/>
                  </a:cubicBezTo>
                  <a:cubicBezTo>
                    <a:pt x="3474457" y="739467"/>
                    <a:pt x="3537173" y="757319"/>
                    <a:pt x="3605052" y="770446"/>
                  </a:cubicBezTo>
                  <a:cubicBezTo>
                    <a:pt x="3672932" y="783573"/>
                    <a:pt x="3745099" y="790924"/>
                    <a:pt x="3821554" y="792499"/>
                  </a:cubicBezTo>
                  <a:cubicBezTo>
                    <a:pt x="3809350" y="852715"/>
                    <a:pt x="3777907" y="894236"/>
                    <a:pt x="3727224" y="917063"/>
                  </a:cubicBezTo>
                  <a:cubicBezTo>
                    <a:pt x="3676541" y="939889"/>
                    <a:pt x="3615435" y="943968"/>
                    <a:pt x="3543905" y="929301"/>
                  </a:cubicBezTo>
                  <a:cubicBezTo>
                    <a:pt x="3472375" y="914634"/>
                    <a:pt x="3399238" y="881168"/>
                    <a:pt x="3324492" y="828903"/>
                  </a:cubicBezTo>
                  <a:cubicBezTo>
                    <a:pt x="3269769" y="873155"/>
                    <a:pt x="3208395" y="903317"/>
                    <a:pt x="3140369" y="919390"/>
                  </a:cubicBezTo>
                  <a:cubicBezTo>
                    <a:pt x="3072344" y="935462"/>
                    <a:pt x="3002569" y="940771"/>
                    <a:pt x="2931043" y="935317"/>
                  </a:cubicBezTo>
                  <a:cubicBezTo>
                    <a:pt x="2989850" y="902238"/>
                    <a:pt x="3041657" y="868283"/>
                    <a:pt x="3086462" y="833454"/>
                  </a:cubicBezTo>
                  <a:cubicBezTo>
                    <a:pt x="3131268" y="798625"/>
                    <a:pt x="3169073" y="759770"/>
                    <a:pt x="3199877" y="716889"/>
                  </a:cubicBezTo>
                  <a:cubicBezTo>
                    <a:pt x="3160905" y="673717"/>
                    <a:pt x="3125434" y="624244"/>
                    <a:pt x="3093463" y="568471"/>
                  </a:cubicBezTo>
                  <a:lnTo>
                    <a:pt x="3003852" y="568471"/>
                  </a:lnTo>
                  <a:lnTo>
                    <a:pt x="3003852" y="245030"/>
                  </a:lnTo>
                  <a:lnTo>
                    <a:pt x="3198477" y="245030"/>
                  </a:lnTo>
                  <a:lnTo>
                    <a:pt x="3198477" y="274434"/>
                  </a:lnTo>
                  <a:lnTo>
                    <a:pt x="3297889" y="274434"/>
                  </a:lnTo>
                  <a:lnTo>
                    <a:pt x="3297889" y="179222"/>
                  </a:lnTo>
                  <a:lnTo>
                    <a:pt x="2991250" y="179222"/>
                  </a:lnTo>
                  <a:lnTo>
                    <a:pt x="2991250" y="106413"/>
                  </a:lnTo>
                  <a:lnTo>
                    <a:pt x="3297889" y="106413"/>
                  </a:lnTo>
                  <a:close/>
                  <a:moveTo>
                    <a:pt x="2788225" y="4200"/>
                  </a:moveTo>
                  <a:lnTo>
                    <a:pt x="2985650" y="49006"/>
                  </a:lnTo>
                  <a:cubicBezTo>
                    <a:pt x="2969373" y="104459"/>
                    <a:pt x="2948720" y="155973"/>
                    <a:pt x="2923692" y="203550"/>
                  </a:cubicBezTo>
                  <a:cubicBezTo>
                    <a:pt x="2898664" y="251127"/>
                    <a:pt x="2870310" y="293891"/>
                    <a:pt x="2838631" y="331841"/>
                  </a:cubicBezTo>
                  <a:lnTo>
                    <a:pt x="2907240" y="331841"/>
                  </a:lnTo>
                  <a:lnTo>
                    <a:pt x="2907240" y="939517"/>
                  </a:lnTo>
                  <a:lnTo>
                    <a:pt x="2712616" y="939517"/>
                  </a:lnTo>
                  <a:lnTo>
                    <a:pt x="2712616" y="446656"/>
                  </a:lnTo>
                  <a:cubicBezTo>
                    <a:pt x="2690855" y="461416"/>
                    <a:pt x="2668569" y="474251"/>
                    <a:pt x="2645757" y="485160"/>
                  </a:cubicBezTo>
                  <a:cubicBezTo>
                    <a:pt x="2622946" y="496070"/>
                    <a:pt x="2599960" y="504704"/>
                    <a:pt x="2576799" y="511064"/>
                  </a:cubicBezTo>
                  <a:cubicBezTo>
                    <a:pt x="2622100" y="428599"/>
                    <a:pt x="2662064" y="345347"/>
                    <a:pt x="2696689" y="261307"/>
                  </a:cubicBezTo>
                  <a:cubicBezTo>
                    <a:pt x="2731314" y="177268"/>
                    <a:pt x="2761826" y="91565"/>
                    <a:pt x="2788225" y="4200"/>
                  </a:cubicBezTo>
                  <a:close/>
                  <a:moveTo>
                    <a:pt x="497931" y="4058"/>
                  </a:moveTo>
                  <a:cubicBezTo>
                    <a:pt x="518147" y="3478"/>
                    <a:pt x="538688" y="4235"/>
                    <a:pt x="559552" y="6326"/>
                  </a:cubicBezTo>
                  <a:cubicBezTo>
                    <a:pt x="601281" y="10510"/>
                    <a:pt x="639120" y="19827"/>
                    <a:pt x="673070" y="34278"/>
                  </a:cubicBezTo>
                  <a:cubicBezTo>
                    <a:pt x="707020" y="48729"/>
                    <a:pt x="731895" y="68107"/>
                    <a:pt x="747694" y="92411"/>
                  </a:cubicBezTo>
                  <a:lnTo>
                    <a:pt x="660883" y="137217"/>
                  </a:lnTo>
                  <a:lnTo>
                    <a:pt x="1016528" y="137217"/>
                  </a:lnTo>
                  <a:lnTo>
                    <a:pt x="1027729" y="96612"/>
                  </a:lnTo>
                  <a:lnTo>
                    <a:pt x="1212552" y="154019"/>
                  </a:lnTo>
                  <a:cubicBezTo>
                    <a:pt x="1191928" y="206584"/>
                    <a:pt x="1158966" y="248472"/>
                    <a:pt x="1113665" y="279685"/>
                  </a:cubicBezTo>
                  <a:cubicBezTo>
                    <a:pt x="1068363" y="310897"/>
                    <a:pt x="1016849" y="331083"/>
                    <a:pt x="959120" y="340242"/>
                  </a:cubicBezTo>
                  <a:lnTo>
                    <a:pt x="995525" y="210026"/>
                  </a:lnTo>
                  <a:lnTo>
                    <a:pt x="224029" y="210026"/>
                  </a:lnTo>
                  <a:cubicBezTo>
                    <a:pt x="222570" y="240888"/>
                    <a:pt x="216386" y="270175"/>
                    <a:pt x="205476" y="297887"/>
                  </a:cubicBezTo>
                  <a:cubicBezTo>
                    <a:pt x="194566" y="325599"/>
                    <a:pt x="179281" y="347185"/>
                    <a:pt x="159620" y="362645"/>
                  </a:cubicBezTo>
                  <a:lnTo>
                    <a:pt x="0" y="263233"/>
                  </a:lnTo>
                  <a:lnTo>
                    <a:pt x="197425" y="85410"/>
                  </a:lnTo>
                  <a:cubicBezTo>
                    <a:pt x="202384" y="91769"/>
                    <a:pt x="206818" y="99354"/>
                    <a:pt x="210727" y="108163"/>
                  </a:cubicBezTo>
                  <a:cubicBezTo>
                    <a:pt x="214636" y="116973"/>
                    <a:pt x="217669" y="126657"/>
                    <a:pt x="219828" y="137217"/>
                  </a:cubicBezTo>
                  <a:lnTo>
                    <a:pt x="568472" y="137217"/>
                  </a:lnTo>
                  <a:lnTo>
                    <a:pt x="438255" y="9801"/>
                  </a:lnTo>
                  <a:cubicBezTo>
                    <a:pt x="457823" y="6551"/>
                    <a:pt x="477715" y="4637"/>
                    <a:pt x="497931" y="4058"/>
                  </a:cubicBezTo>
                  <a:close/>
                  <a:moveTo>
                    <a:pt x="4418267" y="0"/>
                  </a:moveTo>
                  <a:lnTo>
                    <a:pt x="4603090" y="75609"/>
                  </a:lnTo>
                  <a:cubicBezTo>
                    <a:pt x="4597723" y="84010"/>
                    <a:pt x="4591655" y="92411"/>
                    <a:pt x="4584888" y="100812"/>
                  </a:cubicBezTo>
                  <a:cubicBezTo>
                    <a:pt x="4660001" y="134241"/>
                    <a:pt x="4740103" y="160845"/>
                    <a:pt x="4825193" y="180622"/>
                  </a:cubicBezTo>
                  <a:cubicBezTo>
                    <a:pt x="4910283" y="200400"/>
                    <a:pt x="5007537" y="214401"/>
                    <a:pt x="5116955" y="222627"/>
                  </a:cubicBezTo>
                  <a:cubicBezTo>
                    <a:pt x="5102416" y="281106"/>
                    <a:pt x="5073773" y="321590"/>
                    <a:pt x="5031025" y="344080"/>
                  </a:cubicBezTo>
                  <a:cubicBezTo>
                    <a:pt x="4988276" y="366569"/>
                    <a:pt x="4937438" y="373034"/>
                    <a:pt x="4878510" y="363475"/>
                  </a:cubicBezTo>
                  <a:cubicBezTo>
                    <a:pt x="4819581" y="353916"/>
                    <a:pt x="4758579" y="330303"/>
                    <a:pt x="4695502" y="292636"/>
                  </a:cubicBezTo>
                  <a:lnTo>
                    <a:pt x="4729106" y="340242"/>
                  </a:lnTo>
                  <a:lnTo>
                    <a:pt x="4698302" y="365445"/>
                  </a:lnTo>
                  <a:cubicBezTo>
                    <a:pt x="4682667" y="378280"/>
                    <a:pt x="4664932" y="384814"/>
                    <a:pt x="4645096" y="385048"/>
                  </a:cubicBezTo>
                  <a:lnTo>
                    <a:pt x="4243245" y="385048"/>
                  </a:lnTo>
                  <a:lnTo>
                    <a:pt x="4243245" y="319240"/>
                  </a:lnTo>
                  <a:cubicBezTo>
                    <a:pt x="4178108" y="341817"/>
                    <a:pt x="4113058" y="357569"/>
                    <a:pt x="4048096" y="366496"/>
                  </a:cubicBezTo>
                  <a:cubicBezTo>
                    <a:pt x="3983133" y="375422"/>
                    <a:pt x="3922634" y="376472"/>
                    <a:pt x="3866598" y="369646"/>
                  </a:cubicBezTo>
                  <a:cubicBezTo>
                    <a:pt x="3977270" y="322740"/>
                    <a:pt x="4078666" y="268483"/>
                    <a:pt x="4170786" y="206876"/>
                  </a:cubicBezTo>
                  <a:cubicBezTo>
                    <a:pt x="4262906" y="145268"/>
                    <a:pt x="4345399" y="76309"/>
                    <a:pt x="4418267" y="0"/>
                  </a:cubicBezTo>
                  <a:close/>
                </a:path>
              </a:pathLst>
            </a:custGeom>
            <a:blipFill>
              <a:blip r:embed="rId10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0" b="0" i="0" u="none" strike="noStrike" kern="1200" cap="none" spc="-800" normalizeH="0" baseline="0" noProof="0" dirty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造字工房黄金时代（非商用）粗体" pitchFamily="50" charset="-122"/>
                <a:ea typeface="造字工房黄金时代（非商用）粗体" pitchFamily="50" charset="-122"/>
                <a:cs typeface="+mn-cs"/>
              </a:endParaRPr>
            </a:p>
          </p:txBody>
        </p:sp>
        <p:sp>
          <p:nvSpPr>
            <p:cNvPr id="5135" name="文本框 15"/>
            <p:cNvSpPr/>
            <p:nvPr>
              <p:custDataLst>
                <p:tags r:id="rId11"/>
              </p:custDataLst>
            </p:nvPr>
          </p:nvSpPr>
          <p:spPr>
            <a:xfrm>
              <a:off x="-7219462" y="1237132"/>
              <a:ext cx="3029909" cy="158382"/>
            </a:xfrm>
            <a:custGeom>
              <a:avLst/>
              <a:gdLst/>
              <a:ahLst/>
              <a:cxnLst/>
              <a:rect l="0" t="0" r="0" b="0"/>
              <a:pathLst>
                <a:path w="3029661" h="156542">
                  <a:moveTo>
                    <a:pt x="29477" y="70217"/>
                  </a:moveTo>
                  <a:lnTo>
                    <a:pt x="29477" y="120185"/>
                  </a:lnTo>
                  <a:cubicBezTo>
                    <a:pt x="29405" y="123889"/>
                    <a:pt x="29820" y="126348"/>
                    <a:pt x="30721" y="127563"/>
                  </a:cubicBezTo>
                  <a:cubicBezTo>
                    <a:pt x="31623" y="128777"/>
                    <a:pt x="33441" y="129335"/>
                    <a:pt x="36176" y="129237"/>
                  </a:cubicBezTo>
                  <a:lnTo>
                    <a:pt x="51203" y="129237"/>
                  </a:lnTo>
                  <a:cubicBezTo>
                    <a:pt x="61180" y="129192"/>
                    <a:pt x="68430" y="126522"/>
                    <a:pt x="72953" y="121226"/>
                  </a:cubicBezTo>
                  <a:cubicBezTo>
                    <a:pt x="77475" y="115931"/>
                    <a:pt x="79701" y="108282"/>
                    <a:pt x="79629" y="98279"/>
                  </a:cubicBezTo>
                  <a:cubicBezTo>
                    <a:pt x="79610" y="93836"/>
                    <a:pt x="78833" y="89868"/>
                    <a:pt x="77298" y="86375"/>
                  </a:cubicBezTo>
                  <a:cubicBezTo>
                    <a:pt x="75763" y="82883"/>
                    <a:pt x="73583" y="79910"/>
                    <a:pt x="70758" y="77459"/>
                  </a:cubicBezTo>
                  <a:cubicBezTo>
                    <a:pt x="68046" y="75018"/>
                    <a:pt x="64598" y="73200"/>
                    <a:pt x="60415" y="72005"/>
                  </a:cubicBezTo>
                  <a:cubicBezTo>
                    <a:pt x="56232" y="70809"/>
                    <a:pt x="51290" y="70213"/>
                    <a:pt x="45591" y="70217"/>
                  </a:cubicBezTo>
                  <a:lnTo>
                    <a:pt x="29477" y="70217"/>
                  </a:lnTo>
                  <a:close/>
                  <a:moveTo>
                    <a:pt x="1827673" y="22281"/>
                  </a:moveTo>
                  <a:lnTo>
                    <a:pt x="1808299" y="86527"/>
                  </a:lnTo>
                  <a:lnTo>
                    <a:pt x="1850126" y="86527"/>
                  </a:lnTo>
                  <a:lnTo>
                    <a:pt x="1828217" y="22281"/>
                  </a:lnTo>
                  <a:lnTo>
                    <a:pt x="1827673" y="22281"/>
                  </a:lnTo>
                  <a:close/>
                  <a:moveTo>
                    <a:pt x="503698" y="22281"/>
                  </a:moveTo>
                  <a:lnTo>
                    <a:pt x="484324" y="86527"/>
                  </a:lnTo>
                  <a:lnTo>
                    <a:pt x="526151" y="86527"/>
                  </a:lnTo>
                  <a:lnTo>
                    <a:pt x="504242" y="22281"/>
                  </a:lnTo>
                  <a:lnTo>
                    <a:pt x="503698" y="22281"/>
                  </a:lnTo>
                  <a:close/>
                  <a:moveTo>
                    <a:pt x="34546" y="9952"/>
                  </a:moveTo>
                  <a:cubicBezTo>
                    <a:pt x="32355" y="9926"/>
                    <a:pt x="30944" y="10386"/>
                    <a:pt x="30314" y="11333"/>
                  </a:cubicBezTo>
                  <a:cubicBezTo>
                    <a:pt x="29684" y="12280"/>
                    <a:pt x="29405" y="13871"/>
                    <a:pt x="29477" y="16108"/>
                  </a:cubicBezTo>
                  <a:lnTo>
                    <a:pt x="29477" y="62820"/>
                  </a:lnTo>
                  <a:lnTo>
                    <a:pt x="42151" y="62820"/>
                  </a:lnTo>
                  <a:cubicBezTo>
                    <a:pt x="51781" y="62820"/>
                    <a:pt x="59408" y="60466"/>
                    <a:pt x="65032" y="55759"/>
                  </a:cubicBezTo>
                  <a:cubicBezTo>
                    <a:pt x="70656" y="51051"/>
                    <a:pt x="73530" y="43990"/>
                    <a:pt x="73655" y="34575"/>
                  </a:cubicBezTo>
                  <a:cubicBezTo>
                    <a:pt x="73719" y="27213"/>
                    <a:pt x="71599" y="21298"/>
                    <a:pt x="67295" y="16832"/>
                  </a:cubicBezTo>
                  <a:cubicBezTo>
                    <a:pt x="62991" y="12366"/>
                    <a:pt x="56118" y="10073"/>
                    <a:pt x="46677" y="9952"/>
                  </a:cubicBezTo>
                  <a:lnTo>
                    <a:pt x="34546" y="9952"/>
                  </a:lnTo>
                  <a:close/>
                  <a:moveTo>
                    <a:pt x="1953919" y="7057"/>
                  </a:moveTo>
                  <a:cubicBezTo>
                    <a:pt x="1948333" y="7068"/>
                    <a:pt x="1943076" y="8177"/>
                    <a:pt x="1938147" y="10383"/>
                  </a:cubicBezTo>
                  <a:cubicBezTo>
                    <a:pt x="1933218" y="12588"/>
                    <a:pt x="1929001" y="15824"/>
                    <a:pt x="1925498" y="20089"/>
                  </a:cubicBezTo>
                  <a:cubicBezTo>
                    <a:pt x="1921745" y="24701"/>
                    <a:pt x="1918796" y="30998"/>
                    <a:pt x="1916650" y="38982"/>
                  </a:cubicBezTo>
                  <a:cubicBezTo>
                    <a:pt x="1914504" y="46965"/>
                    <a:pt x="1913410" y="57199"/>
                    <a:pt x="1913369" y="69685"/>
                  </a:cubicBezTo>
                  <a:cubicBezTo>
                    <a:pt x="1913369" y="80233"/>
                    <a:pt x="1914365" y="89683"/>
                    <a:pt x="1916356" y="98036"/>
                  </a:cubicBezTo>
                  <a:cubicBezTo>
                    <a:pt x="1918347" y="106388"/>
                    <a:pt x="1921334" y="113350"/>
                    <a:pt x="1925317" y="118919"/>
                  </a:cubicBezTo>
                  <a:cubicBezTo>
                    <a:pt x="1928651" y="123041"/>
                    <a:pt x="1932799" y="126292"/>
                    <a:pt x="1937762" y="128671"/>
                  </a:cubicBezTo>
                  <a:cubicBezTo>
                    <a:pt x="1942725" y="131051"/>
                    <a:pt x="1948050" y="132265"/>
                    <a:pt x="1953738" y="132314"/>
                  </a:cubicBezTo>
                  <a:cubicBezTo>
                    <a:pt x="1959414" y="132265"/>
                    <a:pt x="1964716" y="131051"/>
                    <a:pt x="1969645" y="128671"/>
                  </a:cubicBezTo>
                  <a:cubicBezTo>
                    <a:pt x="1974574" y="126292"/>
                    <a:pt x="1978745" y="123041"/>
                    <a:pt x="1982158" y="118919"/>
                  </a:cubicBezTo>
                  <a:cubicBezTo>
                    <a:pt x="1986141" y="113350"/>
                    <a:pt x="1989128" y="106388"/>
                    <a:pt x="1991119" y="98036"/>
                  </a:cubicBezTo>
                  <a:cubicBezTo>
                    <a:pt x="1993111" y="89683"/>
                    <a:pt x="1994107" y="80233"/>
                    <a:pt x="1994107" y="69685"/>
                  </a:cubicBezTo>
                  <a:cubicBezTo>
                    <a:pt x="1994072" y="57199"/>
                    <a:pt x="1993009" y="46965"/>
                    <a:pt x="1990916" y="38982"/>
                  </a:cubicBezTo>
                  <a:cubicBezTo>
                    <a:pt x="1988822" y="30998"/>
                    <a:pt x="1985903" y="24701"/>
                    <a:pt x="1982158" y="20089"/>
                  </a:cubicBezTo>
                  <a:cubicBezTo>
                    <a:pt x="1978493" y="15586"/>
                    <a:pt x="1974239" y="12283"/>
                    <a:pt x="1969396" y="10179"/>
                  </a:cubicBezTo>
                  <a:cubicBezTo>
                    <a:pt x="1964554" y="8075"/>
                    <a:pt x="1959395" y="7034"/>
                    <a:pt x="1953919" y="7057"/>
                  </a:cubicBezTo>
                  <a:close/>
                  <a:moveTo>
                    <a:pt x="2799626" y="2736"/>
                  </a:moveTo>
                  <a:lnTo>
                    <a:pt x="2829285" y="2736"/>
                  </a:lnTo>
                  <a:lnTo>
                    <a:pt x="2894275" y="117291"/>
                  </a:lnTo>
                  <a:lnTo>
                    <a:pt x="2894638" y="117291"/>
                  </a:lnTo>
                  <a:lnTo>
                    <a:pt x="2894638" y="22623"/>
                  </a:lnTo>
                  <a:cubicBezTo>
                    <a:pt x="2894853" y="16333"/>
                    <a:pt x="2894061" y="12351"/>
                    <a:pt x="2892262" y="10677"/>
                  </a:cubicBezTo>
                  <a:cubicBezTo>
                    <a:pt x="2890463" y="9002"/>
                    <a:pt x="2886367" y="8278"/>
                    <a:pt x="2879974" y="8504"/>
                  </a:cubicBezTo>
                  <a:lnTo>
                    <a:pt x="2879974" y="2736"/>
                  </a:lnTo>
                  <a:lnTo>
                    <a:pt x="2916151" y="2736"/>
                  </a:lnTo>
                  <a:lnTo>
                    <a:pt x="2916151" y="8504"/>
                  </a:lnTo>
                  <a:cubicBezTo>
                    <a:pt x="2910281" y="8278"/>
                    <a:pt x="2906503" y="9002"/>
                    <a:pt x="2904818" y="10677"/>
                  </a:cubicBezTo>
                  <a:cubicBezTo>
                    <a:pt x="2903132" y="12351"/>
                    <a:pt x="2902386" y="16333"/>
                    <a:pt x="2902578" y="22623"/>
                  </a:cubicBezTo>
                  <a:lnTo>
                    <a:pt x="2902578" y="138264"/>
                  </a:lnTo>
                  <a:lnTo>
                    <a:pt x="2891379" y="138264"/>
                  </a:lnTo>
                  <a:lnTo>
                    <a:pt x="2822406" y="17555"/>
                  </a:lnTo>
                  <a:lnTo>
                    <a:pt x="2822044" y="17555"/>
                  </a:lnTo>
                  <a:lnTo>
                    <a:pt x="2822044" y="116748"/>
                  </a:lnTo>
                  <a:cubicBezTo>
                    <a:pt x="2821833" y="123038"/>
                    <a:pt x="2822572" y="127020"/>
                    <a:pt x="2824262" y="128694"/>
                  </a:cubicBezTo>
                  <a:cubicBezTo>
                    <a:pt x="2825952" y="130368"/>
                    <a:pt x="2829859" y="131092"/>
                    <a:pt x="2835984" y="130866"/>
                  </a:cubicBezTo>
                  <a:lnTo>
                    <a:pt x="2835984" y="136635"/>
                  </a:lnTo>
                  <a:lnTo>
                    <a:pt x="2799807" y="136635"/>
                  </a:lnTo>
                  <a:lnTo>
                    <a:pt x="2799807" y="130866"/>
                  </a:lnTo>
                  <a:cubicBezTo>
                    <a:pt x="2806103" y="131092"/>
                    <a:pt x="2810115" y="130368"/>
                    <a:pt x="2811842" y="128694"/>
                  </a:cubicBezTo>
                  <a:cubicBezTo>
                    <a:pt x="2813569" y="127020"/>
                    <a:pt x="2814323" y="123038"/>
                    <a:pt x="2814104" y="116748"/>
                  </a:cubicBezTo>
                  <a:lnTo>
                    <a:pt x="2814104" y="22623"/>
                  </a:lnTo>
                  <a:cubicBezTo>
                    <a:pt x="2814338" y="16175"/>
                    <a:pt x="2813599" y="12147"/>
                    <a:pt x="2811887" y="10541"/>
                  </a:cubicBezTo>
                  <a:cubicBezTo>
                    <a:pt x="2810175" y="8934"/>
                    <a:pt x="2806088" y="8256"/>
                    <a:pt x="2799626" y="8504"/>
                  </a:cubicBezTo>
                  <a:lnTo>
                    <a:pt x="2799626" y="2736"/>
                  </a:lnTo>
                  <a:close/>
                  <a:moveTo>
                    <a:pt x="2742657" y="2736"/>
                  </a:moveTo>
                  <a:lnTo>
                    <a:pt x="2788964" y="2736"/>
                  </a:lnTo>
                  <a:lnTo>
                    <a:pt x="2788964" y="8504"/>
                  </a:lnTo>
                  <a:cubicBezTo>
                    <a:pt x="2781902" y="8278"/>
                    <a:pt x="2777476" y="9002"/>
                    <a:pt x="2775685" y="10677"/>
                  </a:cubicBezTo>
                  <a:cubicBezTo>
                    <a:pt x="2773894" y="12351"/>
                    <a:pt x="2773133" y="16333"/>
                    <a:pt x="2773400" y="22623"/>
                  </a:cubicBezTo>
                  <a:lnTo>
                    <a:pt x="2773400" y="116748"/>
                  </a:lnTo>
                  <a:cubicBezTo>
                    <a:pt x="2773133" y="123038"/>
                    <a:pt x="2773894" y="127020"/>
                    <a:pt x="2775685" y="128694"/>
                  </a:cubicBezTo>
                  <a:cubicBezTo>
                    <a:pt x="2777476" y="130368"/>
                    <a:pt x="2781902" y="131092"/>
                    <a:pt x="2788964" y="130866"/>
                  </a:cubicBezTo>
                  <a:lnTo>
                    <a:pt x="2788964" y="136635"/>
                  </a:lnTo>
                  <a:lnTo>
                    <a:pt x="2742476" y="136635"/>
                  </a:lnTo>
                  <a:lnTo>
                    <a:pt x="2742476" y="130866"/>
                  </a:lnTo>
                  <a:cubicBezTo>
                    <a:pt x="2749625" y="131092"/>
                    <a:pt x="2754104" y="130368"/>
                    <a:pt x="2755914" y="128694"/>
                  </a:cubicBezTo>
                  <a:cubicBezTo>
                    <a:pt x="2757723" y="127020"/>
                    <a:pt x="2758492" y="123038"/>
                    <a:pt x="2758221" y="116748"/>
                  </a:cubicBezTo>
                  <a:lnTo>
                    <a:pt x="2758221" y="22623"/>
                  </a:lnTo>
                  <a:cubicBezTo>
                    <a:pt x="2758489" y="16333"/>
                    <a:pt x="2757727" y="12351"/>
                    <a:pt x="2755936" y="10677"/>
                  </a:cubicBezTo>
                  <a:cubicBezTo>
                    <a:pt x="2754145" y="9002"/>
                    <a:pt x="2749719" y="8278"/>
                    <a:pt x="2742657" y="8504"/>
                  </a:cubicBezTo>
                  <a:lnTo>
                    <a:pt x="2742657" y="2736"/>
                  </a:lnTo>
                  <a:close/>
                  <a:moveTo>
                    <a:pt x="2580732" y="2736"/>
                  </a:moveTo>
                  <a:lnTo>
                    <a:pt x="2609486" y="2736"/>
                  </a:lnTo>
                  <a:lnTo>
                    <a:pt x="2656550" y="115480"/>
                  </a:lnTo>
                  <a:lnTo>
                    <a:pt x="2657093" y="115480"/>
                  </a:lnTo>
                  <a:lnTo>
                    <a:pt x="2702166" y="2736"/>
                  </a:lnTo>
                  <a:lnTo>
                    <a:pt x="2732366" y="2736"/>
                  </a:lnTo>
                  <a:lnTo>
                    <a:pt x="2732366" y="8504"/>
                  </a:lnTo>
                  <a:cubicBezTo>
                    <a:pt x="2725825" y="8278"/>
                    <a:pt x="2721715" y="9002"/>
                    <a:pt x="2720038" y="10677"/>
                  </a:cubicBezTo>
                  <a:cubicBezTo>
                    <a:pt x="2718360" y="12351"/>
                    <a:pt x="2717643" y="16333"/>
                    <a:pt x="2717889" y="22623"/>
                  </a:cubicBezTo>
                  <a:lnTo>
                    <a:pt x="2717889" y="116748"/>
                  </a:lnTo>
                  <a:cubicBezTo>
                    <a:pt x="2717655" y="123038"/>
                    <a:pt x="2718394" y="127020"/>
                    <a:pt x="2720106" y="128694"/>
                  </a:cubicBezTo>
                  <a:cubicBezTo>
                    <a:pt x="2721817" y="130368"/>
                    <a:pt x="2725904" y="131092"/>
                    <a:pt x="2732366" y="130866"/>
                  </a:cubicBezTo>
                  <a:lnTo>
                    <a:pt x="2732366" y="136635"/>
                  </a:lnTo>
                  <a:lnTo>
                    <a:pt x="2689314" y="136635"/>
                  </a:lnTo>
                  <a:lnTo>
                    <a:pt x="2689314" y="130866"/>
                  </a:lnTo>
                  <a:cubicBezTo>
                    <a:pt x="2695503" y="131092"/>
                    <a:pt x="2699372" y="130368"/>
                    <a:pt x="2700922" y="128694"/>
                  </a:cubicBezTo>
                  <a:cubicBezTo>
                    <a:pt x="2702471" y="127020"/>
                    <a:pt x="2703128" y="123038"/>
                    <a:pt x="2702890" y="116748"/>
                  </a:cubicBezTo>
                  <a:lnTo>
                    <a:pt x="2702890" y="22080"/>
                  </a:lnTo>
                  <a:lnTo>
                    <a:pt x="2702528" y="22080"/>
                  </a:lnTo>
                  <a:lnTo>
                    <a:pt x="2656550" y="137540"/>
                  </a:lnTo>
                  <a:lnTo>
                    <a:pt x="2650939" y="137540"/>
                  </a:lnTo>
                  <a:lnTo>
                    <a:pt x="2603150" y="21718"/>
                  </a:lnTo>
                  <a:lnTo>
                    <a:pt x="2602788" y="21718"/>
                  </a:lnTo>
                  <a:lnTo>
                    <a:pt x="2602788" y="116748"/>
                  </a:lnTo>
                  <a:cubicBezTo>
                    <a:pt x="2602558" y="123038"/>
                    <a:pt x="2603200" y="127020"/>
                    <a:pt x="2604712" y="128694"/>
                  </a:cubicBezTo>
                  <a:cubicBezTo>
                    <a:pt x="2606224" y="130368"/>
                    <a:pt x="2609988" y="131092"/>
                    <a:pt x="2616003" y="130866"/>
                  </a:cubicBezTo>
                  <a:lnTo>
                    <a:pt x="2616003" y="136635"/>
                  </a:lnTo>
                  <a:lnTo>
                    <a:pt x="2580732" y="136635"/>
                  </a:lnTo>
                  <a:lnTo>
                    <a:pt x="2580732" y="130866"/>
                  </a:lnTo>
                  <a:cubicBezTo>
                    <a:pt x="2587100" y="131092"/>
                    <a:pt x="2591104" y="130368"/>
                    <a:pt x="2592744" y="128694"/>
                  </a:cubicBezTo>
                  <a:cubicBezTo>
                    <a:pt x="2594384" y="127020"/>
                    <a:pt x="2595086" y="123038"/>
                    <a:pt x="2594848" y="116748"/>
                  </a:cubicBezTo>
                  <a:lnTo>
                    <a:pt x="2594848" y="22080"/>
                  </a:lnTo>
                  <a:cubicBezTo>
                    <a:pt x="2595086" y="15971"/>
                    <a:pt x="2594384" y="12125"/>
                    <a:pt x="2592744" y="10541"/>
                  </a:cubicBezTo>
                  <a:cubicBezTo>
                    <a:pt x="2591104" y="8957"/>
                    <a:pt x="2587100" y="8278"/>
                    <a:pt x="2580732" y="8504"/>
                  </a:cubicBezTo>
                  <a:lnTo>
                    <a:pt x="2580732" y="2736"/>
                  </a:lnTo>
                  <a:close/>
                  <a:moveTo>
                    <a:pt x="2475957" y="2736"/>
                  </a:moveTo>
                  <a:lnTo>
                    <a:pt x="2522264" y="2736"/>
                  </a:lnTo>
                  <a:lnTo>
                    <a:pt x="2522264" y="8504"/>
                  </a:lnTo>
                  <a:cubicBezTo>
                    <a:pt x="2515202" y="8278"/>
                    <a:pt x="2510776" y="9002"/>
                    <a:pt x="2508985" y="10677"/>
                  </a:cubicBezTo>
                  <a:cubicBezTo>
                    <a:pt x="2507194" y="12351"/>
                    <a:pt x="2506433" y="16333"/>
                    <a:pt x="2506700" y="22623"/>
                  </a:cubicBezTo>
                  <a:lnTo>
                    <a:pt x="2506700" y="116748"/>
                  </a:lnTo>
                  <a:cubicBezTo>
                    <a:pt x="2506433" y="123038"/>
                    <a:pt x="2507194" y="127020"/>
                    <a:pt x="2508985" y="128694"/>
                  </a:cubicBezTo>
                  <a:cubicBezTo>
                    <a:pt x="2510776" y="130368"/>
                    <a:pt x="2515202" y="131092"/>
                    <a:pt x="2522264" y="130866"/>
                  </a:cubicBezTo>
                  <a:lnTo>
                    <a:pt x="2522264" y="136635"/>
                  </a:lnTo>
                  <a:lnTo>
                    <a:pt x="2475776" y="136635"/>
                  </a:lnTo>
                  <a:lnTo>
                    <a:pt x="2475776" y="130866"/>
                  </a:lnTo>
                  <a:cubicBezTo>
                    <a:pt x="2482925" y="131092"/>
                    <a:pt x="2487404" y="130368"/>
                    <a:pt x="2489214" y="128694"/>
                  </a:cubicBezTo>
                  <a:cubicBezTo>
                    <a:pt x="2491023" y="127020"/>
                    <a:pt x="2491792" y="123038"/>
                    <a:pt x="2491521" y="116748"/>
                  </a:cubicBezTo>
                  <a:lnTo>
                    <a:pt x="2491521" y="22623"/>
                  </a:lnTo>
                  <a:cubicBezTo>
                    <a:pt x="2491789" y="16333"/>
                    <a:pt x="2491027" y="12351"/>
                    <a:pt x="2489236" y="10677"/>
                  </a:cubicBezTo>
                  <a:cubicBezTo>
                    <a:pt x="2487445" y="9002"/>
                    <a:pt x="2483019" y="8278"/>
                    <a:pt x="2475957" y="8504"/>
                  </a:cubicBezTo>
                  <a:lnTo>
                    <a:pt x="2475957" y="2736"/>
                  </a:lnTo>
                  <a:close/>
                  <a:moveTo>
                    <a:pt x="2343150" y="2736"/>
                  </a:moveTo>
                  <a:lnTo>
                    <a:pt x="2385299" y="2736"/>
                  </a:lnTo>
                  <a:lnTo>
                    <a:pt x="2385299" y="8504"/>
                  </a:lnTo>
                  <a:cubicBezTo>
                    <a:pt x="2379623" y="8274"/>
                    <a:pt x="2376040" y="8961"/>
                    <a:pt x="2374550" y="10564"/>
                  </a:cubicBezTo>
                  <a:cubicBezTo>
                    <a:pt x="2373060" y="12167"/>
                    <a:pt x="2372419" y="16067"/>
                    <a:pt x="2372626" y="22264"/>
                  </a:cubicBezTo>
                  <a:lnTo>
                    <a:pt x="2372626" y="63182"/>
                  </a:lnTo>
                  <a:lnTo>
                    <a:pt x="2434723" y="63182"/>
                  </a:lnTo>
                  <a:lnTo>
                    <a:pt x="2434723" y="22445"/>
                  </a:lnTo>
                  <a:cubicBezTo>
                    <a:pt x="2434931" y="16161"/>
                    <a:pt x="2434290" y="12209"/>
                    <a:pt x="2432800" y="10587"/>
                  </a:cubicBezTo>
                  <a:cubicBezTo>
                    <a:pt x="2431310" y="8965"/>
                    <a:pt x="2427727" y="8271"/>
                    <a:pt x="2422051" y="8504"/>
                  </a:cubicBezTo>
                  <a:lnTo>
                    <a:pt x="2422051" y="2736"/>
                  </a:lnTo>
                  <a:lnTo>
                    <a:pt x="2464200" y="2736"/>
                  </a:lnTo>
                  <a:lnTo>
                    <a:pt x="2464200" y="8504"/>
                  </a:lnTo>
                  <a:cubicBezTo>
                    <a:pt x="2457737" y="8278"/>
                    <a:pt x="2453650" y="9002"/>
                    <a:pt x="2451938" y="10677"/>
                  </a:cubicBezTo>
                  <a:cubicBezTo>
                    <a:pt x="2450227" y="12352"/>
                    <a:pt x="2449488" y="16335"/>
                    <a:pt x="2449721" y="22626"/>
                  </a:cubicBezTo>
                  <a:lnTo>
                    <a:pt x="2449721" y="116745"/>
                  </a:lnTo>
                  <a:cubicBezTo>
                    <a:pt x="2449488" y="123036"/>
                    <a:pt x="2450227" y="127019"/>
                    <a:pt x="2451938" y="128694"/>
                  </a:cubicBezTo>
                  <a:cubicBezTo>
                    <a:pt x="2453650" y="130368"/>
                    <a:pt x="2457737" y="131092"/>
                    <a:pt x="2464200" y="130866"/>
                  </a:cubicBezTo>
                  <a:lnTo>
                    <a:pt x="2464200" y="136635"/>
                  </a:lnTo>
                  <a:lnTo>
                    <a:pt x="2422051" y="136635"/>
                  </a:lnTo>
                  <a:lnTo>
                    <a:pt x="2422051" y="130866"/>
                  </a:lnTo>
                  <a:cubicBezTo>
                    <a:pt x="2427727" y="131089"/>
                    <a:pt x="2431310" y="130372"/>
                    <a:pt x="2432800" y="128716"/>
                  </a:cubicBezTo>
                  <a:cubicBezTo>
                    <a:pt x="2434290" y="127060"/>
                    <a:pt x="2434931" y="123130"/>
                    <a:pt x="2434723" y="116926"/>
                  </a:cubicBezTo>
                  <a:lnTo>
                    <a:pt x="2434723" y="70579"/>
                  </a:lnTo>
                  <a:lnTo>
                    <a:pt x="2372626" y="70579"/>
                  </a:lnTo>
                  <a:lnTo>
                    <a:pt x="2372626" y="116926"/>
                  </a:lnTo>
                  <a:cubicBezTo>
                    <a:pt x="2372419" y="123130"/>
                    <a:pt x="2373060" y="127060"/>
                    <a:pt x="2374550" y="128716"/>
                  </a:cubicBezTo>
                  <a:cubicBezTo>
                    <a:pt x="2376040" y="130372"/>
                    <a:pt x="2379623" y="131089"/>
                    <a:pt x="2385299" y="130866"/>
                  </a:cubicBezTo>
                  <a:lnTo>
                    <a:pt x="2385299" y="136635"/>
                  </a:lnTo>
                  <a:lnTo>
                    <a:pt x="2343150" y="136635"/>
                  </a:lnTo>
                  <a:lnTo>
                    <a:pt x="2343150" y="130866"/>
                  </a:lnTo>
                  <a:cubicBezTo>
                    <a:pt x="2349526" y="131092"/>
                    <a:pt x="2353560" y="130368"/>
                    <a:pt x="2355253" y="128694"/>
                  </a:cubicBezTo>
                  <a:cubicBezTo>
                    <a:pt x="2356946" y="127019"/>
                    <a:pt x="2357677" y="123036"/>
                    <a:pt x="2357447" y="116745"/>
                  </a:cubicBezTo>
                  <a:lnTo>
                    <a:pt x="2357447" y="22626"/>
                  </a:lnTo>
                  <a:cubicBezTo>
                    <a:pt x="2357677" y="16335"/>
                    <a:pt x="2356946" y="12352"/>
                    <a:pt x="2355253" y="10677"/>
                  </a:cubicBezTo>
                  <a:cubicBezTo>
                    <a:pt x="2353560" y="9002"/>
                    <a:pt x="2349526" y="8278"/>
                    <a:pt x="2343150" y="8504"/>
                  </a:cubicBezTo>
                  <a:lnTo>
                    <a:pt x="2343150" y="2736"/>
                  </a:lnTo>
                  <a:close/>
                  <a:moveTo>
                    <a:pt x="2142582" y="2736"/>
                  </a:moveTo>
                  <a:lnTo>
                    <a:pt x="2188889" y="2736"/>
                  </a:lnTo>
                  <a:lnTo>
                    <a:pt x="2188889" y="8504"/>
                  </a:lnTo>
                  <a:cubicBezTo>
                    <a:pt x="2181827" y="8278"/>
                    <a:pt x="2177401" y="9002"/>
                    <a:pt x="2175610" y="10677"/>
                  </a:cubicBezTo>
                  <a:cubicBezTo>
                    <a:pt x="2173819" y="12351"/>
                    <a:pt x="2173058" y="16333"/>
                    <a:pt x="2173325" y="22623"/>
                  </a:cubicBezTo>
                  <a:lnTo>
                    <a:pt x="2173325" y="116748"/>
                  </a:lnTo>
                  <a:cubicBezTo>
                    <a:pt x="2173058" y="123038"/>
                    <a:pt x="2173819" y="127020"/>
                    <a:pt x="2175610" y="128694"/>
                  </a:cubicBezTo>
                  <a:cubicBezTo>
                    <a:pt x="2177401" y="130368"/>
                    <a:pt x="2181827" y="131092"/>
                    <a:pt x="2188889" y="130866"/>
                  </a:cubicBezTo>
                  <a:lnTo>
                    <a:pt x="2188889" y="136635"/>
                  </a:lnTo>
                  <a:lnTo>
                    <a:pt x="2142401" y="136635"/>
                  </a:lnTo>
                  <a:lnTo>
                    <a:pt x="2142401" y="130866"/>
                  </a:lnTo>
                  <a:cubicBezTo>
                    <a:pt x="2149550" y="131092"/>
                    <a:pt x="2154029" y="130368"/>
                    <a:pt x="2155839" y="128694"/>
                  </a:cubicBezTo>
                  <a:cubicBezTo>
                    <a:pt x="2157648" y="127020"/>
                    <a:pt x="2158418" y="123038"/>
                    <a:pt x="2158146" y="116748"/>
                  </a:cubicBezTo>
                  <a:lnTo>
                    <a:pt x="2158146" y="22623"/>
                  </a:lnTo>
                  <a:cubicBezTo>
                    <a:pt x="2158414" y="16333"/>
                    <a:pt x="2157652" y="12351"/>
                    <a:pt x="2155861" y="10677"/>
                  </a:cubicBezTo>
                  <a:cubicBezTo>
                    <a:pt x="2154070" y="9002"/>
                    <a:pt x="2149644" y="8278"/>
                    <a:pt x="2142582" y="8504"/>
                  </a:cubicBezTo>
                  <a:lnTo>
                    <a:pt x="2142582" y="2736"/>
                  </a:lnTo>
                  <a:close/>
                  <a:moveTo>
                    <a:pt x="2086470" y="2736"/>
                  </a:moveTo>
                  <a:lnTo>
                    <a:pt x="2131873" y="2736"/>
                  </a:lnTo>
                  <a:lnTo>
                    <a:pt x="2131873" y="8504"/>
                  </a:lnTo>
                  <a:cubicBezTo>
                    <a:pt x="2125497" y="8282"/>
                    <a:pt x="2121463" y="9043"/>
                    <a:pt x="2119770" y="10789"/>
                  </a:cubicBezTo>
                  <a:cubicBezTo>
                    <a:pt x="2118077" y="12535"/>
                    <a:pt x="2117346" y="16600"/>
                    <a:pt x="2117575" y="22984"/>
                  </a:cubicBezTo>
                  <a:lnTo>
                    <a:pt x="2117575" y="110409"/>
                  </a:lnTo>
                  <a:cubicBezTo>
                    <a:pt x="2117661" y="113762"/>
                    <a:pt x="2117490" y="117972"/>
                    <a:pt x="2117061" y="123039"/>
                  </a:cubicBezTo>
                  <a:cubicBezTo>
                    <a:pt x="2116633" y="128107"/>
                    <a:pt x="2115433" y="133192"/>
                    <a:pt x="2113461" y="138295"/>
                  </a:cubicBezTo>
                  <a:cubicBezTo>
                    <a:pt x="2111490" y="143398"/>
                    <a:pt x="2108232" y="147680"/>
                    <a:pt x="2103690" y="151141"/>
                  </a:cubicBezTo>
                  <a:cubicBezTo>
                    <a:pt x="2099147" y="154602"/>
                    <a:pt x="2092804" y="156402"/>
                    <a:pt x="2084661" y="156542"/>
                  </a:cubicBezTo>
                  <a:cubicBezTo>
                    <a:pt x="2076679" y="156396"/>
                    <a:pt x="2070337" y="154929"/>
                    <a:pt x="2065636" y="152142"/>
                  </a:cubicBezTo>
                  <a:cubicBezTo>
                    <a:pt x="2060934" y="149355"/>
                    <a:pt x="2058529" y="146123"/>
                    <a:pt x="2058419" y="142447"/>
                  </a:cubicBezTo>
                  <a:cubicBezTo>
                    <a:pt x="2058446" y="140709"/>
                    <a:pt x="2058981" y="139344"/>
                    <a:pt x="2060025" y="138352"/>
                  </a:cubicBezTo>
                  <a:cubicBezTo>
                    <a:pt x="2061070" y="137360"/>
                    <a:pt x="2062465" y="136855"/>
                    <a:pt x="2064211" y="136836"/>
                  </a:cubicBezTo>
                  <a:cubicBezTo>
                    <a:pt x="2065986" y="136791"/>
                    <a:pt x="2067592" y="137243"/>
                    <a:pt x="2069029" y="138194"/>
                  </a:cubicBezTo>
                  <a:cubicBezTo>
                    <a:pt x="2070465" y="139144"/>
                    <a:pt x="2071936" y="140864"/>
                    <a:pt x="2073440" y="143352"/>
                  </a:cubicBezTo>
                  <a:cubicBezTo>
                    <a:pt x="2074760" y="145272"/>
                    <a:pt x="2076328" y="146773"/>
                    <a:pt x="2078146" y="147855"/>
                  </a:cubicBezTo>
                  <a:cubicBezTo>
                    <a:pt x="2079963" y="148937"/>
                    <a:pt x="2082255" y="149488"/>
                    <a:pt x="2085023" y="149507"/>
                  </a:cubicBezTo>
                  <a:cubicBezTo>
                    <a:pt x="2092247" y="149326"/>
                    <a:pt x="2097027" y="146022"/>
                    <a:pt x="2099365" y="139597"/>
                  </a:cubicBezTo>
                  <a:cubicBezTo>
                    <a:pt x="2101703" y="133171"/>
                    <a:pt x="2102773" y="124709"/>
                    <a:pt x="2102577" y="114211"/>
                  </a:cubicBezTo>
                  <a:lnTo>
                    <a:pt x="2102577" y="23165"/>
                  </a:lnTo>
                  <a:cubicBezTo>
                    <a:pt x="2102845" y="16615"/>
                    <a:pt x="2102038" y="12474"/>
                    <a:pt x="2100157" y="10744"/>
                  </a:cubicBezTo>
                  <a:cubicBezTo>
                    <a:pt x="2098275" y="9013"/>
                    <a:pt x="2093713" y="8267"/>
                    <a:pt x="2086470" y="8504"/>
                  </a:cubicBezTo>
                  <a:lnTo>
                    <a:pt x="2086470" y="2736"/>
                  </a:lnTo>
                  <a:close/>
                  <a:moveTo>
                    <a:pt x="1676400" y="2736"/>
                  </a:moveTo>
                  <a:lnTo>
                    <a:pt x="1720355" y="2736"/>
                  </a:lnTo>
                  <a:lnTo>
                    <a:pt x="1720355" y="8504"/>
                  </a:lnTo>
                  <a:cubicBezTo>
                    <a:pt x="1713813" y="8263"/>
                    <a:pt x="1709703" y="8972"/>
                    <a:pt x="1708026" y="10632"/>
                  </a:cubicBezTo>
                  <a:cubicBezTo>
                    <a:pt x="1706348" y="12291"/>
                    <a:pt x="1705631" y="16349"/>
                    <a:pt x="1705877" y="22805"/>
                  </a:cubicBezTo>
                  <a:lnTo>
                    <a:pt x="1705877" y="120549"/>
                  </a:lnTo>
                  <a:cubicBezTo>
                    <a:pt x="1705820" y="124316"/>
                    <a:pt x="1706205" y="126737"/>
                    <a:pt x="1707030" y="127812"/>
                  </a:cubicBezTo>
                  <a:cubicBezTo>
                    <a:pt x="1707856" y="128887"/>
                    <a:pt x="1709462" y="129362"/>
                    <a:pt x="1711849" y="129237"/>
                  </a:cubicBezTo>
                  <a:lnTo>
                    <a:pt x="1743157" y="129237"/>
                  </a:lnTo>
                  <a:cubicBezTo>
                    <a:pt x="1746585" y="129349"/>
                    <a:pt x="1749281" y="128965"/>
                    <a:pt x="1751248" y="128084"/>
                  </a:cubicBezTo>
                  <a:cubicBezTo>
                    <a:pt x="1753214" y="127204"/>
                    <a:pt x="1754878" y="125157"/>
                    <a:pt x="1756241" y="121943"/>
                  </a:cubicBezTo>
                  <a:cubicBezTo>
                    <a:pt x="1757604" y="118730"/>
                    <a:pt x="1759094" y="113680"/>
                    <a:pt x="1760712" y="106792"/>
                  </a:cubicBezTo>
                  <a:lnTo>
                    <a:pt x="1767951" y="106792"/>
                  </a:lnTo>
                  <a:lnTo>
                    <a:pt x="1761617" y="136635"/>
                  </a:lnTo>
                  <a:lnTo>
                    <a:pt x="1676400" y="136635"/>
                  </a:lnTo>
                  <a:lnTo>
                    <a:pt x="1676400" y="130861"/>
                  </a:lnTo>
                  <a:cubicBezTo>
                    <a:pt x="1682776" y="131095"/>
                    <a:pt x="1686810" y="130357"/>
                    <a:pt x="1688503" y="128646"/>
                  </a:cubicBezTo>
                  <a:cubicBezTo>
                    <a:pt x="1690196" y="126935"/>
                    <a:pt x="1690927" y="122848"/>
                    <a:pt x="1690697" y="116386"/>
                  </a:cubicBezTo>
                  <a:lnTo>
                    <a:pt x="1690697" y="22624"/>
                  </a:lnTo>
                  <a:cubicBezTo>
                    <a:pt x="1690927" y="16334"/>
                    <a:pt x="1690196" y="12351"/>
                    <a:pt x="1688503" y="10677"/>
                  </a:cubicBezTo>
                  <a:cubicBezTo>
                    <a:pt x="1686810" y="9002"/>
                    <a:pt x="1682776" y="8278"/>
                    <a:pt x="1676400" y="8504"/>
                  </a:cubicBezTo>
                  <a:lnTo>
                    <a:pt x="1676400" y="2736"/>
                  </a:lnTo>
                  <a:close/>
                  <a:moveTo>
                    <a:pt x="1456601" y="2736"/>
                  </a:moveTo>
                  <a:lnTo>
                    <a:pt x="1486261" y="2736"/>
                  </a:lnTo>
                  <a:lnTo>
                    <a:pt x="1551250" y="117291"/>
                  </a:lnTo>
                  <a:lnTo>
                    <a:pt x="1551613" y="117291"/>
                  </a:lnTo>
                  <a:lnTo>
                    <a:pt x="1551613" y="22623"/>
                  </a:lnTo>
                  <a:cubicBezTo>
                    <a:pt x="1551828" y="16333"/>
                    <a:pt x="1551036" y="12351"/>
                    <a:pt x="1549237" y="10677"/>
                  </a:cubicBezTo>
                  <a:cubicBezTo>
                    <a:pt x="1547438" y="9002"/>
                    <a:pt x="1543342" y="8278"/>
                    <a:pt x="1536949" y="8504"/>
                  </a:cubicBezTo>
                  <a:lnTo>
                    <a:pt x="1536949" y="2736"/>
                  </a:lnTo>
                  <a:lnTo>
                    <a:pt x="1573127" y="2736"/>
                  </a:lnTo>
                  <a:lnTo>
                    <a:pt x="1573127" y="8504"/>
                  </a:lnTo>
                  <a:cubicBezTo>
                    <a:pt x="1567256" y="8278"/>
                    <a:pt x="1563478" y="9002"/>
                    <a:pt x="1561793" y="10677"/>
                  </a:cubicBezTo>
                  <a:cubicBezTo>
                    <a:pt x="1560108" y="12351"/>
                    <a:pt x="1559361" y="16333"/>
                    <a:pt x="1559553" y="22623"/>
                  </a:cubicBezTo>
                  <a:lnTo>
                    <a:pt x="1559553" y="138264"/>
                  </a:lnTo>
                  <a:lnTo>
                    <a:pt x="1548354" y="138264"/>
                  </a:lnTo>
                  <a:lnTo>
                    <a:pt x="1479381" y="17555"/>
                  </a:lnTo>
                  <a:lnTo>
                    <a:pt x="1479020" y="17555"/>
                  </a:lnTo>
                  <a:lnTo>
                    <a:pt x="1479020" y="116748"/>
                  </a:lnTo>
                  <a:cubicBezTo>
                    <a:pt x="1478808" y="123038"/>
                    <a:pt x="1479547" y="127020"/>
                    <a:pt x="1481237" y="128694"/>
                  </a:cubicBezTo>
                  <a:cubicBezTo>
                    <a:pt x="1482927" y="130368"/>
                    <a:pt x="1486834" y="131092"/>
                    <a:pt x="1492959" y="130866"/>
                  </a:cubicBezTo>
                  <a:lnTo>
                    <a:pt x="1492959" y="136635"/>
                  </a:lnTo>
                  <a:lnTo>
                    <a:pt x="1456782" y="136635"/>
                  </a:lnTo>
                  <a:lnTo>
                    <a:pt x="1456782" y="130866"/>
                  </a:lnTo>
                  <a:cubicBezTo>
                    <a:pt x="1463079" y="131092"/>
                    <a:pt x="1467090" y="130368"/>
                    <a:pt x="1468817" y="128694"/>
                  </a:cubicBezTo>
                  <a:cubicBezTo>
                    <a:pt x="1470544" y="127020"/>
                    <a:pt x="1471298" y="123038"/>
                    <a:pt x="1471079" y="116748"/>
                  </a:cubicBezTo>
                  <a:lnTo>
                    <a:pt x="1471079" y="22623"/>
                  </a:lnTo>
                  <a:cubicBezTo>
                    <a:pt x="1471313" y="16175"/>
                    <a:pt x="1470574" y="12147"/>
                    <a:pt x="1468862" y="10541"/>
                  </a:cubicBezTo>
                  <a:cubicBezTo>
                    <a:pt x="1467151" y="8934"/>
                    <a:pt x="1463064" y="8256"/>
                    <a:pt x="1456601" y="8504"/>
                  </a:cubicBezTo>
                  <a:lnTo>
                    <a:pt x="1456601" y="2736"/>
                  </a:lnTo>
                  <a:close/>
                  <a:moveTo>
                    <a:pt x="1399632" y="2736"/>
                  </a:moveTo>
                  <a:lnTo>
                    <a:pt x="1445939" y="2736"/>
                  </a:lnTo>
                  <a:lnTo>
                    <a:pt x="1445939" y="8504"/>
                  </a:lnTo>
                  <a:cubicBezTo>
                    <a:pt x="1438877" y="8278"/>
                    <a:pt x="1434451" y="9002"/>
                    <a:pt x="1432660" y="10677"/>
                  </a:cubicBezTo>
                  <a:cubicBezTo>
                    <a:pt x="1430869" y="12351"/>
                    <a:pt x="1430108" y="16333"/>
                    <a:pt x="1430375" y="22623"/>
                  </a:cubicBezTo>
                  <a:lnTo>
                    <a:pt x="1430375" y="116748"/>
                  </a:lnTo>
                  <a:cubicBezTo>
                    <a:pt x="1430108" y="123038"/>
                    <a:pt x="1430869" y="127020"/>
                    <a:pt x="1432660" y="128694"/>
                  </a:cubicBezTo>
                  <a:cubicBezTo>
                    <a:pt x="1434451" y="130368"/>
                    <a:pt x="1438877" y="131092"/>
                    <a:pt x="1445939" y="130866"/>
                  </a:cubicBezTo>
                  <a:lnTo>
                    <a:pt x="1445939" y="136635"/>
                  </a:lnTo>
                  <a:lnTo>
                    <a:pt x="1399451" y="136635"/>
                  </a:lnTo>
                  <a:lnTo>
                    <a:pt x="1399451" y="130866"/>
                  </a:lnTo>
                  <a:cubicBezTo>
                    <a:pt x="1406600" y="131092"/>
                    <a:pt x="1411079" y="130368"/>
                    <a:pt x="1412889" y="128694"/>
                  </a:cubicBezTo>
                  <a:cubicBezTo>
                    <a:pt x="1414698" y="127020"/>
                    <a:pt x="1415468" y="123038"/>
                    <a:pt x="1415196" y="116748"/>
                  </a:cubicBezTo>
                  <a:lnTo>
                    <a:pt x="1415196" y="22623"/>
                  </a:lnTo>
                  <a:cubicBezTo>
                    <a:pt x="1415464" y="16333"/>
                    <a:pt x="1414702" y="12351"/>
                    <a:pt x="1412911" y="10677"/>
                  </a:cubicBezTo>
                  <a:cubicBezTo>
                    <a:pt x="1411120" y="9002"/>
                    <a:pt x="1406694" y="8278"/>
                    <a:pt x="1399632" y="8504"/>
                  </a:cubicBezTo>
                  <a:lnTo>
                    <a:pt x="1399632" y="2736"/>
                  </a:lnTo>
                  <a:close/>
                  <a:moveTo>
                    <a:pt x="1276168" y="2736"/>
                  </a:moveTo>
                  <a:lnTo>
                    <a:pt x="1317242" y="2736"/>
                  </a:lnTo>
                  <a:lnTo>
                    <a:pt x="1317242" y="8504"/>
                  </a:lnTo>
                  <a:cubicBezTo>
                    <a:pt x="1314000" y="8474"/>
                    <a:pt x="1311617" y="8716"/>
                    <a:pt x="1310095" y="9229"/>
                  </a:cubicBezTo>
                  <a:cubicBezTo>
                    <a:pt x="1308572" y="9742"/>
                    <a:pt x="1307818" y="10707"/>
                    <a:pt x="1307833" y="12125"/>
                  </a:cubicBezTo>
                  <a:cubicBezTo>
                    <a:pt x="1307840" y="13196"/>
                    <a:pt x="1308278" y="14629"/>
                    <a:pt x="1309145" y="16424"/>
                  </a:cubicBezTo>
                  <a:cubicBezTo>
                    <a:pt x="1310012" y="18219"/>
                    <a:pt x="1311263" y="20466"/>
                    <a:pt x="1312899" y="23166"/>
                  </a:cubicBezTo>
                  <a:lnTo>
                    <a:pt x="1334250" y="57558"/>
                  </a:lnTo>
                  <a:lnTo>
                    <a:pt x="1334793" y="57558"/>
                  </a:lnTo>
                  <a:lnTo>
                    <a:pt x="1361391" y="21718"/>
                  </a:lnTo>
                  <a:cubicBezTo>
                    <a:pt x="1363019" y="19463"/>
                    <a:pt x="1364241" y="17548"/>
                    <a:pt x="1365055" y="15971"/>
                  </a:cubicBezTo>
                  <a:cubicBezTo>
                    <a:pt x="1365869" y="14395"/>
                    <a:pt x="1366276" y="13113"/>
                    <a:pt x="1366276" y="12125"/>
                  </a:cubicBezTo>
                  <a:cubicBezTo>
                    <a:pt x="1366280" y="10707"/>
                    <a:pt x="1365458" y="9742"/>
                    <a:pt x="1363811" y="9229"/>
                  </a:cubicBezTo>
                  <a:cubicBezTo>
                    <a:pt x="1362163" y="8716"/>
                    <a:pt x="1359668" y="8474"/>
                    <a:pt x="1356324" y="8504"/>
                  </a:cubicBezTo>
                  <a:lnTo>
                    <a:pt x="1356324" y="2736"/>
                  </a:lnTo>
                  <a:lnTo>
                    <a:pt x="1388894" y="2736"/>
                  </a:lnTo>
                  <a:lnTo>
                    <a:pt x="1388894" y="8504"/>
                  </a:lnTo>
                  <a:cubicBezTo>
                    <a:pt x="1386187" y="8376"/>
                    <a:pt x="1383955" y="8949"/>
                    <a:pt x="1382199" y="10224"/>
                  </a:cubicBezTo>
                  <a:cubicBezTo>
                    <a:pt x="1380442" y="11499"/>
                    <a:pt x="1378030" y="14244"/>
                    <a:pt x="1374961" y="18460"/>
                  </a:cubicBezTo>
                  <a:lnTo>
                    <a:pt x="1339497" y="66427"/>
                  </a:lnTo>
                  <a:lnTo>
                    <a:pt x="1370800" y="116024"/>
                  </a:lnTo>
                  <a:cubicBezTo>
                    <a:pt x="1374965" y="122660"/>
                    <a:pt x="1378260" y="126854"/>
                    <a:pt x="1380684" y="128604"/>
                  </a:cubicBezTo>
                  <a:cubicBezTo>
                    <a:pt x="1383107" y="130353"/>
                    <a:pt x="1386267" y="131108"/>
                    <a:pt x="1390161" y="130866"/>
                  </a:cubicBezTo>
                  <a:lnTo>
                    <a:pt x="1390161" y="136635"/>
                  </a:lnTo>
                  <a:lnTo>
                    <a:pt x="1348725" y="136635"/>
                  </a:lnTo>
                  <a:lnTo>
                    <a:pt x="1348725" y="130866"/>
                  </a:lnTo>
                  <a:cubicBezTo>
                    <a:pt x="1351974" y="130896"/>
                    <a:pt x="1354387" y="130655"/>
                    <a:pt x="1355963" y="130142"/>
                  </a:cubicBezTo>
                  <a:cubicBezTo>
                    <a:pt x="1357538" y="129629"/>
                    <a:pt x="1358322" y="128664"/>
                    <a:pt x="1358315" y="127246"/>
                  </a:cubicBezTo>
                  <a:cubicBezTo>
                    <a:pt x="1358315" y="126092"/>
                    <a:pt x="1357862" y="124599"/>
                    <a:pt x="1356958" y="122766"/>
                  </a:cubicBezTo>
                  <a:cubicBezTo>
                    <a:pt x="1356053" y="120933"/>
                    <a:pt x="1354696" y="118626"/>
                    <a:pt x="1352887" y="115843"/>
                  </a:cubicBezTo>
                  <a:lnTo>
                    <a:pt x="1329184" y="79279"/>
                  </a:lnTo>
                  <a:lnTo>
                    <a:pt x="1328822" y="79279"/>
                  </a:lnTo>
                  <a:lnTo>
                    <a:pt x="1300414" y="118377"/>
                  </a:lnTo>
                  <a:cubicBezTo>
                    <a:pt x="1298873" y="120541"/>
                    <a:pt x="1297704" y="122366"/>
                    <a:pt x="1296909" y="123852"/>
                  </a:cubicBezTo>
                  <a:cubicBezTo>
                    <a:pt x="1296113" y="125338"/>
                    <a:pt x="1295714" y="126530"/>
                    <a:pt x="1295710" y="127427"/>
                  </a:cubicBezTo>
                  <a:cubicBezTo>
                    <a:pt x="1295710" y="128758"/>
                    <a:pt x="1296569" y="129671"/>
                    <a:pt x="1298288" y="130165"/>
                  </a:cubicBezTo>
                  <a:cubicBezTo>
                    <a:pt x="1300007" y="130659"/>
                    <a:pt x="1302586" y="130893"/>
                    <a:pt x="1306023" y="130866"/>
                  </a:cubicBezTo>
                  <a:lnTo>
                    <a:pt x="1306023" y="136635"/>
                  </a:lnTo>
                  <a:lnTo>
                    <a:pt x="1272550" y="136635"/>
                  </a:lnTo>
                  <a:lnTo>
                    <a:pt x="1272550" y="130866"/>
                  </a:lnTo>
                  <a:cubicBezTo>
                    <a:pt x="1275437" y="130998"/>
                    <a:pt x="1277804" y="130417"/>
                    <a:pt x="1279652" y="129124"/>
                  </a:cubicBezTo>
                  <a:cubicBezTo>
                    <a:pt x="1281499" y="127831"/>
                    <a:pt x="1283956" y="125032"/>
                    <a:pt x="1287025" y="120730"/>
                  </a:cubicBezTo>
                  <a:lnTo>
                    <a:pt x="1324117" y="70228"/>
                  </a:lnTo>
                  <a:lnTo>
                    <a:pt x="1295167" y="22261"/>
                  </a:lnTo>
                  <a:cubicBezTo>
                    <a:pt x="1292490" y="18046"/>
                    <a:pt x="1290325" y="14953"/>
                    <a:pt x="1288673" y="12983"/>
                  </a:cubicBezTo>
                  <a:cubicBezTo>
                    <a:pt x="1287021" y="11013"/>
                    <a:pt x="1285299" y="9757"/>
                    <a:pt x="1283507" y="9215"/>
                  </a:cubicBezTo>
                  <a:cubicBezTo>
                    <a:pt x="1281714" y="8673"/>
                    <a:pt x="1279268" y="8436"/>
                    <a:pt x="1276168" y="8504"/>
                  </a:cubicBezTo>
                  <a:lnTo>
                    <a:pt x="1276168" y="2736"/>
                  </a:lnTo>
                  <a:close/>
                  <a:moveTo>
                    <a:pt x="1104719" y="2736"/>
                  </a:moveTo>
                  <a:lnTo>
                    <a:pt x="1146506" y="2736"/>
                  </a:lnTo>
                  <a:lnTo>
                    <a:pt x="1146506" y="8504"/>
                  </a:lnTo>
                  <a:cubicBezTo>
                    <a:pt x="1140491" y="8256"/>
                    <a:pt x="1136727" y="8934"/>
                    <a:pt x="1135214" y="10541"/>
                  </a:cubicBezTo>
                  <a:cubicBezTo>
                    <a:pt x="1133702" y="12147"/>
                    <a:pt x="1133061" y="16175"/>
                    <a:pt x="1133291" y="22623"/>
                  </a:cubicBezTo>
                  <a:lnTo>
                    <a:pt x="1133291" y="90501"/>
                  </a:lnTo>
                  <a:cubicBezTo>
                    <a:pt x="1133127" y="95729"/>
                    <a:pt x="1133655" y="101443"/>
                    <a:pt x="1134873" y="107644"/>
                  </a:cubicBezTo>
                  <a:cubicBezTo>
                    <a:pt x="1136091" y="113844"/>
                    <a:pt x="1138979" y="119209"/>
                    <a:pt x="1143536" y="123740"/>
                  </a:cubicBezTo>
                  <a:cubicBezTo>
                    <a:pt x="1148093" y="128271"/>
                    <a:pt x="1155299" y="130646"/>
                    <a:pt x="1165153" y="130866"/>
                  </a:cubicBezTo>
                  <a:cubicBezTo>
                    <a:pt x="1175400" y="130583"/>
                    <a:pt x="1182747" y="127971"/>
                    <a:pt x="1187193" y="123029"/>
                  </a:cubicBezTo>
                  <a:cubicBezTo>
                    <a:pt x="1191640" y="118087"/>
                    <a:pt x="1194347" y="112512"/>
                    <a:pt x="1195313" y="106303"/>
                  </a:cubicBezTo>
                  <a:cubicBezTo>
                    <a:pt x="1196280" y="100094"/>
                    <a:pt x="1196667" y="94947"/>
                    <a:pt x="1196474" y="90863"/>
                  </a:cubicBezTo>
                  <a:lnTo>
                    <a:pt x="1196474" y="22623"/>
                  </a:lnTo>
                  <a:cubicBezTo>
                    <a:pt x="1196681" y="16254"/>
                    <a:pt x="1195994" y="12249"/>
                    <a:pt x="1194414" y="10609"/>
                  </a:cubicBezTo>
                  <a:cubicBezTo>
                    <a:pt x="1192834" y="8968"/>
                    <a:pt x="1189115" y="8267"/>
                    <a:pt x="1183257" y="8504"/>
                  </a:cubicBezTo>
                  <a:lnTo>
                    <a:pt x="1183257" y="2736"/>
                  </a:lnTo>
                  <a:lnTo>
                    <a:pt x="1217444" y="2736"/>
                  </a:lnTo>
                  <a:lnTo>
                    <a:pt x="1217444" y="8504"/>
                  </a:lnTo>
                  <a:cubicBezTo>
                    <a:pt x="1211770" y="8278"/>
                    <a:pt x="1208188" y="9002"/>
                    <a:pt x="1206699" y="10677"/>
                  </a:cubicBezTo>
                  <a:cubicBezTo>
                    <a:pt x="1205209" y="12351"/>
                    <a:pt x="1204568" y="16333"/>
                    <a:pt x="1204776" y="22623"/>
                  </a:cubicBezTo>
                  <a:lnTo>
                    <a:pt x="1204776" y="93216"/>
                  </a:lnTo>
                  <a:cubicBezTo>
                    <a:pt x="1204626" y="109631"/>
                    <a:pt x="1200813" y="121460"/>
                    <a:pt x="1193337" y="128705"/>
                  </a:cubicBezTo>
                  <a:cubicBezTo>
                    <a:pt x="1185862" y="135949"/>
                    <a:pt x="1175622" y="139497"/>
                    <a:pt x="1162619" y="139349"/>
                  </a:cubicBezTo>
                  <a:cubicBezTo>
                    <a:pt x="1148852" y="139137"/>
                    <a:pt x="1138771" y="136507"/>
                    <a:pt x="1132376" y="131458"/>
                  </a:cubicBezTo>
                  <a:cubicBezTo>
                    <a:pt x="1125981" y="126410"/>
                    <a:pt x="1121919" y="120215"/>
                    <a:pt x="1120188" y="112873"/>
                  </a:cubicBezTo>
                  <a:cubicBezTo>
                    <a:pt x="1118457" y="105532"/>
                    <a:pt x="1117705" y="98316"/>
                    <a:pt x="1117930" y="91225"/>
                  </a:cubicBezTo>
                  <a:lnTo>
                    <a:pt x="1117930" y="22623"/>
                  </a:lnTo>
                  <a:cubicBezTo>
                    <a:pt x="1118149" y="16333"/>
                    <a:pt x="1117485" y="12351"/>
                    <a:pt x="1115940" y="10677"/>
                  </a:cubicBezTo>
                  <a:cubicBezTo>
                    <a:pt x="1114394" y="9002"/>
                    <a:pt x="1110654" y="8278"/>
                    <a:pt x="1104719" y="8504"/>
                  </a:cubicBezTo>
                  <a:lnTo>
                    <a:pt x="1104719" y="2736"/>
                  </a:lnTo>
                  <a:close/>
                  <a:moveTo>
                    <a:pt x="971550" y="2736"/>
                  </a:moveTo>
                  <a:lnTo>
                    <a:pt x="1013699" y="2736"/>
                  </a:lnTo>
                  <a:lnTo>
                    <a:pt x="1013699" y="8504"/>
                  </a:lnTo>
                  <a:cubicBezTo>
                    <a:pt x="1008023" y="8274"/>
                    <a:pt x="1004440" y="8961"/>
                    <a:pt x="1002950" y="10564"/>
                  </a:cubicBezTo>
                  <a:cubicBezTo>
                    <a:pt x="1001460" y="12167"/>
                    <a:pt x="1000819" y="16067"/>
                    <a:pt x="1001027" y="22264"/>
                  </a:cubicBezTo>
                  <a:lnTo>
                    <a:pt x="1001027" y="63182"/>
                  </a:lnTo>
                  <a:lnTo>
                    <a:pt x="1063124" y="63182"/>
                  </a:lnTo>
                  <a:lnTo>
                    <a:pt x="1063124" y="22445"/>
                  </a:lnTo>
                  <a:cubicBezTo>
                    <a:pt x="1063331" y="16161"/>
                    <a:pt x="1062690" y="12209"/>
                    <a:pt x="1061200" y="10587"/>
                  </a:cubicBezTo>
                  <a:cubicBezTo>
                    <a:pt x="1059710" y="8965"/>
                    <a:pt x="1056127" y="8271"/>
                    <a:pt x="1050451" y="8504"/>
                  </a:cubicBezTo>
                  <a:lnTo>
                    <a:pt x="1050451" y="2736"/>
                  </a:lnTo>
                  <a:lnTo>
                    <a:pt x="1092600" y="2736"/>
                  </a:lnTo>
                  <a:lnTo>
                    <a:pt x="1092600" y="8504"/>
                  </a:lnTo>
                  <a:cubicBezTo>
                    <a:pt x="1086138" y="8278"/>
                    <a:pt x="1082051" y="9002"/>
                    <a:pt x="1080339" y="10677"/>
                  </a:cubicBezTo>
                  <a:cubicBezTo>
                    <a:pt x="1078627" y="12352"/>
                    <a:pt x="1077888" y="16335"/>
                    <a:pt x="1078122" y="22626"/>
                  </a:cubicBezTo>
                  <a:lnTo>
                    <a:pt x="1078122" y="116745"/>
                  </a:lnTo>
                  <a:cubicBezTo>
                    <a:pt x="1077888" y="123036"/>
                    <a:pt x="1078627" y="127019"/>
                    <a:pt x="1080339" y="128694"/>
                  </a:cubicBezTo>
                  <a:cubicBezTo>
                    <a:pt x="1082051" y="130368"/>
                    <a:pt x="1086138" y="131092"/>
                    <a:pt x="1092600" y="130866"/>
                  </a:cubicBezTo>
                  <a:lnTo>
                    <a:pt x="1092600" y="136635"/>
                  </a:lnTo>
                  <a:lnTo>
                    <a:pt x="1050451" y="136635"/>
                  </a:lnTo>
                  <a:lnTo>
                    <a:pt x="1050451" y="130866"/>
                  </a:lnTo>
                  <a:cubicBezTo>
                    <a:pt x="1056127" y="131089"/>
                    <a:pt x="1059710" y="130372"/>
                    <a:pt x="1061200" y="128716"/>
                  </a:cubicBezTo>
                  <a:cubicBezTo>
                    <a:pt x="1062690" y="127060"/>
                    <a:pt x="1063331" y="123130"/>
                    <a:pt x="1063124" y="116926"/>
                  </a:cubicBezTo>
                  <a:lnTo>
                    <a:pt x="1063124" y="70579"/>
                  </a:lnTo>
                  <a:lnTo>
                    <a:pt x="1001027" y="70579"/>
                  </a:lnTo>
                  <a:lnTo>
                    <a:pt x="1001027" y="116926"/>
                  </a:lnTo>
                  <a:cubicBezTo>
                    <a:pt x="1000819" y="123130"/>
                    <a:pt x="1001460" y="127060"/>
                    <a:pt x="1002950" y="128716"/>
                  </a:cubicBezTo>
                  <a:cubicBezTo>
                    <a:pt x="1004440" y="130372"/>
                    <a:pt x="1008023" y="131089"/>
                    <a:pt x="1013699" y="130866"/>
                  </a:cubicBezTo>
                  <a:lnTo>
                    <a:pt x="1013699" y="136635"/>
                  </a:lnTo>
                  <a:lnTo>
                    <a:pt x="971550" y="136635"/>
                  </a:lnTo>
                  <a:lnTo>
                    <a:pt x="971550" y="130866"/>
                  </a:lnTo>
                  <a:cubicBezTo>
                    <a:pt x="977926" y="131092"/>
                    <a:pt x="981960" y="130368"/>
                    <a:pt x="983653" y="128694"/>
                  </a:cubicBezTo>
                  <a:cubicBezTo>
                    <a:pt x="985346" y="127019"/>
                    <a:pt x="986077" y="123036"/>
                    <a:pt x="985847" y="116745"/>
                  </a:cubicBezTo>
                  <a:lnTo>
                    <a:pt x="985847" y="22626"/>
                  </a:lnTo>
                  <a:cubicBezTo>
                    <a:pt x="986077" y="16335"/>
                    <a:pt x="985346" y="12352"/>
                    <a:pt x="983653" y="10677"/>
                  </a:cubicBezTo>
                  <a:cubicBezTo>
                    <a:pt x="981960" y="9002"/>
                    <a:pt x="977926" y="8278"/>
                    <a:pt x="971550" y="8504"/>
                  </a:cubicBezTo>
                  <a:lnTo>
                    <a:pt x="971550" y="2736"/>
                  </a:lnTo>
                  <a:close/>
                  <a:moveTo>
                    <a:pt x="570776" y="2736"/>
                  </a:moveTo>
                  <a:lnTo>
                    <a:pt x="600436" y="2736"/>
                  </a:lnTo>
                  <a:lnTo>
                    <a:pt x="665426" y="117291"/>
                  </a:lnTo>
                  <a:lnTo>
                    <a:pt x="665788" y="117291"/>
                  </a:lnTo>
                  <a:lnTo>
                    <a:pt x="665788" y="22623"/>
                  </a:lnTo>
                  <a:cubicBezTo>
                    <a:pt x="666003" y="16333"/>
                    <a:pt x="665211" y="12351"/>
                    <a:pt x="663412" y="10677"/>
                  </a:cubicBezTo>
                  <a:cubicBezTo>
                    <a:pt x="661613" y="9002"/>
                    <a:pt x="657517" y="8278"/>
                    <a:pt x="651124" y="8504"/>
                  </a:cubicBezTo>
                  <a:lnTo>
                    <a:pt x="651124" y="2736"/>
                  </a:lnTo>
                  <a:lnTo>
                    <a:pt x="687302" y="2736"/>
                  </a:lnTo>
                  <a:lnTo>
                    <a:pt x="687302" y="8504"/>
                  </a:lnTo>
                  <a:cubicBezTo>
                    <a:pt x="681431" y="8278"/>
                    <a:pt x="677653" y="9002"/>
                    <a:pt x="675968" y="10677"/>
                  </a:cubicBezTo>
                  <a:cubicBezTo>
                    <a:pt x="674283" y="12351"/>
                    <a:pt x="673536" y="16333"/>
                    <a:pt x="673728" y="22623"/>
                  </a:cubicBezTo>
                  <a:lnTo>
                    <a:pt x="673728" y="138264"/>
                  </a:lnTo>
                  <a:lnTo>
                    <a:pt x="662529" y="138264"/>
                  </a:lnTo>
                  <a:lnTo>
                    <a:pt x="593557" y="17555"/>
                  </a:lnTo>
                  <a:lnTo>
                    <a:pt x="593195" y="17555"/>
                  </a:lnTo>
                  <a:lnTo>
                    <a:pt x="593195" y="116748"/>
                  </a:lnTo>
                  <a:cubicBezTo>
                    <a:pt x="592983" y="123038"/>
                    <a:pt x="593723" y="127020"/>
                    <a:pt x="595412" y="128694"/>
                  </a:cubicBezTo>
                  <a:cubicBezTo>
                    <a:pt x="597102" y="130368"/>
                    <a:pt x="601009" y="131092"/>
                    <a:pt x="607134" y="130866"/>
                  </a:cubicBezTo>
                  <a:lnTo>
                    <a:pt x="607134" y="136635"/>
                  </a:lnTo>
                  <a:lnTo>
                    <a:pt x="570957" y="136635"/>
                  </a:lnTo>
                  <a:lnTo>
                    <a:pt x="570957" y="130866"/>
                  </a:lnTo>
                  <a:cubicBezTo>
                    <a:pt x="577254" y="131092"/>
                    <a:pt x="581265" y="130368"/>
                    <a:pt x="582992" y="128694"/>
                  </a:cubicBezTo>
                  <a:cubicBezTo>
                    <a:pt x="584719" y="127020"/>
                    <a:pt x="585473" y="123038"/>
                    <a:pt x="585254" y="116748"/>
                  </a:cubicBezTo>
                  <a:lnTo>
                    <a:pt x="585254" y="22623"/>
                  </a:lnTo>
                  <a:cubicBezTo>
                    <a:pt x="585488" y="16175"/>
                    <a:pt x="584749" y="12147"/>
                    <a:pt x="583037" y="10541"/>
                  </a:cubicBezTo>
                  <a:cubicBezTo>
                    <a:pt x="581326" y="8934"/>
                    <a:pt x="577239" y="8256"/>
                    <a:pt x="570776" y="8504"/>
                  </a:cubicBezTo>
                  <a:lnTo>
                    <a:pt x="570776" y="2736"/>
                  </a:lnTo>
                  <a:close/>
                  <a:moveTo>
                    <a:pt x="272244" y="2736"/>
                  </a:moveTo>
                  <a:lnTo>
                    <a:pt x="307873" y="2736"/>
                  </a:lnTo>
                  <a:lnTo>
                    <a:pt x="307873" y="8504"/>
                  </a:lnTo>
                  <a:cubicBezTo>
                    <a:pt x="303947" y="8452"/>
                    <a:pt x="301174" y="8738"/>
                    <a:pt x="299553" y="9364"/>
                  </a:cubicBezTo>
                  <a:cubicBezTo>
                    <a:pt x="297933" y="9990"/>
                    <a:pt x="297150" y="11272"/>
                    <a:pt x="297202" y="13210"/>
                  </a:cubicBezTo>
                  <a:cubicBezTo>
                    <a:pt x="297232" y="14989"/>
                    <a:pt x="297715" y="17583"/>
                    <a:pt x="298649" y="20992"/>
                  </a:cubicBezTo>
                  <a:lnTo>
                    <a:pt x="326706" y="117632"/>
                  </a:lnTo>
                  <a:lnTo>
                    <a:pt x="327069" y="117632"/>
                  </a:lnTo>
                  <a:lnTo>
                    <a:pt x="356209" y="17553"/>
                  </a:lnTo>
                  <a:cubicBezTo>
                    <a:pt x="354814" y="13613"/>
                    <a:pt x="353443" y="11087"/>
                    <a:pt x="352094" y="9975"/>
                  </a:cubicBezTo>
                  <a:cubicBezTo>
                    <a:pt x="350745" y="8863"/>
                    <a:pt x="348017" y="8372"/>
                    <a:pt x="343910" y="8504"/>
                  </a:cubicBezTo>
                  <a:lnTo>
                    <a:pt x="343910" y="2736"/>
                  </a:lnTo>
                  <a:lnTo>
                    <a:pt x="380625" y="2736"/>
                  </a:lnTo>
                  <a:lnTo>
                    <a:pt x="380625" y="8504"/>
                  </a:lnTo>
                  <a:cubicBezTo>
                    <a:pt x="376865" y="8448"/>
                    <a:pt x="374167" y="8742"/>
                    <a:pt x="372532" y="9387"/>
                  </a:cubicBezTo>
                  <a:cubicBezTo>
                    <a:pt x="370896" y="10031"/>
                    <a:pt x="370098" y="11366"/>
                    <a:pt x="370135" y="13391"/>
                  </a:cubicBezTo>
                  <a:cubicBezTo>
                    <a:pt x="370135" y="15170"/>
                    <a:pt x="370678" y="17764"/>
                    <a:pt x="371763" y="21173"/>
                  </a:cubicBezTo>
                  <a:lnTo>
                    <a:pt x="400725" y="117632"/>
                  </a:lnTo>
                  <a:lnTo>
                    <a:pt x="401087" y="117632"/>
                  </a:lnTo>
                  <a:lnTo>
                    <a:pt x="427152" y="22259"/>
                  </a:lnTo>
                  <a:cubicBezTo>
                    <a:pt x="427694" y="20283"/>
                    <a:pt x="428101" y="18579"/>
                    <a:pt x="428372" y="17146"/>
                  </a:cubicBezTo>
                  <a:cubicBezTo>
                    <a:pt x="428644" y="15713"/>
                    <a:pt x="428779" y="14462"/>
                    <a:pt x="428779" y="13391"/>
                  </a:cubicBezTo>
                  <a:cubicBezTo>
                    <a:pt x="428821" y="11366"/>
                    <a:pt x="428105" y="10031"/>
                    <a:pt x="426632" y="9387"/>
                  </a:cubicBezTo>
                  <a:cubicBezTo>
                    <a:pt x="425159" y="8742"/>
                    <a:pt x="422680" y="8448"/>
                    <a:pt x="419195" y="8504"/>
                  </a:cubicBezTo>
                  <a:lnTo>
                    <a:pt x="419195" y="2736"/>
                  </a:lnTo>
                  <a:lnTo>
                    <a:pt x="446681" y="2736"/>
                  </a:lnTo>
                  <a:lnTo>
                    <a:pt x="446681" y="8504"/>
                  </a:lnTo>
                  <a:cubicBezTo>
                    <a:pt x="443565" y="8365"/>
                    <a:pt x="441343" y="8961"/>
                    <a:pt x="440013" y="10292"/>
                  </a:cubicBezTo>
                  <a:cubicBezTo>
                    <a:pt x="438683" y="11623"/>
                    <a:pt x="437410" y="14526"/>
                    <a:pt x="436193" y="19001"/>
                  </a:cubicBezTo>
                  <a:lnTo>
                    <a:pt x="403260" y="139349"/>
                  </a:lnTo>
                  <a:lnTo>
                    <a:pt x="392939" y="139349"/>
                  </a:lnTo>
                  <a:lnTo>
                    <a:pt x="360730" y="31307"/>
                  </a:lnTo>
                  <a:lnTo>
                    <a:pt x="360369" y="31307"/>
                  </a:lnTo>
                  <a:lnTo>
                    <a:pt x="328879" y="139349"/>
                  </a:lnTo>
                  <a:lnTo>
                    <a:pt x="318195" y="139349"/>
                  </a:lnTo>
                  <a:lnTo>
                    <a:pt x="283819" y="20811"/>
                  </a:lnTo>
                  <a:cubicBezTo>
                    <a:pt x="282263" y="15547"/>
                    <a:pt x="280763" y="12139"/>
                    <a:pt x="279320" y="10586"/>
                  </a:cubicBezTo>
                  <a:cubicBezTo>
                    <a:pt x="277877" y="9032"/>
                    <a:pt x="275518" y="8339"/>
                    <a:pt x="272244" y="8504"/>
                  </a:cubicBezTo>
                  <a:lnTo>
                    <a:pt x="272244" y="2736"/>
                  </a:lnTo>
                  <a:close/>
                  <a:moveTo>
                    <a:pt x="104594" y="2736"/>
                  </a:moveTo>
                  <a:lnTo>
                    <a:pt x="146381" y="2736"/>
                  </a:lnTo>
                  <a:lnTo>
                    <a:pt x="146381" y="8504"/>
                  </a:lnTo>
                  <a:cubicBezTo>
                    <a:pt x="140366" y="8256"/>
                    <a:pt x="136602" y="8934"/>
                    <a:pt x="135089" y="10541"/>
                  </a:cubicBezTo>
                  <a:cubicBezTo>
                    <a:pt x="133577" y="12147"/>
                    <a:pt x="132936" y="16175"/>
                    <a:pt x="133166" y="22623"/>
                  </a:cubicBezTo>
                  <a:lnTo>
                    <a:pt x="133166" y="90501"/>
                  </a:lnTo>
                  <a:cubicBezTo>
                    <a:pt x="133002" y="95729"/>
                    <a:pt x="133530" y="101443"/>
                    <a:pt x="134748" y="107644"/>
                  </a:cubicBezTo>
                  <a:cubicBezTo>
                    <a:pt x="135966" y="113844"/>
                    <a:pt x="138854" y="119209"/>
                    <a:pt x="143411" y="123740"/>
                  </a:cubicBezTo>
                  <a:cubicBezTo>
                    <a:pt x="147968" y="128271"/>
                    <a:pt x="155174" y="130646"/>
                    <a:pt x="165028" y="130866"/>
                  </a:cubicBezTo>
                  <a:cubicBezTo>
                    <a:pt x="175275" y="130583"/>
                    <a:pt x="182622" y="127971"/>
                    <a:pt x="187069" y="123029"/>
                  </a:cubicBezTo>
                  <a:cubicBezTo>
                    <a:pt x="191515" y="118087"/>
                    <a:pt x="194222" y="112512"/>
                    <a:pt x="195189" y="106303"/>
                  </a:cubicBezTo>
                  <a:cubicBezTo>
                    <a:pt x="196155" y="100094"/>
                    <a:pt x="196542" y="94947"/>
                    <a:pt x="196349" y="90863"/>
                  </a:cubicBezTo>
                  <a:lnTo>
                    <a:pt x="196349" y="22623"/>
                  </a:lnTo>
                  <a:cubicBezTo>
                    <a:pt x="196556" y="16254"/>
                    <a:pt x="195869" y="12249"/>
                    <a:pt x="194289" y="10609"/>
                  </a:cubicBezTo>
                  <a:cubicBezTo>
                    <a:pt x="192709" y="8968"/>
                    <a:pt x="188990" y="8267"/>
                    <a:pt x="183132" y="8504"/>
                  </a:cubicBezTo>
                  <a:lnTo>
                    <a:pt x="183132" y="2736"/>
                  </a:lnTo>
                  <a:lnTo>
                    <a:pt x="217319" y="2736"/>
                  </a:lnTo>
                  <a:lnTo>
                    <a:pt x="217319" y="8504"/>
                  </a:lnTo>
                  <a:cubicBezTo>
                    <a:pt x="211645" y="8278"/>
                    <a:pt x="208063" y="9002"/>
                    <a:pt x="206574" y="10677"/>
                  </a:cubicBezTo>
                  <a:cubicBezTo>
                    <a:pt x="205084" y="12351"/>
                    <a:pt x="204443" y="16333"/>
                    <a:pt x="204651" y="22623"/>
                  </a:cubicBezTo>
                  <a:lnTo>
                    <a:pt x="204651" y="93216"/>
                  </a:lnTo>
                  <a:cubicBezTo>
                    <a:pt x="204501" y="109631"/>
                    <a:pt x="200688" y="121460"/>
                    <a:pt x="193213" y="128705"/>
                  </a:cubicBezTo>
                  <a:cubicBezTo>
                    <a:pt x="185737" y="135949"/>
                    <a:pt x="175497" y="139497"/>
                    <a:pt x="162494" y="139349"/>
                  </a:cubicBezTo>
                  <a:cubicBezTo>
                    <a:pt x="148727" y="139137"/>
                    <a:pt x="138646" y="136507"/>
                    <a:pt x="132251" y="131458"/>
                  </a:cubicBezTo>
                  <a:cubicBezTo>
                    <a:pt x="125856" y="126410"/>
                    <a:pt x="121794" y="120215"/>
                    <a:pt x="120063" y="112873"/>
                  </a:cubicBezTo>
                  <a:cubicBezTo>
                    <a:pt x="118332" y="105532"/>
                    <a:pt x="117580" y="98316"/>
                    <a:pt x="117805" y="91225"/>
                  </a:cubicBezTo>
                  <a:lnTo>
                    <a:pt x="117805" y="22623"/>
                  </a:lnTo>
                  <a:cubicBezTo>
                    <a:pt x="118024" y="16333"/>
                    <a:pt x="117361" y="12351"/>
                    <a:pt x="115815" y="10677"/>
                  </a:cubicBezTo>
                  <a:cubicBezTo>
                    <a:pt x="114269" y="9002"/>
                    <a:pt x="110529" y="8278"/>
                    <a:pt x="104594" y="8504"/>
                  </a:cubicBezTo>
                  <a:lnTo>
                    <a:pt x="104594" y="2736"/>
                  </a:lnTo>
                  <a:close/>
                  <a:moveTo>
                    <a:pt x="0" y="2736"/>
                  </a:moveTo>
                  <a:lnTo>
                    <a:pt x="43961" y="2736"/>
                  </a:lnTo>
                  <a:cubicBezTo>
                    <a:pt x="51569" y="2653"/>
                    <a:pt x="58080" y="3134"/>
                    <a:pt x="63493" y="4179"/>
                  </a:cubicBezTo>
                  <a:cubicBezTo>
                    <a:pt x="68906" y="5224"/>
                    <a:pt x="73741" y="7330"/>
                    <a:pt x="78000" y="10495"/>
                  </a:cubicBezTo>
                  <a:cubicBezTo>
                    <a:pt x="81386" y="13053"/>
                    <a:pt x="84060" y="16221"/>
                    <a:pt x="86022" y="20001"/>
                  </a:cubicBezTo>
                  <a:cubicBezTo>
                    <a:pt x="87983" y="23780"/>
                    <a:pt x="88985" y="28035"/>
                    <a:pt x="89026" y="32765"/>
                  </a:cubicBezTo>
                  <a:cubicBezTo>
                    <a:pt x="89175" y="35758"/>
                    <a:pt x="88577" y="39488"/>
                    <a:pt x="87231" y="43956"/>
                  </a:cubicBezTo>
                  <a:cubicBezTo>
                    <a:pt x="85886" y="48424"/>
                    <a:pt x="82901" y="52690"/>
                    <a:pt x="78278" y="56755"/>
                  </a:cubicBezTo>
                  <a:cubicBezTo>
                    <a:pt x="73655" y="60819"/>
                    <a:pt x="66501" y="63743"/>
                    <a:pt x="56816" y="65526"/>
                  </a:cubicBezTo>
                  <a:lnTo>
                    <a:pt x="56816" y="65887"/>
                  </a:lnTo>
                  <a:cubicBezTo>
                    <a:pt x="63847" y="66129"/>
                    <a:pt x="70262" y="67511"/>
                    <a:pt x="76061" y="70032"/>
                  </a:cubicBezTo>
                  <a:cubicBezTo>
                    <a:pt x="81860" y="72554"/>
                    <a:pt x="86502" y="76201"/>
                    <a:pt x="89988" y="80976"/>
                  </a:cubicBezTo>
                  <a:cubicBezTo>
                    <a:pt x="93473" y="85750"/>
                    <a:pt x="95261" y="91638"/>
                    <a:pt x="95351" y="98641"/>
                  </a:cubicBezTo>
                  <a:cubicBezTo>
                    <a:pt x="95351" y="104170"/>
                    <a:pt x="94538" y="109179"/>
                    <a:pt x="92912" y="113668"/>
                  </a:cubicBezTo>
                  <a:cubicBezTo>
                    <a:pt x="91285" y="118156"/>
                    <a:pt x="88846" y="122079"/>
                    <a:pt x="85593" y="125435"/>
                  </a:cubicBezTo>
                  <a:cubicBezTo>
                    <a:pt x="82234" y="129065"/>
                    <a:pt x="77831" y="131836"/>
                    <a:pt x="72386" y="133746"/>
                  </a:cubicBezTo>
                  <a:cubicBezTo>
                    <a:pt x="66940" y="135657"/>
                    <a:pt x="60000" y="136620"/>
                    <a:pt x="51566" y="136635"/>
                  </a:cubicBezTo>
                  <a:lnTo>
                    <a:pt x="0" y="136635"/>
                  </a:lnTo>
                  <a:lnTo>
                    <a:pt x="0" y="130861"/>
                  </a:lnTo>
                  <a:cubicBezTo>
                    <a:pt x="6376" y="131095"/>
                    <a:pt x="10410" y="130357"/>
                    <a:pt x="12103" y="128646"/>
                  </a:cubicBezTo>
                  <a:cubicBezTo>
                    <a:pt x="13796" y="126934"/>
                    <a:pt x="14527" y="122847"/>
                    <a:pt x="14297" y="116383"/>
                  </a:cubicBezTo>
                  <a:lnTo>
                    <a:pt x="14297" y="22988"/>
                  </a:lnTo>
                  <a:cubicBezTo>
                    <a:pt x="14527" y="16524"/>
                    <a:pt x="13796" y="12436"/>
                    <a:pt x="12103" y="10725"/>
                  </a:cubicBezTo>
                  <a:cubicBezTo>
                    <a:pt x="10410" y="9014"/>
                    <a:pt x="6376" y="8275"/>
                    <a:pt x="0" y="8509"/>
                  </a:cubicBezTo>
                  <a:lnTo>
                    <a:pt x="0" y="2736"/>
                  </a:lnTo>
                  <a:close/>
                  <a:moveTo>
                    <a:pt x="2983889" y="21"/>
                  </a:moveTo>
                  <a:cubicBezTo>
                    <a:pt x="2987526" y="-24"/>
                    <a:pt x="2991794" y="427"/>
                    <a:pt x="2996696" y="1374"/>
                  </a:cubicBezTo>
                  <a:cubicBezTo>
                    <a:pt x="3001597" y="2321"/>
                    <a:pt x="3007039" y="4035"/>
                    <a:pt x="3013020" y="6515"/>
                  </a:cubicBezTo>
                  <a:cubicBezTo>
                    <a:pt x="3013486" y="11632"/>
                    <a:pt x="3014088" y="16557"/>
                    <a:pt x="3014826" y="21290"/>
                  </a:cubicBezTo>
                  <a:cubicBezTo>
                    <a:pt x="3015564" y="26023"/>
                    <a:pt x="3016347" y="30813"/>
                    <a:pt x="3017175" y="35659"/>
                  </a:cubicBezTo>
                  <a:lnTo>
                    <a:pt x="3010309" y="37107"/>
                  </a:lnTo>
                  <a:cubicBezTo>
                    <a:pt x="3009235" y="30752"/>
                    <a:pt x="3007930" y="25339"/>
                    <a:pt x="3006393" y="20868"/>
                  </a:cubicBezTo>
                  <a:cubicBezTo>
                    <a:pt x="3004856" y="16397"/>
                    <a:pt x="3002302" y="12983"/>
                    <a:pt x="2998733" y="10624"/>
                  </a:cubicBezTo>
                  <a:cubicBezTo>
                    <a:pt x="2995163" y="8265"/>
                    <a:pt x="2989793" y="7076"/>
                    <a:pt x="2982622" y="7057"/>
                  </a:cubicBezTo>
                  <a:cubicBezTo>
                    <a:pt x="2970161" y="7230"/>
                    <a:pt x="2960324" y="12676"/>
                    <a:pt x="2953112" y="23394"/>
                  </a:cubicBezTo>
                  <a:cubicBezTo>
                    <a:pt x="2945901" y="34113"/>
                    <a:pt x="2942220" y="49063"/>
                    <a:pt x="2942069" y="68244"/>
                  </a:cubicBezTo>
                  <a:cubicBezTo>
                    <a:pt x="2942318" y="89495"/>
                    <a:pt x="2946075" y="105398"/>
                    <a:pt x="2953339" y="115953"/>
                  </a:cubicBezTo>
                  <a:cubicBezTo>
                    <a:pt x="2960603" y="126509"/>
                    <a:pt x="2969881" y="131782"/>
                    <a:pt x="2981174" y="131771"/>
                  </a:cubicBezTo>
                  <a:cubicBezTo>
                    <a:pt x="2985353" y="131752"/>
                    <a:pt x="2989396" y="130975"/>
                    <a:pt x="2993303" y="129440"/>
                  </a:cubicBezTo>
                  <a:cubicBezTo>
                    <a:pt x="2997211" y="127904"/>
                    <a:pt x="3000892" y="125724"/>
                    <a:pt x="3004347" y="122898"/>
                  </a:cubicBezTo>
                  <a:lnTo>
                    <a:pt x="3004347" y="101169"/>
                  </a:lnTo>
                  <a:cubicBezTo>
                    <a:pt x="3004584" y="96533"/>
                    <a:pt x="3003838" y="93583"/>
                    <a:pt x="3002107" y="92319"/>
                  </a:cubicBezTo>
                  <a:cubicBezTo>
                    <a:pt x="3000375" y="91056"/>
                    <a:pt x="2996234" y="90505"/>
                    <a:pt x="2989683" y="90667"/>
                  </a:cubicBezTo>
                  <a:lnTo>
                    <a:pt x="2989683" y="84899"/>
                  </a:lnTo>
                  <a:lnTo>
                    <a:pt x="3029661" y="84899"/>
                  </a:lnTo>
                  <a:lnTo>
                    <a:pt x="3029661" y="90667"/>
                  </a:lnTo>
                  <a:cubicBezTo>
                    <a:pt x="3024507" y="90520"/>
                    <a:pt x="3021242" y="90995"/>
                    <a:pt x="3019865" y="92093"/>
                  </a:cubicBezTo>
                  <a:cubicBezTo>
                    <a:pt x="3018489" y="93191"/>
                    <a:pt x="3017893" y="95794"/>
                    <a:pt x="3018078" y="99902"/>
                  </a:cubicBezTo>
                  <a:lnTo>
                    <a:pt x="3018078" y="123804"/>
                  </a:lnTo>
                  <a:cubicBezTo>
                    <a:pt x="3012213" y="129437"/>
                    <a:pt x="3005824" y="133452"/>
                    <a:pt x="2998911" y="135850"/>
                  </a:cubicBezTo>
                  <a:cubicBezTo>
                    <a:pt x="2991997" y="138247"/>
                    <a:pt x="2985602" y="139414"/>
                    <a:pt x="2979725" y="139349"/>
                  </a:cubicBezTo>
                  <a:cubicBezTo>
                    <a:pt x="2963870" y="139323"/>
                    <a:pt x="2951051" y="133452"/>
                    <a:pt x="2941268" y="121734"/>
                  </a:cubicBezTo>
                  <a:cubicBezTo>
                    <a:pt x="2931485" y="110017"/>
                    <a:pt x="2926451" y="92609"/>
                    <a:pt x="2926166" y="69511"/>
                  </a:cubicBezTo>
                  <a:cubicBezTo>
                    <a:pt x="2926240" y="48162"/>
                    <a:pt x="2931199" y="31308"/>
                    <a:pt x="2941042" y="18949"/>
                  </a:cubicBezTo>
                  <a:cubicBezTo>
                    <a:pt x="2950886" y="6590"/>
                    <a:pt x="2965168" y="280"/>
                    <a:pt x="2983889" y="21"/>
                  </a:cubicBezTo>
                  <a:close/>
                  <a:moveTo>
                    <a:pt x="2289876" y="21"/>
                  </a:moveTo>
                  <a:cubicBezTo>
                    <a:pt x="2295360" y="21"/>
                    <a:pt x="2300369" y="427"/>
                    <a:pt x="2304902" y="1239"/>
                  </a:cubicBezTo>
                  <a:cubicBezTo>
                    <a:pt x="2309435" y="2051"/>
                    <a:pt x="2313717" y="3269"/>
                    <a:pt x="2317749" y="4893"/>
                  </a:cubicBezTo>
                  <a:cubicBezTo>
                    <a:pt x="2318219" y="8611"/>
                    <a:pt x="2318814" y="12839"/>
                    <a:pt x="2319533" y="17579"/>
                  </a:cubicBezTo>
                  <a:cubicBezTo>
                    <a:pt x="2320252" y="22318"/>
                    <a:pt x="2320982" y="26956"/>
                    <a:pt x="2321724" y="31493"/>
                  </a:cubicBezTo>
                  <a:lnTo>
                    <a:pt x="2314857" y="32760"/>
                  </a:lnTo>
                  <a:cubicBezTo>
                    <a:pt x="2313256" y="23309"/>
                    <a:pt x="2310761" y="16688"/>
                    <a:pt x="2307370" y="12894"/>
                  </a:cubicBezTo>
                  <a:cubicBezTo>
                    <a:pt x="2303979" y="9100"/>
                    <a:pt x="2297906" y="7275"/>
                    <a:pt x="2289151" y="7419"/>
                  </a:cubicBezTo>
                  <a:cubicBezTo>
                    <a:pt x="2282588" y="7430"/>
                    <a:pt x="2276930" y="9172"/>
                    <a:pt x="2272177" y="12645"/>
                  </a:cubicBezTo>
                  <a:cubicBezTo>
                    <a:pt x="2267424" y="16118"/>
                    <a:pt x="2264935" y="21254"/>
                    <a:pt x="2264708" y="28053"/>
                  </a:cubicBezTo>
                  <a:cubicBezTo>
                    <a:pt x="2264685" y="32482"/>
                    <a:pt x="2265557" y="36255"/>
                    <a:pt x="2267323" y="39370"/>
                  </a:cubicBezTo>
                  <a:cubicBezTo>
                    <a:pt x="2269090" y="42485"/>
                    <a:pt x="2271894" y="45520"/>
                    <a:pt x="2275733" y="48474"/>
                  </a:cubicBezTo>
                  <a:cubicBezTo>
                    <a:pt x="2279572" y="51428"/>
                    <a:pt x="2284588" y="54878"/>
                    <a:pt x="2290781" y="58825"/>
                  </a:cubicBezTo>
                  <a:cubicBezTo>
                    <a:pt x="2297835" y="63139"/>
                    <a:pt x="2303778" y="66910"/>
                    <a:pt x="2308612" y="70138"/>
                  </a:cubicBezTo>
                  <a:cubicBezTo>
                    <a:pt x="2313446" y="73366"/>
                    <a:pt x="2317214" y="76775"/>
                    <a:pt x="2319917" y="80365"/>
                  </a:cubicBezTo>
                  <a:cubicBezTo>
                    <a:pt x="2322123" y="83325"/>
                    <a:pt x="2323900" y="86636"/>
                    <a:pt x="2325248" y="90298"/>
                  </a:cubicBezTo>
                  <a:cubicBezTo>
                    <a:pt x="2326595" y="93959"/>
                    <a:pt x="2327288" y="98130"/>
                    <a:pt x="2327326" y="102810"/>
                  </a:cubicBezTo>
                  <a:cubicBezTo>
                    <a:pt x="2327248" y="113281"/>
                    <a:pt x="2323473" y="121927"/>
                    <a:pt x="2316001" y="128750"/>
                  </a:cubicBezTo>
                  <a:cubicBezTo>
                    <a:pt x="2308530" y="135572"/>
                    <a:pt x="2297830" y="139105"/>
                    <a:pt x="2283900" y="139349"/>
                  </a:cubicBezTo>
                  <a:cubicBezTo>
                    <a:pt x="2278778" y="139331"/>
                    <a:pt x="2273544" y="138827"/>
                    <a:pt x="2268198" y="137838"/>
                  </a:cubicBezTo>
                  <a:cubicBezTo>
                    <a:pt x="2262853" y="136850"/>
                    <a:pt x="2257714" y="135489"/>
                    <a:pt x="2252783" y="133756"/>
                  </a:cubicBezTo>
                  <a:cubicBezTo>
                    <a:pt x="2252049" y="127929"/>
                    <a:pt x="2251213" y="122757"/>
                    <a:pt x="2250274" y="118240"/>
                  </a:cubicBezTo>
                  <a:cubicBezTo>
                    <a:pt x="2249336" y="113723"/>
                    <a:pt x="2248364" y="109545"/>
                    <a:pt x="2247357" y="105706"/>
                  </a:cubicBezTo>
                  <a:lnTo>
                    <a:pt x="2254228" y="103715"/>
                  </a:lnTo>
                  <a:cubicBezTo>
                    <a:pt x="2256923" y="114711"/>
                    <a:pt x="2260705" y="122223"/>
                    <a:pt x="2265575" y="126250"/>
                  </a:cubicBezTo>
                  <a:cubicBezTo>
                    <a:pt x="2270444" y="130278"/>
                    <a:pt x="2277035" y="132178"/>
                    <a:pt x="2285349" y="131952"/>
                  </a:cubicBezTo>
                  <a:cubicBezTo>
                    <a:pt x="2289674" y="131961"/>
                    <a:pt x="2293899" y="131038"/>
                    <a:pt x="2298023" y="129183"/>
                  </a:cubicBezTo>
                  <a:cubicBezTo>
                    <a:pt x="2302148" y="127328"/>
                    <a:pt x="2305567" y="124488"/>
                    <a:pt x="2308283" y="120662"/>
                  </a:cubicBezTo>
                  <a:cubicBezTo>
                    <a:pt x="2310999" y="116837"/>
                    <a:pt x="2312408" y="111972"/>
                    <a:pt x="2312508" y="106068"/>
                  </a:cubicBezTo>
                  <a:cubicBezTo>
                    <a:pt x="2312514" y="100742"/>
                    <a:pt x="2311477" y="96270"/>
                    <a:pt x="2309397" y="92653"/>
                  </a:cubicBezTo>
                  <a:cubicBezTo>
                    <a:pt x="2307317" y="89036"/>
                    <a:pt x="2304160" y="85651"/>
                    <a:pt x="2299928" y="82497"/>
                  </a:cubicBezTo>
                  <a:cubicBezTo>
                    <a:pt x="2295695" y="79342"/>
                    <a:pt x="2290353" y="75796"/>
                    <a:pt x="2283900" y="71857"/>
                  </a:cubicBezTo>
                  <a:cubicBezTo>
                    <a:pt x="2277945" y="68147"/>
                    <a:pt x="2272386" y="64436"/>
                    <a:pt x="2267226" y="60725"/>
                  </a:cubicBezTo>
                  <a:cubicBezTo>
                    <a:pt x="2262066" y="57015"/>
                    <a:pt x="2258275" y="53304"/>
                    <a:pt x="2255855" y="49593"/>
                  </a:cubicBezTo>
                  <a:cubicBezTo>
                    <a:pt x="2254292" y="46969"/>
                    <a:pt x="2253035" y="44118"/>
                    <a:pt x="2252083" y="41041"/>
                  </a:cubicBezTo>
                  <a:cubicBezTo>
                    <a:pt x="2251130" y="37964"/>
                    <a:pt x="2250641" y="34660"/>
                    <a:pt x="2250615" y="31130"/>
                  </a:cubicBezTo>
                  <a:cubicBezTo>
                    <a:pt x="2250540" y="26644"/>
                    <a:pt x="2251694" y="22024"/>
                    <a:pt x="2254076" y="17273"/>
                  </a:cubicBezTo>
                  <a:cubicBezTo>
                    <a:pt x="2256459" y="12521"/>
                    <a:pt x="2260521" y="8494"/>
                    <a:pt x="2266263" y="5190"/>
                  </a:cubicBezTo>
                  <a:cubicBezTo>
                    <a:pt x="2272004" y="1887"/>
                    <a:pt x="2279875" y="164"/>
                    <a:pt x="2289876" y="21"/>
                  </a:cubicBezTo>
                  <a:close/>
                  <a:moveTo>
                    <a:pt x="1953919" y="21"/>
                  </a:moveTo>
                  <a:cubicBezTo>
                    <a:pt x="1971945" y="73"/>
                    <a:pt x="1985804" y="5982"/>
                    <a:pt x="1995496" y="17748"/>
                  </a:cubicBezTo>
                  <a:cubicBezTo>
                    <a:pt x="2005188" y="29514"/>
                    <a:pt x="2010086" y="46826"/>
                    <a:pt x="2010191" y="69685"/>
                  </a:cubicBezTo>
                  <a:cubicBezTo>
                    <a:pt x="2010097" y="92782"/>
                    <a:pt x="2005222" y="110162"/>
                    <a:pt x="1995564" y="121826"/>
                  </a:cubicBezTo>
                  <a:cubicBezTo>
                    <a:pt x="1985905" y="133490"/>
                    <a:pt x="1972024" y="139332"/>
                    <a:pt x="1953919" y="139349"/>
                  </a:cubicBezTo>
                  <a:cubicBezTo>
                    <a:pt x="1939662" y="139166"/>
                    <a:pt x="1928417" y="135854"/>
                    <a:pt x="1920183" y="129414"/>
                  </a:cubicBezTo>
                  <a:cubicBezTo>
                    <a:pt x="1911950" y="122973"/>
                    <a:pt x="1906109" y="114500"/>
                    <a:pt x="1902663" y="103997"/>
                  </a:cubicBezTo>
                  <a:cubicBezTo>
                    <a:pt x="1899216" y="93493"/>
                    <a:pt x="1897544" y="82056"/>
                    <a:pt x="1897647" y="69685"/>
                  </a:cubicBezTo>
                  <a:cubicBezTo>
                    <a:pt x="1897921" y="45401"/>
                    <a:pt x="1903159" y="27681"/>
                    <a:pt x="1913360" y="16526"/>
                  </a:cubicBezTo>
                  <a:cubicBezTo>
                    <a:pt x="1923561" y="5371"/>
                    <a:pt x="1937081" y="-131"/>
                    <a:pt x="1953919" y="21"/>
                  </a:cubicBezTo>
                  <a:close/>
                  <a:moveTo>
                    <a:pt x="1826768" y="21"/>
                  </a:moveTo>
                  <a:lnTo>
                    <a:pt x="1834735" y="21"/>
                  </a:lnTo>
                  <a:lnTo>
                    <a:pt x="1876172" y="118190"/>
                  </a:lnTo>
                  <a:cubicBezTo>
                    <a:pt x="1877857" y="123472"/>
                    <a:pt x="1879552" y="126943"/>
                    <a:pt x="1881259" y="128603"/>
                  </a:cubicBezTo>
                  <a:cubicBezTo>
                    <a:pt x="1882966" y="130263"/>
                    <a:pt x="1885430" y="131017"/>
                    <a:pt x="1888652" y="130866"/>
                  </a:cubicBezTo>
                  <a:lnTo>
                    <a:pt x="1888652" y="136635"/>
                  </a:lnTo>
                  <a:lnTo>
                    <a:pt x="1852660" y="136635"/>
                  </a:lnTo>
                  <a:lnTo>
                    <a:pt x="1852660" y="130866"/>
                  </a:lnTo>
                  <a:cubicBezTo>
                    <a:pt x="1856319" y="130889"/>
                    <a:pt x="1858904" y="130527"/>
                    <a:pt x="1860415" y="129780"/>
                  </a:cubicBezTo>
                  <a:cubicBezTo>
                    <a:pt x="1861926" y="129033"/>
                    <a:pt x="1862657" y="127765"/>
                    <a:pt x="1862608" y="125977"/>
                  </a:cubicBezTo>
                  <a:cubicBezTo>
                    <a:pt x="1862608" y="125075"/>
                    <a:pt x="1862472" y="124026"/>
                    <a:pt x="1862201" y="122831"/>
                  </a:cubicBezTo>
                  <a:cubicBezTo>
                    <a:pt x="1861929" y="121635"/>
                    <a:pt x="1861522" y="120269"/>
                    <a:pt x="1860980" y="118733"/>
                  </a:cubicBezTo>
                  <a:lnTo>
                    <a:pt x="1852660" y="93925"/>
                  </a:lnTo>
                  <a:lnTo>
                    <a:pt x="1805766" y="93925"/>
                  </a:lnTo>
                  <a:lnTo>
                    <a:pt x="1799075" y="117285"/>
                  </a:lnTo>
                  <a:cubicBezTo>
                    <a:pt x="1798525" y="119186"/>
                    <a:pt x="1798088" y="120861"/>
                    <a:pt x="1797764" y="122310"/>
                  </a:cubicBezTo>
                  <a:cubicBezTo>
                    <a:pt x="1797440" y="123759"/>
                    <a:pt x="1797275" y="124981"/>
                    <a:pt x="1797267" y="125977"/>
                  </a:cubicBezTo>
                  <a:cubicBezTo>
                    <a:pt x="1797229" y="127924"/>
                    <a:pt x="1797983" y="129236"/>
                    <a:pt x="1799527" y="129915"/>
                  </a:cubicBezTo>
                  <a:cubicBezTo>
                    <a:pt x="1801072" y="130595"/>
                    <a:pt x="1803634" y="130911"/>
                    <a:pt x="1807213" y="130866"/>
                  </a:cubicBezTo>
                  <a:lnTo>
                    <a:pt x="1807213" y="136635"/>
                  </a:lnTo>
                  <a:lnTo>
                    <a:pt x="1777737" y="136635"/>
                  </a:lnTo>
                  <a:lnTo>
                    <a:pt x="1777737" y="130866"/>
                  </a:lnTo>
                  <a:cubicBezTo>
                    <a:pt x="1780977" y="130976"/>
                    <a:pt x="1783403" y="130349"/>
                    <a:pt x="1785015" y="128987"/>
                  </a:cubicBezTo>
                  <a:cubicBezTo>
                    <a:pt x="1786628" y="127626"/>
                    <a:pt x="1788059" y="124871"/>
                    <a:pt x="1789310" y="120725"/>
                  </a:cubicBezTo>
                  <a:lnTo>
                    <a:pt x="1826768" y="21"/>
                  </a:lnTo>
                  <a:close/>
                  <a:moveTo>
                    <a:pt x="915321" y="21"/>
                  </a:moveTo>
                  <a:cubicBezTo>
                    <a:pt x="918997" y="-84"/>
                    <a:pt x="923182" y="217"/>
                    <a:pt x="927876" y="923"/>
                  </a:cubicBezTo>
                  <a:cubicBezTo>
                    <a:pt x="932570" y="1630"/>
                    <a:pt x="938519" y="3374"/>
                    <a:pt x="945724" y="6155"/>
                  </a:cubicBezTo>
                  <a:cubicBezTo>
                    <a:pt x="946350" y="11338"/>
                    <a:pt x="947044" y="16489"/>
                    <a:pt x="947806" y="21605"/>
                  </a:cubicBezTo>
                  <a:cubicBezTo>
                    <a:pt x="948567" y="26722"/>
                    <a:pt x="949442" y="31647"/>
                    <a:pt x="950430" y="36380"/>
                  </a:cubicBezTo>
                  <a:lnTo>
                    <a:pt x="943372" y="37828"/>
                  </a:lnTo>
                  <a:cubicBezTo>
                    <a:pt x="942115" y="30838"/>
                    <a:pt x="940687" y="25068"/>
                    <a:pt x="939089" y="20518"/>
                  </a:cubicBezTo>
                  <a:cubicBezTo>
                    <a:pt x="937490" y="15968"/>
                    <a:pt x="934936" y="12585"/>
                    <a:pt x="931427" y="10368"/>
                  </a:cubicBezTo>
                  <a:cubicBezTo>
                    <a:pt x="927918" y="8152"/>
                    <a:pt x="922670" y="7048"/>
                    <a:pt x="915683" y="7057"/>
                  </a:cubicBezTo>
                  <a:cubicBezTo>
                    <a:pt x="901959" y="7298"/>
                    <a:pt x="891764" y="12834"/>
                    <a:pt x="885098" y="23664"/>
                  </a:cubicBezTo>
                  <a:cubicBezTo>
                    <a:pt x="878432" y="34494"/>
                    <a:pt x="875114" y="49171"/>
                    <a:pt x="875144" y="67694"/>
                  </a:cubicBezTo>
                  <a:cubicBezTo>
                    <a:pt x="875435" y="86600"/>
                    <a:pt x="878031" y="100618"/>
                    <a:pt x="882933" y="109749"/>
                  </a:cubicBezTo>
                  <a:cubicBezTo>
                    <a:pt x="887835" y="118879"/>
                    <a:pt x="893300" y="124812"/>
                    <a:pt x="899328" y="127548"/>
                  </a:cubicBezTo>
                  <a:cubicBezTo>
                    <a:pt x="905356" y="130283"/>
                    <a:pt x="910204" y="131510"/>
                    <a:pt x="913873" y="131228"/>
                  </a:cubicBezTo>
                  <a:cubicBezTo>
                    <a:pt x="920239" y="131135"/>
                    <a:pt x="925644" y="129652"/>
                    <a:pt x="930087" y="126777"/>
                  </a:cubicBezTo>
                  <a:cubicBezTo>
                    <a:pt x="934530" y="123902"/>
                    <a:pt x="938178" y="120192"/>
                    <a:pt x="941032" y="115648"/>
                  </a:cubicBezTo>
                  <a:cubicBezTo>
                    <a:pt x="943887" y="111104"/>
                    <a:pt x="946114" y="106281"/>
                    <a:pt x="947715" y="101181"/>
                  </a:cubicBezTo>
                  <a:lnTo>
                    <a:pt x="954954" y="103172"/>
                  </a:lnTo>
                  <a:cubicBezTo>
                    <a:pt x="950984" y="115132"/>
                    <a:pt x="945306" y="124149"/>
                    <a:pt x="937920" y="130221"/>
                  </a:cubicBezTo>
                  <a:cubicBezTo>
                    <a:pt x="930534" y="136292"/>
                    <a:pt x="921915" y="139335"/>
                    <a:pt x="912063" y="139349"/>
                  </a:cubicBezTo>
                  <a:cubicBezTo>
                    <a:pt x="904175" y="139320"/>
                    <a:pt x="897102" y="137935"/>
                    <a:pt x="890844" y="135196"/>
                  </a:cubicBezTo>
                  <a:cubicBezTo>
                    <a:pt x="884585" y="132456"/>
                    <a:pt x="879231" y="128539"/>
                    <a:pt x="874783" y="123445"/>
                  </a:cubicBezTo>
                  <a:cubicBezTo>
                    <a:pt x="869470" y="117057"/>
                    <a:pt x="865547" y="109334"/>
                    <a:pt x="863013" y="100276"/>
                  </a:cubicBezTo>
                  <a:cubicBezTo>
                    <a:pt x="860480" y="91218"/>
                    <a:pt x="859222" y="80599"/>
                    <a:pt x="859241" y="68418"/>
                  </a:cubicBezTo>
                  <a:cubicBezTo>
                    <a:pt x="859474" y="45612"/>
                    <a:pt x="864613" y="28511"/>
                    <a:pt x="874658" y="17115"/>
                  </a:cubicBezTo>
                  <a:cubicBezTo>
                    <a:pt x="884703" y="5718"/>
                    <a:pt x="898257" y="20"/>
                    <a:pt x="915321" y="21"/>
                  </a:cubicBezTo>
                  <a:close/>
                  <a:moveTo>
                    <a:pt x="755040" y="21"/>
                  </a:moveTo>
                  <a:cubicBezTo>
                    <a:pt x="758676" y="-24"/>
                    <a:pt x="762945" y="427"/>
                    <a:pt x="767846" y="1374"/>
                  </a:cubicBezTo>
                  <a:cubicBezTo>
                    <a:pt x="772748" y="2321"/>
                    <a:pt x="778189" y="4035"/>
                    <a:pt x="784170" y="6515"/>
                  </a:cubicBezTo>
                  <a:cubicBezTo>
                    <a:pt x="784636" y="11632"/>
                    <a:pt x="785239" y="16557"/>
                    <a:pt x="785976" y="21290"/>
                  </a:cubicBezTo>
                  <a:cubicBezTo>
                    <a:pt x="786714" y="26023"/>
                    <a:pt x="787497" y="30813"/>
                    <a:pt x="788325" y="35659"/>
                  </a:cubicBezTo>
                  <a:lnTo>
                    <a:pt x="781459" y="37107"/>
                  </a:lnTo>
                  <a:cubicBezTo>
                    <a:pt x="780386" y="30752"/>
                    <a:pt x="779080" y="25339"/>
                    <a:pt x="777543" y="20868"/>
                  </a:cubicBezTo>
                  <a:cubicBezTo>
                    <a:pt x="776006" y="16397"/>
                    <a:pt x="773453" y="12983"/>
                    <a:pt x="769883" y="10624"/>
                  </a:cubicBezTo>
                  <a:cubicBezTo>
                    <a:pt x="766314" y="8265"/>
                    <a:pt x="760944" y="7076"/>
                    <a:pt x="753772" y="7057"/>
                  </a:cubicBezTo>
                  <a:cubicBezTo>
                    <a:pt x="741311" y="7230"/>
                    <a:pt x="731474" y="12676"/>
                    <a:pt x="724263" y="23394"/>
                  </a:cubicBezTo>
                  <a:cubicBezTo>
                    <a:pt x="717051" y="34113"/>
                    <a:pt x="713370" y="49063"/>
                    <a:pt x="713219" y="68244"/>
                  </a:cubicBezTo>
                  <a:cubicBezTo>
                    <a:pt x="713468" y="89495"/>
                    <a:pt x="717225" y="105398"/>
                    <a:pt x="724489" y="115953"/>
                  </a:cubicBezTo>
                  <a:cubicBezTo>
                    <a:pt x="731753" y="126509"/>
                    <a:pt x="741032" y="131782"/>
                    <a:pt x="752324" y="131771"/>
                  </a:cubicBezTo>
                  <a:cubicBezTo>
                    <a:pt x="756503" y="131752"/>
                    <a:pt x="760546" y="130975"/>
                    <a:pt x="764454" y="129440"/>
                  </a:cubicBezTo>
                  <a:cubicBezTo>
                    <a:pt x="768361" y="127904"/>
                    <a:pt x="772042" y="125724"/>
                    <a:pt x="775497" y="122898"/>
                  </a:cubicBezTo>
                  <a:lnTo>
                    <a:pt x="775497" y="101169"/>
                  </a:lnTo>
                  <a:cubicBezTo>
                    <a:pt x="775735" y="96533"/>
                    <a:pt x="774988" y="93583"/>
                    <a:pt x="773257" y="92319"/>
                  </a:cubicBezTo>
                  <a:cubicBezTo>
                    <a:pt x="771526" y="91056"/>
                    <a:pt x="767384" y="90505"/>
                    <a:pt x="760833" y="90667"/>
                  </a:cubicBezTo>
                  <a:lnTo>
                    <a:pt x="760833" y="84899"/>
                  </a:lnTo>
                  <a:lnTo>
                    <a:pt x="800811" y="84899"/>
                  </a:lnTo>
                  <a:lnTo>
                    <a:pt x="800811" y="90667"/>
                  </a:lnTo>
                  <a:cubicBezTo>
                    <a:pt x="795657" y="90520"/>
                    <a:pt x="792392" y="90995"/>
                    <a:pt x="791016" y="92093"/>
                  </a:cubicBezTo>
                  <a:cubicBezTo>
                    <a:pt x="789640" y="93191"/>
                    <a:pt x="789044" y="95794"/>
                    <a:pt x="789229" y="99902"/>
                  </a:cubicBezTo>
                  <a:lnTo>
                    <a:pt x="789229" y="123804"/>
                  </a:lnTo>
                  <a:cubicBezTo>
                    <a:pt x="783364" y="129437"/>
                    <a:pt x="776974" y="133452"/>
                    <a:pt x="770061" y="135850"/>
                  </a:cubicBezTo>
                  <a:cubicBezTo>
                    <a:pt x="763147" y="138247"/>
                    <a:pt x="756752" y="139414"/>
                    <a:pt x="750876" y="139349"/>
                  </a:cubicBezTo>
                  <a:cubicBezTo>
                    <a:pt x="735021" y="139323"/>
                    <a:pt x="722202" y="133452"/>
                    <a:pt x="712419" y="121734"/>
                  </a:cubicBezTo>
                  <a:cubicBezTo>
                    <a:pt x="702636" y="110017"/>
                    <a:pt x="697601" y="92609"/>
                    <a:pt x="697316" y="69511"/>
                  </a:cubicBezTo>
                  <a:cubicBezTo>
                    <a:pt x="697390" y="48162"/>
                    <a:pt x="702349" y="31308"/>
                    <a:pt x="712192" y="18949"/>
                  </a:cubicBezTo>
                  <a:cubicBezTo>
                    <a:pt x="722036" y="6590"/>
                    <a:pt x="736318" y="280"/>
                    <a:pt x="755040" y="21"/>
                  </a:cubicBezTo>
                  <a:close/>
                  <a:moveTo>
                    <a:pt x="502793" y="21"/>
                  </a:moveTo>
                  <a:lnTo>
                    <a:pt x="510760" y="21"/>
                  </a:lnTo>
                  <a:lnTo>
                    <a:pt x="552197" y="118190"/>
                  </a:lnTo>
                  <a:cubicBezTo>
                    <a:pt x="553882" y="123472"/>
                    <a:pt x="555577" y="126943"/>
                    <a:pt x="557284" y="128603"/>
                  </a:cubicBezTo>
                  <a:cubicBezTo>
                    <a:pt x="558991" y="130263"/>
                    <a:pt x="561455" y="131017"/>
                    <a:pt x="564677" y="130866"/>
                  </a:cubicBezTo>
                  <a:lnTo>
                    <a:pt x="564677" y="136635"/>
                  </a:lnTo>
                  <a:lnTo>
                    <a:pt x="528685" y="136635"/>
                  </a:lnTo>
                  <a:lnTo>
                    <a:pt x="528685" y="130866"/>
                  </a:lnTo>
                  <a:cubicBezTo>
                    <a:pt x="532344" y="130889"/>
                    <a:pt x="534929" y="130527"/>
                    <a:pt x="536440" y="129780"/>
                  </a:cubicBezTo>
                  <a:cubicBezTo>
                    <a:pt x="537951" y="129033"/>
                    <a:pt x="538682" y="127765"/>
                    <a:pt x="538633" y="125977"/>
                  </a:cubicBezTo>
                  <a:cubicBezTo>
                    <a:pt x="538633" y="125075"/>
                    <a:pt x="538497" y="124026"/>
                    <a:pt x="538226" y="122831"/>
                  </a:cubicBezTo>
                  <a:cubicBezTo>
                    <a:pt x="537955" y="121635"/>
                    <a:pt x="537548" y="120269"/>
                    <a:pt x="537005" y="118733"/>
                  </a:cubicBezTo>
                  <a:lnTo>
                    <a:pt x="528685" y="93925"/>
                  </a:lnTo>
                  <a:lnTo>
                    <a:pt x="481791" y="93925"/>
                  </a:lnTo>
                  <a:lnTo>
                    <a:pt x="475100" y="117285"/>
                  </a:lnTo>
                  <a:cubicBezTo>
                    <a:pt x="474550" y="119186"/>
                    <a:pt x="474113" y="120861"/>
                    <a:pt x="473789" y="122310"/>
                  </a:cubicBezTo>
                  <a:cubicBezTo>
                    <a:pt x="473465" y="123759"/>
                    <a:pt x="473300" y="124981"/>
                    <a:pt x="473292" y="125977"/>
                  </a:cubicBezTo>
                  <a:cubicBezTo>
                    <a:pt x="473254" y="127924"/>
                    <a:pt x="474008" y="129236"/>
                    <a:pt x="475553" y="129915"/>
                  </a:cubicBezTo>
                  <a:cubicBezTo>
                    <a:pt x="477097" y="130595"/>
                    <a:pt x="479659" y="130911"/>
                    <a:pt x="483238" y="130866"/>
                  </a:cubicBezTo>
                  <a:lnTo>
                    <a:pt x="483238" y="136635"/>
                  </a:lnTo>
                  <a:lnTo>
                    <a:pt x="453762" y="136635"/>
                  </a:lnTo>
                  <a:lnTo>
                    <a:pt x="453762" y="130866"/>
                  </a:lnTo>
                  <a:cubicBezTo>
                    <a:pt x="457002" y="130976"/>
                    <a:pt x="459428" y="130349"/>
                    <a:pt x="461040" y="128987"/>
                  </a:cubicBezTo>
                  <a:cubicBezTo>
                    <a:pt x="462653" y="127626"/>
                    <a:pt x="464084" y="124871"/>
                    <a:pt x="465335" y="120725"/>
                  </a:cubicBezTo>
                  <a:lnTo>
                    <a:pt x="502793" y="21"/>
                  </a:lnTo>
                  <a:close/>
                </a:path>
              </a:pathLst>
            </a:custGeom>
            <a:solidFill>
              <a:srgbClr val="8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" name="Freeform 5"/>
            <p:cNvSpPr/>
            <p:nvPr/>
          </p:nvSpPr>
          <p:spPr>
            <a:xfrm>
              <a:off x="-8663956" y="2314127"/>
              <a:ext cx="535519" cy="802467"/>
            </a:xfrm>
            <a:custGeom>
              <a:avLst/>
              <a:gdLst/>
              <a:ahLst/>
              <a:cxnLst>
                <a:cxn ang="0">
                  <a:pos x="289985" y="11422"/>
                </a:cxn>
                <a:cxn ang="0">
                  <a:pos x="250614" y="27496"/>
                </a:cxn>
                <a:cxn ang="0">
                  <a:pos x="227754" y="34265"/>
                </a:cxn>
                <a:cxn ang="0">
                  <a:pos x="207011" y="64299"/>
                </a:cxn>
                <a:cxn ang="0">
                  <a:pos x="165524" y="66414"/>
                </a:cxn>
                <a:cxn ang="0">
                  <a:pos x="130811" y="87142"/>
                </a:cxn>
                <a:cxn ang="0">
                  <a:pos x="135467" y="100679"/>
                </a:cxn>
                <a:cxn ang="0">
                  <a:pos x="138007" y="105332"/>
                </a:cxn>
                <a:cxn ang="0">
                  <a:pos x="115147" y="126483"/>
                </a:cxn>
                <a:cxn ang="0">
                  <a:pos x="124037" y="151441"/>
                </a:cxn>
                <a:cxn ang="0">
                  <a:pos x="108374" y="174284"/>
                </a:cxn>
                <a:cxn ang="0">
                  <a:pos x="101177" y="218278"/>
                </a:cxn>
                <a:cxn ang="0">
                  <a:pos x="73660" y="247889"/>
                </a:cxn>
                <a:cxn ang="0">
                  <a:pos x="73660" y="278346"/>
                </a:cxn>
                <a:cxn ang="0">
                  <a:pos x="59690" y="282577"/>
                </a:cxn>
                <a:cxn ang="0">
                  <a:pos x="39370" y="324456"/>
                </a:cxn>
                <a:cxn ang="0">
                  <a:pos x="39370" y="374372"/>
                </a:cxn>
                <a:cxn ang="0">
                  <a:pos x="9313" y="388754"/>
                </a:cxn>
                <a:cxn ang="0">
                  <a:pos x="6773" y="418366"/>
                </a:cxn>
                <a:cxn ang="0">
                  <a:pos x="6773" y="457707"/>
                </a:cxn>
                <a:cxn ang="0">
                  <a:pos x="14393" y="507200"/>
                </a:cxn>
                <a:cxn ang="0">
                  <a:pos x="16510" y="540195"/>
                </a:cxn>
                <a:cxn ang="0">
                  <a:pos x="11853" y="565576"/>
                </a:cxn>
                <a:cxn ang="0">
                  <a:pos x="16510" y="593496"/>
                </a:cxn>
                <a:cxn ang="0">
                  <a:pos x="27940" y="620992"/>
                </a:cxn>
                <a:cxn ang="0">
                  <a:pos x="34713" y="675984"/>
                </a:cxn>
                <a:cxn ang="0">
                  <a:pos x="55457" y="726747"/>
                </a:cxn>
                <a:cxn ang="0">
                  <a:pos x="76200" y="744936"/>
                </a:cxn>
                <a:cxn ang="0">
                  <a:pos x="99060" y="763126"/>
                </a:cxn>
                <a:cxn ang="0">
                  <a:pos x="179494" y="781739"/>
                </a:cxn>
                <a:cxn ang="0">
                  <a:pos x="211668" y="791045"/>
                </a:cxn>
                <a:cxn ang="0">
                  <a:pos x="239184" y="791045"/>
                </a:cxn>
                <a:cxn ang="0">
                  <a:pos x="257388" y="800352"/>
                </a:cxn>
                <a:cxn ang="0">
                  <a:pos x="296758" y="783854"/>
                </a:cxn>
                <a:cxn ang="0">
                  <a:pos x="335705" y="793584"/>
                </a:cxn>
                <a:cxn ang="0">
                  <a:pos x="406825" y="788930"/>
                </a:cxn>
                <a:cxn ang="0">
                  <a:pos x="452545" y="785969"/>
                </a:cxn>
                <a:cxn ang="0">
                  <a:pos x="496572" y="763126"/>
                </a:cxn>
                <a:cxn ang="0">
                  <a:pos x="510119" y="744936"/>
                </a:cxn>
                <a:cxn ang="0">
                  <a:pos x="528746" y="692059"/>
                </a:cxn>
                <a:cxn ang="0">
                  <a:pos x="531286" y="643835"/>
                </a:cxn>
                <a:cxn ang="0">
                  <a:pos x="526629" y="618454"/>
                </a:cxn>
                <a:cxn ang="0">
                  <a:pos x="508002" y="579113"/>
                </a:cxn>
                <a:cxn ang="0">
                  <a:pos x="519432" y="547387"/>
                </a:cxn>
                <a:cxn ang="0">
                  <a:pos x="510119" y="510161"/>
                </a:cxn>
                <a:cxn ang="0">
                  <a:pos x="501229" y="491971"/>
                </a:cxn>
                <a:cxn ang="0">
                  <a:pos x="508002" y="411597"/>
                </a:cxn>
                <a:cxn ang="0">
                  <a:pos x="510119" y="372257"/>
                </a:cxn>
                <a:cxn ang="0">
                  <a:pos x="494032" y="349414"/>
                </a:cxn>
                <a:cxn ang="0">
                  <a:pos x="491915" y="319802"/>
                </a:cxn>
                <a:cxn ang="0">
                  <a:pos x="494032" y="269040"/>
                </a:cxn>
                <a:cxn ang="0">
                  <a:pos x="478369" y="172169"/>
                </a:cxn>
                <a:cxn ang="0">
                  <a:pos x="469055" y="117176"/>
                </a:cxn>
                <a:cxn ang="0">
                  <a:pos x="480485" y="96448"/>
                </a:cxn>
                <a:cxn ang="0">
                  <a:pos x="473712" y="62184"/>
                </a:cxn>
                <a:cxn ang="0">
                  <a:pos x="438999" y="57531"/>
                </a:cxn>
                <a:cxn ang="0">
                  <a:pos x="406825" y="34265"/>
                </a:cxn>
                <a:cxn ang="0">
                  <a:pos x="374652" y="18190"/>
                </a:cxn>
                <a:cxn ang="0">
                  <a:pos x="333588" y="2115"/>
                </a:cxn>
              </a:cxnLst>
              <a:rect l="0" t="0" r="0" b="0"/>
              <a:pathLst>
                <a:path w="1265" h="1897">
                  <a:moveTo>
                    <a:pt x="788" y="5"/>
                  </a:moveTo>
                  <a:lnTo>
                    <a:pt x="771" y="11"/>
                  </a:lnTo>
                  <a:lnTo>
                    <a:pt x="760" y="11"/>
                  </a:lnTo>
                  <a:lnTo>
                    <a:pt x="749" y="11"/>
                  </a:lnTo>
                  <a:lnTo>
                    <a:pt x="744" y="27"/>
                  </a:lnTo>
                  <a:lnTo>
                    <a:pt x="706" y="32"/>
                  </a:lnTo>
                  <a:lnTo>
                    <a:pt x="690" y="32"/>
                  </a:lnTo>
                  <a:lnTo>
                    <a:pt x="685" y="27"/>
                  </a:lnTo>
                  <a:lnTo>
                    <a:pt x="668" y="27"/>
                  </a:lnTo>
                  <a:lnTo>
                    <a:pt x="663" y="43"/>
                  </a:lnTo>
                  <a:lnTo>
                    <a:pt x="663" y="54"/>
                  </a:lnTo>
                  <a:lnTo>
                    <a:pt x="636" y="54"/>
                  </a:lnTo>
                  <a:lnTo>
                    <a:pt x="630" y="59"/>
                  </a:lnTo>
                  <a:lnTo>
                    <a:pt x="613" y="59"/>
                  </a:lnTo>
                  <a:lnTo>
                    <a:pt x="603" y="59"/>
                  </a:lnTo>
                  <a:lnTo>
                    <a:pt x="592" y="65"/>
                  </a:lnTo>
                  <a:lnTo>
                    <a:pt x="586" y="59"/>
                  </a:lnTo>
                  <a:lnTo>
                    <a:pt x="581" y="48"/>
                  </a:lnTo>
                  <a:lnTo>
                    <a:pt x="576" y="43"/>
                  </a:lnTo>
                  <a:lnTo>
                    <a:pt x="560" y="43"/>
                  </a:lnTo>
                  <a:lnTo>
                    <a:pt x="554" y="48"/>
                  </a:lnTo>
                  <a:lnTo>
                    <a:pt x="549" y="54"/>
                  </a:lnTo>
                  <a:lnTo>
                    <a:pt x="543" y="70"/>
                  </a:lnTo>
                  <a:lnTo>
                    <a:pt x="538" y="81"/>
                  </a:lnTo>
                  <a:lnTo>
                    <a:pt x="533" y="86"/>
                  </a:lnTo>
                  <a:lnTo>
                    <a:pt x="527" y="114"/>
                  </a:lnTo>
                  <a:lnTo>
                    <a:pt x="522" y="120"/>
                  </a:lnTo>
                  <a:lnTo>
                    <a:pt x="511" y="125"/>
                  </a:lnTo>
                  <a:lnTo>
                    <a:pt x="506" y="130"/>
                  </a:lnTo>
                  <a:lnTo>
                    <a:pt x="500" y="147"/>
                  </a:lnTo>
                  <a:lnTo>
                    <a:pt x="495" y="152"/>
                  </a:lnTo>
                  <a:lnTo>
                    <a:pt x="489" y="152"/>
                  </a:lnTo>
                  <a:lnTo>
                    <a:pt x="451" y="147"/>
                  </a:lnTo>
                  <a:lnTo>
                    <a:pt x="445" y="141"/>
                  </a:lnTo>
                  <a:lnTo>
                    <a:pt x="440" y="136"/>
                  </a:lnTo>
                  <a:lnTo>
                    <a:pt x="424" y="136"/>
                  </a:lnTo>
                  <a:lnTo>
                    <a:pt x="413" y="141"/>
                  </a:lnTo>
                  <a:lnTo>
                    <a:pt x="402" y="147"/>
                  </a:lnTo>
                  <a:lnTo>
                    <a:pt x="402" y="157"/>
                  </a:lnTo>
                  <a:lnTo>
                    <a:pt x="391" y="157"/>
                  </a:lnTo>
                  <a:lnTo>
                    <a:pt x="386" y="163"/>
                  </a:lnTo>
                  <a:lnTo>
                    <a:pt x="381" y="174"/>
                  </a:lnTo>
                  <a:lnTo>
                    <a:pt x="381" y="184"/>
                  </a:lnTo>
                  <a:lnTo>
                    <a:pt x="386" y="190"/>
                  </a:lnTo>
                  <a:lnTo>
                    <a:pt x="364" y="190"/>
                  </a:lnTo>
                  <a:lnTo>
                    <a:pt x="332" y="195"/>
                  </a:lnTo>
                  <a:lnTo>
                    <a:pt x="315" y="201"/>
                  </a:lnTo>
                  <a:lnTo>
                    <a:pt x="309" y="206"/>
                  </a:lnTo>
                  <a:lnTo>
                    <a:pt x="299" y="211"/>
                  </a:lnTo>
                  <a:lnTo>
                    <a:pt x="293" y="217"/>
                  </a:lnTo>
                  <a:lnTo>
                    <a:pt x="288" y="222"/>
                  </a:lnTo>
                  <a:lnTo>
                    <a:pt x="288" y="233"/>
                  </a:lnTo>
                  <a:lnTo>
                    <a:pt x="293" y="238"/>
                  </a:lnTo>
                  <a:lnTo>
                    <a:pt x="304" y="244"/>
                  </a:lnTo>
                  <a:lnTo>
                    <a:pt x="315" y="244"/>
                  </a:lnTo>
                  <a:lnTo>
                    <a:pt x="320" y="238"/>
                  </a:lnTo>
                  <a:lnTo>
                    <a:pt x="326" y="228"/>
                  </a:lnTo>
                  <a:lnTo>
                    <a:pt x="337" y="222"/>
                  </a:lnTo>
                  <a:lnTo>
                    <a:pt x="337" y="238"/>
                  </a:lnTo>
                  <a:lnTo>
                    <a:pt x="343" y="249"/>
                  </a:lnTo>
                  <a:lnTo>
                    <a:pt x="348" y="255"/>
                  </a:lnTo>
                  <a:lnTo>
                    <a:pt x="337" y="260"/>
                  </a:lnTo>
                  <a:lnTo>
                    <a:pt x="326" y="265"/>
                  </a:lnTo>
                  <a:lnTo>
                    <a:pt x="326" y="249"/>
                  </a:lnTo>
                  <a:lnTo>
                    <a:pt x="315" y="249"/>
                  </a:lnTo>
                  <a:lnTo>
                    <a:pt x="309" y="255"/>
                  </a:lnTo>
                  <a:lnTo>
                    <a:pt x="304" y="260"/>
                  </a:lnTo>
                  <a:lnTo>
                    <a:pt x="266" y="260"/>
                  </a:lnTo>
                  <a:lnTo>
                    <a:pt x="266" y="272"/>
                  </a:lnTo>
                  <a:lnTo>
                    <a:pt x="266" y="277"/>
                  </a:lnTo>
                  <a:lnTo>
                    <a:pt x="266" y="294"/>
                  </a:lnTo>
                  <a:lnTo>
                    <a:pt x="272" y="299"/>
                  </a:lnTo>
                  <a:lnTo>
                    <a:pt x="283" y="304"/>
                  </a:lnTo>
                  <a:lnTo>
                    <a:pt x="283" y="310"/>
                  </a:lnTo>
                  <a:lnTo>
                    <a:pt x="277" y="315"/>
                  </a:lnTo>
                  <a:lnTo>
                    <a:pt x="277" y="321"/>
                  </a:lnTo>
                  <a:lnTo>
                    <a:pt x="283" y="326"/>
                  </a:lnTo>
                  <a:lnTo>
                    <a:pt x="288" y="331"/>
                  </a:lnTo>
                  <a:lnTo>
                    <a:pt x="293" y="337"/>
                  </a:lnTo>
                  <a:lnTo>
                    <a:pt x="293" y="358"/>
                  </a:lnTo>
                  <a:lnTo>
                    <a:pt x="283" y="358"/>
                  </a:lnTo>
                  <a:lnTo>
                    <a:pt x="277" y="364"/>
                  </a:lnTo>
                  <a:lnTo>
                    <a:pt x="277" y="375"/>
                  </a:lnTo>
                  <a:lnTo>
                    <a:pt x="277" y="380"/>
                  </a:lnTo>
                  <a:lnTo>
                    <a:pt x="277" y="396"/>
                  </a:lnTo>
                  <a:lnTo>
                    <a:pt x="261" y="396"/>
                  </a:lnTo>
                  <a:lnTo>
                    <a:pt x="256" y="402"/>
                  </a:lnTo>
                  <a:lnTo>
                    <a:pt x="256" y="412"/>
                  </a:lnTo>
                  <a:lnTo>
                    <a:pt x="261" y="435"/>
                  </a:lnTo>
                  <a:lnTo>
                    <a:pt x="234" y="435"/>
                  </a:lnTo>
                  <a:lnTo>
                    <a:pt x="234" y="462"/>
                  </a:lnTo>
                  <a:lnTo>
                    <a:pt x="246" y="462"/>
                  </a:lnTo>
                  <a:lnTo>
                    <a:pt x="239" y="473"/>
                  </a:lnTo>
                  <a:lnTo>
                    <a:pt x="234" y="478"/>
                  </a:lnTo>
                  <a:lnTo>
                    <a:pt x="234" y="489"/>
                  </a:lnTo>
                  <a:lnTo>
                    <a:pt x="239" y="516"/>
                  </a:lnTo>
                  <a:lnTo>
                    <a:pt x="223" y="516"/>
                  </a:lnTo>
                  <a:lnTo>
                    <a:pt x="223" y="532"/>
                  </a:lnTo>
                  <a:lnTo>
                    <a:pt x="196" y="532"/>
                  </a:lnTo>
                  <a:lnTo>
                    <a:pt x="191" y="538"/>
                  </a:lnTo>
                  <a:lnTo>
                    <a:pt x="191" y="554"/>
                  </a:lnTo>
                  <a:lnTo>
                    <a:pt x="191" y="559"/>
                  </a:lnTo>
                  <a:lnTo>
                    <a:pt x="191" y="581"/>
                  </a:lnTo>
                  <a:lnTo>
                    <a:pt x="174" y="586"/>
                  </a:lnTo>
                  <a:lnTo>
                    <a:pt x="163" y="593"/>
                  </a:lnTo>
                  <a:lnTo>
                    <a:pt x="163" y="609"/>
                  </a:lnTo>
                  <a:lnTo>
                    <a:pt x="168" y="614"/>
                  </a:lnTo>
                  <a:lnTo>
                    <a:pt x="174" y="620"/>
                  </a:lnTo>
                  <a:lnTo>
                    <a:pt x="186" y="620"/>
                  </a:lnTo>
                  <a:lnTo>
                    <a:pt x="180" y="636"/>
                  </a:lnTo>
                  <a:lnTo>
                    <a:pt x="180" y="652"/>
                  </a:lnTo>
                  <a:lnTo>
                    <a:pt x="174" y="658"/>
                  </a:lnTo>
                  <a:lnTo>
                    <a:pt x="174" y="647"/>
                  </a:lnTo>
                  <a:lnTo>
                    <a:pt x="168" y="641"/>
                  </a:lnTo>
                  <a:lnTo>
                    <a:pt x="158" y="636"/>
                  </a:lnTo>
                  <a:lnTo>
                    <a:pt x="136" y="636"/>
                  </a:lnTo>
                  <a:lnTo>
                    <a:pt x="131" y="647"/>
                  </a:lnTo>
                  <a:lnTo>
                    <a:pt x="131" y="652"/>
                  </a:lnTo>
                  <a:lnTo>
                    <a:pt x="136" y="663"/>
                  </a:lnTo>
                  <a:lnTo>
                    <a:pt x="141" y="668"/>
                  </a:lnTo>
                  <a:lnTo>
                    <a:pt x="141" y="685"/>
                  </a:lnTo>
                  <a:lnTo>
                    <a:pt x="136" y="695"/>
                  </a:lnTo>
                  <a:lnTo>
                    <a:pt x="131" y="701"/>
                  </a:lnTo>
                  <a:lnTo>
                    <a:pt x="131" y="728"/>
                  </a:lnTo>
                  <a:lnTo>
                    <a:pt x="131" y="733"/>
                  </a:lnTo>
                  <a:lnTo>
                    <a:pt x="104" y="739"/>
                  </a:lnTo>
                  <a:lnTo>
                    <a:pt x="98" y="756"/>
                  </a:lnTo>
                  <a:lnTo>
                    <a:pt x="93" y="767"/>
                  </a:lnTo>
                  <a:lnTo>
                    <a:pt x="93" y="783"/>
                  </a:lnTo>
                  <a:lnTo>
                    <a:pt x="98" y="788"/>
                  </a:lnTo>
                  <a:lnTo>
                    <a:pt x="104" y="799"/>
                  </a:lnTo>
                  <a:lnTo>
                    <a:pt x="104" y="810"/>
                  </a:lnTo>
                  <a:lnTo>
                    <a:pt x="93" y="815"/>
                  </a:lnTo>
                  <a:lnTo>
                    <a:pt x="93" y="842"/>
                  </a:lnTo>
                  <a:lnTo>
                    <a:pt x="93" y="875"/>
                  </a:lnTo>
                  <a:lnTo>
                    <a:pt x="93" y="885"/>
                  </a:lnTo>
                  <a:lnTo>
                    <a:pt x="82" y="885"/>
                  </a:lnTo>
                  <a:lnTo>
                    <a:pt x="71" y="891"/>
                  </a:lnTo>
                  <a:lnTo>
                    <a:pt x="66" y="896"/>
                  </a:lnTo>
                  <a:lnTo>
                    <a:pt x="61" y="907"/>
                  </a:lnTo>
                  <a:lnTo>
                    <a:pt x="61" y="891"/>
                  </a:lnTo>
                  <a:lnTo>
                    <a:pt x="34" y="891"/>
                  </a:lnTo>
                  <a:lnTo>
                    <a:pt x="28" y="907"/>
                  </a:lnTo>
                  <a:lnTo>
                    <a:pt x="22" y="919"/>
                  </a:lnTo>
                  <a:lnTo>
                    <a:pt x="22" y="957"/>
                  </a:lnTo>
                  <a:lnTo>
                    <a:pt x="28" y="962"/>
                  </a:lnTo>
                  <a:lnTo>
                    <a:pt x="55" y="962"/>
                  </a:lnTo>
                  <a:lnTo>
                    <a:pt x="61" y="967"/>
                  </a:lnTo>
                  <a:lnTo>
                    <a:pt x="39" y="967"/>
                  </a:lnTo>
                  <a:lnTo>
                    <a:pt x="34" y="973"/>
                  </a:lnTo>
                  <a:lnTo>
                    <a:pt x="22" y="978"/>
                  </a:lnTo>
                  <a:lnTo>
                    <a:pt x="16" y="989"/>
                  </a:lnTo>
                  <a:lnTo>
                    <a:pt x="16" y="1011"/>
                  </a:lnTo>
                  <a:lnTo>
                    <a:pt x="22" y="1016"/>
                  </a:lnTo>
                  <a:lnTo>
                    <a:pt x="34" y="1021"/>
                  </a:lnTo>
                  <a:lnTo>
                    <a:pt x="34" y="1038"/>
                  </a:lnTo>
                  <a:lnTo>
                    <a:pt x="28" y="1048"/>
                  </a:lnTo>
                  <a:lnTo>
                    <a:pt x="28" y="1059"/>
                  </a:lnTo>
                  <a:lnTo>
                    <a:pt x="22" y="1065"/>
                  </a:lnTo>
                  <a:lnTo>
                    <a:pt x="16" y="1082"/>
                  </a:lnTo>
                  <a:lnTo>
                    <a:pt x="16" y="1098"/>
                  </a:lnTo>
                  <a:lnTo>
                    <a:pt x="0" y="1098"/>
                  </a:lnTo>
                  <a:lnTo>
                    <a:pt x="0" y="1147"/>
                  </a:lnTo>
                  <a:lnTo>
                    <a:pt x="6" y="1152"/>
                  </a:lnTo>
                  <a:lnTo>
                    <a:pt x="16" y="1158"/>
                  </a:lnTo>
                  <a:lnTo>
                    <a:pt x="16" y="1174"/>
                  </a:lnTo>
                  <a:lnTo>
                    <a:pt x="16" y="1195"/>
                  </a:lnTo>
                  <a:lnTo>
                    <a:pt x="34" y="1199"/>
                  </a:lnTo>
                  <a:lnTo>
                    <a:pt x="22" y="1201"/>
                  </a:lnTo>
                  <a:lnTo>
                    <a:pt x="16" y="1217"/>
                  </a:lnTo>
                  <a:lnTo>
                    <a:pt x="16" y="1234"/>
                  </a:lnTo>
                  <a:lnTo>
                    <a:pt x="16" y="1240"/>
                  </a:lnTo>
                  <a:lnTo>
                    <a:pt x="16" y="1256"/>
                  </a:lnTo>
                  <a:lnTo>
                    <a:pt x="22" y="1261"/>
                  </a:lnTo>
                  <a:lnTo>
                    <a:pt x="39" y="1261"/>
                  </a:lnTo>
                  <a:lnTo>
                    <a:pt x="39" y="1277"/>
                  </a:lnTo>
                  <a:lnTo>
                    <a:pt x="44" y="1283"/>
                  </a:lnTo>
                  <a:lnTo>
                    <a:pt x="44" y="1288"/>
                  </a:lnTo>
                  <a:lnTo>
                    <a:pt x="39" y="1294"/>
                  </a:lnTo>
                  <a:lnTo>
                    <a:pt x="34" y="1304"/>
                  </a:lnTo>
                  <a:lnTo>
                    <a:pt x="34" y="1321"/>
                  </a:lnTo>
                  <a:lnTo>
                    <a:pt x="44" y="1326"/>
                  </a:lnTo>
                  <a:lnTo>
                    <a:pt x="44" y="1337"/>
                  </a:lnTo>
                  <a:lnTo>
                    <a:pt x="28" y="1337"/>
                  </a:lnTo>
                  <a:lnTo>
                    <a:pt x="0" y="1337"/>
                  </a:lnTo>
                  <a:lnTo>
                    <a:pt x="0" y="1353"/>
                  </a:lnTo>
                  <a:lnTo>
                    <a:pt x="6" y="1358"/>
                  </a:lnTo>
                  <a:lnTo>
                    <a:pt x="34" y="1358"/>
                  </a:lnTo>
                  <a:lnTo>
                    <a:pt x="34" y="1375"/>
                  </a:lnTo>
                  <a:lnTo>
                    <a:pt x="34" y="1380"/>
                  </a:lnTo>
                  <a:lnTo>
                    <a:pt x="34" y="1397"/>
                  </a:lnTo>
                  <a:lnTo>
                    <a:pt x="39" y="1403"/>
                  </a:lnTo>
                  <a:lnTo>
                    <a:pt x="44" y="1414"/>
                  </a:lnTo>
                  <a:lnTo>
                    <a:pt x="50" y="1419"/>
                  </a:lnTo>
                  <a:lnTo>
                    <a:pt x="61" y="1419"/>
                  </a:lnTo>
                  <a:lnTo>
                    <a:pt x="61" y="1430"/>
                  </a:lnTo>
                  <a:lnTo>
                    <a:pt x="66" y="1441"/>
                  </a:lnTo>
                  <a:lnTo>
                    <a:pt x="71" y="1446"/>
                  </a:lnTo>
                  <a:lnTo>
                    <a:pt x="77" y="1468"/>
                  </a:lnTo>
                  <a:lnTo>
                    <a:pt x="66" y="1468"/>
                  </a:lnTo>
                  <a:lnTo>
                    <a:pt x="66" y="1484"/>
                  </a:lnTo>
                  <a:lnTo>
                    <a:pt x="71" y="1500"/>
                  </a:lnTo>
                  <a:lnTo>
                    <a:pt x="77" y="1511"/>
                  </a:lnTo>
                  <a:lnTo>
                    <a:pt x="77" y="1516"/>
                  </a:lnTo>
                  <a:lnTo>
                    <a:pt x="71" y="1522"/>
                  </a:lnTo>
                  <a:lnTo>
                    <a:pt x="71" y="1538"/>
                  </a:lnTo>
                  <a:lnTo>
                    <a:pt x="77" y="1543"/>
                  </a:lnTo>
                  <a:lnTo>
                    <a:pt x="82" y="1598"/>
                  </a:lnTo>
                  <a:lnTo>
                    <a:pt x="87" y="1609"/>
                  </a:lnTo>
                  <a:lnTo>
                    <a:pt x="99" y="1609"/>
                  </a:lnTo>
                  <a:lnTo>
                    <a:pt x="93" y="1625"/>
                  </a:lnTo>
                  <a:lnTo>
                    <a:pt x="93" y="1658"/>
                  </a:lnTo>
                  <a:lnTo>
                    <a:pt x="131" y="1663"/>
                  </a:lnTo>
                  <a:lnTo>
                    <a:pt x="125" y="1674"/>
                  </a:lnTo>
                  <a:lnTo>
                    <a:pt x="125" y="1690"/>
                  </a:lnTo>
                  <a:lnTo>
                    <a:pt x="131" y="1718"/>
                  </a:lnTo>
                  <a:lnTo>
                    <a:pt x="136" y="1723"/>
                  </a:lnTo>
                  <a:lnTo>
                    <a:pt x="141" y="1729"/>
                  </a:lnTo>
                  <a:lnTo>
                    <a:pt x="147" y="1734"/>
                  </a:lnTo>
                  <a:lnTo>
                    <a:pt x="152" y="1740"/>
                  </a:lnTo>
                  <a:lnTo>
                    <a:pt x="163" y="1745"/>
                  </a:lnTo>
                  <a:lnTo>
                    <a:pt x="168" y="1750"/>
                  </a:lnTo>
                  <a:lnTo>
                    <a:pt x="174" y="1756"/>
                  </a:lnTo>
                  <a:lnTo>
                    <a:pt x="180" y="1761"/>
                  </a:lnTo>
                  <a:lnTo>
                    <a:pt x="191" y="1761"/>
                  </a:lnTo>
                  <a:lnTo>
                    <a:pt x="191" y="1772"/>
                  </a:lnTo>
                  <a:lnTo>
                    <a:pt x="196" y="1777"/>
                  </a:lnTo>
                  <a:lnTo>
                    <a:pt x="202" y="1783"/>
                  </a:lnTo>
                  <a:lnTo>
                    <a:pt x="207" y="1788"/>
                  </a:lnTo>
                  <a:lnTo>
                    <a:pt x="212" y="1794"/>
                  </a:lnTo>
                  <a:lnTo>
                    <a:pt x="223" y="1799"/>
                  </a:lnTo>
                  <a:lnTo>
                    <a:pt x="234" y="1804"/>
                  </a:lnTo>
                  <a:lnTo>
                    <a:pt x="239" y="1810"/>
                  </a:lnTo>
                  <a:lnTo>
                    <a:pt x="250" y="1815"/>
                  </a:lnTo>
                  <a:lnTo>
                    <a:pt x="261" y="1821"/>
                  </a:lnTo>
                  <a:lnTo>
                    <a:pt x="272" y="1826"/>
                  </a:lnTo>
                  <a:lnTo>
                    <a:pt x="288" y="1831"/>
                  </a:lnTo>
                  <a:lnTo>
                    <a:pt x="337" y="1837"/>
                  </a:lnTo>
                  <a:lnTo>
                    <a:pt x="408" y="1842"/>
                  </a:lnTo>
                  <a:lnTo>
                    <a:pt x="424" y="1848"/>
                  </a:lnTo>
                  <a:lnTo>
                    <a:pt x="445" y="1853"/>
                  </a:lnTo>
                  <a:lnTo>
                    <a:pt x="445" y="1865"/>
                  </a:lnTo>
                  <a:lnTo>
                    <a:pt x="451" y="1870"/>
                  </a:lnTo>
                  <a:lnTo>
                    <a:pt x="467" y="1870"/>
                  </a:lnTo>
                  <a:lnTo>
                    <a:pt x="467" y="1881"/>
                  </a:lnTo>
                  <a:lnTo>
                    <a:pt x="489" y="1881"/>
                  </a:lnTo>
                  <a:lnTo>
                    <a:pt x="495" y="1876"/>
                  </a:lnTo>
                  <a:lnTo>
                    <a:pt x="500" y="1870"/>
                  </a:lnTo>
                  <a:lnTo>
                    <a:pt x="511" y="1865"/>
                  </a:lnTo>
                  <a:lnTo>
                    <a:pt x="533" y="1865"/>
                  </a:lnTo>
                  <a:lnTo>
                    <a:pt x="549" y="1865"/>
                  </a:lnTo>
                  <a:lnTo>
                    <a:pt x="560" y="1858"/>
                  </a:lnTo>
                  <a:lnTo>
                    <a:pt x="565" y="1853"/>
                  </a:lnTo>
                  <a:lnTo>
                    <a:pt x="570" y="1853"/>
                  </a:lnTo>
                  <a:lnTo>
                    <a:pt x="570" y="1858"/>
                  </a:lnTo>
                  <a:lnTo>
                    <a:pt x="565" y="1870"/>
                  </a:lnTo>
                  <a:lnTo>
                    <a:pt x="560" y="1881"/>
                  </a:lnTo>
                  <a:lnTo>
                    <a:pt x="554" y="1887"/>
                  </a:lnTo>
                  <a:lnTo>
                    <a:pt x="554" y="1897"/>
                  </a:lnTo>
                  <a:lnTo>
                    <a:pt x="570" y="1897"/>
                  </a:lnTo>
                  <a:lnTo>
                    <a:pt x="576" y="1892"/>
                  </a:lnTo>
                  <a:lnTo>
                    <a:pt x="581" y="1897"/>
                  </a:lnTo>
                  <a:lnTo>
                    <a:pt x="603" y="1897"/>
                  </a:lnTo>
                  <a:lnTo>
                    <a:pt x="608" y="1892"/>
                  </a:lnTo>
                  <a:lnTo>
                    <a:pt x="608" y="1876"/>
                  </a:lnTo>
                  <a:lnTo>
                    <a:pt x="630" y="1876"/>
                  </a:lnTo>
                  <a:lnTo>
                    <a:pt x="636" y="1870"/>
                  </a:lnTo>
                  <a:lnTo>
                    <a:pt x="663" y="1865"/>
                  </a:lnTo>
                  <a:lnTo>
                    <a:pt x="674" y="1858"/>
                  </a:lnTo>
                  <a:lnTo>
                    <a:pt x="674" y="1848"/>
                  </a:lnTo>
                  <a:lnTo>
                    <a:pt x="690" y="1853"/>
                  </a:lnTo>
                  <a:lnTo>
                    <a:pt x="701" y="1853"/>
                  </a:lnTo>
                  <a:lnTo>
                    <a:pt x="706" y="1853"/>
                  </a:lnTo>
                  <a:lnTo>
                    <a:pt x="717" y="1858"/>
                  </a:lnTo>
                  <a:lnTo>
                    <a:pt x="728" y="1865"/>
                  </a:lnTo>
                  <a:lnTo>
                    <a:pt x="766" y="1865"/>
                  </a:lnTo>
                  <a:lnTo>
                    <a:pt x="760" y="1876"/>
                  </a:lnTo>
                  <a:lnTo>
                    <a:pt x="760" y="1881"/>
                  </a:lnTo>
                  <a:lnTo>
                    <a:pt x="776" y="1881"/>
                  </a:lnTo>
                  <a:lnTo>
                    <a:pt x="793" y="1876"/>
                  </a:lnTo>
                  <a:lnTo>
                    <a:pt x="799" y="1870"/>
                  </a:lnTo>
                  <a:lnTo>
                    <a:pt x="810" y="1870"/>
                  </a:lnTo>
                  <a:lnTo>
                    <a:pt x="842" y="1870"/>
                  </a:lnTo>
                  <a:lnTo>
                    <a:pt x="923" y="1865"/>
                  </a:lnTo>
                  <a:lnTo>
                    <a:pt x="933" y="1858"/>
                  </a:lnTo>
                  <a:lnTo>
                    <a:pt x="940" y="1858"/>
                  </a:lnTo>
                  <a:lnTo>
                    <a:pt x="956" y="1865"/>
                  </a:lnTo>
                  <a:lnTo>
                    <a:pt x="961" y="1865"/>
                  </a:lnTo>
                  <a:lnTo>
                    <a:pt x="972" y="1858"/>
                  </a:lnTo>
                  <a:lnTo>
                    <a:pt x="988" y="1853"/>
                  </a:lnTo>
                  <a:lnTo>
                    <a:pt x="1010" y="1848"/>
                  </a:lnTo>
                  <a:lnTo>
                    <a:pt x="1021" y="1848"/>
                  </a:lnTo>
                  <a:lnTo>
                    <a:pt x="1042" y="1848"/>
                  </a:lnTo>
                  <a:lnTo>
                    <a:pt x="1042" y="1858"/>
                  </a:lnTo>
                  <a:lnTo>
                    <a:pt x="1048" y="1858"/>
                  </a:lnTo>
                  <a:lnTo>
                    <a:pt x="1069" y="1858"/>
                  </a:lnTo>
                  <a:lnTo>
                    <a:pt x="1075" y="1865"/>
                  </a:lnTo>
                  <a:lnTo>
                    <a:pt x="1140" y="1865"/>
                  </a:lnTo>
                  <a:lnTo>
                    <a:pt x="1140" y="1848"/>
                  </a:lnTo>
                  <a:lnTo>
                    <a:pt x="1135" y="1837"/>
                  </a:lnTo>
                  <a:lnTo>
                    <a:pt x="1157" y="1831"/>
                  </a:lnTo>
                  <a:lnTo>
                    <a:pt x="1162" y="1821"/>
                  </a:lnTo>
                  <a:lnTo>
                    <a:pt x="1167" y="1815"/>
                  </a:lnTo>
                  <a:lnTo>
                    <a:pt x="1173" y="1804"/>
                  </a:lnTo>
                  <a:lnTo>
                    <a:pt x="1173" y="1794"/>
                  </a:lnTo>
                  <a:lnTo>
                    <a:pt x="1157" y="1788"/>
                  </a:lnTo>
                  <a:lnTo>
                    <a:pt x="1162" y="1783"/>
                  </a:lnTo>
                  <a:lnTo>
                    <a:pt x="1162" y="1756"/>
                  </a:lnTo>
                  <a:lnTo>
                    <a:pt x="1178" y="1756"/>
                  </a:lnTo>
                  <a:lnTo>
                    <a:pt x="1184" y="1756"/>
                  </a:lnTo>
                  <a:lnTo>
                    <a:pt x="1194" y="1761"/>
                  </a:lnTo>
                  <a:lnTo>
                    <a:pt x="1205" y="1761"/>
                  </a:lnTo>
                  <a:lnTo>
                    <a:pt x="1210" y="1729"/>
                  </a:lnTo>
                  <a:lnTo>
                    <a:pt x="1216" y="1701"/>
                  </a:lnTo>
                  <a:lnTo>
                    <a:pt x="1221" y="1695"/>
                  </a:lnTo>
                  <a:lnTo>
                    <a:pt x="1227" y="1690"/>
                  </a:lnTo>
                  <a:lnTo>
                    <a:pt x="1227" y="1685"/>
                  </a:lnTo>
                  <a:lnTo>
                    <a:pt x="1237" y="1679"/>
                  </a:lnTo>
                  <a:lnTo>
                    <a:pt x="1244" y="1641"/>
                  </a:lnTo>
                  <a:lnTo>
                    <a:pt x="1249" y="1636"/>
                  </a:lnTo>
                  <a:lnTo>
                    <a:pt x="1255" y="1620"/>
                  </a:lnTo>
                  <a:lnTo>
                    <a:pt x="1255" y="1598"/>
                  </a:lnTo>
                  <a:lnTo>
                    <a:pt x="1232" y="1593"/>
                  </a:lnTo>
                  <a:lnTo>
                    <a:pt x="1227" y="1582"/>
                  </a:lnTo>
                  <a:lnTo>
                    <a:pt x="1237" y="1582"/>
                  </a:lnTo>
                  <a:lnTo>
                    <a:pt x="1244" y="1571"/>
                  </a:lnTo>
                  <a:lnTo>
                    <a:pt x="1255" y="1566"/>
                  </a:lnTo>
                  <a:lnTo>
                    <a:pt x="1255" y="1522"/>
                  </a:lnTo>
                  <a:lnTo>
                    <a:pt x="1249" y="1511"/>
                  </a:lnTo>
                  <a:lnTo>
                    <a:pt x="1249" y="1505"/>
                  </a:lnTo>
                  <a:lnTo>
                    <a:pt x="1249" y="1495"/>
                  </a:lnTo>
                  <a:lnTo>
                    <a:pt x="1260" y="1495"/>
                  </a:lnTo>
                  <a:lnTo>
                    <a:pt x="1265" y="1484"/>
                  </a:lnTo>
                  <a:lnTo>
                    <a:pt x="1265" y="1462"/>
                  </a:lnTo>
                  <a:lnTo>
                    <a:pt x="1249" y="1462"/>
                  </a:lnTo>
                  <a:lnTo>
                    <a:pt x="1244" y="1462"/>
                  </a:lnTo>
                  <a:lnTo>
                    <a:pt x="1232" y="1462"/>
                  </a:lnTo>
                  <a:lnTo>
                    <a:pt x="1232" y="1446"/>
                  </a:lnTo>
                  <a:lnTo>
                    <a:pt x="1227" y="1419"/>
                  </a:lnTo>
                  <a:lnTo>
                    <a:pt x="1221" y="1403"/>
                  </a:lnTo>
                  <a:lnTo>
                    <a:pt x="1210" y="1403"/>
                  </a:lnTo>
                  <a:lnTo>
                    <a:pt x="1210" y="1387"/>
                  </a:lnTo>
                  <a:lnTo>
                    <a:pt x="1205" y="1380"/>
                  </a:lnTo>
                  <a:lnTo>
                    <a:pt x="1200" y="1369"/>
                  </a:lnTo>
                  <a:lnTo>
                    <a:pt x="1200" y="1364"/>
                  </a:lnTo>
                  <a:lnTo>
                    <a:pt x="1205" y="1353"/>
                  </a:lnTo>
                  <a:lnTo>
                    <a:pt x="1205" y="1337"/>
                  </a:lnTo>
                  <a:lnTo>
                    <a:pt x="1205" y="1315"/>
                  </a:lnTo>
                  <a:lnTo>
                    <a:pt x="1210" y="1310"/>
                  </a:lnTo>
                  <a:lnTo>
                    <a:pt x="1216" y="1304"/>
                  </a:lnTo>
                  <a:lnTo>
                    <a:pt x="1216" y="1294"/>
                  </a:lnTo>
                  <a:lnTo>
                    <a:pt x="1227" y="1294"/>
                  </a:lnTo>
                  <a:lnTo>
                    <a:pt x="1232" y="1288"/>
                  </a:lnTo>
                  <a:lnTo>
                    <a:pt x="1237" y="1283"/>
                  </a:lnTo>
                  <a:lnTo>
                    <a:pt x="1237" y="1234"/>
                  </a:lnTo>
                  <a:lnTo>
                    <a:pt x="1232" y="1229"/>
                  </a:lnTo>
                  <a:lnTo>
                    <a:pt x="1227" y="1229"/>
                  </a:lnTo>
                  <a:lnTo>
                    <a:pt x="1210" y="1234"/>
                  </a:lnTo>
                  <a:lnTo>
                    <a:pt x="1210" y="1217"/>
                  </a:lnTo>
                  <a:lnTo>
                    <a:pt x="1205" y="1206"/>
                  </a:lnTo>
                  <a:lnTo>
                    <a:pt x="1194" y="1206"/>
                  </a:lnTo>
                  <a:lnTo>
                    <a:pt x="1173" y="1206"/>
                  </a:lnTo>
                  <a:lnTo>
                    <a:pt x="1162" y="1201"/>
                  </a:lnTo>
                  <a:lnTo>
                    <a:pt x="1157" y="1190"/>
                  </a:lnTo>
                  <a:lnTo>
                    <a:pt x="1167" y="1190"/>
                  </a:lnTo>
                  <a:lnTo>
                    <a:pt x="1173" y="1185"/>
                  </a:lnTo>
                  <a:lnTo>
                    <a:pt x="1178" y="1179"/>
                  </a:lnTo>
                  <a:lnTo>
                    <a:pt x="1184" y="1163"/>
                  </a:lnTo>
                  <a:lnTo>
                    <a:pt x="1189" y="1158"/>
                  </a:lnTo>
                  <a:lnTo>
                    <a:pt x="1194" y="1120"/>
                  </a:lnTo>
                  <a:lnTo>
                    <a:pt x="1200" y="1109"/>
                  </a:lnTo>
                  <a:lnTo>
                    <a:pt x="1205" y="1104"/>
                  </a:lnTo>
                  <a:lnTo>
                    <a:pt x="1210" y="1098"/>
                  </a:lnTo>
                  <a:lnTo>
                    <a:pt x="1210" y="1082"/>
                  </a:lnTo>
                  <a:lnTo>
                    <a:pt x="1205" y="1038"/>
                  </a:lnTo>
                  <a:lnTo>
                    <a:pt x="1200" y="973"/>
                  </a:lnTo>
                  <a:lnTo>
                    <a:pt x="1194" y="957"/>
                  </a:lnTo>
                  <a:lnTo>
                    <a:pt x="1189" y="951"/>
                  </a:lnTo>
                  <a:lnTo>
                    <a:pt x="1189" y="946"/>
                  </a:lnTo>
                  <a:lnTo>
                    <a:pt x="1200" y="940"/>
                  </a:lnTo>
                  <a:lnTo>
                    <a:pt x="1205" y="935"/>
                  </a:lnTo>
                  <a:lnTo>
                    <a:pt x="1210" y="907"/>
                  </a:lnTo>
                  <a:lnTo>
                    <a:pt x="1210" y="885"/>
                  </a:lnTo>
                  <a:lnTo>
                    <a:pt x="1205" y="880"/>
                  </a:lnTo>
                  <a:lnTo>
                    <a:pt x="1194" y="880"/>
                  </a:lnTo>
                  <a:lnTo>
                    <a:pt x="1194" y="869"/>
                  </a:lnTo>
                  <a:lnTo>
                    <a:pt x="1189" y="864"/>
                  </a:lnTo>
                  <a:lnTo>
                    <a:pt x="1189" y="858"/>
                  </a:lnTo>
                  <a:lnTo>
                    <a:pt x="1184" y="853"/>
                  </a:lnTo>
                  <a:lnTo>
                    <a:pt x="1178" y="848"/>
                  </a:lnTo>
                  <a:lnTo>
                    <a:pt x="1173" y="837"/>
                  </a:lnTo>
                  <a:lnTo>
                    <a:pt x="1167" y="826"/>
                  </a:lnTo>
                  <a:lnTo>
                    <a:pt x="1162" y="810"/>
                  </a:lnTo>
                  <a:lnTo>
                    <a:pt x="1162" y="799"/>
                  </a:lnTo>
                  <a:lnTo>
                    <a:pt x="1167" y="783"/>
                  </a:lnTo>
                  <a:lnTo>
                    <a:pt x="1173" y="777"/>
                  </a:lnTo>
                  <a:lnTo>
                    <a:pt x="1173" y="767"/>
                  </a:lnTo>
                  <a:lnTo>
                    <a:pt x="1167" y="761"/>
                  </a:lnTo>
                  <a:lnTo>
                    <a:pt x="1150" y="758"/>
                  </a:lnTo>
                  <a:lnTo>
                    <a:pt x="1162" y="756"/>
                  </a:lnTo>
                  <a:lnTo>
                    <a:pt x="1162" y="717"/>
                  </a:lnTo>
                  <a:lnTo>
                    <a:pt x="1157" y="706"/>
                  </a:lnTo>
                  <a:lnTo>
                    <a:pt x="1157" y="701"/>
                  </a:lnTo>
                  <a:lnTo>
                    <a:pt x="1162" y="695"/>
                  </a:lnTo>
                  <a:lnTo>
                    <a:pt x="1167" y="679"/>
                  </a:lnTo>
                  <a:lnTo>
                    <a:pt x="1173" y="663"/>
                  </a:lnTo>
                  <a:lnTo>
                    <a:pt x="1173" y="641"/>
                  </a:lnTo>
                  <a:lnTo>
                    <a:pt x="1167" y="636"/>
                  </a:lnTo>
                  <a:lnTo>
                    <a:pt x="1162" y="614"/>
                  </a:lnTo>
                  <a:lnTo>
                    <a:pt x="1135" y="614"/>
                  </a:lnTo>
                  <a:lnTo>
                    <a:pt x="1135" y="575"/>
                  </a:lnTo>
                  <a:lnTo>
                    <a:pt x="1146" y="575"/>
                  </a:lnTo>
                  <a:lnTo>
                    <a:pt x="1146" y="548"/>
                  </a:lnTo>
                  <a:lnTo>
                    <a:pt x="1140" y="521"/>
                  </a:lnTo>
                  <a:lnTo>
                    <a:pt x="1135" y="440"/>
                  </a:lnTo>
                  <a:lnTo>
                    <a:pt x="1130" y="407"/>
                  </a:lnTo>
                  <a:lnTo>
                    <a:pt x="1130" y="385"/>
                  </a:lnTo>
                  <a:lnTo>
                    <a:pt x="1135" y="380"/>
                  </a:lnTo>
                  <a:lnTo>
                    <a:pt x="1135" y="375"/>
                  </a:lnTo>
                  <a:lnTo>
                    <a:pt x="1130" y="364"/>
                  </a:lnTo>
                  <a:lnTo>
                    <a:pt x="1124" y="321"/>
                  </a:lnTo>
                  <a:lnTo>
                    <a:pt x="1102" y="321"/>
                  </a:lnTo>
                  <a:lnTo>
                    <a:pt x="1108" y="310"/>
                  </a:lnTo>
                  <a:lnTo>
                    <a:pt x="1108" y="277"/>
                  </a:lnTo>
                  <a:lnTo>
                    <a:pt x="1119" y="277"/>
                  </a:lnTo>
                  <a:lnTo>
                    <a:pt x="1124" y="272"/>
                  </a:lnTo>
                  <a:lnTo>
                    <a:pt x="1124" y="260"/>
                  </a:lnTo>
                  <a:lnTo>
                    <a:pt x="1108" y="260"/>
                  </a:lnTo>
                  <a:lnTo>
                    <a:pt x="1108" y="249"/>
                  </a:lnTo>
                  <a:lnTo>
                    <a:pt x="1108" y="244"/>
                  </a:lnTo>
                  <a:lnTo>
                    <a:pt x="1130" y="238"/>
                  </a:lnTo>
                  <a:lnTo>
                    <a:pt x="1135" y="228"/>
                  </a:lnTo>
                  <a:lnTo>
                    <a:pt x="1135" y="217"/>
                  </a:lnTo>
                  <a:lnTo>
                    <a:pt x="1135" y="211"/>
                  </a:lnTo>
                  <a:lnTo>
                    <a:pt x="1135" y="195"/>
                  </a:lnTo>
                  <a:lnTo>
                    <a:pt x="1135" y="190"/>
                  </a:lnTo>
                  <a:lnTo>
                    <a:pt x="1135" y="174"/>
                  </a:lnTo>
                  <a:lnTo>
                    <a:pt x="1130" y="168"/>
                  </a:lnTo>
                  <a:lnTo>
                    <a:pt x="1124" y="163"/>
                  </a:lnTo>
                  <a:lnTo>
                    <a:pt x="1119" y="147"/>
                  </a:lnTo>
                  <a:lnTo>
                    <a:pt x="1103" y="141"/>
                  </a:lnTo>
                  <a:lnTo>
                    <a:pt x="1085" y="141"/>
                  </a:lnTo>
                  <a:lnTo>
                    <a:pt x="1085" y="157"/>
                  </a:lnTo>
                  <a:lnTo>
                    <a:pt x="1085" y="163"/>
                  </a:lnTo>
                  <a:lnTo>
                    <a:pt x="1064" y="168"/>
                  </a:lnTo>
                  <a:lnTo>
                    <a:pt x="1042" y="174"/>
                  </a:lnTo>
                  <a:lnTo>
                    <a:pt x="1042" y="157"/>
                  </a:lnTo>
                  <a:lnTo>
                    <a:pt x="1037" y="136"/>
                  </a:lnTo>
                  <a:lnTo>
                    <a:pt x="1032" y="130"/>
                  </a:lnTo>
                  <a:lnTo>
                    <a:pt x="1021" y="125"/>
                  </a:lnTo>
                  <a:lnTo>
                    <a:pt x="1015" y="120"/>
                  </a:lnTo>
                  <a:lnTo>
                    <a:pt x="999" y="114"/>
                  </a:lnTo>
                  <a:lnTo>
                    <a:pt x="994" y="97"/>
                  </a:lnTo>
                  <a:lnTo>
                    <a:pt x="988" y="92"/>
                  </a:lnTo>
                  <a:lnTo>
                    <a:pt x="967" y="86"/>
                  </a:lnTo>
                  <a:lnTo>
                    <a:pt x="961" y="81"/>
                  </a:lnTo>
                  <a:lnTo>
                    <a:pt x="956" y="75"/>
                  </a:lnTo>
                  <a:lnTo>
                    <a:pt x="951" y="70"/>
                  </a:lnTo>
                  <a:lnTo>
                    <a:pt x="928" y="65"/>
                  </a:lnTo>
                  <a:lnTo>
                    <a:pt x="923" y="59"/>
                  </a:lnTo>
                  <a:lnTo>
                    <a:pt x="917" y="54"/>
                  </a:lnTo>
                  <a:lnTo>
                    <a:pt x="912" y="43"/>
                  </a:lnTo>
                  <a:lnTo>
                    <a:pt x="896" y="43"/>
                  </a:lnTo>
                  <a:lnTo>
                    <a:pt x="885" y="43"/>
                  </a:lnTo>
                  <a:lnTo>
                    <a:pt x="880" y="38"/>
                  </a:lnTo>
                  <a:lnTo>
                    <a:pt x="874" y="32"/>
                  </a:lnTo>
                  <a:lnTo>
                    <a:pt x="858" y="27"/>
                  </a:lnTo>
                  <a:lnTo>
                    <a:pt x="853" y="21"/>
                  </a:lnTo>
                  <a:lnTo>
                    <a:pt x="831" y="16"/>
                  </a:lnTo>
                  <a:lnTo>
                    <a:pt x="831" y="0"/>
                  </a:lnTo>
                  <a:lnTo>
                    <a:pt x="804" y="0"/>
                  </a:lnTo>
                  <a:lnTo>
                    <a:pt x="788" y="5"/>
                  </a:lnTo>
                  <a:close/>
                </a:path>
              </a:pathLst>
            </a:custGeom>
            <a:solidFill>
              <a:srgbClr val="DF040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-8586444" y="2488348"/>
              <a:ext cx="387544" cy="538497"/>
            </a:xfrm>
            <a:custGeom>
              <a:avLst/>
              <a:gdLst/>
              <a:ahLst/>
              <a:cxnLst/>
              <a:rect l="l" t="t" r="r" b="b"/>
              <a:pathLst>
                <a:path w="390295" h="540915">
                  <a:moveTo>
                    <a:pt x="319460" y="485180"/>
                  </a:moveTo>
                  <a:cubicBezTo>
                    <a:pt x="314748" y="485180"/>
                    <a:pt x="312391" y="486358"/>
                    <a:pt x="312391" y="488714"/>
                  </a:cubicBezTo>
                  <a:cubicBezTo>
                    <a:pt x="312391" y="490600"/>
                    <a:pt x="312391" y="492956"/>
                    <a:pt x="312391" y="495784"/>
                  </a:cubicBezTo>
                  <a:cubicBezTo>
                    <a:pt x="312391" y="498611"/>
                    <a:pt x="313569" y="499790"/>
                    <a:pt x="315926" y="499318"/>
                  </a:cubicBezTo>
                  <a:cubicBezTo>
                    <a:pt x="320167" y="498847"/>
                    <a:pt x="323702" y="497669"/>
                    <a:pt x="326530" y="495784"/>
                  </a:cubicBezTo>
                  <a:cubicBezTo>
                    <a:pt x="327001" y="491542"/>
                    <a:pt x="327237" y="488714"/>
                    <a:pt x="327237" y="487301"/>
                  </a:cubicBezTo>
                  <a:cubicBezTo>
                    <a:pt x="327237" y="485415"/>
                    <a:pt x="324645" y="484708"/>
                    <a:pt x="319460" y="485180"/>
                  </a:cubicBezTo>
                  <a:close/>
                  <a:moveTo>
                    <a:pt x="252302" y="479524"/>
                  </a:moveTo>
                  <a:cubicBezTo>
                    <a:pt x="256072" y="479996"/>
                    <a:pt x="267383" y="480702"/>
                    <a:pt x="286235" y="481645"/>
                  </a:cubicBezTo>
                  <a:cubicBezTo>
                    <a:pt x="290005" y="481645"/>
                    <a:pt x="292126" y="483059"/>
                    <a:pt x="292597" y="485887"/>
                  </a:cubicBezTo>
                  <a:cubicBezTo>
                    <a:pt x="292597" y="489186"/>
                    <a:pt x="290712" y="491071"/>
                    <a:pt x="286942" y="491542"/>
                  </a:cubicBezTo>
                  <a:cubicBezTo>
                    <a:pt x="279401" y="492485"/>
                    <a:pt x="276102" y="493899"/>
                    <a:pt x="277044" y="495784"/>
                  </a:cubicBezTo>
                  <a:cubicBezTo>
                    <a:pt x="277044" y="498611"/>
                    <a:pt x="277044" y="501439"/>
                    <a:pt x="277044" y="504267"/>
                  </a:cubicBezTo>
                  <a:cubicBezTo>
                    <a:pt x="277044" y="506152"/>
                    <a:pt x="277987" y="507095"/>
                    <a:pt x="279872" y="507095"/>
                  </a:cubicBezTo>
                  <a:cubicBezTo>
                    <a:pt x="282700" y="507095"/>
                    <a:pt x="285999" y="507095"/>
                    <a:pt x="289769" y="507095"/>
                  </a:cubicBezTo>
                  <a:cubicBezTo>
                    <a:pt x="291654" y="507095"/>
                    <a:pt x="292597" y="508037"/>
                    <a:pt x="292597" y="509922"/>
                  </a:cubicBezTo>
                  <a:cubicBezTo>
                    <a:pt x="292597" y="512279"/>
                    <a:pt x="291183" y="514164"/>
                    <a:pt x="288355" y="515578"/>
                  </a:cubicBezTo>
                  <a:cubicBezTo>
                    <a:pt x="275159" y="520291"/>
                    <a:pt x="259607" y="524532"/>
                    <a:pt x="241698" y="528303"/>
                  </a:cubicBezTo>
                  <a:cubicBezTo>
                    <a:pt x="230858" y="530659"/>
                    <a:pt x="225674" y="528774"/>
                    <a:pt x="226145" y="522647"/>
                  </a:cubicBezTo>
                  <a:cubicBezTo>
                    <a:pt x="226617" y="516520"/>
                    <a:pt x="230387" y="512750"/>
                    <a:pt x="237456" y="511336"/>
                  </a:cubicBezTo>
                  <a:cubicBezTo>
                    <a:pt x="238870" y="511336"/>
                    <a:pt x="240755" y="511101"/>
                    <a:pt x="243112" y="510629"/>
                  </a:cubicBezTo>
                  <a:cubicBezTo>
                    <a:pt x="250652" y="510158"/>
                    <a:pt x="255365" y="509687"/>
                    <a:pt x="257250" y="509215"/>
                  </a:cubicBezTo>
                  <a:cubicBezTo>
                    <a:pt x="259135" y="508744"/>
                    <a:pt x="260078" y="507095"/>
                    <a:pt x="260078" y="504267"/>
                  </a:cubicBezTo>
                  <a:cubicBezTo>
                    <a:pt x="260078" y="500025"/>
                    <a:pt x="260078" y="496726"/>
                    <a:pt x="260078" y="494370"/>
                  </a:cubicBezTo>
                  <a:cubicBezTo>
                    <a:pt x="260549" y="491542"/>
                    <a:pt x="256779" y="491071"/>
                    <a:pt x="248767" y="492956"/>
                  </a:cubicBezTo>
                  <a:cubicBezTo>
                    <a:pt x="245939" y="493899"/>
                    <a:pt x="243112" y="494370"/>
                    <a:pt x="240284" y="494370"/>
                  </a:cubicBezTo>
                  <a:cubicBezTo>
                    <a:pt x="234157" y="492956"/>
                    <a:pt x="233215" y="489186"/>
                    <a:pt x="237456" y="483059"/>
                  </a:cubicBezTo>
                  <a:cubicBezTo>
                    <a:pt x="242640" y="479760"/>
                    <a:pt x="247589" y="478582"/>
                    <a:pt x="252302" y="479524"/>
                  </a:cubicBezTo>
                  <a:close/>
                  <a:moveTo>
                    <a:pt x="308150" y="473162"/>
                  </a:moveTo>
                  <a:cubicBezTo>
                    <a:pt x="316161" y="475047"/>
                    <a:pt x="324409" y="475047"/>
                    <a:pt x="332892" y="473162"/>
                  </a:cubicBezTo>
                  <a:cubicBezTo>
                    <a:pt x="340433" y="471748"/>
                    <a:pt x="343261" y="474811"/>
                    <a:pt x="341375" y="482352"/>
                  </a:cubicBezTo>
                  <a:cubicBezTo>
                    <a:pt x="338076" y="495077"/>
                    <a:pt x="337369" y="504267"/>
                    <a:pt x="339255" y="509922"/>
                  </a:cubicBezTo>
                  <a:cubicBezTo>
                    <a:pt x="342554" y="520291"/>
                    <a:pt x="356692" y="522647"/>
                    <a:pt x="381671" y="516992"/>
                  </a:cubicBezTo>
                  <a:cubicBezTo>
                    <a:pt x="384970" y="516520"/>
                    <a:pt x="386855" y="516520"/>
                    <a:pt x="387326" y="516992"/>
                  </a:cubicBezTo>
                  <a:cubicBezTo>
                    <a:pt x="387797" y="517463"/>
                    <a:pt x="387562" y="518877"/>
                    <a:pt x="386619" y="521233"/>
                  </a:cubicBezTo>
                  <a:cubicBezTo>
                    <a:pt x="380492" y="537728"/>
                    <a:pt x="368475" y="543855"/>
                    <a:pt x="350566" y="539614"/>
                  </a:cubicBezTo>
                  <a:cubicBezTo>
                    <a:pt x="332185" y="538200"/>
                    <a:pt x="324173" y="526417"/>
                    <a:pt x="326530" y="504267"/>
                  </a:cubicBezTo>
                  <a:cubicBezTo>
                    <a:pt x="321346" y="510394"/>
                    <a:pt x="316633" y="511336"/>
                    <a:pt x="312391" y="507095"/>
                  </a:cubicBezTo>
                  <a:cubicBezTo>
                    <a:pt x="310977" y="519819"/>
                    <a:pt x="302965" y="529481"/>
                    <a:pt x="288355" y="536079"/>
                  </a:cubicBezTo>
                  <a:cubicBezTo>
                    <a:pt x="278458" y="540321"/>
                    <a:pt x="270918" y="539614"/>
                    <a:pt x="265734" y="533958"/>
                  </a:cubicBezTo>
                  <a:cubicBezTo>
                    <a:pt x="264320" y="532544"/>
                    <a:pt x="263848" y="531130"/>
                    <a:pt x="264320" y="529717"/>
                  </a:cubicBezTo>
                  <a:cubicBezTo>
                    <a:pt x="265262" y="528774"/>
                    <a:pt x="266912" y="528067"/>
                    <a:pt x="269268" y="527596"/>
                  </a:cubicBezTo>
                  <a:cubicBezTo>
                    <a:pt x="289062" y="523825"/>
                    <a:pt x="298959" y="516285"/>
                    <a:pt x="298959" y="504974"/>
                  </a:cubicBezTo>
                  <a:cubicBezTo>
                    <a:pt x="299902" y="492249"/>
                    <a:pt x="299666" y="484001"/>
                    <a:pt x="298252" y="480231"/>
                  </a:cubicBezTo>
                  <a:cubicBezTo>
                    <a:pt x="297781" y="474576"/>
                    <a:pt x="301080" y="472219"/>
                    <a:pt x="308150" y="473162"/>
                  </a:cubicBezTo>
                  <a:close/>
                  <a:moveTo>
                    <a:pt x="269268" y="434987"/>
                  </a:moveTo>
                  <a:cubicBezTo>
                    <a:pt x="274452" y="429803"/>
                    <a:pt x="279401" y="429803"/>
                    <a:pt x="284114" y="434987"/>
                  </a:cubicBezTo>
                  <a:cubicBezTo>
                    <a:pt x="290712" y="443942"/>
                    <a:pt x="296132" y="448890"/>
                    <a:pt x="300373" y="449833"/>
                  </a:cubicBezTo>
                  <a:cubicBezTo>
                    <a:pt x="301316" y="450304"/>
                    <a:pt x="301905" y="450893"/>
                    <a:pt x="302141" y="451600"/>
                  </a:cubicBezTo>
                  <a:cubicBezTo>
                    <a:pt x="302376" y="452307"/>
                    <a:pt x="302258" y="453132"/>
                    <a:pt x="301787" y="454075"/>
                  </a:cubicBezTo>
                  <a:cubicBezTo>
                    <a:pt x="300845" y="455489"/>
                    <a:pt x="298959" y="456195"/>
                    <a:pt x="296132" y="456195"/>
                  </a:cubicBezTo>
                  <a:cubicBezTo>
                    <a:pt x="293775" y="456195"/>
                    <a:pt x="289769" y="455017"/>
                    <a:pt x="284114" y="452661"/>
                  </a:cubicBezTo>
                  <a:cubicBezTo>
                    <a:pt x="283642" y="452189"/>
                    <a:pt x="282936" y="451954"/>
                    <a:pt x="281993" y="451954"/>
                  </a:cubicBezTo>
                  <a:cubicBezTo>
                    <a:pt x="281522" y="452425"/>
                    <a:pt x="281286" y="453132"/>
                    <a:pt x="281286" y="454075"/>
                  </a:cubicBezTo>
                  <a:cubicBezTo>
                    <a:pt x="281286" y="456902"/>
                    <a:pt x="281286" y="460437"/>
                    <a:pt x="281286" y="464679"/>
                  </a:cubicBezTo>
                  <a:cubicBezTo>
                    <a:pt x="281286" y="469392"/>
                    <a:pt x="279637" y="472219"/>
                    <a:pt x="276338" y="473162"/>
                  </a:cubicBezTo>
                  <a:cubicBezTo>
                    <a:pt x="272096" y="474104"/>
                    <a:pt x="269739" y="472455"/>
                    <a:pt x="269268" y="468213"/>
                  </a:cubicBezTo>
                  <a:cubicBezTo>
                    <a:pt x="269268" y="463029"/>
                    <a:pt x="268561" y="458081"/>
                    <a:pt x="267147" y="453368"/>
                  </a:cubicBezTo>
                  <a:cubicBezTo>
                    <a:pt x="259135" y="458081"/>
                    <a:pt x="251830" y="462087"/>
                    <a:pt x="245232" y="465386"/>
                  </a:cubicBezTo>
                  <a:cubicBezTo>
                    <a:pt x="237221" y="469156"/>
                    <a:pt x="231329" y="468449"/>
                    <a:pt x="227559" y="463265"/>
                  </a:cubicBezTo>
                  <a:cubicBezTo>
                    <a:pt x="225203" y="459494"/>
                    <a:pt x="226145" y="457138"/>
                    <a:pt x="230387" y="456195"/>
                  </a:cubicBezTo>
                  <a:cubicBezTo>
                    <a:pt x="247353" y="451011"/>
                    <a:pt x="260314" y="443942"/>
                    <a:pt x="269268" y="434987"/>
                  </a:cubicBezTo>
                  <a:close/>
                  <a:moveTo>
                    <a:pt x="333599" y="433574"/>
                  </a:moveTo>
                  <a:cubicBezTo>
                    <a:pt x="344439" y="443471"/>
                    <a:pt x="355985" y="451247"/>
                    <a:pt x="368239" y="456902"/>
                  </a:cubicBezTo>
                  <a:cubicBezTo>
                    <a:pt x="369888" y="457845"/>
                    <a:pt x="370890" y="458905"/>
                    <a:pt x="371243" y="460084"/>
                  </a:cubicBezTo>
                  <a:cubicBezTo>
                    <a:pt x="371597" y="461262"/>
                    <a:pt x="371302" y="462558"/>
                    <a:pt x="370360" y="463972"/>
                  </a:cubicBezTo>
                  <a:cubicBezTo>
                    <a:pt x="368475" y="466328"/>
                    <a:pt x="365411" y="466799"/>
                    <a:pt x="361170" y="465386"/>
                  </a:cubicBezTo>
                  <a:cubicBezTo>
                    <a:pt x="354572" y="463029"/>
                    <a:pt x="347031" y="459259"/>
                    <a:pt x="338548" y="454075"/>
                  </a:cubicBezTo>
                  <a:cubicBezTo>
                    <a:pt x="335720" y="452189"/>
                    <a:pt x="334070" y="452896"/>
                    <a:pt x="333599" y="456195"/>
                  </a:cubicBezTo>
                  <a:cubicBezTo>
                    <a:pt x="333599" y="457609"/>
                    <a:pt x="333363" y="459494"/>
                    <a:pt x="332892" y="461851"/>
                  </a:cubicBezTo>
                  <a:cubicBezTo>
                    <a:pt x="332892" y="464207"/>
                    <a:pt x="332657" y="466093"/>
                    <a:pt x="332185" y="467506"/>
                  </a:cubicBezTo>
                  <a:cubicBezTo>
                    <a:pt x="331714" y="470805"/>
                    <a:pt x="330064" y="472219"/>
                    <a:pt x="327237" y="471748"/>
                  </a:cubicBezTo>
                  <a:cubicBezTo>
                    <a:pt x="323938" y="471277"/>
                    <a:pt x="322288" y="469392"/>
                    <a:pt x="322288" y="466093"/>
                  </a:cubicBezTo>
                  <a:cubicBezTo>
                    <a:pt x="322288" y="462322"/>
                    <a:pt x="322288" y="459494"/>
                    <a:pt x="322288" y="457609"/>
                  </a:cubicBezTo>
                  <a:cubicBezTo>
                    <a:pt x="322288" y="456195"/>
                    <a:pt x="321817" y="455489"/>
                    <a:pt x="320874" y="455489"/>
                  </a:cubicBezTo>
                  <a:cubicBezTo>
                    <a:pt x="320403" y="455017"/>
                    <a:pt x="319460" y="455253"/>
                    <a:pt x="318047" y="456195"/>
                  </a:cubicBezTo>
                  <a:cubicBezTo>
                    <a:pt x="316633" y="457138"/>
                    <a:pt x="315219" y="458316"/>
                    <a:pt x="313805" y="459730"/>
                  </a:cubicBezTo>
                  <a:cubicBezTo>
                    <a:pt x="311920" y="461144"/>
                    <a:pt x="310270" y="462322"/>
                    <a:pt x="308856" y="463265"/>
                  </a:cubicBezTo>
                  <a:cubicBezTo>
                    <a:pt x="304615" y="465621"/>
                    <a:pt x="300845" y="465386"/>
                    <a:pt x="297546" y="462558"/>
                  </a:cubicBezTo>
                  <a:cubicBezTo>
                    <a:pt x="296132" y="460673"/>
                    <a:pt x="296367" y="459259"/>
                    <a:pt x="298252" y="458316"/>
                  </a:cubicBezTo>
                  <a:cubicBezTo>
                    <a:pt x="309092" y="450776"/>
                    <a:pt x="317104" y="443471"/>
                    <a:pt x="322288" y="436401"/>
                  </a:cubicBezTo>
                  <a:cubicBezTo>
                    <a:pt x="325587" y="432160"/>
                    <a:pt x="329358" y="431217"/>
                    <a:pt x="333599" y="433574"/>
                  </a:cubicBezTo>
                  <a:close/>
                  <a:moveTo>
                    <a:pt x="289062" y="364927"/>
                  </a:moveTo>
                  <a:cubicBezTo>
                    <a:pt x="292126" y="367519"/>
                    <a:pt x="293598" y="370111"/>
                    <a:pt x="293481" y="372703"/>
                  </a:cubicBezTo>
                  <a:cubicBezTo>
                    <a:pt x="293363" y="375295"/>
                    <a:pt x="291654" y="377887"/>
                    <a:pt x="288355" y="380479"/>
                  </a:cubicBezTo>
                  <a:cubicBezTo>
                    <a:pt x="270446" y="390376"/>
                    <a:pt x="254187" y="396267"/>
                    <a:pt x="239577" y="398152"/>
                  </a:cubicBezTo>
                  <a:cubicBezTo>
                    <a:pt x="236749" y="398624"/>
                    <a:pt x="234864" y="398152"/>
                    <a:pt x="233921" y="396739"/>
                  </a:cubicBezTo>
                  <a:cubicBezTo>
                    <a:pt x="233921" y="395325"/>
                    <a:pt x="235100" y="394147"/>
                    <a:pt x="237456" y="393204"/>
                  </a:cubicBezTo>
                  <a:cubicBezTo>
                    <a:pt x="258664" y="383307"/>
                    <a:pt x="271860" y="374588"/>
                    <a:pt x="277044" y="367047"/>
                  </a:cubicBezTo>
                  <a:cubicBezTo>
                    <a:pt x="279872" y="361863"/>
                    <a:pt x="283878" y="361156"/>
                    <a:pt x="289062" y="364927"/>
                  </a:cubicBezTo>
                  <a:close/>
                  <a:moveTo>
                    <a:pt x="313098" y="364220"/>
                  </a:moveTo>
                  <a:cubicBezTo>
                    <a:pt x="318282" y="360449"/>
                    <a:pt x="323231" y="360449"/>
                    <a:pt x="327944" y="364220"/>
                  </a:cubicBezTo>
                  <a:cubicBezTo>
                    <a:pt x="336427" y="374117"/>
                    <a:pt x="348916" y="383071"/>
                    <a:pt x="365411" y="391083"/>
                  </a:cubicBezTo>
                  <a:cubicBezTo>
                    <a:pt x="366825" y="391790"/>
                    <a:pt x="367768" y="392556"/>
                    <a:pt x="368239" y="393381"/>
                  </a:cubicBezTo>
                  <a:cubicBezTo>
                    <a:pt x="368710" y="394205"/>
                    <a:pt x="368710" y="395089"/>
                    <a:pt x="368239" y="396032"/>
                  </a:cubicBezTo>
                  <a:cubicBezTo>
                    <a:pt x="367296" y="397917"/>
                    <a:pt x="365176" y="398624"/>
                    <a:pt x="361876" y="398152"/>
                  </a:cubicBezTo>
                  <a:cubicBezTo>
                    <a:pt x="345381" y="394382"/>
                    <a:pt x="330064" y="387313"/>
                    <a:pt x="315926" y="376944"/>
                  </a:cubicBezTo>
                  <a:cubicBezTo>
                    <a:pt x="310270" y="371760"/>
                    <a:pt x="309328" y="367519"/>
                    <a:pt x="313098" y="364220"/>
                  </a:cubicBezTo>
                  <a:close/>
                  <a:moveTo>
                    <a:pt x="86247" y="355736"/>
                  </a:moveTo>
                  <a:cubicBezTo>
                    <a:pt x="82948" y="355736"/>
                    <a:pt x="79648" y="356679"/>
                    <a:pt x="76350" y="358564"/>
                  </a:cubicBezTo>
                  <a:cubicBezTo>
                    <a:pt x="75878" y="359035"/>
                    <a:pt x="75878" y="359742"/>
                    <a:pt x="76350" y="360685"/>
                  </a:cubicBezTo>
                  <a:cubicBezTo>
                    <a:pt x="78706" y="362099"/>
                    <a:pt x="81534" y="363041"/>
                    <a:pt x="84833" y="363513"/>
                  </a:cubicBezTo>
                  <a:cubicBezTo>
                    <a:pt x="88132" y="363984"/>
                    <a:pt x="90017" y="364691"/>
                    <a:pt x="90488" y="365634"/>
                  </a:cubicBezTo>
                  <a:cubicBezTo>
                    <a:pt x="91431" y="366576"/>
                    <a:pt x="90959" y="367990"/>
                    <a:pt x="89074" y="369875"/>
                  </a:cubicBezTo>
                  <a:cubicBezTo>
                    <a:pt x="97086" y="367990"/>
                    <a:pt x="102035" y="365869"/>
                    <a:pt x="103920" y="363513"/>
                  </a:cubicBezTo>
                  <a:cubicBezTo>
                    <a:pt x="104627" y="362806"/>
                    <a:pt x="104921" y="362158"/>
                    <a:pt x="104804" y="361569"/>
                  </a:cubicBezTo>
                  <a:cubicBezTo>
                    <a:pt x="104686" y="360980"/>
                    <a:pt x="104156" y="360449"/>
                    <a:pt x="103213" y="359978"/>
                  </a:cubicBezTo>
                  <a:cubicBezTo>
                    <a:pt x="100856" y="358093"/>
                    <a:pt x="95201" y="356679"/>
                    <a:pt x="86247" y="355736"/>
                  </a:cubicBezTo>
                  <a:close/>
                  <a:moveTo>
                    <a:pt x="91902" y="338770"/>
                  </a:moveTo>
                  <a:cubicBezTo>
                    <a:pt x="97557" y="340184"/>
                    <a:pt x="98971" y="343483"/>
                    <a:pt x="96144" y="348667"/>
                  </a:cubicBezTo>
                  <a:cubicBezTo>
                    <a:pt x="96144" y="350552"/>
                    <a:pt x="96615" y="351495"/>
                    <a:pt x="97557" y="351495"/>
                  </a:cubicBezTo>
                  <a:cubicBezTo>
                    <a:pt x="104627" y="352909"/>
                    <a:pt x="111225" y="353380"/>
                    <a:pt x="117352" y="352909"/>
                  </a:cubicBezTo>
                  <a:cubicBezTo>
                    <a:pt x="127720" y="350081"/>
                    <a:pt x="132904" y="352437"/>
                    <a:pt x="132904" y="359978"/>
                  </a:cubicBezTo>
                  <a:cubicBezTo>
                    <a:pt x="132904" y="364220"/>
                    <a:pt x="131019" y="367047"/>
                    <a:pt x="127249" y="368461"/>
                  </a:cubicBezTo>
                  <a:cubicBezTo>
                    <a:pt x="117823" y="372703"/>
                    <a:pt x="107926" y="376473"/>
                    <a:pt x="97557" y="379772"/>
                  </a:cubicBezTo>
                  <a:cubicBezTo>
                    <a:pt x="95672" y="380243"/>
                    <a:pt x="89074" y="382364"/>
                    <a:pt x="77763" y="386135"/>
                  </a:cubicBezTo>
                  <a:cubicBezTo>
                    <a:pt x="60797" y="390847"/>
                    <a:pt x="50429" y="393911"/>
                    <a:pt x="46658" y="395325"/>
                  </a:cubicBezTo>
                  <a:cubicBezTo>
                    <a:pt x="25922" y="402394"/>
                    <a:pt x="13668" y="400980"/>
                    <a:pt x="9898" y="391083"/>
                  </a:cubicBezTo>
                  <a:cubicBezTo>
                    <a:pt x="7541" y="385899"/>
                    <a:pt x="8013" y="383071"/>
                    <a:pt x="11312" y="382600"/>
                  </a:cubicBezTo>
                  <a:cubicBezTo>
                    <a:pt x="29221" y="384014"/>
                    <a:pt x="54199" y="380008"/>
                    <a:pt x="86247" y="370582"/>
                  </a:cubicBezTo>
                  <a:cubicBezTo>
                    <a:pt x="66924" y="373410"/>
                    <a:pt x="58912" y="370346"/>
                    <a:pt x="62211" y="361392"/>
                  </a:cubicBezTo>
                  <a:cubicBezTo>
                    <a:pt x="55142" y="364220"/>
                    <a:pt x="49486" y="365634"/>
                    <a:pt x="45244" y="365634"/>
                  </a:cubicBezTo>
                  <a:cubicBezTo>
                    <a:pt x="39589" y="365634"/>
                    <a:pt x="36290" y="363748"/>
                    <a:pt x="35347" y="359978"/>
                  </a:cubicBezTo>
                  <a:cubicBezTo>
                    <a:pt x="35347" y="358093"/>
                    <a:pt x="35819" y="357150"/>
                    <a:pt x="36761" y="357150"/>
                  </a:cubicBezTo>
                  <a:cubicBezTo>
                    <a:pt x="56555" y="353851"/>
                    <a:pt x="71637" y="349138"/>
                    <a:pt x="82005" y="343012"/>
                  </a:cubicBezTo>
                  <a:cubicBezTo>
                    <a:pt x="86247" y="339713"/>
                    <a:pt x="89546" y="338299"/>
                    <a:pt x="91902" y="338770"/>
                  </a:cubicBezTo>
                  <a:close/>
                  <a:moveTo>
                    <a:pt x="294011" y="325338"/>
                  </a:moveTo>
                  <a:cubicBezTo>
                    <a:pt x="291183" y="325810"/>
                    <a:pt x="290005" y="327223"/>
                    <a:pt x="290476" y="329580"/>
                  </a:cubicBezTo>
                  <a:cubicBezTo>
                    <a:pt x="290476" y="338063"/>
                    <a:pt x="290947" y="343012"/>
                    <a:pt x="291890" y="344426"/>
                  </a:cubicBezTo>
                  <a:cubicBezTo>
                    <a:pt x="300373" y="344426"/>
                    <a:pt x="306736" y="344190"/>
                    <a:pt x="310977" y="343719"/>
                  </a:cubicBezTo>
                  <a:cubicBezTo>
                    <a:pt x="312391" y="343719"/>
                    <a:pt x="313098" y="342776"/>
                    <a:pt x="313098" y="340891"/>
                  </a:cubicBezTo>
                  <a:lnTo>
                    <a:pt x="313098" y="328166"/>
                  </a:lnTo>
                  <a:cubicBezTo>
                    <a:pt x="313098" y="326281"/>
                    <a:pt x="312155" y="325338"/>
                    <a:pt x="310270" y="325338"/>
                  </a:cubicBezTo>
                  <a:cubicBezTo>
                    <a:pt x="305086" y="325338"/>
                    <a:pt x="299666" y="325338"/>
                    <a:pt x="294011" y="325338"/>
                  </a:cubicBezTo>
                  <a:close/>
                  <a:moveTo>
                    <a:pt x="280579" y="290699"/>
                  </a:moveTo>
                  <a:cubicBezTo>
                    <a:pt x="288591" y="292584"/>
                    <a:pt x="292361" y="297297"/>
                    <a:pt x="291890" y="304837"/>
                  </a:cubicBezTo>
                  <a:cubicBezTo>
                    <a:pt x="291890" y="305780"/>
                    <a:pt x="291890" y="306958"/>
                    <a:pt x="291890" y="308372"/>
                  </a:cubicBezTo>
                  <a:cubicBezTo>
                    <a:pt x="291419" y="310257"/>
                    <a:pt x="291183" y="311671"/>
                    <a:pt x="291183" y="312613"/>
                  </a:cubicBezTo>
                  <a:cubicBezTo>
                    <a:pt x="291183" y="314027"/>
                    <a:pt x="291890" y="314734"/>
                    <a:pt x="293304" y="314734"/>
                  </a:cubicBezTo>
                  <a:lnTo>
                    <a:pt x="310270" y="314734"/>
                  </a:lnTo>
                  <a:cubicBezTo>
                    <a:pt x="312155" y="314263"/>
                    <a:pt x="313098" y="313320"/>
                    <a:pt x="313098" y="311907"/>
                  </a:cubicBezTo>
                  <a:cubicBezTo>
                    <a:pt x="312155" y="309079"/>
                    <a:pt x="311684" y="304366"/>
                    <a:pt x="311684" y="297768"/>
                  </a:cubicBezTo>
                  <a:cubicBezTo>
                    <a:pt x="311684" y="293055"/>
                    <a:pt x="314748" y="290699"/>
                    <a:pt x="320874" y="290699"/>
                  </a:cubicBezTo>
                  <a:cubicBezTo>
                    <a:pt x="327472" y="291641"/>
                    <a:pt x="331007" y="294469"/>
                    <a:pt x="331478" y="299182"/>
                  </a:cubicBezTo>
                  <a:cubicBezTo>
                    <a:pt x="331950" y="303895"/>
                    <a:pt x="331478" y="308136"/>
                    <a:pt x="330064" y="311907"/>
                  </a:cubicBezTo>
                  <a:cubicBezTo>
                    <a:pt x="329593" y="313792"/>
                    <a:pt x="330300" y="314734"/>
                    <a:pt x="332185" y="314734"/>
                  </a:cubicBezTo>
                  <a:cubicBezTo>
                    <a:pt x="332657" y="314734"/>
                    <a:pt x="340197" y="315206"/>
                    <a:pt x="354807" y="316148"/>
                  </a:cubicBezTo>
                  <a:cubicBezTo>
                    <a:pt x="358106" y="316619"/>
                    <a:pt x="359756" y="318269"/>
                    <a:pt x="359756" y="321097"/>
                  </a:cubicBezTo>
                  <a:cubicBezTo>
                    <a:pt x="359756" y="323453"/>
                    <a:pt x="358106" y="324631"/>
                    <a:pt x="354807" y="324631"/>
                  </a:cubicBezTo>
                  <a:cubicBezTo>
                    <a:pt x="346795" y="324631"/>
                    <a:pt x="339019" y="324631"/>
                    <a:pt x="331478" y="324631"/>
                  </a:cubicBezTo>
                  <a:cubicBezTo>
                    <a:pt x="329593" y="324631"/>
                    <a:pt x="328651" y="325574"/>
                    <a:pt x="328651" y="327459"/>
                  </a:cubicBezTo>
                  <a:lnTo>
                    <a:pt x="328651" y="341598"/>
                  </a:lnTo>
                  <a:cubicBezTo>
                    <a:pt x="328651" y="343012"/>
                    <a:pt x="329593" y="343954"/>
                    <a:pt x="331478" y="344426"/>
                  </a:cubicBezTo>
                  <a:cubicBezTo>
                    <a:pt x="358342" y="344897"/>
                    <a:pt x="376251" y="345368"/>
                    <a:pt x="385205" y="345839"/>
                  </a:cubicBezTo>
                  <a:cubicBezTo>
                    <a:pt x="387562" y="345839"/>
                    <a:pt x="388976" y="346075"/>
                    <a:pt x="389447" y="346546"/>
                  </a:cubicBezTo>
                  <a:cubicBezTo>
                    <a:pt x="389918" y="347018"/>
                    <a:pt x="389683" y="348196"/>
                    <a:pt x="388740" y="350081"/>
                  </a:cubicBezTo>
                  <a:cubicBezTo>
                    <a:pt x="384498" y="366105"/>
                    <a:pt x="374366" y="370818"/>
                    <a:pt x="358342" y="364220"/>
                  </a:cubicBezTo>
                  <a:cubicBezTo>
                    <a:pt x="341375" y="358564"/>
                    <a:pt x="320167" y="355736"/>
                    <a:pt x="294718" y="355736"/>
                  </a:cubicBezTo>
                  <a:cubicBezTo>
                    <a:pt x="277751" y="355736"/>
                    <a:pt x="265027" y="356208"/>
                    <a:pt x="256543" y="357150"/>
                  </a:cubicBezTo>
                  <a:cubicBezTo>
                    <a:pt x="248531" y="358093"/>
                    <a:pt x="239106" y="360449"/>
                    <a:pt x="228266" y="364220"/>
                  </a:cubicBezTo>
                  <a:cubicBezTo>
                    <a:pt x="223553" y="366105"/>
                    <a:pt x="220490" y="366340"/>
                    <a:pt x="219076" y="364927"/>
                  </a:cubicBezTo>
                  <a:cubicBezTo>
                    <a:pt x="217662" y="363984"/>
                    <a:pt x="217898" y="361392"/>
                    <a:pt x="219783" y="357150"/>
                  </a:cubicBezTo>
                  <a:cubicBezTo>
                    <a:pt x="224967" y="346311"/>
                    <a:pt x="231801" y="342305"/>
                    <a:pt x="240284" y="345132"/>
                  </a:cubicBezTo>
                  <a:cubicBezTo>
                    <a:pt x="243583" y="346075"/>
                    <a:pt x="253716" y="346075"/>
                    <a:pt x="270682" y="345132"/>
                  </a:cubicBezTo>
                  <a:cubicBezTo>
                    <a:pt x="270682" y="345132"/>
                    <a:pt x="270918" y="345132"/>
                    <a:pt x="271389" y="345132"/>
                  </a:cubicBezTo>
                  <a:cubicBezTo>
                    <a:pt x="272803" y="344661"/>
                    <a:pt x="273510" y="343483"/>
                    <a:pt x="273510" y="341598"/>
                  </a:cubicBezTo>
                  <a:lnTo>
                    <a:pt x="273510" y="328873"/>
                  </a:lnTo>
                  <a:cubicBezTo>
                    <a:pt x="273510" y="326988"/>
                    <a:pt x="272567" y="326045"/>
                    <a:pt x="270682" y="326045"/>
                  </a:cubicBezTo>
                  <a:cubicBezTo>
                    <a:pt x="261728" y="326517"/>
                    <a:pt x="254423" y="327459"/>
                    <a:pt x="248767" y="328873"/>
                  </a:cubicBezTo>
                  <a:cubicBezTo>
                    <a:pt x="245468" y="329816"/>
                    <a:pt x="243112" y="329109"/>
                    <a:pt x="241698" y="326752"/>
                  </a:cubicBezTo>
                  <a:cubicBezTo>
                    <a:pt x="240755" y="324396"/>
                    <a:pt x="241462" y="321804"/>
                    <a:pt x="243819" y="318976"/>
                  </a:cubicBezTo>
                  <a:cubicBezTo>
                    <a:pt x="249003" y="313320"/>
                    <a:pt x="253480" y="311671"/>
                    <a:pt x="257250" y="314027"/>
                  </a:cubicBezTo>
                  <a:cubicBezTo>
                    <a:pt x="259607" y="315441"/>
                    <a:pt x="263848" y="315677"/>
                    <a:pt x="269975" y="314734"/>
                  </a:cubicBezTo>
                  <a:cubicBezTo>
                    <a:pt x="271389" y="314263"/>
                    <a:pt x="272096" y="313320"/>
                    <a:pt x="272096" y="311907"/>
                  </a:cubicBezTo>
                  <a:cubicBezTo>
                    <a:pt x="271153" y="307194"/>
                    <a:pt x="270682" y="302952"/>
                    <a:pt x="270682" y="299182"/>
                  </a:cubicBezTo>
                  <a:cubicBezTo>
                    <a:pt x="271625" y="293055"/>
                    <a:pt x="274924" y="290227"/>
                    <a:pt x="280579" y="290699"/>
                  </a:cubicBezTo>
                  <a:close/>
                  <a:moveTo>
                    <a:pt x="106041" y="285043"/>
                  </a:moveTo>
                  <a:cubicBezTo>
                    <a:pt x="114995" y="286457"/>
                    <a:pt x="119237" y="290463"/>
                    <a:pt x="118766" y="297061"/>
                  </a:cubicBezTo>
                  <a:cubicBezTo>
                    <a:pt x="118294" y="298946"/>
                    <a:pt x="118059" y="300831"/>
                    <a:pt x="118059" y="302716"/>
                  </a:cubicBezTo>
                  <a:cubicBezTo>
                    <a:pt x="118059" y="304130"/>
                    <a:pt x="118766" y="304837"/>
                    <a:pt x="120179" y="304837"/>
                  </a:cubicBezTo>
                  <a:cubicBezTo>
                    <a:pt x="130548" y="304837"/>
                    <a:pt x="137381" y="305309"/>
                    <a:pt x="140680" y="306251"/>
                  </a:cubicBezTo>
                  <a:cubicBezTo>
                    <a:pt x="142566" y="306722"/>
                    <a:pt x="143037" y="308136"/>
                    <a:pt x="142094" y="310493"/>
                  </a:cubicBezTo>
                  <a:cubicBezTo>
                    <a:pt x="141152" y="312378"/>
                    <a:pt x="139502" y="313320"/>
                    <a:pt x="137146" y="313320"/>
                  </a:cubicBezTo>
                  <a:lnTo>
                    <a:pt x="120179" y="313320"/>
                  </a:lnTo>
                  <a:cubicBezTo>
                    <a:pt x="125364" y="318976"/>
                    <a:pt x="141152" y="326752"/>
                    <a:pt x="167544" y="336649"/>
                  </a:cubicBezTo>
                  <a:cubicBezTo>
                    <a:pt x="169665" y="337356"/>
                    <a:pt x="170784" y="338593"/>
                    <a:pt x="170902" y="340361"/>
                  </a:cubicBezTo>
                  <a:cubicBezTo>
                    <a:pt x="171020" y="342128"/>
                    <a:pt x="170136" y="344426"/>
                    <a:pt x="168251" y="347253"/>
                  </a:cubicBezTo>
                  <a:cubicBezTo>
                    <a:pt x="165894" y="350081"/>
                    <a:pt x="163538" y="351966"/>
                    <a:pt x="161182" y="352909"/>
                  </a:cubicBezTo>
                  <a:cubicBezTo>
                    <a:pt x="155526" y="356208"/>
                    <a:pt x="149399" y="354323"/>
                    <a:pt x="142801" y="347253"/>
                  </a:cubicBezTo>
                  <a:cubicBezTo>
                    <a:pt x="134789" y="339241"/>
                    <a:pt x="127013" y="332643"/>
                    <a:pt x="119472" y="327459"/>
                  </a:cubicBezTo>
                  <a:cubicBezTo>
                    <a:pt x="118059" y="326988"/>
                    <a:pt x="117352" y="327930"/>
                    <a:pt x="117352" y="330287"/>
                  </a:cubicBezTo>
                  <a:lnTo>
                    <a:pt x="117352" y="343012"/>
                  </a:lnTo>
                  <a:cubicBezTo>
                    <a:pt x="116880" y="347253"/>
                    <a:pt x="113581" y="349610"/>
                    <a:pt x="107455" y="350081"/>
                  </a:cubicBezTo>
                  <a:cubicBezTo>
                    <a:pt x="102742" y="350081"/>
                    <a:pt x="100385" y="347725"/>
                    <a:pt x="100385" y="343012"/>
                  </a:cubicBezTo>
                  <a:lnTo>
                    <a:pt x="100385" y="330287"/>
                  </a:lnTo>
                  <a:cubicBezTo>
                    <a:pt x="83419" y="341127"/>
                    <a:pt x="73286" y="344190"/>
                    <a:pt x="69987" y="339477"/>
                  </a:cubicBezTo>
                  <a:cubicBezTo>
                    <a:pt x="68573" y="338534"/>
                    <a:pt x="67866" y="337592"/>
                    <a:pt x="67866" y="336649"/>
                  </a:cubicBezTo>
                  <a:cubicBezTo>
                    <a:pt x="67866" y="336178"/>
                    <a:pt x="68338" y="335707"/>
                    <a:pt x="69280" y="335235"/>
                  </a:cubicBezTo>
                  <a:cubicBezTo>
                    <a:pt x="69751" y="334764"/>
                    <a:pt x="70694" y="334293"/>
                    <a:pt x="72108" y="333821"/>
                  </a:cubicBezTo>
                  <a:cubicBezTo>
                    <a:pt x="73522" y="333350"/>
                    <a:pt x="74464" y="333115"/>
                    <a:pt x="74936" y="333115"/>
                  </a:cubicBezTo>
                  <a:cubicBezTo>
                    <a:pt x="73522" y="333115"/>
                    <a:pt x="69987" y="331701"/>
                    <a:pt x="64332" y="328873"/>
                  </a:cubicBezTo>
                  <a:cubicBezTo>
                    <a:pt x="62918" y="328402"/>
                    <a:pt x="61740" y="327930"/>
                    <a:pt x="60797" y="327459"/>
                  </a:cubicBezTo>
                  <a:cubicBezTo>
                    <a:pt x="59854" y="326988"/>
                    <a:pt x="59383" y="327930"/>
                    <a:pt x="59383" y="330287"/>
                  </a:cubicBezTo>
                  <a:lnTo>
                    <a:pt x="59383" y="344426"/>
                  </a:lnTo>
                  <a:cubicBezTo>
                    <a:pt x="58912" y="348196"/>
                    <a:pt x="56084" y="350788"/>
                    <a:pt x="50900" y="352202"/>
                  </a:cubicBezTo>
                  <a:cubicBezTo>
                    <a:pt x="46187" y="353144"/>
                    <a:pt x="43831" y="351495"/>
                    <a:pt x="43831" y="347253"/>
                  </a:cubicBezTo>
                  <a:lnTo>
                    <a:pt x="43831" y="334528"/>
                  </a:lnTo>
                  <a:cubicBezTo>
                    <a:pt x="44302" y="330758"/>
                    <a:pt x="41474" y="330758"/>
                    <a:pt x="35347" y="334528"/>
                  </a:cubicBezTo>
                  <a:cubicBezTo>
                    <a:pt x="27807" y="338770"/>
                    <a:pt x="21680" y="341598"/>
                    <a:pt x="16967" y="343012"/>
                  </a:cubicBezTo>
                  <a:cubicBezTo>
                    <a:pt x="8955" y="345368"/>
                    <a:pt x="3771" y="344897"/>
                    <a:pt x="1415" y="341598"/>
                  </a:cubicBezTo>
                  <a:cubicBezTo>
                    <a:pt x="-471" y="337356"/>
                    <a:pt x="-471" y="335000"/>
                    <a:pt x="1415" y="334528"/>
                  </a:cubicBezTo>
                  <a:cubicBezTo>
                    <a:pt x="2357" y="334057"/>
                    <a:pt x="4007" y="333586"/>
                    <a:pt x="6363" y="333115"/>
                  </a:cubicBezTo>
                  <a:cubicBezTo>
                    <a:pt x="16731" y="331229"/>
                    <a:pt x="23565" y="329344"/>
                    <a:pt x="26864" y="327459"/>
                  </a:cubicBezTo>
                  <a:cubicBezTo>
                    <a:pt x="35819" y="324160"/>
                    <a:pt x="41003" y="319918"/>
                    <a:pt x="42417" y="314734"/>
                  </a:cubicBezTo>
                  <a:lnTo>
                    <a:pt x="36761" y="314734"/>
                  </a:lnTo>
                  <a:cubicBezTo>
                    <a:pt x="35347" y="314734"/>
                    <a:pt x="32991" y="314970"/>
                    <a:pt x="29692" y="315441"/>
                  </a:cubicBezTo>
                  <a:cubicBezTo>
                    <a:pt x="23565" y="316384"/>
                    <a:pt x="20030" y="316148"/>
                    <a:pt x="19088" y="314734"/>
                  </a:cubicBezTo>
                  <a:cubicBezTo>
                    <a:pt x="17674" y="309079"/>
                    <a:pt x="21209" y="305309"/>
                    <a:pt x="29692" y="303423"/>
                  </a:cubicBezTo>
                  <a:cubicBezTo>
                    <a:pt x="32048" y="304366"/>
                    <a:pt x="34640" y="304837"/>
                    <a:pt x="37468" y="304837"/>
                  </a:cubicBezTo>
                  <a:cubicBezTo>
                    <a:pt x="40767" y="304837"/>
                    <a:pt x="42417" y="302952"/>
                    <a:pt x="42417" y="299182"/>
                  </a:cubicBezTo>
                  <a:lnTo>
                    <a:pt x="42417" y="292112"/>
                  </a:lnTo>
                  <a:cubicBezTo>
                    <a:pt x="42888" y="286928"/>
                    <a:pt x="46658" y="285514"/>
                    <a:pt x="53728" y="287871"/>
                  </a:cubicBezTo>
                  <a:cubicBezTo>
                    <a:pt x="58440" y="289756"/>
                    <a:pt x="60797" y="292584"/>
                    <a:pt x="60797" y="296354"/>
                  </a:cubicBezTo>
                  <a:lnTo>
                    <a:pt x="60797" y="302009"/>
                  </a:lnTo>
                  <a:cubicBezTo>
                    <a:pt x="60797" y="303895"/>
                    <a:pt x="61740" y="304837"/>
                    <a:pt x="63625" y="304837"/>
                  </a:cubicBezTo>
                  <a:lnTo>
                    <a:pt x="69280" y="304837"/>
                  </a:lnTo>
                  <a:cubicBezTo>
                    <a:pt x="73050" y="304837"/>
                    <a:pt x="74936" y="306722"/>
                    <a:pt x="74936" y="310493"/>
                  </a:cubicBezTo>
                  <a:cubicBezTo>
                    <a:pt x="74936" y="312378"/>
                    <a:pt x="73993" y="313320"/>
                    <a:pt x="72108" y="313320"/>
                  </a:cubicBezTo>
                  <a:lnTo>
                    <a:pt x="62211" y="313320"/>
                  </a:lnTo>
                  <a:cubicBezTo>
                    <a:pt x="60797" y="313320"/>
                    <a:pt x="59854" y="313556"/>
                    <a:pt x="59383" y="314027"/>
                  </a:cubicBezTo>
                  <a:cubicBezTo>
                    <a:pt x="58912" y="314499"/>
                    <a:pt x="59147" y="315206"/>
                    <a:pt x="60090" y="316148"/>
                  </a:cubicBezTo>
                  <a:cubicBezTo>
                    <a:pt x="60090" y="318505"/>
                    <a:pt x="65039" y="321332"/>
                    <a:pt x="74936" y="324631"/>
                  </a:cubicBezTo>
                  <a:cubicBezTo>
                    <a:pt x="78235" y="326517"/>
                    <a:pt x="78706" y="329109"/>
                    <a:pt x="76350" y="332408"/>
                  </a:cubicBezTo>
                  <a:cubicBezTo>
                    <a:pt x="90488" y="325810"/>
                    <a:pt x="98500" y="319447"/>
                    <a:pt x="100385" y="313320"/>
                  </a:cubicBezTo>
                  <a:cubicBezTo>
                    <a:pt x="99914" y="313320"/>
                    <a:pt x="98500" y="313320"/>
                    <a:pt x="96144" y="313320"/>
                  </a:cubicBezTo>
                  <a:cubicBezTo>
                    <a:pt x="92845" y="313792"/>
                    <a:pt x="90488" y="314027"/>
                    <a:pt x="89074" y="314027"/>
                  </a:cubicBezTo>
                  <a:cubicBezTo>
                    <a:pt x="88603" y="314027"/>
                    <a:pt x="88132" y="314027"/>
                    <a:pt x="87660" y="314027"/>
                  </a:cubicBezTo>
                  <a:cubicBezTo>
                    <a:pt x="82476" y="314970"/>
                    <a:pt x="79884" y="314970"/>
                    <a:pt x="79884" y="314027"/>
                  </a:cubicBezTo>
                  <a:cubicBezTo>
                    <a:pt x="78470" y="312142"/>
                    <a:pt x="78706" y="310021"/>
                    <a:pt x="80591" y="307665"/>
                  </a:cubicBezTo>
                  <a:cubicBezTo>
                    <a:pt x="83419" y="304366"/>
                    <a:pt x="85775" y="302952"/>
                    <a:pt x="87660" y="303423"/>
                  </a:cubicBezTo>
                  <a:cubicBezTo>
                    <a:pt x="90488" y="304366"/>
                    <a:pt x="93080" y="304837"/>
                    <a:pt x="95437" y="304837"/>
                  </a:cubicBezTo>
                  <a:cubicBezTo>
                    <a:pt x="98736" y="305780"/>
                    <a:pt x="100385" y="304837"/>
                    <a:pt x="100385" y="302009"/>
                  </a:cubicBezTo>
                  <a:cubicBezTo>
                    <a:pt x="100385" y="301538"/>
                    <a:pt x="100385" y="300360"/>
                    <a:pt x="100385" y="298475"/>
                  </a:cubicBezTo>
                  <a:cubicBezTo>
                    <a:pt x="99914" y="297061"/>
                    <a:pt x="99678" y="296118"/>
                    <a:pt x="99678" y="295647"/>
                  </a:cubicBezTo>
                  <a:cubicBezTo>
                    <a:pt x="97793" y="289049"/>
                    <a:pt x="99914" y="285514"/>
                    <a:pt x="106041" y="285043"/>
                  </a:cubicBezTo>
                  <a:close/>
                  <a:moveTo>
                    <a:pt x="118059" y="206499"/>
                  </a:moveTo>
                  <a:cubicBezTo>
                    <a:pt x="120886" y="205085"/>
                    <a:pt x="123714" y="205556"/>
                    <a:pt x="126542" y="207913"/>
                  </a:cubicBezTo>
                  <a:cubicBezTo>
                    <a:pt x="127249" y="209327"/>
                    <a:pt x="127366" y="210564"/>
                    <a:pt x="126895" y="211624"/>
                  </a:cubicBezTo>
                  <a:cubicBezTo>
                    <a:pt x="126424" y="212685"/>
                    <a:pt x="125364" y="213568"/>
                    <a:pt x="123714" y="214275"/>
                  </a:cubicBezTo>
                  <a:cubicBezTo>
                    <a:pt x="119472" y="215689"/>
                    <a:pt x="115702" y="216160"/>
                    <a:pt x="112403" y="215689"/>
                  </a:cubicBezTo>
                  <a:cubicBezTo>
                    <a:pt x="110047" y="214747"/>
                    <a:pt x="109575" y="213568"/>
                    <a:pt x="110989" y="212155"/>
                  </a:cubicBezTo>
                  <a:cubicBezTo>
                    <a:pt x="113817" y="211212"/>
                    <a:pt x="116173" y="209327"/>
                    <a:pt x="118059" y="206499"/>
                  </a:cubicBezTo>
                  <a:close/>
                  <a:moveTo>
                    <a:pt x="238163" y="176808"/>
                  </a:moveTo>
                  <a:cubicBezTo>
                    <a:pt x="240048" y="177279"/>
                    <a:pt x="241226" y="180107"/>
                    <a:pt x="241698" y="185291"/>
                  </a:cubicBezTo>
                  <a:cubicBezTo>
                    <a:pt x="243347" y="195895"/>
                    <a:pt x="243877" y="205144"/>
                    <a:pt x="243288" y="213038"/>
                  </a:cubicBezTo>
                  <a:cubicBezTo>
                    <a:pt x="242699" y="220932"/>
                    <a:pt x="240991" y="227471"/>
                    <a:pt x="238163" y="232656"/>
                  </a:cubicBezTo>
                  <a:cubicBezTo>
                    <a:pt x="234864" y="237369"/>
                    <a:pt x="230387" y="239254"/>
                    <a:pt x="224731" y="238311"/>
                  </a:cubicBezTo>
                  <a:cubicBezTo>
                    <a:pt x="217662" y="234541"/>
                    <a:pt x="215541" y="229828"/>
                    <a:pt x="218369" y="224172"/>
                  </a:cubicBezTo>
                  <a:cubicBezTo>
                    <a:pt x="226852" y="209562"/>
                    <a:pt x="231801" y="196838"/>
                    <a:pt x="233215" y="185998"/>
                  </a:cubicBezTo>
                  <a:cubicBezTo>
                    <a:pt x="234157" y="180342"/>
                    <a:pt x="235807" y="177279"/>
                    <a:pt x="238163" y="176808"/>
                  </a:cubicBezTo>
                  <a:close/>
                  <a:moveTo>
                    <a:pt x="57969" y="171859"/>
                  </a:moveTo>
                  <a:cubicBezTo>
                    <a:pt x="58440" y="171859"/>
                    <a:pt x="58912" y="171859"/>
                    <a:pt x="59383" y="171859"/>
                  </a:cubicBezTo>
                  <a:cubicBezTo>
                    <a:pt x="64096" y="172802"/>
                    <a:pt x="68809" y="173038"/>
                    <a:pt x="73522" y="172566"/>
                  </a:cubicBezTo>
                  <a:cubicBezTo>
                    <a:pt x="90959" y="171152"/>
                    <a:pt x="107455" y="171388"/>
                    <a:pt x="123007" y="173273"/>
                  </a:cubicBezTo>
                  <a:cubicBezTo>
                    <a:pt x="128191" y="177043"/>
                    <a:pt x="128663" y="179871"/>
                    <a:pt x="124421" y="181756"/>
                  </a:cubicBezTo>
                  <a:lnTo>
                    <a:pt x="101092" y="181756"/>
                  </a:lnTo>
                  <a:cubicBezTo>
                    <a:pt x="97793" y="181756"/>
                    <a:pt x="96144" y="183877"/>
                    <a:pt x="96144" y="188119"/>
                  </a:cubicBezTo>
                  <a:cubicBezTo>
                    <a:pt x="96144" y="192360"/>
                    <a:pt x="97793" y="194481"/>
                    <a:pt x="101092" y="194481"/>
                  </a:cubicBezTo>
                  <a:cubicBezTo>
                    <a:pt x="106748" y="194481"/>
                    <a:pt x="112167" y="194481"/>
                    <a:pt x="117352" y="194481"/>
                  </a:cubicBezTo>
                  <a:cubicBezTo>
                    <a:pt x="121122" y="194481"/>
                    <a:pt x="123478" y="195424"/>
                    <a:pt x="124421" y="197309"/>
                  </a:cubicBezTo>
                  <a:cubicBezTo>
                    <a:pt x="124892" y="199194"/>
                    <a:pt x="123478" y="200608"/>
                    <a:pt x="120179" y="201551"/>
                  </a:cubicBezTo>
                  <a:cubicBezTo>
                    <a:pt x="117352" y="202493"/>
                    <a:pt x="110754" y="202964"/>
                    <a:pt x="100385" y="202964"/>
                  </a:cubicBezTo>
                  <a:cubicBezTo>
                    <a:pt x="98500" y="202964"/>
                    <a:pt x="97557" y="203907"/>
                    <a:pt x="97557" y="205792"/>
                  </a:cubicBezTo>
                  <a:cubicBezTo>
                    <a:pt x="97086" y="213333"/>
                    <a:pt x="98500" y="217103"/>
                    <a:pt x="101799" y="217103"/>
                  </a:cubicBezTo>
                  <a:cubicBezTo>
                    <a:pt x="102742" y="217103"/>
                    <a:pt x="111696" y="217574"/>
                    <a:pt x="128663" y="218517"/>
                  </a:cubicBezTo>
                  <a:cubicBezTo>
                    <a:pt x="131962" y="219459"/>
                    <a:pt x="133375" y="221345"/>
                    <a:pt x="132904" y="224172"/>
                  </a:cubicBezTo>
                  <a:cubicBezTo>
                    <a:pt x="131962" y="227000"/>
                    <a:pt x="129605" y="228414"/>
                    <a:pt x="125835" y="228414"/>
                  </a:cubicBezTo>
                  <a:cubicBezTo>
                    <a:pt x="112639" y="228414"/>
                    <a:pt x="101563" y="228178"/>
                    <a:pt x="92609" y="227707"/>
                  </a:cubicBezTo>
                  <a:cubicBezTo>
                    <a:pt x="76585" y="226293"/>
                    <a:pt x="62446" y="227000"/>
                    <a:pt x="50193" y="229828"/>
                  </a:cubicBezTo>
                  <a:cubicBezTo>
                    <a:pt x="44066" y="230770"/>
                    <a:pt x="41710" y="228414"/>
                    <a:pt x="43124" y="222759"/>
                  </a:cubicBezTo>
                  <a:cubicBezTo>
                    <a:pt x="46423" y="217103"/>
                    <a:pt x="50900" y="214747"/>
                    <a:pt x="56555" y="215689"/>
                  </a:cubicBezTo>
                  <a:cubicBezTo>
                    <a:pt x="62682" y="216632"/>
                    <a:pt x="69044" y="217103"/>
                    <a:pt x="75643" y="217103"/>
                  </a:cubicBezTo>
                  <a:cubicBezTo>
                    <a:pt x="78470" y="217103"/>
                    <a:pt x="80120" y="215218"/>
                    <a:pt x="80591" y="211448"/>
                  </a:cubicBezTo>
                  <a:cubicBezTo>
                    <a:pt x="81534" y="206263"/>
                    <a:pt x="80120" y="203907"/>
                    <a:pt x="76350" y="204378"/>
                  </a:cubicBezTo>
                  <a:cubicBezTo>
                    <a:pt x="70694" y="204378"/>
                    <a:pt x="64096" y="204850"/>
                    <a:pt x="56555" y="205792"/>
                  </a:cubicBezTo>
                  <a:cubicBezTo>
                    <a:pt x="54199" y="206263"/>
                    <a:pt x="52785" y="206028"/>
                    <a:pt x="52314" y="205085"/>
                  </a:cubicBezTo>
                  <a:cubicBezTo>
                    <a:pt x="51842" y="203671"/>
                    <a:pt x="52314" y="201786"/>
                    <a:pt x="53728" y="199430"/>
                  </a:cubicBezTo>
                  <a:cubicBezTo>
                    <a:pt x="55613" y="195188"/>
                    <a:pt x="59383" y="193774"/>
                    <a:pt x="65039" y="195188"/>
                  </a:cubicBezTo>
                  <a:cubicBezTo>
                    <a:pt x="67395" y="195659"/>
                    <a:pt x="71165" y="195895"/>
                    <a:pt x="76350" y="195895"/>
                  </a:cubicBezTo>
                  <a:cubicBezTo>
                    <a:pt x="81062" y="195895"/>
                    <a:pt x="82948" y="193067"/>
                    <a:pt x="82005" y="187412"/>
                  </a:cubicBezTo>
                  <a:cubicBezTo>
                    <a:pt x="82005" y="184584"/>
                    <a:pt x="80120" y="183170"/>
                    <a:pt x="76350" y="183170"/>
                  </a:cubicBezTo>
                  <a:cubicBezTo>
                    <a:pt x="65510" y="183170"/>
                    <a:pt x="57262" y="183877"/>
                    <a:pt x="51607" y="185291"/>
                  </a:cubicBezTo>
                  <a:cubicBezTo>
                    <a:pt x="48779" y="185762"/>
                    <a:pt x="46894" y="185527"/>
                    <a:pt x="45951" y="184584"/>
                  </a:cubicBezTo>
                  <a:cubicBezTo>
                    <a:pt x="45480" y="183642"/>
                    <a:pt x="45716" y="181756"/>
                    <a:pt x="46658" y="178929"/>
                  </a:cubicBezTo>
                  <a:cubicBezTo>
                    <a:pt x="48543" y="173273"/>
                    <a:pt x="52314" y="170917"/>
                    <a:pt x="57969" y="171859"/>
                  </a:cubicBezTo>
                  <a:close/>
                  <a:moveTo>
                    <a:pt x="86247" y="163376"/>
                  </a:moveTo>
                  <a:cubicBezTo>
                    <a:pt x="66924" y="163847"/>
                    <a:pt x="54670" y="164319"/>
                    <a:pt x="49486" y="164790"/>
                  </a:cubicBezTo>
                  <a:cubicBezTo>
                    <a:pt x="39118" y="165261"/>
                    <a:pt x="34405" y="171388"/>
                    <a:pt x="35347" y="183170"/>
                  </a:cubicBezTo>
                  <a:lnTo>
                    <a:pt x="35347" y="224172"/>
                  </a:lnTo>
                  <a:cubicBezTo>
                    <a:pt x="34405" y="233598"/>
                    <a:pt x="38646" y="237840"/>
                    <a:pt x="48072" y="236897"/>
                  </a:cubicBezTo>
                  <a:cubicBezTo>
                    <a:pt x="67395" y="236897"/>
                    <a:pt x="80591" y="236897"/>
                    <a:pt x="87660" y="236897"/>
                  </a:cubicBezTo>
                  <a:cubicBezTo>
                    <a:pt x="96615" y="236897"/>
                    <a:pt x="103684" y="236897"/>
                    <a:pt x="108868" y="236897"/>
                  </a:cubicBezTo>
                  <a:cubicBezTo>
                    <a:pt x="119708" y="236897"/>
                    <a:pt x="127249" y="236662"/>
                    <a:pt x="131490" y="236190"/>
                  </a:cubicBezTo>
                  <a:cubicBezTo>
                    <a:pt x="137146" y="236662"/>
                    <a:pt x="139974" y="234069"/>
                    <a:pt x="139974" y="228414"/>
                  </a:cubicBezTo>
                  <a:cubicBezTo>
                    <a:pt x="140445" y="223701"/>
                    <a:pt x="140916" y="217339"/>
                    <a:pt x="141387" y="209327"/>
                  </a:cubicBezTo>
                  <a:cubicBezTo>
                    <a:pt x="141387" y="203200"/>
                    <a:pt x="141387" y="191653"/>
                    <a:pt x="141387" y="174687"/>
                  </a:cubicBezTo>
                  <a:cubicBezTo>
                    <a:pt x="141387" y="169032"/>
                    <a:pt x="138560" y="165733"/>
                    <a:pt x="132904" y="164790"/>
                  </a:cubicBezTo>
                  <a:cubicBezTo>
                    <a:pt x="121122" y="164319"/>
                    <a:pt x="105569" y="163847"/>
                    <a:pt x="86247" y="163376"/>
                  </a:cubicBezTo>
                  <a:close/>
                  <a:moveTo>
                    <a:pt x="22092" y="149768"/>
                  </a:moveTo>
                  <a:cubicBezTo>
                    <a:pt x="24802" y="147765"/>
                    <a:pt x="28985" y="147824"/>
                    <a:pt x="34640" y="149944"/>
                  </a:cubicBezTo>
                  <a:cubicBezTo>
                    <a:pt x="39825" y="152772"/>
                    <a:pt x="53963" y="154422"/>
                    <a:pt x="77056" y="154893"/>
                  </a:cubicBezTo>
                  <a:cubicBezTo>
                    <a:pt x="101092" y="155364"/>
                    <a:pt x="122536" y="154657"/>
                    <a:pt x="141387" y="152772"/>
                  </a:cubicBezTo>
                  <a:cubicBezTo>
                    <a:pt x="151284" y="151712"/>
                    <a:pt x="156940" y="153965"/>
                    <a:pt x="158354" y="159532"/>
                  </a:cubicBezTo>
                  <a:cubicBezTo>
                    <a:pt x="158825" y="161388"/>
                    <a:pt x="158825" y="163612"/>
                    <a:pt x="158354" y="166204"/>
                  </a:cubicBezTo>
                  <a:cubicBezTo>
                    <a:pt x="155055" y="184584"/>
                    <a:pt x="154583" y="208149"/>
                    <a:pt x="156940" y="236897"/>
                  </a:cubicBezTo>
                  <a:cubicBezTo>
                    <a:pt x="157882" y="248679"/>
                    <a:pt x="152698" y="253628"/>
                    <a:pt x="141387" y="251743"/>
                  </a:cubicBezTo>
                  <a:cubicBezTo>
                    <a:pt x="131962" y="248915"/>
                    <a:pt x="114288" y="247501"/>
                    <a:pt x="88367" y="247501"/>
                  </a:cubicBezTo>
                  <a:cubicBezTo>
                    <a:pt x="63389" y="247501"/>
                    <a:pt x="45716" y="248915"/>
                    <a:pt x="35347" y="251743"/>
                  </a:cubicBezTo>
                  <a:cubicBezTo>
                    <a:pt x="24508" y="255042"/>
                    <a:pt x="19324" y="250800"/>
                    <a:pt x="19795" y="239018"/>
                  </a:cubicBezTo>
                  <a:cubicBezTo>
                    <a:pt x="22151" y="214982"/>
                    <a:pt x="21680" y="189297"/>
                    <a:pt x="18381" y="161962"/>
                  </a:cubicBezTo>
                  <a:cubicBezTo>
                    <a:pt x="18146" y="155835"/>
                    <a:pt x="19383" y="151771"/>
                    <a:pt x="22092" y="149768"/>
                  </a:cubicBezTo>
                  <a:close/>
                  <a:moveTo>
                    <a:pt x="310270" y="149237"/>
                  </a:moveTo>
                  <a:cubicBezTo>
                    <a:pt x="313098" y="148295"/>
                    <a:pt x="316397" y="149709"/>
                    <a:pt x="320167" y="153479"/>
                  </a:cubicBezTo>
                  <a:cubicBezTo>
                    <a:pt x="326294" y="160548"/>
                    <a:pt x="326530" y="167618"/>
                    <a:pt x="320874" y="174687"/>
                  </a:cubicBezTo>
                  <a:cubicBezTo>
                    <a:pt x="315219" y="180342"/>
                    <a:pt x="305322" y="188826"/>
                    <a:pt x="291183" y="200137"/>
                  </a:cubicBezTo>
                  <a:cubicBezTo>
                    <a:pt x="299666" y="205321"/>
                    <a:pt x="306736" y="208620"/>
                    <a:pt x="312391" y="210034"/>
                  </a:cubicBezTo>
                  <a:cubicBezTo>
                    <a:pt x="324645" y="201079"/>
                    <a:pt x="332657" y="188826"/>
                    <a:pt x="336427" y="173273"/>
                  </a:cubicBezTo>
                  <a:cubicBezTo>
                    <a:pt x="338783" y="161962"/>
                    <a:pt x="343261" y="158899"/>
                    <a:pt x="349859" y="164083"/>
                  </a:cubicBezTo>
                  <a:cubicBezTo>
                    <a:pt x="358342" y="169267"/>
                    <a:pt x="358577" y="177043"/>
                    <a:pt x="350566" y="187412"/>
                  </a:cubicBezTo>
                  <a:cubicBezTo>
                    <a:pt x="344439" y="196838"/>
                    <a:pt x="333128" y="205321"/>
                    <a:pt x="316633" y="212861"/>
                  </a:cubicBezTo>
                  <a:cubicBezTo>
                    <a:pt x="341140" y="222759"/>
                    <a:pt x="363290" y="225586"/>
                    <a:pt x="383084" y="221345"/>
                  </a:cubicBezTo>
                  <a:cubicBezTo>
                    <a:pt x="386855" y="220402"/>
                    <a:pt x="389211" y="220402"/>
                    <a:pt x="390154" y="221345"/>
                  </a:cubicBezTo>
                  <a:cubicBezTo>
                    <a:pt x="390625" y="222287"/>
                    <a:pt x="389918" y="224408"/>
                    <a:pt x="388033" y="227707"/>
                  </a:cubicBezTo>
                  <a:cubicBezTo>
                    <a:pt x="374366" y="256927"/>
                    <a:pt x="354336" y="261876"/>
                    <a:pt x="327944" y="242553"/>
                  </a:cubicBezTo>
                  <a:cubicBezTo>
                    <a:pt x="311449" y="231242"/>
                    <a:pt x="295425" y="219931"/>
                    <a:pt x="279872" y="208620"/>
                  </a:cubicBezTo>
                  <a:cubicBezTo>
                    <a:pt x="269975" y="201079"/>
                    <a:pt x="263848" y="198487"/>
                    <a:pt x="261492" y="200844"/>
                  </a:cubicBezTo>
                  <a:cubicBezTo>
                    <a:pt x="259607" y="201315"/>
                    <a:pt x="258193" y="201315"/>
                    <a:pt x="257250" y="200844"/>
                  </a:cubicBezTo>
                  <a:cubicBezTo>
                    <a:pt x="256779" y="199901"/>
                    <a:pt x="257015" y="198487"/>
                    <a:pt x="257957" y="196602"/>
                  </a:cubicBezTo>
                  <a:cubicBezTo>
                    <a:pt x="259371" y="193303"/>
                    <a:pt x="259135" y="189297"/>
                    <a:pt x="257250" y="184584"/>
                  </a:cubicBezTo>
                  <a:cubicBezTo>
                    <a:pt x="256308" y="181285"/>
                    <a:pt x="257957" y="178929"/>
                    <a:pt x="262199" y="177515"/>
                  </a:cubicBezTo>
                  <a:cubicBezTo>
                    <a:pt x="265498" y="177043"/>
                    <a:pt x="268090" y="178457"/>
                    <a:pt x="269975" y="181756"/>
                  </a:cubicBezTo>
                  <a:cubicBezTo>
                    <a:pt x="273745" y="187883"/>
                    <a:pt x="279401" y="193067"/>
                    <a:pt x="286942" y="197309"/>
                  </a:cubicBezTo>
                  <a:cubicBezTo>
                    <a:pt x="295425" y="190240"/>
                    <a:pt x="301080" y="177515"/>
                    <a:pt x="303908" y="159134"/>
                  </a:cubicBezTo>
                  <a:cubicBezTo>
                    <a:pt x="304851" y="153950"/>
                    <a:pt x="306971" y="150651"/>
                    <a:pt x="310270" y="149237"/>
                  </a:cubicBezTo>
                  <a:close/>
                  <a:moveTo>
                    <a:pt x="326176" y="66098"/>
                  </a:moveTo>
                  <a:cubicBezTo>
                    <a:pt x="322171" y="65391"/>
                    <a:pt x="315690" y="65745"/>
                    <a:pt x="306736" y="67159"/>
                  </a:cubicBezTo>
                  <a:cubicBezTo>
                    <a:pt x="300138" y="67630"/>
                    <a:pt x="297310" y="70458"/>
                    <a:pt x="298252" y="75642"/>
                  </a:cubicBezTo>
                  <a:cubicBezTo>
                    <a:pt x="298252" y="80355"/>
                    <a:pt x="300138" y="82711"/>
                    <a:pt x="303908" y="82711"/>
                  </a:cubicBezTo>
                  <a:cubicBezTo>
                    <a:pt x="318047" y="82711"/>
                    <a:pt x="326530" y="82240"/>
                    <a:pt x="329358" y="81297"/>
                  </a:cubicBezTo>
                  <a:cubicBezTo>
                    <a:pt x="330300" y="81297"/>
                    <a:pt x="330771" y="77998"/>
                    <a:pt x="330771" y="71400"/>
                  </a:cubicBezTo>
                  <a:cubicBezTo>
                    <a:pt x="331714" y="68573"/>
                    <a:pt x="330182" y="66805"/>
                    <a:pt x="326176" y="66098"/>
                  </a:cubicBezTo>
                  <a:close/>
                  <a:moveTo>
                    <a:pt x="333599" y="55848"/>
                  </a:moveTo>
                  <a:cubicBezTo>
                    <a:pt x="342554" y="53491"/>
                    <a:pt x="346795" y="56319"/>
                    <a:pt x="346324" y="64331"/>
                  </a:cubicBezTo>
                  <a:cubicBezTo>
                    <a:pt x="344910" y="70458"/>
                    <a:pt x="344910" y="77056"/>
                    <a:pt x="346324" y="84125"/>
                  </a:cubicBezTo>
                  <a:cubicBezTo>
                    <a:pt x="347267" y="93080"/>
                    <a:pt x="343261" y="96614"/>
                    <a:pt x="334306" y="94729"/>
                  </a:cubicBezTo>
                  <a:cubicBezTo>
                    <a:pt x="323938" y="91901"/>
                    <a:pt x="311920" y="92137"/>
                    <a:pt x="298252" y="95436"/>
                  </a:cubicBezTo>
                  <a:cubicBezTo>
                    <a:pt x="289298" y="98264"/>
                    <a:pt x="284585" y="95907"/>
                    <a:pt x="284114" y="88367"/>
                  </a:cubicBezTo>
                  <a:cubicBezTo>
                    <a:pt x="284585" y="81297"/>
                    <a:pt x="283642" y="73992"/>
                    <a:pt x="281286" y="66452"/>
                  </a:cubicBezTo>
                  <a:cubicBezTo>
                    <a:pt x="281286" y="56083"/>
                    <a:pt x="286706" y="52784"/>
                    <a:pt x="297546" y="56555"/>
                  </a:cubicBezTo>
                  <a:cubicBezTo>
                    <a:pt x="298488" y="57026"/>
                    <a:pt x="300138" y="57262"/>
                    <a:pt x="302494" y="57262"/>
                  </a:cubicBezTo>
                  <a:cubicBezTo>
                    <a:pt x="314276" y="55376"/>
                    <a:pt x="322524" y="55141"/>
                    <a:pt x="327237" y="56555"/>
                  </a:cubicBezTo>
                  <a:cubicBezTo>
                    <a:pt x="330064" y="57497"/>
                    <a:pt x="332185" y="57262"/>
                    <a:pt x="333599" y="55848"/>
                  </a:cubicBezTo>
                  <a:close/>
                  <a:moveTo>
                    <a:pt x="43124" y="36761"/>
                  </a:moveTo>
                  <a:cubicBezTo>
                    <a:pt x="36526" y="36761"/>
                    <a:pt x="33227" y="38881"/>
                    <a:pt x="33227" y="43123"/>
                  </a:cubicBezTo>
                  <a:cubicBezTo>
                    <a:pt x="33227" y="45951"/>
                    <a:pt x="33227" y="50428"/>
                    <a:pt x="33227" y="56555"/>
                  </a:cubicBezTo>
                  <a:cubicBezTo>
                    <a:pt x="33227" y="58911"/>
                    <a:pt x="35112" y="60089"/>
                    <a:pt x="38882" y="60089"/>
                  </a:cubicBezTo>
                  <a:cubicBezTo>
                    <a:pt x="53021" y="60089"/>
                    <a:pt x="63860" y="59382"/>
                    <a:pt x="71401" y="57969"/>
                  </a:cubicBezTo>
                  <a:cubicBezTo>
                    <a:pt x="74229" y="57969"/>
                    <a:pt x="75643" y="56319"/>
                    <a:pt x="75643" y="53020"/>
                  </a:cubicBezTo>
                  <a:cubicBezTo>
                    <a:pt x="75643" y="49250"/>
                    <a:pt x="75643" y="45715"/>
                    <a:pt x="75643" y="42416"/>
                  </a:cubicBezTo>
                  <a:cubicBezTo>
                    <a:pt x="75643" y="38646"/>
                    <a:pt x="73757" y="36761"/>
                    <a:pt x="69987" y="36761"/>
                  </a:cubicBezTo>
                  <a:cubicBezTo>
                    <a:pt x="60561" y="36761"/>
                    <a:pt x="51607" y="36761"/>
                    <a:pt x="43124" y="36761"/>
                  </a:cubicBezTo>
                  <a:close/>
                  <a:moveTo>
                    <a:pt x="299666" y="34640"/>
                  </a:moveTo>
                  <a:cubicBezTo>
                    <a:pt x="314276" y="34640"/>
                    <a:pt x="328886" y="34640"/>
                    <a:pt x="343496" y="34640"/>
                  </a:cubicBezTo>
                  <a:cubicBezTo>
                    <a:pt x="347267" y="34640"/>
                    <a:pt x="349623" y="36054"/>
                    <a:pt x="350566" y="38881"/>
                  </a:cubicBezTo>
                  <a:cubicBezTo>
                    <a:pt x="351508" y="41709"/>
                    <a:pt x="350094" y="43123"/>
                    <a:pt x="346324" y="43123"/>
                  </a:cubicBezTo>
                  <a:cubicBezTo>
                    <a:pt x="325587" y="42652"/>
                    <a:pt x="306264" y="43594"/>
                    <a:pt x="288355" y="45951"/>
                  </a:cubicBezTo>
                  <a:cubicBezTo>
                    <a:pt x="285528" y="46422"/>
                    <a:pt x="283407" y="45715"/>
                    <a:pt x="281993" y="43830"/>
                  </a:cubicBezTo>
                  <a:cubicBezTo>
                    <a:pt x="280579" y="41473"/>
                    <a:pt x="280815" y="39117"/>
                    <a:pt x="282700" y="36761"/>
                  </a:cubicBezTo>
                  <a:cubicBezTo>
                    <a:pt x="287884" y="32990"/>
                    <a:pt x="293540" y="32283"/>
                    <a:pt x="299666" y="34640"/>
                  </a:cubicBezTo>
                  <a:close/>
                  <a:moveTo>
                    <a:pt x="118059" y="34640"/>
                  </a:moveTo>
                  <a:cubicBezTo>
                    <a:pt x="110989" y="35111"/>
                    <a:pt x="105334" y="35347"/>
                    <a:pt x="101092" y="35347"/>
                  </a:cubicBezTo>
                  <a:cubicBezTo>
                    <a:pt x="95437" y="34875"/>
                    <a:pt x="93080" y="36761"/>
                    <a:pt x="94023" y="41002"/>
                  </a:cubicBezTo>
                  <a:cubicBezTo>
                    <a:pt x="94023" y="43359"/>
                    <a:pt x="94023" y="47365"/>
                    <a:pt x="94023" y="53020"/>
                  </a:cubicBezTo>
                  <a:cubicBezTo>
                    <a:pt x="93552" y="55376"/>
                    <a:pt x="95201" y="56790"/>
                    <a:pt x="98971" y="57262"/>
                  </a:cubicBezTo>
                  <a:cubicBezTo>
                    <a:pt x="107926" y="58676"/>
                    <a:pt x="117587" y="59382"/>
                    <a:pt x="127956" y="59382"/>
                  </a:cubicBezTo>
                  <a:cubicBezTo>
                    <a:pt x="134082" y="59854"/>
                    <a:pt x="137381" y="57262"/>
                    <a:pt x="137853" y="51606"/>
                  </a:cubicBezTo>
                  <a:cubicBezTo>
                    <a:pt x="137853" y="47365"/>
                    <a:pt x="137853" y="43359"/>
                    <a:pt x="137853" y="39588"/>
                  </a:cubicBezTo>
                  <a:cubicBezTo>
                    <a:pt x="137381" y="35818"/>
                    <a:pt x="134082" y="34168"/>
                    <a:pt x="127956" y="34640"/>
                  </a:cubicBezTo>
                  <a:cubicBezTo>
                    <a:pt x="126070" y="34640"/>
                    <a:pt x="122771" y="34640"/>
                    <a:pt x="118059" y="34640"/>
                  </a:cubicBezTo>
                  <a:close/>
                  <a:moveTo>
                    <a:pt x="264320" y="9190"/>
                  </a:moveTo>
                  <a:cubicBezTo>
                    <a:pt x="268090" y="11547"/>
                    <a:pt x="270918" y="12489"/>
                    <a:pt x="272803" y="12018"/>
                  </a:cubicBezTo>
                  <a:cubicBezTo>
                    <a:pt x="296367" y="10133"/>
                    <a:pt x="323702" y="10133"/>
                    <a:pt x="354807" y="12018"/>
                  </a:cubicBezTo>
                  <a:cubicBezTo>
                    <a:pt x="358106" y="12018"/>
                    <a:pt x="360463" y="11547"/>
                    <a:pt x="361876" y="10604"/>
                  </a:cubicBezTo>
                  <a:cubicBezTo>
                    <a:pt x="371302" y="7776"/>
                    <a:pt x="376015" y="11547"/>
                    <a:pt x="376015" y="21915"/>
                  </a:cubicBezTo>
                  <a:cubicBezTo>
                    <a:pt x="373659" y="40767"/>
                    <a:pt x="374601" y="66216"/>
                    <a:pt x="378843" y="98264"/>
                  </a:cubicBezTo>
                  <a:cubicBezTo>
                    <a:pt x="380257" y="106276"/>
                    <a:pt x="377193" y="110989"/>
                    <a:pt x="369653" y="112402"/>
                  </a:cubicBezTo>
                  <a:cubicBezTo>
                    <a:pt x="363055" y="113345"/>
                    <a:pt x="359520" y="111460"/>
                    <a:pt x="359049" y="106747"/>
                  </a:cubicBezTo>
                  <a:cubicBezTo>
                    <a:pt x="359049" y="78941"/>
                    <a:pt x="359049" y="61268"/>
                    <a:pt x="359049" y="53727"/>
                  </a:cubicBezTo>
                  <a:cubicBezTo>
                    <a:pt x="358577" y="43359"/>
                    <a:pt x="358106" y="34640"/>
                    <a:pt x="357635" y="27570"/>
                  </a:cubicBezTo>
                  <a:cubicBezTo>
                    <a:pt x="357164" y="25214"/>
                    <a:pt x="355278" y="23800"/>
                    <a:pt x="351979" y="23329"/>
                  </a:cubicBezTo>
                  <a:cubicBezTo>
                    <a:pt x="332657" y="23329"/>
                    <a:pt x="320167" y="23329"/>
                    <a:pt x="314512" y="23329"/>
                  </a:cubicBezTo>
                  <a:cubicBezTo>
                    <a:pt x="307443" y="23800"/>
                    <a:pt x="297781" y="24271"/>
                    <a:pt x="285528" y="24743"/>
                  </a:cubicBezTo>
                  <a:cubicBezTo>
                    <a:pt x="274217" y="25214"/>
                    <a:pt x="269033" y="28513"/>
                    <a:pt x="269975" y="34640"/>
                  </a:cubicBezTo>
                  <a:cubicBezTo>
                    <a:pt x="270446" y="54905"/>
                    <a:pt x="270211" y="68101"/>
                    <a:pt x="269268" y="74228"/>
                  </a:cubicBezTo>
                  <a:cubicBezTo>
                    <a:pt x="268797" y="81297"/>
                    <a:pt x="266912" y="87660"/>
                    <a:pt x="263613" y="93315"/>
                  </a:cubicBezTo>
                  <a:cubicBezTo>
                    <a:pt x="252302" y="110282"/>
                    <a:pt x="239813" y="112402"/>
                    <a:pt x="226145" y="99678"/>
                  </a:cubicBezTo>
                  <a:cubicBezTo>
                    <a:pt x="224731" y="97792"/>
                    <a:pt x="224260" y="96379"/>
                    <a:pt x="224731" y="95436"/>
                  </a:cubicBezTo>
                  <a:cubicBezTo>
                    <a:pt x="225203" y="94022"/>
                    <a:pt x="226617" y="93315"/>
                    <a:pt x="228973" y="93315"/>
                  </a:cubicBezTo>
                  <a:cubicBezTo>
                    <a:pt x="246411" y="89545"/>
                    <a:pt x="255365" y="77056"/>
                    <a:pt x="255836" y="55848"/>
                  </a:cubicBezTo>
                  <a:cubicBezTo>
                    <a:pt x="255836" y="44537"/>
                    <a:pt x="255601" y="37703"/>
                    <a:pt x="255130" y="35347"/>
                  </a:cubicBezTo>
                  <a:cubicBezTo>
                    <a:pt x="255130" y="32048"/>
                    <a:pt x="254187" y="28277"/>
                    <a:pt x="252302" y="24036"/>
                  </a:cubicBezTo>
                  <a:cubicBezTo>
                    <a:pt x="250417" y="11311"/>
                    <a:pt x="254423" y="6362"/>
                    <a:pt x="264320" y="9190"/>
                  </a:cubicBezTo>
                  <a:close/>
                  <a:moveTo>
                    <a:pt x="82712" y="0"/>
                  </a:moveTo>
                  <a:cubicBezTo>
                    <a:pt x="89781" y="471"/>
                    <a:pt x="93552" y="3770"/>
                    <a:pt x="94023" y="9897"/>
                  </a:cubicBezTo>
                  <a:cubicBezTo>
                    <a:pt x="94023" y="13196"/>
                    <a:pt x="94023" y="16495"/>
                    <a:pt x="94023" y="19794"/>
                  </a:cubicBezTo>
                  <a:cubicBezTo>
                    <a:pt x="94023" y="24036"/>
                    <a:pt x="95908" y="25921"/>
                    <a:pt x="99678" y="25450"/>
                  </a:cubicBezTo>
                  <a:cubicBezTo>
                    <a:pt x="120415" y="25921"/>
                    <a:pt x="134082" y="24507"/>
                    <a:pt x="140680" y="21208"/>
                  </a:cubicBezTo>
                  <a:cubicBezTo>
                    <a:pt x="148692" y="20737"/>
                    <a:pt x="153405" y="24507"/>
                    <a:pt x="154819" y="32519"/>
                  </a:cubicBezTo>
                  <a:cubicBezTo>
                    <a:pt x="154819" y="36761"/>
                    <a:pt x="154583" y="43359"/>
                    <a:pt x="154112" y="52313"/>
                  </a:cubicBezTo>
                  <a:cubicBezTo>
                    <a:pt x="153641" y="60325"/>
                    <a:pt x="153405" y="65980"/>
                    <a:pt x="153405" y="69280"/>
                  </a:cubicBezTo>
                  <a:cubicBezTo>
                    <a:pt x="152463" y="77763"/>
                    <a:pt x="147278" y="80119"/>
                    <a:pt x="137853" y="76349"/>
                  </a:cubicBezTo>
                  <a:cubicBezTo>
                    <a:pt x="130312" y="72579"/>
                    <a:pt x="119944" y="70458"/>
                    <a:pt x="106748" y="69986"/>
                  </a:cubicBezTo>
                  <a:cubicBezTo>
                    <a:pt x="97322" y="69986"/>
                    <a:pt x="93080" y="71872"/>
                    <a:pt x="94023" y="75642"/>
                  </a:cubicBezTo>
                  <a:cubicBezTo>
                    <a:pt x="94023" y="76584"/>
                    <a:pt x="94023" y="78941"/>
                    <a:pt x="94023" y="82711"/>
                  </a:cubicBezTo>
                  <a:cubicBezTo>
                    <a:pt x="94494" y="91666"/>
                    <a:pt x="94730" y="97792"/>
                    <a:pt x="94730" y="101092"/>
                  </a:cubicBezTo>
                  <a:cubicBezTo>
                    <a:pt x="94730" y="108632"/>
                    <a:pt x="90959" y="112874"/>
                    <a:pt x="83419" y="113816"/>
                  </a:cubicBezTo>
                  <a:cubicBezTo>
                    <a:pt x="78235" y="114288"/>
                    <a:pt x="75407" y="112402"/>
                    <a:pt x="74936" y="108161"/>
                  </a:cubicBezTo>
                  <a:cubicBezTo>
                    <a:pt x="75407" y="100620"/>
                    <a:pt x="75643" y="89781"/>
                    <a:pt x="75643" y="75642"/>
                  </a:cubicBezTo>
                  <a:cubicBezTo>
                    <a:pt x="76114" y="69986"/>
                    <a:pt x="69044" y="68573"/>
                    <a:pt x="54435" y="71400"/>
                  </a:cubicBezTo>
                  <a:cubicBezTo>
                    <a:pt x="47365" y="72814"/>
                    <a:pt x="40767" y="74935"/>
                    <a:pt x="34640" y="77763"/>
                  </a:cubicBezTo>
                  <a:cubicBezTo>
                    <a:pt x="24272" y="82947"/>
                    <a:pt x="19088" y="81533"/>
                    <a:pt x="19088" y="73521"/>
                  </a:cubicBezTo>
                  <a:cubicBezTo>
                    <a:pt x="19088" y="71636"/>
                    <a:pt x="18852" y="68573"/>
                    <a:pt x="18381" y="64331"/>
                  </a:cubicBezTo>
                  <a:cubicBezTo>
                    <a:pt x="17910" y="47836"/>
                    <a:pt x="17203" y="36761"/>
                    <a:pt x="16260" y="31105"/>
                  </a:cubicBezTo>
                  <a:cubicBezTo>
                    <a:pt x="15789" y="23564"/>
                    <a:pt x="19795" y="21208"/>
                    <a:pt x="28278" y="24036"/>
                  </a:cubicBezTo>
                  <a:cubicBezTo>
                    <a:pt x="41003" y="27335"/>
                    <a:pt x="54906" y="27806"/>
                    <a:pt x="69987" y="25450"/>
                  </a:cubicBezTo>
                  <a:cubicBezTo>
                    <a:pt x="72815" y="25450"/>
                    <a:pt x="74229" y="23564"/>
                    <a:pt x="74229" y="19794"/>
                  </a:cubicBezTo>
                  <a:cubicBezTo>
                    <a:pt x="74229" y="15553"/>
                    <a:pt x="74229" y="10840"/>
                    <a:pt x="74229" y="5655"/>
                  </a:cubicBezTo>
                  <a:cubicBezTo>
                    <a:pt x="74700" y="1885"/>
                    <a:pt x="77528" y="0"/>
                    <a:pt x="827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-30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隶书简体" panose="03000509000000000000" pitchFamily="65" charset="-122"/>
                <a:ea typeface="方正隶书简体" panose="03000509000000000000" pitchFamily="65" charset="-122"/>
                <a:cs typeface="+mn-cs"/>
              </a:endParaRPr>
            </a:p>
          </p:txBody>
        </p:sp>
        <p:sp>
          <p:nvSpPr>
            <p:cNvPr id="5138" name="Freeform 29"/>
            <p:cNvSpPr/>
            <p:nvPr/>
          </p:nvSpPr>
          <p:spPr>
            <a:xfrm>
              <a:off x="-3904912" y="1482687"/>
              <a:ext cx="979908" cy="875642"/>
            </a:xfrm>
            <a:custGeom>
              <a:avLst/>
              <a:gdLst/>
              <a:ahLst/>
              <a:cxnLst>
                <a:cxn ang="0">
                  <a:pos x="418546" y="7818"/>
                </a:cxn>
                <a:cxn ang="0">
                  <a:pos x="653098" y="556137"/>
                </a:cxn>
                <a:cxn ang="0">
                  <a:pos x="379454" y="281456"/>
                </a:cxn>
                <a:cxn ang="0">
                  <a:pos x="483699" y="176692"/>
                </a:cxn>
                <a:cxn ang="0">
                  <a:pos x="418546" y="112061"/>
                </a:cxn>
                <a:cxn ang="0">
                  <a:pos x="286154" y="139165"/>
                </a:cxn>
                <a:cxn ang="0">
                  <a:pos x="78184" y="347130"/>
                </a:cxn>
                <a:cxn ang="0">
                  <a:pos x="195982" y="463882"/>
                </a:cxn>
                <a:cxn ang="0">
                  <a:pos x="274687" y="386221"/>
                </a:cxn>
                <a:cxn ang="0">
                  <a:pos x="548331" y="659859"/>
                </a:cxn>
                <a:cxn ang="0">
                  <a:pos x="91736" y="568125"/>
                </a:cxn>
                <a:cxn ang="0">
                  <a:pos x="25540" y="634319"/>
                </a:cxn>
                <a:cxn ang="0">
                  <a:pos x="82875" y="707289"/>
                </a:cxn>
                <a:cxn ang="0">
                  <a:pos x="75057" y="714586"/>
                </a:cxn>
                <a:cxn ang="0">
                  <a:pos x="63590" y="712502"/>
                </a:cxn>
                <a:cxn ang="0">
                  <a:pos x="0" y="778696"/>
                </a:cxn>
                <a:cxn ang="0">
                  <a:pos x="64111" y="842284"/>
                </a:cxn>
                <a:cxn ang="0">
                  <a:pos x="129786" y="778175"/>
                </a:cxn>
                <a:cxn ang="0">
                  <a:pos x="127701" y="766187"/>
                </a:cxn>
                <a:cxn ang="0">
                  <a:pos x="138125" y="756284"/>
                </a:cxn>
                <a:cxn ang="0">
                  <a:pos x="654141" y="764623"/>
                </a:cxn>
                <a:cxn ang="0">
                  <a:pos x="730761" y="841763"/>
                </a:cxn>
                <a:cxn ang="0">
                  <a:pos x="835528" y="738041"/>
                </a:cxn>
                <a:cxn ang="0">
                  <a:pos x="758386" y="660380"/>
                </a:cxn>
                <a:cxn ang="0">
                  <a:pos x="418546" y="7818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blipFill rotWithShape="1">
              <a:blip r:embed="rId12" cstate="print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425385" y="927100"/>
            <a:ext cx="94602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3192464"/>
            <a:ext cx="12190413" cy="3665537"/>
          </a:xfrm>
          <a:prstGeom prst="rect">
            <a:avLst/>
          </a:prstGeom>
          <a:gradFill flip="none" rotWithShape="1">
            <a:gsLst>
              <a:gs pos="1000">
                <a:srgbClr val="FFFAF9">
                  <a:alpha val="0"/>
                </a:srgbClr>
              </a:gs>
              <a:gs pos="63000">
                <a:schemeClr val="accent2">
                  <a:alpha val="89000"/>
                  <a:lumMod val="13000"/>
                  <a:lumOff val="8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591300"/>
            <a:ext cx="12190413" cy="266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6151" name="组合 45"/>
          <p:cNvGrpSpPr/>
          <p:nvPr/>
        </p:nvGrpSpPr>
        <p:grpSpPr>
          <a:xfrm>
            <a:off x="232803" y="238125"/>
            <a:ext cx="1906869" cy="693738"/>
            <a:chOff x="-8663956" y="1237132"/>
            <a:chExt cx="6348719" cy="2307093"/>
          </a:xfrm>
        </p:grpSpPr>
        <p:grpSp>
          <p:nvGrpSpPr>
            <p:cNvPr id="11" name="PA_组合 52"/>
            <p:cNvGrpSpPr/>
            <p:nvPr>
              <p:custDataLst>
                <p:tags r:id="rId3"/>
              </p:custDataLst>
            </p:nvPr>
          </p:nvGrpSpPr>
          <p:grpSpPr>
            <a:xfrm>
              <a:off x="-3239919" y="2289623"/>
              <a:ext cx="682555" cy="252505"/>
              <a:chOff x="3378772" y="3087132"/>
              <a:chExt cx="2435711" cy="954266"/>
            </a:xfrm>
            <a:solidFill>
              <a:srgbClr val="C00000"/>
            </a:solidFill>
            <a:effectLst/>
          </p:grpSpPr>
          <p:sp>
            <p:nvSpPr>
              <p:cNvPr id="20" name="Freeform 24"/>
              <p:cNvSpPr/>
              <p:nvPr/>
            </p:nvSpPr>
            <p:spPr bwMode="auto">
              <a:xfrm rot="625348">
                <a:off x="3378772" y="3087132"/>
                <a:ext cx="1625601" cy="920749"/>
              </a:xfrm>
              <a:custGeom>
                <a:avLst/>
                <a:gdLst>
                  <a:gd name="T0" fmla="*/ 744 w 1024"/>
                  <a:gd name="T1" fmla="*/ 188 h 580"/>
                  <a:gd name="T2" fmla="*/ 744 w 1024"/>
                  <a:gd name="T3" fmla="*/ 236 h 580"/>
                  <a:gd name="T4" fmla="*/ 710 w 1024"/>
                  <a:gd name="T5" fmla="*/ 280 h 580"/>
                  <a:gd name="T6" fmla="*/ 614 w 1024"/>
                  <a:gd name="T7" fmla="*/ 324 h 580"/>
                  <a:gd name="T8" fmla="*/ 508 w 1024"/>
                  <a:gd name="T9" fmla="*/ 348 h 580"/>
                  <a:gd name="T10" fmla="*/ 428 w 1024"/>
                  <a:gd name="T11" fmla="*/ 340 h 580"/>
                  <a:gd name="T12" fmla="*/ 378 w 1024"/>
                  <a:gd name="T13" fmla="*/ 316 h 580"/>
                  <a:gd name="T14" fmla="*/ 342 w 1024"/>
                  <a:gd name="T15" fmla="*/ 268 h 580"/>
                  <a:gd name="T16" fmla="*/ 346 w 1024"/>
                  <a:gd name="T17" fmla="*/ 222 h 580"/>
                  <a:gd name="T18" fmla="*/ 390 w 1024"/>
                  <a:gd name="T19" fmla="*/ 170 h 580"/>
                  <a:gd name="T20" fmla="*/ 414 w 1024"/>
                  <a:gd name="T21" fmla="*/ 122 h 580"/>
                  <a:gd name="T22" fmla="*/ 442 w 1024"/>
                  <a:gd name="T23" fmla="*/ 60 h 580"/>
                  <a:gd name="T24" fmla="*/ 488 w 1024"/>
                  <a:gd name="T25" fmla="*/ 24 h 580"/>
                  <a:gd name="T26" fmla="*/ 564 w 1024"/>
                  <a:gd name="T27" fmla="*/ 12 h 580"/>
                  <a:gd name="T28" fmla="*/ 656 w 1024"/>
                  <a:gd name="T29" fmla="*/ 30 h 580"/>
                  <a:gd name="T30" fmla="*/ 752 w 1024"/>
                  <a:gd name="T31" fmla="*/ 30 h 580"/>
                  <a:gd name="T32" fmla="*/ 846 w 1024"/>
                  <a:gd name="T33" fmla="*/ 0 h 580"/>
                  <a:gd name="T34" fmla="*/ 906 w 1024"/>
                  <a:gd name="T35" fmla="*/ 10 h 580"/>
                  <a:gd name="T36" fmla="*/ 940 w 1024"/>
                  <a:gd name="T37" fmla="*/ 34 h 580"/>
                  <a:gd name="T38" fmla="*/ 980 w 1024"/>
                  <a:gd name="T39" fmla="*/ 104 h 580"/>
                  <a:gd name="T40" fmla="*/ 978 w 1024"/>
                  <a:gd name="T41" fmla="*/ 142 h 580"/>
                  <a:gd name="T42" fmla="*/ 1006 w 1024"/>
                  <a:gd name="T43" fmla="*/ 178 h 580"/>
                  <a:gd name="T44" fmla="*/ 1024 w 1024"/>
                  <a:gd name="T45" fmla="*/ 232 h 580"/>
                  <a:gd name="T46" fmla="*/ 1004 w 1024"/>
                  <a:gd name="T47" fmla="*/ 308 h 580"/>
                  <a:gd name="T48" fmla="*/ 930 w 1024"/>
                  <a:gd name="T49" fmla="*/ 394 h 580"/>
                  <a:gd name="T50" fmla="*/ 798 w 1024"/>
                  <a:gd name="T51" fmla="*/ 492 h 580"/>
                  <a:gd name="T52" fmla="*/ 698 w 1024"/>
                  <a:gd name="T53" fmla="*/ 522 h 580"/>
                  <a:gd name="T54" fmla="*/ 536 w 1024"/>
                  <a:gd name="T55" fmla="*/ 526 h 580"/>
                  <a:gd name="T56" fmla="*/ 352 w 1024"/>
                  <a:gd name="T57" fmla="*/ 476 h 580"/>
                  <a:gd name="T58" fmla="*/ 260 w 1024"/>
                  <a:gd name="T59" fmla="*/ 448 h 580"/>
                  <a:gd name="T60" fmla="*/ 174 w 1024"/>
                  <a:gd name="T61" fmla="*/ 450 h 580"/>
                  <a:gd name="T62" fmla="*/ 92 w 1024"/>
                  <a:gd name="T63" fmla="*/ 492 h 580"/>
                  <a:gd name="T64" fmla="*/ 0 w 1024"/>
                  <a:gd name="T65" fmla="*/ 580 h 580"/>
                  <a:gd name="T66" fmla="*/ 40 w 1024"/>
                  <a:gd name="T67" fmla="*/ 514 h 580"/>
                  <a:gd name="T68" fmla="*/ 110 w 1024"/>
                  <a:gd name="T69" fmla="*/ 444 h 580"/>
                  <a:gd name="T70" fmla="*/ 168 w 1024"/>
                  <a:gd name="T71" fmla="*/ 412 h 580"/>
                  <a:gd name="T72" fmla="*/ 254 w 1024"/>
                  <a:gd name="T73" fmla="*/ 390 h 580"/>
                  <a:gd name="T74" fmla="*/ 376 w 1024"/>
                  <a:gd name="T75" fmla="*/ 398 h 580"/>
                  <a:gd name="T76" fmla="*/ 498 w 1024"/>
                  <a:gd name="T77" fmla="*/ 434 h 580"/>
                  <a:gd name="T78" fmla="*/ 580 w 1024"/>
                  <a:gd name="T79" fmla="*/ 446 h 580"/>
                  <a:gd name="T80" fmla="*/ 652 w 1024"/>
                  <a:gd name="T81" fmla="*/ 436 h 580"/>
                  <a:gd name="T82" fmla="*/ 772 w 1024"/>
                  <a:gd name="T83" fmla="*/ 370 h 580"/>
                  <a:gd name="T84" fmla="*/ 838 w 1024"/>
                  <a:gd name="T85" fmla="*/ 296 h 580"/>
                  <a:gd name="T86" fmla="*/ 868 w 1024"/>
                  <a:gd name="T87" fmla="*/ 220 h 580"/>
                  <a:gd name="T88" fmla="*/ 866 w 1024"/>
                  <a:gd name="T89" fmla="*/ 154 h 580"/>
                  <a:gd name="T90" fmla="*/ 848 w 1024"/>
                  <a:gd name="T91" fmla="*/ 110 h 580"/>
                  <a:gd name="T92" fmla="*/ 812 w 1024"/>
                  <a:gd name="T93" fmla="*/ 80 h 580"/>
                  <a:gd name="T94" fmla="*/ 756 w 1024"/>
                  <a:gd name="T95" fmla="*/ 78 h 580"/>
                  <a:gd name="T96" fmla="*/ 712 w 1024"/>
                  <a:gd name="T97" fmla="*/ 86 h 580"/>
                  <a:gd name="T98" fmla="*/ 602 w 1024"/>
                  <a:gd name="T99" fmla="*/ 96 h 580"/>
                  <a:gd name="T100" fmla="*/ 556 w 1024"/>
                  <a:gd name="T101" fmla="*/ 128 h 580"/>
                  <a:gd name="T102" fmla="*/ 522 w 1024"/>
                  <a:gd name="T103" fmla="*/ 182 h 580"/>
                  <a:gd name="T104" fmla="*/ 526 w 1024"/>
                  <a:gd name="T105" fmla="*/ 230 h 580"/>
                  <a:gd name="T106" fmla="*/ 552 w 1024"/>
                  <a:gd name="T107" fmla="*/ 264 h 580"/>
                  <a:gd name="T108" fmla="*/ 598 w 1024"/>
                  <a:gd name="T109" fmla="*/ 276 h 580"/>
                  <a:gd name="T110" fmla="*/ 646 w 1024"/>
                  <a:gd name="T111" fmla="*/ 262 h 580"/>
                  <a:gd name="T112" fmla="*/ 706 w 1024"/>
                  <a:gd name="T113" fmla="*/ 222 h 580"/>
                  <a:gd name="T114" fmla="*/ 732 w 1024"/>
                  <a:gd name="T115" fmla="*/ 16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24" h="580">
                    <a:moveTo>
                      <a:pt x="732" y="160"/>
                    </a:moveTo>
                    <a:lnTo>
                      <a:pt x="732" y="160"/>
                    </a:lnTo>
                    <a:lnTo>
                      <a:pt x="740" y="174"/>
                    </a:lnTo>
                    <a:lnTo>
                      <a:pt x="744" y="188"/>
                    </a:lnTo>
                    <a:lnTo>
                      <a:pt x="748" y="206"/>
                    </a:lnTo>
                    <a:lnTo>
                      <a:pt x="750" y="216"/>
                    </a:lnTo>
                    <a:lnTo>
                      <a:pt x="748" y="226"/>
                    </a:lnTo>
                    <a:lnTo>
                      <a:pt x="744" y="236"/>
                    </a:lnTo>
                    <a:lnTo>
                      <a:pt x="740" y="248"/>
                    </a:lnTo>
                    <a:lnTo>
                      <a:pt x="732" y="258"/>
                    </a:lnTo>
                    <a:lnTo>
                      <a:pt x="722" y="270"/>
                    </a:lnTo>
                    <a:lnTo>
                      <a:pt x="710" y="280"/>
                    </a:lnTo>
                    <a:lnTo>
                      <a:pt x="692" y="290"/>
                    </a:lnTo>
                    <a:lnTo>
                      <a:pt x="692" y="290"/>
                    </a:lnTo>
                    <a:lnTo>
                      <a:pt x="654" y="308"/>
                    </a:lnTo>
                    <a:lnTo>
                      <a:pt x="614" y="324"/>
                    </a:lnTo>
                    <a:lnTo>
                      <a:pt x="572" y="338"/>
                    </a:lnTo>
                    <a:lnTo>
                      <a:pt x="550" y="342"/>
                    </a:lnTo>
                    <a:lnTo>
                      <a:pt x="530" y="346"/>
                    </a:lnTo>
                    <a:lnTo>
                      <a:pt x="508" y="348"/>
                    </a:lnTo>
                    <a:lnTo>
                      <a:pt x="488" y="348"/>
                    </a:lnTo>
                    <a:lnTo>
                      <a:pt x="466" y="346"/>
                    </a:lnTo>
                    <a:lnTo>
                      <a:pt x="448" y="344"/>
                    </a:lnTo>
                    <a:lnTo>
                      <a:pt x="428" y="340"/>
                    </a:lnTo>
                    <a:lnTo>
                      <a:pt x="410" y="334"/>
                    </a:lnTo>
                    <a:lnTo>
                      <a:pt x="394" y="326"/>
                    </a:lnTo>
                    <a:lnTo>
                      <a:pt x="378" y="316"/>
                    </a:lnTo>
                    <a:lnTo>
                      <a:pt x="378" y="316"/>
                    </a:lnTo>
                    <a:lnTo>
                      <a:pt x="364" y="304"/>
                    </a:lnTo>
                    <a:lnTo>
                      <a:pt x="354" y="292"/>
                    </a:lnTo>
                    <a:lnTo>
                      <a:pt x="346" y="280"/>
                    </a:lnTo>
                    <a:lnTo>
                      <a:pt x="342" y="268"/>
                    </a:lnTo>
                    <a:lnTo>
                      <a:pt x="340" y="256"/>
                    </a:lnTo>
                    <a:lnTo>
                      <a:pt x="340" y="244"/>
                    </a:lnTo>
                    <a:lnTo>
                      <a:pt x="342" y="232"/>
                    </a:lnTo>
                    <a:lnTo>
                      <a:pt x="346" y="222"/>
                    </a:lnTo>
                    <a:lnTo>
                      <a:pt x="352" y="210"/>
                    </a:lnTo>
                    <a:lnTo>
                      <a:pt x="358" y="200"/>
                    </a:lnTo>
                    <a:lnTo>
                      <a:pt x="374" y="184"/>
                    </a:lnTo>
                    <a:lnTo>
                      <a:pt x="390" y="170"/>
                    </a:lnTo>
                    <a:lnTo>
                      <a:pt x="408" y="160"/>
                    </a:lnTo>
                    <a:lnTo>
                      <a:pt x="408" y="160"/>
                    </a:lnTo>
                    <a:lnTo>
                      <a:pt x="410" y="142"/>
                    </a:lnTo>
                    <a:lnTo>
                      <a:pt x="414" y="122"/>
                    </a:lnTo>
                    <a:lnTo>
                      <a:pt x="422" y="98"/>
                    </a:lnTo>
                    <a:lnTo>
                      <a:pt x="428" y="84"/>
                    </a:lnTo>
                    <a:lnTo>
                      <a:pt x="434" y="72"/>
                    </a:lnTo>
                    <a:lnTo>
                      <a:pt x="442" y="60"/>
                    </a:lnTo>
                    <a:lnTo>
                      <a:pt x="452" y="50"/>
                    </a:lnTo>
                    <a:lnTo>
                      <a:pt x="462" y="40"/>
                    </a:lnTo>
                    <a:lnTo>
                      <a:pt x="474" y="32"/>
                    </a:lnTo>
                    <a:lnTo>
                      <a:pt x="488" y="24"/>
                    </a:lnTo>
                    <a:lnTo>
                      <a:pt x="506" y="20"/>
                    </a:lnTo>
                    <a:lnTo>
                      <a:pt x="506" y="20"/>
                    </a:lnTo>
                    <a:lnTo>
                      <a:pt x="536" y="14"/>
                    </a:lnTo>
                    <a:lnTo>
                      <a:pt x="564" y="12"/>
                    </a:lnTo>
                    <a:lnTo>
                      <a:pt x="588" y="14"/>
                    </a:lnTo>
                    <a:lnTo>
                      <a:pt x="612" y="16"/>
                    </a:lnTo>
                    <a:lnTo>
                      <a:pt x="632" y="22"/>
                    </a:lnTo>
                    <a:lnTo>
                      <a:pt x="656" y="30"/>
                    </a:lnTo>
                    <a:lnTo>
                      <a:pt x="708" y="54"/>
                    </a:lnTo>
                    <a:lnTo>
                      <a:pt x="708" y="54"/>
                    </a:lnTo>
                    <a:lnTo>
                      <a:pt x="730" y="42"/>
                    </a:lnTo>
                    <a:lnTo>
                      <a:pt x="752" y="30"/>
                    </a:lnTo>
                    <a:lnTo>
                      <a:pt x="780" y="18"/>
                    </a:lnTo>
                    <a:lnTo>
                      <a:pt x="812" y="6"/>
                    </a:lnTo>
                    <a:lnTo>
                      <a:pt x="828" y="4"/>
                    </a:lnTo>
                    <a:lnTo>
                      <a:pt x="846" y="0"/>
                    </a:lnTo>
                    <a:lnTo>
                      <a:pt x="862" y="0"/>
                    </a:lnTo>
                    <a:lnTo>
                      <a:pt x="878" y="0"/>
                    </a:lnTo>
                    <a:lnTo>
                      <a:pt x="892" y="4"/>
                    </a:lnTo>
                    <a:lnTo>
                      <a:pt x="906" y="10"/>
                    </a:lnTo>
                    <a:lnTo>
                      <a:pt x="906" y="10"/>
                    </a:lnTo>
                    <a:lnTo>
                      <a:pt x="918" y="18"/>
                    </a:lnTo>
                    <a:lnTo>
                      <a:pt x="930" y="26"/>
                    </a:lnTo>
                    <a:lnTo>
                      <a:pt x="940" y="34"/>
                    </a:lnTo>
                    <a:lnTo>
                      <a:pt x="950" y="44"/>
                    </a:lnTo>
                    <a:lnTo>
                      <a:pt x="964" y="64"/>
                    </a:lnTo>
                    <a:lnTo>
                      <a:pt x="974" y="84"/>
                    </a:lnTo>
                    <a:lnTo>
                      <a:pt x="980" y="104"/>
                    </a:lnTo>
                    <a:lnTo>
                      <a:pt x="984" y="120"/>
                    </a:lnTo>
                    <a:lnTo>
                      <a:pt x="982" y="134"/>
                    </a:lnTo>
                    <a:lnTo>
                      <a:pt x="980" y="140"/>
                    </a:lnTo>
                    <a:lnTo>
                      <a:pt x="978" y="142"/>
                    </a:lnTo>
                    <a:lnTo>
                      <a:pt x="978" y="142"/>
                    </a:lnTo>
                    <a:lnTo>
                      <a:pt x="982" y="146"/>
                    </a:lnTo>
                    <a:lnTo>
                      <a:pt x="994" y="158"/>
                    </a:lnTo>
                    <a:lnTo>
                      <a:pt x="1006" y="178"/>
                    </a:lnTo>
                    <a:lnTo>
                      <a:pt x="1012" y="188"/>
                    </a:lnTo>
                    <a:lnTo>
                      <a:pt x="1018" y="202"/>
                    </a:lnTo>
                    <a:lnTo>
                      <a:pt x="1022" y="216"/>
                    </a:lnTo>
                    <a:lnTo>
                      <a:pt x="1024" y="232"/>
                    </a:lnTo>
                    <a:lnTo>
                      <a:pt x="1024" y="250"/>
                    </a:lnTo>
                    <a:lnTo>
                      <a:pt x="1020" y="268"/>
                    </a:lnTo>
                    <a:lnTo>
                      <a:pt x="1014" y="288"/>
                    </a:lnTo>
                    <a:lnTo>
                      <a:pt x="1004" y="308"/>
                    </a:lnTo>
                    <a:lnTo>
                      <a:pt x="990" y="330"/>
                    </a:lnTo>
                    <a:lnTo>
                      <a:pt x="970" y="352"/>
                    </a:lnTo>
                    <a:lnTo>
                      <a:pt x="970" y="352"/>
                    </a:lnTo>
                    <a:lnTo>
                      <a:pt x="930" y="394"/>
                    </a:lnTo>
                    <a:lnTo>
                      <a:pt x="892" y="428"/>
                    </a:lnTo>
                    <a:lnTo>
                      <a:pt x="860" y="454"/>
                    </a:lnTo>
                    <a:lnTo>
                      <a:pt x="828" y="476"/>
                    </a:lnTo>
                    <a:lnTo>
                      <a:pt x="798" y="492"/>
                    </a:lnTo>
                    <a:lnTo>
                      <a:pt x="768" y="504"/>
                    </a:lnTo>
                    <a:lnTo>
                      <a:pt x="734" y="514"/>
                    </a:lnTo>
                    <a:lnTo>
                      <a:pt x="698" y="522"/>
                    </a:lnTo>
                    <a:lnTo>
                      <a:pt x="698" y="522"/>
                    </a:lnTo>
                    <a:lnTo>
                      <a:pt x="658" y="528"/>
                    </a:lnTo>
                    <a:lnTo>
                      <a:pt x="618" y="530"/>
                    </a:lnTo>
                    <a:lnTo>
                      <a:pt x="578" y="530"/>
                    </a:lnTo>
                    <a:lnTo>
                      <a:pt x="536" y="526"/>
                    </a:lnTo>
                    <a:lnTo>
                      <a:pt x="494" y="518"/>
                    </a:lnTo>
                    <a:lnTo>
                      <a:pt x="448" y="508"/>
                    </a:lnTo>
                    <a:lnTo>
                      <a:pt x="402" y="494"/>
                    </a:lnTo>
                    <a:lnTo>
                      <a:pt x="352" y="476"/>
                    </a:lnTo>
                    <a:lnTo>
                      <a:pt x="352" y="476"/>
                    </a:lnTo>
                    <a:lnTo>
                      <a:pt x="304" y="458"/>
                    </a:lnTo>
                    <a:lnTo>
                      <a:pt x="282" y="452"/>
                    </a:lnTo>
                    <a:lnTo>
                      <a:pt x="260" y="448"/>
                    </a:lnTo>
                    <a:lnTo>
                      <a:pt x="238" y="446"/>
                    </a:lnTo>
                    <a:lnTo>
                      <a:pt x="216" y="446"/>
                    </a:lnTo>
                    <a:lnTo>
                      <a:pt x="196" y="446"/>
                    </a:lnTo>
                    <a:lnTo>
                      <a:pt x="174" y="450"/>
                    </a:lnTo>
                    <a:lnTo>
                      <a:pt x="154" y="456"/>
                    </a:lnTo>
                    <a:lnTo>
                      <a:pt x="134" y="466"/>
                    </a:lnTo>
                    <a:lnTo>
                      <a:pt x="112" y="478"/>
                    </a:lnTo>
                    <a:lnTo>
                      <a:pt x="92" y="492"/>
                    </a:lnTo>
                    <a:lnTo>
                      <a:pt x="70" y="508"/>
                    </a:lnTo>
                    <a:lnTo>
                      <a:pt x="48" y="528"/>
                    </a:lnTo>
                    <a:lnTo>
                      <a:pt x="24" y="552"/>
                    </a:lnTo>
                    <a:lnTo>
                      <a:pt x="0" y="580"/>
                    </a:lnTo>
                    <a:lnTo>
                      <a:pt x="0" y="580"/>
                    </a:lnTo>
                    <a:lnTo>
                      <a:pt x="10" y="560"/>
                    </a:lnTo>
                    <a:lnTo>
                      <a:pt x="22" y="538"/>
                    </a:lnTo>
                    <a:lnTo>
                      <a:pt x="40" y="514"/>
                    </a:lnTo>
                    <a:lnTo>
                      <a:pt x="64" y="486"/>
                    </a:lnTo>
                    <a:lnTo>
                      <a:pt x="78" y="472"/>
                    </a:lnTo>
                    <a:lnTo>
                      <a:pt x="94" y="458"/>
                    </a:lnTo>
                    <a:lnTo>
                      <a:pt x="110" y="444"/>
                    </a:lnTo>
                    <a:lnTo>
                      <a:pt x="128" y="432"/>
                    </a:lnTo>
                    <a:lnTo>
                      <a:pt x="148" y="420"/>
                    </a:lnTo>
                    <a:lnTo>
                      <a:pt x="168" y="412"/>
                    </a:lnTo>
                    <a:lnTo>
                      <a:pt x="168" y="412"/>
                    </a:lnTo>
                    <a:lnTo>
                      <a:pt x="190" y="404"/>
                    </a:lnTo>
                    <a:lnTo>
                      <a:pt x="212" y="396"/>
                    </a:lnTo>
                    <a:lnTo>
                      <a:pt x="234" y="392"/>
                    </a:lnTo>
                    <a:lnTo>
                      <a:pt x="254" y="390"/>
                    </a:lnTo>
                    <a:lnTo>
                      <a:pt x="274" y="388"/>
                    </a:lnTo>
                    <a:lnTo>
                      <a:pt x="296" y="388"/>
                    </a:lnTo>
                    <a:lnTo>
                      <a:pt x="336" y="390"/>
                    </a:lnTo>
                    <a:lnTo>
                      <a:pt x="376" y="398"/>
                    </a:lnTo>
                    <a:lnTo>
                      <a:pt x="416" y="408"/>
                    </a:lnTo>
                    <a:lnTo>
                      <a:pt x="458" y="420"/>
                    </a:lnTo>
                    <a:lnTo>
                      <a:pt x="498" y="434"/>
                    </a:lnTo>
                    <a:lnTo>
                      <a:pt x="498" y="434"/>
                    </a:lnTo>
                    <a:lnTo>
                      <a:pt x="520" y="440"/>
                    </a:lnTo>
                    <a:lnTo>
                      <a:pt x="540" y="444"/>
                    </a:lnTo>
                    <a:lnTo>
                      <a:pt x="560" y="446"/>
                    </a:lnTo>
                    <a:lnTo>
                      <a:pt x="580" y="446"/>
                    </a:lnTo>
                    <a:lnTo>
                      <a:pt x="598" y="446"/>
                    </a:lnTo>
                    <a:lnTo>
                      <a:pt x="618" y="444"/>
                    </a:lnTo>
                    <a:lnTo>
                      <a:pt x="636" y="440"/>
                    </a:lnTo>
                    <a:lnTo>
                      <a:pt x="652" y="436"/>
                    </a:lnTo>
                    <a:lnTo>
                      <a:pt x="686" y="424"/>
                    </a:lnTo>
                    <a:lnTo>
                      <a:pt x="718" y="408"/>
                    </a:lnTo>
                    <a:lnTo>
                      <a:pt x="746" y="390"/>
                    </a:lnTo>
                    <a:lnTo>
                      <a:pt x="772" y="370"/>
                    </a:lnTo>
                    <a:lnTo>
                      <a:pt x="772" y="370"/>
                    </a:lnTo>
                    <a:lnTo>
                      <a:pt x="796" y="348"/>
                    </a:lnTo>
                    <a:lnTo>
                      <a:pt x="818" y="322"/>
                    </a:lnTo>
                    <a:lnTo>
                      <a:pt x="838" y="296"/>
                    </a:lnTo>
                    <a:lnTo>
                      <a:pt x="852" y="266"/>
                    </a:lnTo>
                    <a:lnTo>
                      <a:pt x="860" y="250"/>
                    </a:lnTo>
                    <a:lnTo>
                      <a:pt x="864" y="236"/>
                    </a:lnTo>
                    <a:lnTo>
                      <a:pt x="868" y="220"/>
                    </a:lnTo>
                    <a:lnTo>
                      <a:pt x="870" y="204"/>
                    </a:lnTo>
                    <a:lnTo>
                      <a:pt x="870" y="188"/>
                    </a:lnTo>
                    <a:lnTo>
                      <a:pt x="870" y="170"/>
                    </a:lnTo>
                    <a:lnTo>
                      <a:pt x="866" y="154"/>
                    </a:lnTo>
                    <a:lnTo>
                      <a:pt x="862" y="138"/>
                    </a:lnTo>
                    <a:lnTo>
                      <a:pt x="862" y="138"/>
                    </a:lnTo>
                    <a:lnTo>
                      <a:pt x="856" y="122"/>
                    </a:lnTo>
                    <a:lnTo>
                      <a:pt x="848" y="110"/>
                    </a:lnTo>
                    <a:lnTo>
                      <a:pt x="840" y="100"/>
                    </a:lnTo>
                    <a:lnTo>
                      <a:pt x="830" y="92"/>
                    </a:lnTo>
                    <a:lnTo>
                      <a:pt x="822" y="86"/>
                    </a:lnTo>
                    <a:lnTo>
                      <a:pt x="812" y="80"/>
                    </a:lnTo>
                    <a:lnTo>
                      <a:pt x="802" y="78"/>
                    </a:lnTo>
                    <a:lnTo>
                      <a:pt x="792" y="76"/>
                    </a:lnTo>
                    <a:lnTo>
                      <a:pt x="774" y="76"/>
                    </a:lnTo>
                    <a:lnTo>
                      <a:pt x="756" y="78"/>
                    </a:lnTo>
                    <a:lnTo>
                      <a:pt x="736" y="84"/>
                    </a:lnTo>
                    <a:lnTo>
                      <a:pt x="736" y="84"/>
                    </a:lnTo>
                    <a:lnTo>
                      <a:pt x="728" y="86"/>
                    </a:lnTo>
                    <a:lnTo>
                      <a:pt x="712" y="86"/>
                    </a:lnTo>
                    <a:lnTo>
                      <a:pt x="672" y="86"/>
                    </a:lnTo>
                    <a:lnTo>
                      <a:pt x="650" y="88"/>
                    </a:lnTo>
                    <a:lnTo>
                      <a:pt x="626" y="90"/>
                    </a:lnTo>
                    <a:lnTo>
                      <a:pt x="602" y="96"/>
                    </a:lnTo>
                    <a:lnTo>
                      <a:pt x="582" y="106"/>
                    </a:lnTo>
                    <a:lnTo>
                      <a:pt x="582" y="106"/>
                    </a:lnTo>
                    <a:lnTo>
                      <a:pt x="568" y="116"/>
                    </a:lnTo>
                    <a:lnTo>
                      <a:pt x="556" y="128"/>
                    </a:lnTo>
                    <a:lnTo>
                      <a:pt x="542" y="144"/>
                    </a:lnTo>
                    <a:lnTo>
                      <a:pt x="530" y="162"/>
                    </a:lnTo>
                    <a:lnTo>
                      <a:pt x="524" y="172"/>
                    </a:lnTo>
                    <a:lnTo>
                      <a:pt x="522" y="182"/>
                    </a:lnTo>
                    <a:lnTo>
                      <a:pt x="520" y="194"/>
                    </a:lnTo>
                    <a:lnTo>
                      <a:pt x="520" y="206"/>
                    </a:lnTo>
                    <a:lnTo>
                      <a:pt x="522" y="218"/>
                    </a:lnTo>
                    <a:lnTo>
                      <a:pt x="526" y="230"/>
                    </a:lnTo>
                    <a:lnTo>
                      <a:pt x="526" y="230"/>
                    </a:lnTo>
                    <a:lnTo>
                      <a:pt x="538" y="250"/>
                    </a:lnTo>
                    <a:lnTo>
                      <a:pt x="546" y="258"/>
                    </a:lnTo>
                    <a:lnTo>
                      <a:pt x="552" y="264"/>
                    </a:lnTo>
                    <a:lnTo>
                      <a:pt x="560" y="268"/>
                    </a:lnTo>
                    <a:lnTo>
                      <a:pt x="568" y="272"/>
                    </a:lnTo>
                    <a:lnTo>
                      <a:pt x="582" y="276"/>
                    </a:lnTo>
                    <a:lnTo>
                      <a:pt x="598" y="276"/>
                    </a:lnTo>
                    <a:lnTo>
                      <a:pt x="614" y="274"/>
                    </a:lnTo>
                    <a:lnTo>
                      <a:pt x="630" y="268"/>
                    </a:lnTo>
                    <a:lnTo>
                      <a:pt x="646" y="262"/>
                    </a:lnTo>
                    <a:lnTo>
                      <a:pt x="646" y="262"/>
                    </a:lnTo>
                    <a:lnTo>
                      <a:pt x="662" y="254"/>
                    </a:lnTo>
                    <a:lnTo>
                      <a:pt x="678" y="244"/>
                    </a:lnTo>
                    <a:lnTo>
                      <a:pt x="692" y="234"/>
                    </a:lnTo>
                    <a:lnTo>
                      <a:pt x="706" y="222"/>
                    </a:lnTo>
                    <a:lnTo>
                      <a:pt x="716" y="208"/>
                    </a:lnTo>
                    <a:lnTo>
                      <a:pt x="724" y="192"/>
                    </a:lnTo>
                    <a:lnTo>
                      <a:pt x="730" y="176"/>
                    </a:lnTo>
                    <a:lnTo>
                      <a:pt x="732" y="160"/>
                    </a:lnTo>
                    <a:lnTo>
                      <a:pt x="732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 rot="512464">
                <a:off x="4811182" y="3476249"/>
                <a:ext cx="1003301" cy="565149"/>
              </a:xfrm>
              <a:custGeom>
                <a:avLst/>
                <a:gdLst>
                  <a:gd name="T0" fmla="*/ 460 w 632"/>
                  <a:gd name="T1" fmla="*/ 114 h 356"/>
                  <a:gd name="T2" fmla="*/ 456 w 632"/>
                  <a:gd name="T3" fmla="*/ 152 h 356"/>
                  <a:gd name="T4" fmla="*/ 428 w 632"/>
                  <a:gd name="T5" fmla="*/ 178 h 356"/>
                  <a:gd name="T6" fmla="*/ 352 w 632"/>
                  <a:gd name="T7" fmla="*/ 208 h 356"/>
                  <a:gd name="T8" fmla="*/ 264 w 632"/>
                  <a:gd name="T9" fmla="*/ 210 h 356"/>
                  <a:gd name="T10" fmla="*/ 232 w 632"/>
                  <a:gd name="T11" fmla="*/ 194 h 356"/>
                  <a:gd name="T12" fmla="*/ 210 w 632"/>
                  <a:gd name="T13" fmla="*/ 164 h 356"/>
                  <a:gd name="T14" fmla="*/ 220 w 632"/>
                  <a:gd name="T15" fmla="*/ 124 h 356"/>
                  <a:gd name="T16" fmla="*/ 252 w 632"/>
                  <a:gd name="T17" fmla="*/ 98 h 356"/>
                  <a:gd name="T18" fmla="*/ 268 w 632"/>
                  <a:gd name="T19" fmla="*/ 44 h 356"/>
                  <a:gd name="T20" fmla="*/ 302 w 632"/>
                  <a:gd name="T21" fmla="*/ 14 h 356"/>
                  <a:gd name="T22" fmla="*/ 348 w 632"/>
                  <a:gd name="T23" fmla="*/ 8 h 356"/>
                  <a:gd name="T24" fmla="*/ 404 w 632"/>
                  <a:gd name="T25" fmla="*/ 18 h 356"/>
                  <a:gd name="T26" fmla="*/ 464 w 632"/>
                  <a:gd name="T27" fmla="*/ 18 h 356"/>
                  <a:gd name="T28" fmla="*/ 532 w 632"/>
                  <a:gd name="T29" fmla="*/ 0 h 356"/>
                  <a:gd name="T30" fmla="*/ 558 w 632"/>
                  <a:gd name="T31" fmla="*/ 6 h 356"/>
                  <a:gd name="T32" fmla="*/ 600 w 632"/>
                  <a:gd name="T33" fmla="*/ 52 h 356"/>
                  <a:gd name="T34" fmla="*/ 604 w 632"/>
                  <a:gd name="T35" fmla="*/ 88 h 356"/>
                  <a:gd name="T36" fmla="*/ 628 w 632"/>
                  <a:gd name="T37" fmla="*/ 124 h 356"/>
                  <a:gd name="T38" fmla="*/ 630 w 632"/>
                  <a:gd name="T39" fmla="*/ 166 h 356"/>
                  <a:gd name="T40" fmla="*/ 598 w 632"/>
                  <a:gd name="T41" fmla="*/ 216 h 356"/>
                  <a:gd name="T42" fmla="*/ 530 w 632"/>
                  <a:gd name="T43" fmla="*/ 280 h 356"/>
                  <a:gd name="T44" fmla="*/ 452 w 632"/>
                  <a:gd name="T45" fmla="*/ 316 h 356"/>
                  <a:gd name="T46" fmla="*/ 382 w 632"/>
                  <a:gd name="T47" fmla="*/ 326 h 356"/>
                  <a:gd name="T48" fmla="*/ 276 w 632"/>
                  <a:gd name="T49" fmla="*/ 312 h 356"/>
                  <a:gd name="T50" fmla="*/ 188 w 632"/>
                  <a:gd name="T51" fmla="*/ 282 h 356"/>
                  <a:gd name="T52" fmla="*/ 120 w 632"/>
                  <a:gd name="T53" fmla="*/ 274 h 356"/>
                  <a:gd name="T54" fmla="*/ 70 w 632"/>
                  <a:gd name="T55" fmla="*/ 294 h 356"/>
                  <a:gd name="T56" fmla="*/ 0 w 632"/>
                  <a:gd name="T57" fmla="*/ 356 h 356"/>
                  <a:gd name="T58" fmla="*/ 40 w 632"/>
                  <a:gd name="T59" fmla="*/ 298 h 356"/>
                  <a:gd name="T60" fmla="*/ 104 w 632"/>
                  <a:gd name="T61" fmla="*/ 252 h 356"/>
                  <a:gd name="T62" fmla="*/ 182 w 632"/>
                  <a:gd name="T63" fmla="*/ 238 h 356"/>
                  <a:gd name="T64" fmla="*/ 308 w 632"/>
                  <a:gd name="T65" fmla="*/ 266 h 356"/>
                  <a:gd name="T66" fmla="*/ 380 w 632"/>
                  <a:gd name="T67" fmla="*/ 274 h 356"/>
                  <a:gd name="T68" fmla="*/ 460 w 632"/>
                  <a:gd name="T69" fmla="*/ 240 h 356"/>
                  <a:gd name="T70" fmla="*/ 504 w 632"/>
                  <a:gd name="T71" fmla="*/ 198 h 356"/>
                  <a:gd name="T72" fmla="*/ 536 w 632"/>
                  <a:gd name="T73" fmla="*/ 124 h 356"/>
                  <a:gd name="T74" fmla="*/ 528 w 632"/>
                  <a:gd name="T75" fmla="*/ 74 h 356"/>
                  <a:gd name="T76" fmla="*/ 500 w 632"/>
                  <a:gd name="T77" fmla="*/ 48 h 356"/>
                  <a:gd name="T78" fmla="*/ 454 w 632"/>
                  <a:gd name="T79" fmla="*/ 52 h 356"/>
                  <a:gd name="T80" fmla="*/ 400 w 632"/>
                  <a:gd name="T81" fmla="*/ 54 h 356"/>
                  <a:gd name="T82" fmla="*/ 358 w 632"/>
                  <a:gd name="T83" fmla="*/ 64 h 356"/>
                  <a:gd name="T84" fmla="*/ 326 w 632"/>
                  <a:gd name="T85" fmla="*/ 100 h 356"/>
                  <a:gd name="T86" fmla="*/ 322 w 632"/>
                  <a:gd name="T87" fmla="*/ 134 h 356"/>
                  <a:gd name="T88" fmla="*/ 340 w 632"/>
                  <a:gd name="T89" fmla="*/ 162 h 356"/>
                  <a:gd name="T90" fmla="*/ 378 w 632"/>
                  <a:gd name="T91" fmla="*/ 168 h 356"/>
                  <a:gd name="T92" fmla="*/ 428 w 632"/>
                  <a:gd name="T93" fmla="*/ 144 h 356"/>
                  <a:gd name="T94" fmla="*/ 450 w 632"/>
                  <a:gd name="T95" fmla="*/ 10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2" h="356">
                    <a:moveTo>
                      <a:pt x="450" y="98"/>
                    </a:moveTo>
                    <a:lnTo>
                      <a:pt x="450" y="98"/>
                    </a:lnTo>
                    <a:lnTo>
                      <a:pt x="456" y="106"/>
                    </a:lnTo>
                    <a:lnTo>
                      <a:pt x="460" y="114"/>
                    </a:lnTo>
                    <a:lnTo>
                      <a:pt x="462" y="126"/>
                    </a:lnTo>
                    <a:lnTo>
                      <a:pt x="462" y="138"/>
                    </a:lnTo>
                    <a:lnTo>
                      <a:pt x="460" y="146"/>
                    </a:lnTo>
                    <a:lnTo>
                      <a:pt x="456" y="152"/>
                    </a:lnTo>
                    <a:lnTo>
                      <a:pt x="452" y="158"/>
                    </a:lnTo>
                    <a:lnTo>
                      <a:pt x="446" y="166"/>
                    </a:lnTo>
                    <a:lnTo>
                      <a:pt x="438" y="172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04" y="190"/>
                    </a:lnTo>
                    <a:lnTo>
                      <a:pt x="378" y="200"/>
                    </a:lnTo>
                    <a:lnTo>
                      <a:pt x="352" y="208"/>
                    </a:lnTo>
                    <a:lnTo>
                      <a:pt x="326" y="212"/>
                    </a:lnTo>
                    <a:lnTo>
                      <a:pt x="300" y="214"/>
                    </a:lnTo>
                    <a:lnTo>
                      <a:pt x="276" y="212"/>
                    </a:lnTo>
                    <a:lnTo>
                      <a:pt x="264" y="210"/>
                    </a:lnTo>
                    <a:lnTo>
                      <a:pt x="252" y="206"/>
                    </a:lnTo>
                    <a:lnTo>
                      <a:pt x="242" y="200"/>
                    </a:lnTo>
                    <a:lnTo>
                      <a:pt x="232" y="194"/>
                    </a:lnTo>
                    <a:lnTo>
                      <a:pt x="232" y="194"/>
                    </a:lnTo>
                    <a:lnTo>
                      <a:pt x="224" y="186"/>
                    </a:lnTo>
                    <a:lnTo>
                      <a:pt x="218" y="180"/>
                    </a:lnTo>
                    <a:lnTo>
                      <a:pt x="214" y="172"/>
                    </a:lnTo>
                    <a:lnTo>
                      <a:pt x="210" y="164"/>
                    </a:lnTo>
                    <a:lnTo>
                      <a:pt x="210" y="158"/>
                    </a:lnTo>
                    <a:lnTo>
                      <a:pt x="210" y="150"/>
                    </a:lnTo>
                    <a:lnTo>
                      <a:pt x="214" y="136"/>
                    </a:lnTo>
                    <a:lnTo>
                      <a:pt x="220" y="124"/>
                    </a:lnTo>
                    <a:lnTo>
                      <a:pt x="230" y="112"/>
                    </a:lnTo>
                    <a:lnTo>
                      <a:pt x="240" y="104"/>
                    </a:lnTo>
                    <a:lnTo>
                      <a:pt x="252" y="98"/>
                    </a:lnTo>
                    <a:lnTo>
                      <a:pt x="252" y="98"/>
                    </a:lnTo>
                    <a:lnTo>
                      <a:pt x="252" y="86"/>
                    </a:lnTo>
                    <a:lnTo>
                      <a:pt x="256" y="74"/>
                    </a:lnTo>
                    <a:lnTo>
                      <a:pt x="260" y="60"/>
                    </a:lnTo>
                    <a:lnTo>
                      <a:pt x="268" y="44"/>
                    </a:lnTo>
                    <a:lnTo>
                      <a:pt x="278" y="30"/>
                    </a:lnTo>
                    <a:lnTo>
                      <a:pt x="284" y="24"/>
                    </a:lnTo>
                    <a:lnTo>
                      <a:pt x="292" y="18"/>
                    </a:lnTo>
                    <a:lnTo>
                      <a:pt x="302" y="14"/>
                    </a:lnTo>
                    <a:lnTo>
                      <a:pt x="312" y="12"/>
                    </a:lnTo>
                    <a:lnTo>
                      <a:pt x="312" y="12"/>
                    </a:lnTo>
                    <a:lnTo>
                      <a:pt x="330" y="8"/>
                    </a:lnTo>
                    <a:lnTo>
                      <a:pt x="348" y="8"/>
                    </a:lnTo>
                    <a:lnTo>
                      <a:pt x="362" y="8"/>
                    </a:lnTo>
                    <a:lnTo>
                      <a:pt x="376" y="10"/>
                    </a:lnTo>
                    <a:lnTo>
                      <a:pt x="390" y="14"/>
                    </a:lnTo>
                    <a:lnTo>
                      <a:pt x="404" y="18"/>
                    </a:lnTo>
                    <a:lnTo>
                      <a:pt x="436" y="32"/>
                    </a:lnTo>
                    <a:lnTo>
                      <a:pt x="436" y="32"/>
                    </a:lnTo>
                    <a:lnTo>
                      <a:pt x="450" y="24"/>
                    </a:lnTo>
                    <a:lnTo>
                      <a:pt x="464" y="18"/>
                    </a:lnTo>
                    <a:lnTo>
                      <a:pt x="482" y="10"/>
                    </a:lnTo>
                    <a:lnTo>
                      <a:pt x="500" y="4"/>
                    </a:lnTo>
                    <a:lnTo>
                      <a:pt x="522" y="0"/>
                    </a:lnTo>
                    <a:lnTo>
                      <a:pt x="532" y="0"/>
                    </a:lnTo>
                    <a:lnTo>
                      <a:pt x="540" y="0"/>
                    </a:lnTo>
                    <a:lnTo>
                      <a:pt x="550" y="2"/>
                    </a:lnTo>
                    <a:lnTo>
                      <a:pt x="558" y="6"/>
                    </a:lnTo>
                    <a:lnTo>
                      <a:pt x="558" y="6"/>
                    </a:lnTo>
                    <a:lnTo>
                      <a:pt x="574" y="16"/>
                    </a:lnTo>
                    <a:lnTo>
                      <a:pt x="586" y="26"/>
                    </a:lnTo>
                    <a:lnTo>
                      <a:pt x="594" y="40"/>
                    </a:lnTo>
                    <a:lnTo>
                      <a:pt x="600" y="52"/>
                    </a:lnTo>
                    <a:lnTo>
                      <a:pt x="604" y="64"/>
                    </a:lnTo>
                    <a:lnTo>
                      <a:pt x="606" y="74"/>
                    </a:lnTo>
                    <a:lnTo>
                      <a:pt x="606" y="82"/>
                    </a:lnTo>
                    <a:lnTo>
                      <a:pt x="604" y="88"/>
                    </a:lnTo>
                    <a:lnTo>
                      <a:pt x="604" y="88"/>
                    </a:lnTo>
                    <a:lnTo>
                      <a:pt x="612" y="96"/>
                    </a:lnTo>
                    <a:lnTo>
                      <a:pt x="620" y="108"/>
                    </a:lnTo>
                    <a:lnTo>
                      <a:pt x="628" y="124"/>
                    </a:lnTo>
                    <a:lnTo>
                      <a:pt x="630" y="134"/>
                    </a:lnTo>
                    <a:lnTo>
                      <a:pt x="632" y="142"/>
                    </a:lnTo>
                    <a:lnTo>
                      <a:pt x="632" y="154"/>
                    </a:lnTo>
                    <a:lnTo>
                      <a:pt x="630" y="166"/>
                    </a:lnTo>
                    <a:lnTo>
                      <a:pt x="626" y="178"/>
                    </a:lnTo>
                    <a:lnTo>
                      <a:pt x="618" y="190"/>
                    </a:lnTo>
                    <a:lnTo>
                      <a:pt x="610" y="204"/>
                    </a:lnTo>
                    <a:lnTo>
                      <a:pt x="598" y="216"/>
                    </a:lnTo>
                    <a:lnTo>
                      <a:pt x="598" y="216"/>
                    </a:lnTo>
                    <a:lnTo>
                      <a:pt x="572" y="242"/>
                    </a:lnTo>
                    <a:lnTo>
                      <a:pt x="550" y="262"/>
                    </a:lnTo>
                    <a:lnTo>
                      <a:pt x="530" y="280"/>
                    </a:lnTo>
                    <a:lnTo>
                      <a:pt x="510" y="292"/>
                    </a:lnTo>
                    <a:lnTo>
                      <a:pt x="492" y="302"/>
                    </a:lnTo>
                    <a:lnTo>
                      <a:pt x="472" y="310"/>
                    </a:lnTo>
                    <a:lnTo>
                      <a:pt x="452" y="316"/>
                    </a:lnTo>
                    <a:lnTo>
                      <a:pt x="430" y="322"/>
                    </a:lnTo>
                    <a:lnTo>
                      <a:pt x="430" y="322"/>
                    </a:lnTo>
                    <a:lnTo>
                      <a:pt x="406" y="324"/>
                    </a:lnTo>
                    <a:lnTo>
                      <a:pt x="382" y="326"/>
                    </a:lnTo>
                    <a:lnTo>
                      <a:pt x="356" y="326"/>
                    </a:lnTo>
                    <a:lnTo>
                      <a:pt x="330" y="324"/>
                    </a:lnTo>
                    <a:lnTo>
                      <a:pt x="304" y="318"/>
                    </a:lnTo>
                    <a:lnTo>
                      <a:pt x="276" y="312"/>
                    </a:lnTo>
                    <a:lnTo>
                      <a:pt x="248" y="304"/>
                    </a:lnTo>
                    <a:lnTo>
                      <a:pt x="218" y="292"/>
                    </a:lnTo>
                    <a:lnTo>
                      <a:pt x="218" y="292"/>
                    </a:lnTo>
                    <a:lnTo>
                      <a:pt x="188" y="282"/>
                    </a:lnTo>
                    <a:lnTo>
                      <a:pt x="160" y="276"/>
                    </a:lnTo>
                    <a:lnTo>
                      <a:pt x="146" y="274"/>
                    </a:lnTo>
                    <a:lnTo>
                      <a:pt x="134" y="274"/>
                    </a:lnTo>
                    <a:lnTo>
                      <a:pt x="120" y="274"/>
                    </a:lnTo>
                    <a:lnTo>
                      <a:pt x="108" y="278"/>
                    </a:lnTo>
                    <a:lnTo>
                      <a:pt x="94" y="282"/>
                    </a:lnTo>
                    <a:lnTo>
                      <a:pt x="82" y="286"/>
                    </a:lnTo>
                    <a:lnTo>
                      <a:pt x="70" y="294"/>
                    </a:lnTo>
                    <a:lnTo>
                      <a:pt x="56" y="302"/>
                    </a:lnTo>
                    <a:lnTo>
                      <a:pt x="28" y="326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6" y="344"/>
                    </a:lnTo>
                    <a:lnTo>
                      <a:pt x="14" y="332"/>
                    </a:lnTo>
                    <a:lnTo>
                      <a:pt x="24" y="316"/>
                    </a:lnTo>
                    <a:lnTo>
                      <a:pt x="40" y="298"/>
                    </a:lnTo>
                    <a:lnTo>
                      <a:pt x="58" y="282"/>
                    </a:lnTo>
                    <a:lnTo>
                      <a:pt x="78" y="266"/>
                    </a:lnTo>
                    <a:lnTo>
                      <a:pt x="90" y="258"/>
                    </a:lnTo>
                    <a:lnTo>
                      <a:pt x="104" y="252"/>
                    </a:lnTo>
                    <a:lnTo>
                      <a:pt x="104" y="252"/>
                    </a:lnTo>
                    <a:lnTo>
                      <a:pt x="130" y="244"/>
                    </a:lnTo>
                    <a:lnTo>
                      <a:pt x="156" y="240"/>
                    </a:lnTo>
                    <a:lnTo>
                      <a:pt x="182" y="238"/>
                    </a:lnTo>
                    <a:lnTo>
                      <a:pt x="206" y="240"/>
                    </a:lnTo>
                    <a:lnTo>
                      <a:pt x="232" y="244"/>
                    </a:lnTo>
                    <a:lnTo>
                      <a:pt x="256" y="252"/>
                    </a:lnTo>
                    <a:lnTo>
                      <a:pt x="308" y="266"/>
                    </a:lnTo>
                    <a:lnTo>
                      <a:pt x="308" y="266"/>
                    </a:lnTo>
                    <a:lnTo>
                      <a:pt x="332" y="272"/>
                    </a:lnTo>
                    <a:lnTo>
                      <a:pt x="356" y="274"/>
                    </a:lnTo>
                    <a:lnTo>
                      <a:pt x="380" y="274"/>
                    </a:lnTo>
                    <a:lnTo>
                      <a:pt x="402" y="268"/>
                    </a:lnTo>
                    <a:lnTo>
                      <a:pt x="424" y="262"/>
                    </a:lnTo>
                    <a:lnTo>
                      <a:pt x="442" y="252"/>
                    </a:lnTo>
                    <a:lnTo>
                      <a:pt x="460" y="240"/>
                    </a:lnTo>
                    <a:lnTo>
                      <a:pt x="476" y="228"/>
                    </a:lnTo>
                    <a:lnTo>
                      <a:pt x="476" y="228"/>
                    </a:lnTo>
                    <a:lnTo>
                      <a:pt x="490" y="214"/>
                    </a:lnTo>
                    <a:lnTo>
                      <a:pt x="504" y="198"/>
                    </a:lnTo>
                    <a:lnTo>
                      <a:pt x="516" y="182"/>
                    </a:lnTo>
                    <a:lnTo>
                      <a:pt x="526" y="164"/>
                    </a:lnTo>
                    <a:lnTo>
                      <a:pt x="532" y="144"/>
                    </a:lnTo>
                    <a:lnTo>
                      <a:pt x="536" y="124"/>
                    </a:lnTo>
                    <a:lnTo>
                      <a:pt x="536" y="104"/>
                    </a:lnTo>
                    <a:lnTo>
                      <a:pt x="532" y="84"/>
                    </a:lnTo>
                    <a:lnTo>
                      <a:pt x="532" y="84"/>
                    </a:lnTo>
                    <a:lnTo>
                      <a:pt x="528" y="74"/>
                    </a:lnTo>
                    <a:lnTo>
                      <a:pt x="522" y="68"/>
                    </a:lnTo>
                    <a:lnTo>
                      <a:pt x="518" y="60"/>
                    </a:lnTo>
                    <a:lnTo>
                      <a:pt x="512" y="56"/>
                    </a:lnTo>
                    <a:lnTo>
                      <a:pt x="500" y="48"/>
                    </a:lnTo>
                    <a:lnTo>
                      <a:pt x="488" y="46"/>
                    </a:lnTo>
                    <a:lnTo>
                      <a:pt x="476" y="46"/>
                    </a:lnTo>
                    <a:lnTo>
                      <a:pt x="466" y="48"/>
                    </a:lnTo>
                    <a:lnTo>
                      <a:pt x="454" y="52"/>
                    </a:lnTo>
                    <a:lnTo>
                      <a:pt x="454" y="52"/>
                    </a:lnTo>
                    <a:lnTo>
                      <a:pt x="440" y="52"/>
                    </a:lnTo>
                    <a:lnTo>
                      <a:pt x="414" y="52"/>
                    </a:lnTo>
                    <a:lnTo>
                      <a:pt x="400" y="54"/>
                    </a:lnTo>
                    <a:lnTo>
                      <a:pt x="386" y="56"/>
                    </a:lnTo>
                    <a:lnTo>
                      <a:pt x="372" y="60"/>
                    </a:lnTo>
                    <a:lnTo>
                      <a:pt x="358" y="64"/>
                    </a:lnTo>
                    <a:lnTo>
                      <a:pt x="358" y="64"/>
                    </a:lnTo>
                    <a:lnTo>
                      <a:pt x="350" y="72"/>
                    </a:lnTo>
                    <a:lnTo>
                      <a:pt x="342" y="78"/>
                    </a:lnTo>
                    <a:lnTo>
                      <a:pt x="334" y="88"/>
                    </a:lnTo>
                    <a:lnTo>
                      <a:pt x="326" y="100"/>
                    </a:lnTo>
                    <a:lnTo>
                      <a:pt x="322" y="112"/>
                    </a:lnTo>
                    <a:lnTo>
                      <a:pt x="320" y="118"/>
                    </a:lnTo>
                    <a:lnTo>
                      <a:pt x="320" y="126"/>
                    </a:lnTo>
                    <a:lnTo>
                      <a:pt x="322" y="134"/>
                    </a:lnTo>
                    <a:lnTo>
                      <a:pt x="324" y="140"/>
                    </a:lnTo>
                    <a:lnTo>
                      <a:pt x="324" y="140"/>
                    </a:lnTo>
                    <a:lnTo>
                      <a:pt x="332" y="154"/>
                    </a:lnTo>
                    <a:lnTo>
                      <a:pt x="340" y="162"/>
                    </a:lnTo>
                    <a:lnTo>
                      <a:pt x="350" y="168"/>
                    </a:lnTo>
                    <a:lnTo>
                      <a:pt x="358" y="170"/>
                    </a:lnTo>
                    <a:lnTo>
                      <a:pt x="368" y="170"/>
                    </a:lnTo>
                    <a:lnTo>
                      <a:pt x="378" y="168"/>
                    </a:lnTo>
                    <a:lnTo>
                      <a:pt x="398" y="160"/>
                    </a:lnTo>
                    <a:lnTo>
                      <a:pt x="398" y="160"/>
                    </a:lnTo>
                    <a:lnTo>
                      <a:pt x="418" y="150"/>
                    </a:lnTo>
                    <a:lnTo>
                      <a:pt x="428" y="144"/>
                    </a:lnTo>
                    <a:lnTo>
                      <a:pt x="436" y="136"/>
                    </a:lnTo>
                    <a:lnTo>
                      <a:pt x="442" y="128"/>
                    </a:lnTo>
                    <a:lnTo>
                      <a:pt x="446" y="118"/>
                    </a:lnTo>
                    <a:lnTo>
                      <a:pt x="450" y="108"/>
                    </a:lnTo>
                    <a:lnTo>
                      <a:pt x="450" y="98"/>
                    </a:lnTo>
                    <a:lnTo>
                      <a:pt x="450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PA_任意多边形 24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-8045520" y="2839851"/>
              <a:ext cx="242852" cy="901926"/>
            </a:xfrm>
            <a:custGeom>
              <a:avLst/>
              <a:gdLst>
                <a:gd name="connsiteX0" fmla="*/ 0 w 207510"/>
                <a:gd name="connsiteY0" fmla="*/ 0 h 630144"/>
                <a:gd name="connsiteX1" fmla="*/ 36465 w 207510"/>
                <a:gd name="connsiteY1" fmla="*/ 0 h 630144"/>
                <a:gd name="connsiteX2" fmla="*/ 36465 w 207510"/>
                <a:gd name="connsiteY2" fmla="*/ 598444 h 630144"/>
                <a:gd name="connsiteX3" fmla="*/ 207510 w 207510"/>
                <a:gd name="connsiteY3" fmla="*/ 598444 h 630144"/>
                <a:gd name="connsiteX4" fmla="*/ 207510 w 207510"/>
                <a:gd name="connsiteY4" fmla="*/ 630144 h 630144"/>
                <a:gd name="connsiteX5" fmla="*/ 0 w 207510"/>
                <a:gd name="connsiteY5" fmla="*/ 630144 h 63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0" h="630144">
                  <a:moveTo>
                    <a:pt x="0" y="0"/>
                  </a:moveTo>
                  <a:lnTo>
                    <a:pt x="36465" y="0"/>
                  </a:lnTo>
                  <a:lnTo>
                    <a:pt x="36465" y="598444"/>
                  </a:lnTo>
                  <a:lnTo>
                    <a:pt x="207510" y="598444"/>
                  </a:lnTo>
                  <a:lnTo>
                    <a:pt x="207510" y="630144"/>
                  </a:lnTo>
                  <a:lnTo>
                    <a:pt x="0" y="6301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endParaRPr>
            </a:p>
          </p:txBody>
        </p:sp>
        <p:sp>
          <p:nvSpPr>
            <p:cNvPr id="13" name="PA_任意多边形 20"/>
            <p:cNvSpPr/>
            <p:nvPr>
              <p:custDataLst>
                <p:tags r:id="rId5"/>
              </p:custDataLst>
            </p:nvPr>
          </p:nvSpPr>
          <p:spPr>
            <a:xfrm flipH="1">
              <a:off x="-2582996" y="1886498"/>
              <a:ext cx="267759" cy="828862"/>
            </a:xfrm>
            <a:custGeom>
              <a:avLst/>
              <a:gdLst>
                <a:gd name="connsiteX0" fmla="*/ 207510 w 207510"/>
                <a:gd name="connsiteY0" fmla="*/ 0 h 589493"/>
                <a:gd name="connsiteX1" fmla="*/ 0 w 207510"/>
                <a:gd name="connsiteY1" fmla="*/ 0 h 589493"/>
                <a:gd name="connsiteX2" fmla="*/ 0 w 207510"/>
                <a:gd name="connsiteY2" fmla="*/ 589493 h 589493"/>
                <a:gd name="connsiteX3" fmla="*/ 36465 w 207510"/>
                <a:gd name="connsiteY3" fmla="*/ 589493 h 589493"/>
                <a:gd name="connsiteX4" fmla="*/ 36465 w 207510"/>
                <a:gd name="connsiteY4" fmla="*/ 31701 h 589493"/>
                <a:gd name="connsiteX5" fmla="*/ 207510 w 207510"/>
                <a:gd name="connsiteY5" fmla="*/ 31701 h 58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0" h="589493">
                  <a:moveTo>
                    <a:pt x="207510" y="0"/>
                  </a:moveTo>
                  <a:lnTo>
                    <a:pt x="0" y="0"/>
                  </a:lnTo>
                  <a:lnTo>
                    <a:pt x="0" y="589493"/>
                  </a:lnTo>
                  <a:lnTo>
                    <a:pt x="36465" y="589493"/>
                  </a:lnTo>
                  <a:lnTo>
                    <a:pt x="36465" y="31701"/>
                  </a:lnTo>
                  <a:lnTo>
                    <a:pt x="207510" y="3170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endParaRPr>
            </a:p>
          </p:txBody>
        </p:sp>
        <p:sp>
          <p:nvSpPr>
            <p:cNvPr id="14" name="任意多边形: 形状 49"/>
            <p:cNvSpPr/>
            <p:nvPr>
              <p:custDataLst>
                <p:tags r:id="rId6"/>
              </p:custDataLst>
            </p:nvPr>
          </p:nvSpPr>
          <p:spPr>
            <a:xfrm>
              <a:off x="-8389148" y="1443030"/>
              <a:ext cx="4270058" cy="1066436"/>
            </a:xfrm>
            <a:custGeom>
              <a:avLst/>
              <a:gdLst/>
              <a:ahLst/>
              <a:cxnLst/>
              <a:rect l="l" t="t" r="r" b="b"/>
              <a:pathLst>
                <a:path w="4272756" h="1068532">
                  <a:moveTo>
                    <a:pt x="1304925" y="673245"/>
                  </a:moveTo>
                  <a:cubicBezTo>
                    <a:pt x="1308100" y="676420"/>
                    <a:pt x="1301750" y="690707"/>
                    <a:pt x="1285875" y="716107"/>
                  </a:cubicBezTo>
                  <a:cubicBezTo>
                    <a:pt x="1273175" y="738332"/>
                    <a:pt x="1262063" y="765320"/>
                    <a:pt x="1252538" y="797070"/>
                  </a:cubicBezTo>
                  <a:cubicBezTo>
                    <a:pt x="1236663" y="831995"/>
                    <a:pt x="1228725" y="865332"/>
                    <a:pt x="1228725" y="897082"/>
                  </a:cubicBezTo>
                  <a:cubicBezTo>
                    <a:pt x="1228725" y="906607"/>
                    <a:pt x="1228725" y="911370"/>
                    <a:pt x="1228725" y="911370"/>
                  </a:cubicBezTo>
                  <a:cubicBezTo>
                    <a:pt x="1216025" y="927245"/>
                    <a:pt x="1182688" y="919307"/>
                    <a:pt x="1128713" y="887557"/>
                  </a:cubicBezTo>
                  <a:cubicBezTo>
                    <a:pt x="1119188" y="884382"/>
                    <a:pt x="1108075" y="882795"/>
                    <a:pt x="1095375" y="882795"/>
                  </a:cubicBezTo>
                  <a:cubicBezTo>
                    <a:pt x="1085850" y="882795"/>
                    <a:pt x="1082675" y="879620"/>
                    <a:pt x="1085850" y="873270"/>
                  </a:cubicBezTo>
                  <a:cubicBezTo>
                    <a:pt x="1076325" y="857395"/>
                    <a:pt x="1103313" y="820882"/>
                    <a:pt x="1166813" y="763732"/>
                  </a:cubicBezTo>
                  <a:cubicBezTo>
                    <a:pt x="1243013" y="700232"/>
                    <a:pt x="1289050" y="670070"/>
                    <a:pt x="1304925" y="673245"/>
                  </a:cubicBezTo>
                  <a:close/>
                  <a:moveTo>
                    <a:pt x="1752600" y="658957"/>
                  </a:moveTo>
                  <a:cubicBezTo>
                    <a:pt x="1749425" y="665307"/>
                    <a:pt x="1738313" y="676420"/>
                    <a:pt x="1719263" y="692295"/>
                  </a:cubicBezTo>
                  <a:cubicBezTo>
                    <a:pt x="1719263" y="695470"/>
                    <a:pt x="1722438" y="703407"/>
                    <a:pt x="1728788" y="716107"/>
                  </a:cubicBezTo>
                  <a:cubicBezTo>
                    <a:pt x="1741488" y="728807"/>
                    <a:pt x="1752600" y="743095"/>
                    <a:pt x="1762125" y="758970"/>
                  </a:cubicBezTo>
                  <a:cubicBezTo>
                    <a:pt x="1768475" y="778020"/>
                    <a:pt x="1774825" y="795482"/>
                    <a:pt x="1781175" y="811357"/>
                  </a:cubicBezTo>
                  <a:cubicBezTo>
                    <a:pt x="1787525" y="830407"/>
                    <a:pt x="1793875" y="843107"/>
                    <a:pt x="1800225" y="849457"/>
                  </a:cubicBezTo>
                  <a:cubicBezTo>
                    <a:pt x="1809750" y="865332"/>
                    <a:pt x="1817688" y="879620"/>
                    <a:pt x="1824038" y="892320"/>
                  </a:cubicBezTo>
                  <a:cubicBezTo>
                    <a:pt x="1897063" y="990745"/>
                    <a:pt x="1924050" y="1041545"/>
                    <a:pt x="1905000" y="1044720"/>
                  </a:cubicBezTo>
                  <a:cubicBezTo>
                    <a:pt x="1898650" y="1057420"/>
                    <a:pt x="1847850" y="1065357"/>
                    <a:pt x="1752600" y="1068532"/>
                  </a:cubicBezTo>
                  <a:cubicBezTo>
                    <a:pt x="1689100" y="1065357"/>
                    <a:pt x="1628775" y="1062182"/>
                    <a:pt x="1571625" y="1059007"/>
                  </a:cubicBezTo>
                  <a:cubicBezTo>
                    <a:pt x="1485900" y="1055832"/>
                    <a:pt x="1425575" y="1022495"/>
                    <a:pt x="1390650" y="958995"/>
                  </a:cubicBezTo>
                  <a:cubicBezTo>
                    <a:pt x="1368425" y="920895"/>
                    <a:pt x="1355725" y="890732"/>
                    <a:pt x="1352550" y="868507"/>
                  </a:cubicBezTo>
                  <a:cubicBezTo>
                    <a:pt x="1346200" y="833582"/>
                    <a:pt x="1349375" y="789132"/>
                    <a:pt x="1362075" y="735157"/>
                  </a:cubicBezTo>
                  <a:cubicBezTo>
                    <a:pt x="1365250" y="716107"/>
                    <a:pt x="1365250" y="700232"/>
                    <a:pt x="1362075" y="687532"/>
                  </a:cubicBezTo>
                  <a:cubicBezTo>
                    <a:pt x="1362075" y="684357"/>
                    <a:pt x="1363663" y="682770"/>
                    <a:pt x="1366838" y="682770"/>
                  </a:cubicBezTo>
                  <a:cubicBezTo>
                    <a:pt x="1392238" y="682770"/>
                    <a:pt x="1408113" y="689120"/>
                    <a:pt x="1414463" y="701820"/>
                  </a:cubicBezTo>
                  <a:cubicBezTo>
                    <a:pt x="1414463" y="708170"/>
                    <a:pt x="1411288" y="724045"/>
                    <a:pt x="1404938" y="749445"/>
                  </a:cubicBezTo>
                  <a:cubicBezTo>
                    <a:pt x="1398588" y="790720"/>
                    <a:pt x="1395413" y="819295"/>
                    <a:pt x="1395413" y="835170"/>
                  </a:cubicBezTo>
                  <a:cubicBezTo>
                    <a:pt x="1398588" y="882795"/>
                    <a:pt x="1417638" y="916132"/>
                    <a:pt x="1452563" y="935182"/>
                  </a:cubicBezTo>
                  <a:cubicBezTo>
                    <a:pt x="1497013" y="960582"/>
                    <a:pt x="1584325" y="968520"/>
                    <a:pt x="1714500" y="958995"/>
                  </a:cubicBezTo>
                  <a:cubicBezTo>
                    <a:pt x="1749425" y="955820"/>
                    <a:pt x="1768475" y="939945"/>
                    <a:pt x="1771650" y="911370"/>
                  </a:cubicBezTo>
                  <a:cubicBezTo>
                    <a:pt x="1768475" y="901845"/>
                    <a:pt x="1762125" y="885970"/>
                    <a:pt x="1752600" y="863745"/>
                  </a:cubicBezTo>
                  <a:cubicBezTo>
                    <a:pt x="1749425" y="854220"/>
                    <a:pt x="1746250" y="843107"/>
                    <a:pt x="1743075" y="830407"/>
                  </a:cubicBezTo>
                  <a:cubicBezTo>
                    <a:pt x="1717675" y="754207"/>
                    <a:pt x="1701800" y="716107"/>
                    <a:pt x="1695450" y="716107"/>
                  </a:cubicBezTo>
                  <a:cubicBezTo>
                    <a:pt x="1685925" y="716107"/>
                    <a:pt x="1666875" y="735157"/>
                    <a:pt x="1638300" y="773257"/>
                  </a:cubicBezTo>
                  <a:cubicBezTo>
                    <a:pt x="1638300" y="770082"/>
                    <a:pt x="1636713" y="771670"/>
                    <a:pt x="1633538" y="778020"/>
                  </a:cubicBezTo>
                  <a:cubicBezTo>
                    <a:pt x="1630363" y="784370"/>
                    <a:pt x="1625600" y="792307"/>
                    <a:pt x="1619250" y="801832"/>
                  </a:cubicBezTo>
                  <a:cubicBezTo>
                    <a:pt x="1603375" y="843107"/>
                    <a:pt x="1585913" y="862157"/>
                    <a:pt x="1566863" y="858982"/>
                  </a:cubicBezTo>
                  <a:cubicBezTo>
                    <a:pt x="1522413" y="839932"/>
                    <a:pt x="1493838" y="798657"/>
                    <a:pt x="1481138" y="735157"/>
                  </a:cubicBezTo>
                  <a:cubicBezTo>
                    <a:pt x="1481138" y="735157"/>
                    <a:pt x="1493838" y="738332"/>
                    <a:pt x="1519238" y="744682"/>
                  </a:cubicBezTo>
                  <a:cubicBezTo>
                    <a:pt x="1541463" y="747857"/>
                    <a:pt x="1555750" y="749445"/>
                    <a:pt x="1562100" y="749445"/>
                  </a:cubicBezTo>
                  <a:cubicBezTo>
                    <a:pt x="1568450" y="749445"/>
                    <a:pt x="1585913" y="743095"/>
                    <a:pt x="1614488" y="730395"/>
                  </a:cubicBezTo>
                  <a:cubicBezTo>
                    <a:pt x="1627188" y="720870"/>
                    <a:pt x="1636713" y="714520"/>
                    <a:pt x="1643063" y="711345"/>
                  </a:cubicBezTo>
                  <a:cubicBezTo>
                    <a:pt x="1658938" y="704995"/>
                    <a:pt x="1674813" y="697057"/>
                    <a:pt x="1690688" y="687532"/>
                  </a:cubicBezTo>
                  <a:cubicBezTo>
                    <a:pt x="1728788" y="665307"/>
                    <a:pt x="1749425" y="655782"/>
                    <a:pt x="1752600" y="658957"/>
                  </a:cubicBezTo>
                  <a:close/>
                  <a:moveTo>
                    <a:pt x="1837432" y="657394"/>
                  </a:moveTo>
                  <a:cubicBezTo>
                    <a:pt x="1872159" y="655658"/>
                    <a:pt x="1931194" y="667292"/>
                    <a:pt x="2014538" y="692295"/>
                  </a:cubicBezTo>
                  <a:cubicBezTo>
                    <a:pt x="2043113" y="701820"/>
                    <a:pt x="2058988" y="712932"/>
                    <a:pt x="2062163" y="725632"/>
                  </a:cubicBezTo>
                  <a:cubicBezTo>
                    <a:pt x="2062163" y="731982"/>
                    <a:pt x="2060575" y="744682"/>
                    <a:pt x="2057400" y="763732"/>
                  </a:cubicBezTo>
                  <a:cubicBezTo>
                    <a:pt x="2057400" y="773257"/>
                    <a:pt x="2057400" y="784370"/>
                    <a:pt x="2057400" y="797070"/>
                  </a:cubicBezTo>
                  <a:cubicBezTo>
                    <a:pt x="2051050" y="847870"/>
                    <a:pt x="2033588" y="871682"/>
                    <a:pt x="2005013" y="868507"/>
                  </a:cubicBezTo>
                  <a:cubicBezTo>
                    <a:pt x="1985963" y="865332"/>
                    <a:pt x="1970088" y="847870"/>
                    <a:pt x="1957388" y="816120"/>
                  </a:cubicBezTo>
                  <a:cubicBezTo>
                    <a:pt x="1947863" y="793895"/>
                    <a:pt x="1939925" y="778020"/>
                    <a:pt x="1933575" y="768495"/>
                  </a:cubicBezTo>
                  <a:cubicBezTo>
                    <a:pt x="1924050" y="762145"/>
                    <a:pt x="1908175" y="747857"/>
                    <a:pt x="1885950" y="725632"/>
                  </a:cubicBezTo>
                  <a:cubicBezTo>
                    <a:pt x="1838325" y="684357"/>
                    <a:pt x="1817688" y="662132"/>
                    <a:pt x="1824038" y="658957"/>
                  </a:cubicBezTo>
                  <a:cubicBezTo>
                    <a:pt x="1828006" y="658163"/>
                    <a:pt x="1832471" y="657643"/>
                    <a:pt x="1837432" y="657394"/>
                  </a:cubicBezTo>
                  <a:close/>
                  <a:moveTo>
                    <a:pt x="3414713" y="425595"/>
                  </a:moveTo>
                  <a:cubicBezTo>
                    <a:pt x="3421063" y="438295"/>
                    <a:pt x="3417887" y="462107"/>
                    <a:pt x="3405188" y="497032"/>
                  </a:cubicBezTo>
                  <a:cubicBezTo>
                    <a:pt x="3398837" y="509732"/>
                    <a:pt x="3392488" y="528782"/>
                    <a:pt x="3386138" y="554182"/>
                  </a:cubicBezTo>
                  <a:cubicBezTo>
                    <a:pt x="3367088" y="611332"/>
                    <a:pt x="3355975" y="658957"/>
                    <a:pt x="3352800" y="697057"/>
                  </a:cubicBezTo>
                  <a:cubicBezTo>
                    <a:pt x="3346450" y="709757"/>
                    <a:pt x="3336925" y="714520"/>
                    <a:pt x="3324225" y="711345"/>
                  </a:cubicBezTo>
                  <a:cubicBezTo>
                    <a:pt x="3282950" y="698645"/>
                    <a:pt x="3241675" y="676420"/>
                    <a:pt x="3200400" y="644670"/>
                  </a:cubicBezTo>
                  <a:cubicBezTo>
                    <a:pt x="3197225" y="641495"/>
                    <a:pt x="3195638" y="636732"/>
                    <a:pt x="3195638" y="630382"/>
                  </a:cubicBezTo>
                  <a:cubicBezTo>
                    <a:pt x="3198813" y="627207"/>
                    <a:pt x="3200400" y="624032"/>
                    <a:pt x="3200400" y="620857"/>
                  </a:cubicBezTo>
                  <a:cubicBezTo>
                    <a:pt x="3213100" y="601807"/>
                    <a:pt x="3235325" y="573232"/>
                    <a:pt x="3267075" y="535132"/>
                  </a:cubicBezTo>
                  <a:cubicBezTo>
                    <a:pt x="3279775" y="522432"/>
                    <a:pt x="3289300" y="512907"/>
                    <a:pt x="3295650" y="506557"/>
                  </a:cubicBezTo>
                  <a:cubicBezTo>
                    <a:pt x="3314700" y="484332"/>
                    <a:pt x="3354388" y="457345"/>
                    <a:pt x="3414713" y="425595"/>
                  </a:cubicBezTo>
                  <a:close/>
                  <a:moveTo>
                    <a:pt x="2905125" y="377970"/>
                  </a:moveTo>
                  <a:cubicBezTo>
                    <a:pt x="2870200" y="381145"/>
                    <a:pt x="2844800" y="392257"/>
                    <a:pt x="2828925" y="411307"/>
                  </a:cubicBezTo>
                  <a:cubicBezTo>
                    <a:pt x="2828925" y="414482"/>
                    <a:pt x="2836863" y="422420"/>
                    <a:pt x="2852738" y="435120"/>
                  </a:cubicBezTo>
                  <a:cubicBezTo>
                    <a:pt x="2878138" y="447820"/>
                    <a:pt x="2892425" y="455757"/>
                    <a:pt x="2895600" y="458932"/>
                  </a:cubicBezTo>
                  <a:cubicBezTo>
                    <a:pt x="2895600" y="462107"/>
                    <a:pt x="2892425" y="468457"/>
                    <a:pt x="2886075" y="477982"/>
                  </a:cubicBezTo>
                  <a:cubicBezTo>
                    <a:pt x="2873375" y="497032"/>
                    <a:pt x="2863850" y="516082"/>
                    <a:pt x="2857500" y="535132"/>
                  </a:cubicBezTo>
                  <a:cubicBezTo>
                    <a:pt x="2841625" y="579582"/>
                    <a:pt x="2809875" y="631970"/>
                    <a:pt x="2762250" y="692295"/>
                  </a:cubicBezTo>
                  <a:cubicBezTo>
                    <a:pt x="2749550" y="711345"/>
                    <a:pt x="2741613" y="724045"/>
                    <a:pt x="2738438" y="730395"/>
                  </a:cubicBezTo>
                  <a:cubicBezTo>
                    <a:pt x="2719388" y="768495"/>
                    <a:pt x="2719388" y="792307"/>
                    <a:pt x="2738438" y="801832"/>
                  </a:cubicBezTo>
                  <a:cubicBezTo>
                    <a:pt x="2805113" y="827232"/>
                    <a:pt x="2857500" y="836757"/>
                    <a:pt x="2895600" y="830407"/>
                  </a:cubicBezTo>
                  <a:cubicBezTo>
                    <a:pt x="2955925" y="811357"/>
                    <a:pt x="2995613" y="701820"/>
                    <a:pt x="3014663" y="501795"/>
                  </a:cubicBezTo>
                  <a:cubicBezTo>
                    <a:pt x="3017838" y="425595"/>
                    <a:pt x="2981325" y="384320"/>
                    <a:pt x="2905125" y="377970"/>
                  </a:cubicBezTo>
                  <a:close/>
                  <a:moveTo>
                    <a:pt x="4086225" y="363682"/>
                  </a:moveTo>
                  <a:cubicBezTo>
                    <a:pt x="4089400" y="366857"/>
                    <a:pt x="4094163" y="376382"/>
                    <a:pt x="4100513" y="392257"/>
                  </a:cubicBezTo>
                  <a:cubicBezTo>
                    <a:pt x="4106863" y="401782"/>
                    <a:pt x="4113213" y="409720"/>
                    <a:pt x="4119563" y="416070"/>
                  </a:cubicBezTo>
                  <a:cubicBezTo>
                    <a:pt x="4186238" y="492270"/>
                    <a:pt x="4230688" y="538307"/>
                    <a:pt x="4252913" y="554182"/>
                  </a:cubicBezTo>
                  <a:cubicBezTo>
                    <a:pt x="4268788" y="570057"/>
                    <a:pt x="4275138" y="585932"/>
                    <a:pt x="4271963" y="601807"/>
                  </a:cubicBezTo>
                  <a:cubicBezTo>
                    <a:pt x="4268788" y="614507"/>
                    <a:pt x="4259263" y="617682"/>
                    <a:pt x="4243388" y="611332"/>
                  </a:cubicBezTo>
                  <a:cubicBezTo>
                    <a:pt x="4189413" y="589107"/>
                    <a:pt x="4119563" y="568470"/>
                    <a:pt x="4033838" y="549420"/>
                  </a:cubicBezTo>
                  <a:cubicBezTo>
                    <a:pt x="4021138" y="546245"/>
                    <a:pt x="4014788" y="538307"/>
                    <a:pt x="4014788" y="525607"/>
                  </a:cubicBezTo>
                  <a:cubicBezTo>
                    <a:pt x="4014788" y="493857"/>
                    <a:pt x="4024313" y="454170"/>
                    <a:pt x="4043363" y="406545"/>
                  </a:cubicBezTo>
                  <a:cubicBezTo>
                    <a:pt x="4059238" y="377970"/>
                    <a:pt x="4073525" y="363682"/>
                    <a:pt x="4086225" y="363682"/>
                  </a:cubicBezTo>
                  <a:close/>
                  <a:moveTo>
                    <a:pt x="2538413" y="361896"/>
                  </a:moveTo>
                  <a:cubicBezTo>
                    <a:pt x="2543969" y="361499"/>
                    <a:pt x="2548732" y="362095"/>
                    <a:pt x="2552700" y="363682"/>
                  </a:cubicBezTo>
                  <a:cubicBezTo>
                    <a:pt x="2568575" y="376382"/>
                    <a:pt x="2576513" y="400195"/>
                    <a:pt x="2576513" y="435120"/>
                  </a:cubicBezTo>
                  <a:cubicBezTo>
                    <a:pt x="2573338" y="441470"/>
                    <a:pt x="2563813" y="447820"/>
                    <a:pt x="2547938" y="454170"/>
                  </a:cubicBezTo>
                  <a:cubicBezTo>
                    <a:pt x="2509838" y="473220"/>
                    <a:pt x="2492375" y="489095"/>
                    <a:pt x="2495550" y="501795"/>
                  </a:cubicBezTo>
                  <a:cubicBezTo>
                    <a:pt x="2495550" y="508145"/>
                    <a:pt x="2503488" y="514495"/>
                    <a:pt x="2519363" y="520845"/>
                  </a:cubicBezTo>
                  <a:cubicBezTo>
                    <a:pt x="2532063" y="524020"/>
                    <a:pt x="2541588" y="525607"/>
                    <a:pt x="2547938" y="525607"/>
                  </a:cubicBezTo>
                  <a:cubicBezTo>
                    <a:pt x="2566988" y="538307"/>
                    <a:pt x="2579688" y="549420"/>
                    <a:pt x="2586038" y="558945"/>
                  </a:cubicBezTo>
                  <a:cubicBezTo>
                    <a:pt x="2582863" y="577995"/>
                    <a:pt x="2573338" y="587520"/>
                    <a:pt x="2557463" y="587520"/>
                  </a:cubicBezTo>
                  <a:cubicBezTo>
                    <a:pt x="2547938" y="587520"/>
                    <a:pt x="2535238" y="587520"/>
                    <a:pt x="2519363" y="587520"/>
                  </a:cubicBezTo>
                  <a:cubicBezTo>
                    <a:pt x="2497138" y="584345"/>
                    <a:pt x="2486025" y="582757"/>
                    <a:pt x="2486025" y="582757"/>
                  </a:cubicBezTo>
                  <a:cubicBezTo>
                    <a:pt x="2482850" y="598632"/>
                    <a:pt x="2500313" y="620857"/>
                    <a:pt x="2538413" y="649432"/>
                  </a:cubicBezTo>
                  <a:cubicBezTo>
                    <a:pt x="2551112" y="658957"/>
                    <a:pt x="2559050" y="663720"/>
                    <a:pt x="2562225" y="663720"/>
                  </a:cubicBezTo>
                  <a:cubicBezTo>
                    <a:pt x="2562225" y="682770"/>
                    <a:pt x="2552700" y="695470"/>
                    <a:pt x="2533650" y="701820"/>
                  </a:cubicBezTo>
                  <a:cubicBezTo>
                    <a:pt x="2520950" y="701820"/>
                    <a:pt x="2505075" y="698645"/>
                    <a:pt x="2486025" y="692295"/>
                  </a:cubicBezTo>
                  <a:cubicBezTo>
                    <a:pt x="2473325" y="685945"/>
                    <a:pt x="2466975" y="682770"/>
                    <a:pt x="2466975" y="682770"/>
                  </a:cubicBezTo>
                  <a:cubicBezTo>
                    <a:pt x="2457450" y="689120"/>
                    <a:pt x="2452688" y="709757"/>
                    <a:pt x="2452688" y="744682"/>
                  </a:cubicBezTo>
                  <a:lnTo>
                    <a:pt x="2457450" y="916132"/>
                  </a:lnTo>
                  <a:cubicBezTo>
                    <a:pt x="2454275" y="947882"/>
                    <a:pt x="2446338" y="960582"/>
                    <a:pt x="2433638" y="954232"/>
                  </a:cubicBezTo>
                  <a:cubicBezTo>
                    <a:pt x="2408238" y="957407"/>
                    <a:pt x="2395538" y="946295"/>
                    <a:pt x="2395538" y="920895"/>
                  </a:cubicBezTo>
                  <a:cubicBezTo>
                    <a:pt x="2395538" y="911370"/>
                    <a:pt x="2395538" y="890732"/>
                    <a:pt x="2395538" y="858982"/>
                  </a:cubicBezTo>
                  <a:cubicBezTo>
                    <a:pt x="2395538" y="843107"/>
                    <a:pt x="2395538" y="824057"/>
                    <a:pt x="2395538" y="801832"/>
                  </a:cubicBezTo>
                  <a:cubicBezTo>
                    <a:pt x="2395538" y="779607"/>
                    <a:pt x="2397125" y="757382"/>
                    <a:pt x="2400300" y="735157"/>
                  </a:cubicBezTo>
                  <a:cubicBezTo>
                    <a:pt x="2397125" y="719282"/>
                    <a:pt x="2386013" y="712932"/>
                    <a:pt x="2366963" y="716107"/>
                  </a:cubicBezTo>
                  <a:cubicBezTo>
                    <a:pt x="2357438" y="719282"/>
                    <a:pt x="2338388" y="735157"/>
                    <a:pt x="2309813" y="763732"/>
                  </a:cubicBezTo>
                  <a:cubicBezTo>
                    <a:pt x="2265363" y="808182"/>
                    <a:pt x="2235200" y="833582"/>
                    <a:pt x="2219325" y="839932"/>
                  </a:cubicBezTo>
                  <a:cubicBezTo>
                    <a:pt x="2184400" y="849457"/>
                    <a:pt x="2154238" y="839932"/>
                    <a:pt x="2128838" y="811357"/>
                  </a:cubicBezTo>
                  <a:cubicBezTo>
                    <a:pt x="2128838" y="811357"/>
                    <a:pt x="2136775" y="805007"/>
                    <a:pt x="2152650" y="792307"/>
                  </a:cubicBezTo>
                  <a:cubicBezTo>
                    <a:pt x="2200275" y="757382"/>
                    <a:pt x="2244725" y="719282"/>
                    <a:pt x="2286000" y="678007"/>
                  </a:cubicBezTo>
                  <a:cubicBezTo>
                    <a:pt x="2343150" y="614507"/>
                    <a:pt x="2363788" y="563707"/>
                    <a:pt x="2347913" y="525607"/>
                  </a:cubicBezTo>
                  <a:cubicBezTo>
                    <a:pt x="2328863" y="519257"/>
                    <a:pt x="2293938" y="533545"/>
                    <a:pt x="2243138" y="568470"/>
                  </a:cubicBezTo>
                  <a:cubicBezTo>
                    <a:pt x="2224088" y="581170"/>
                    <a:pt x="2212975" y="585932"/>
                    <a:pt x="2209800" y="582757"/>
                  </a:cubicBezTo>
                  <a:cubicBezTo>
                    <a:pt x="2197100" y="579582"/>
                    <a:pt x="2187575" y="560532"/>
                    <a:pt x="2181225" y="525607"/>
                  </a:cubicBezTo>
                  <a:cubicBezTo>
                    <a:pt x="2171700" y="484332"/>
                    <a:pt x="2171700" y="458932"/>
                    <a:pt x="2181225" y="449407"/>
                  </a:cubicBezTo>
                  <a:cubicBezTo>
                    <a:pt x="2181225" y="449407"/>
                    <a:pt x="2189163" y="449407"/>
                    <a:pt x="2205038" y="449407"/>
                  </a:cubicBezTo>
                  <a:cubicBezTo>
                    <a:pt x="2284413" y="452582"/>
                    <a:pt x="2371725" y="433532"/>
                    <a:pt x="2466975" y="392257"/>
                  </a:cubicBezTo>
                  <a:cubicBezTo>
                    <a:pt x="2497931" y="373207"/>
                    <a:pt x="2521744" y="363087"/>
                    <a:pt x="2538413" y="361896"/>
                  </a:cubicBezTo>
                  <a:close/>
                  <a:moveTo>
                    <a:pt x="3019425" y="339870"/>
                  </a:moveTo>
                  <a:cubicBezTo>
                    <a:pt x="3092450" y="352570"/>
                    <a:pt x="3141663" y="371620"/>
                    <a:pt x="3167063" y="397020"/>
                  </a:cubicBezTo>
                  <a:cubicBezTo>
                    <a:pt x="3167063" y="400195"/>
                    <a:pt x="3163888" y="411307"/>
                    <a:pt x="3157538" y="430357"/>
                  </a:cubicBezTo>
                  <a:cubicBezTo>
                    <a:pt x="3144838" y="468457"/>
                    <a:pt x="3135313" y="503382"/>
                    <a:pt x="3128963" y="535132"/>
                  </a:cubicBezTo>
                  <a:cubicBezTo>
                    <a:pt x="3068638" y="798657"/>
                    <a:pt x="3016250" y="947882"/>
                    <a:pt x="2971800" y="982807"/>
                  </a:cubicBezTo>
                  <a:cubicBezTo>
                    <a:pt x="2901950" y="976457"/>
                    <a:pt x="2817813" y="916132"/>
                    <a:pt x="2719388" y="801832"/>
                  </a:cubicBezTo>
                  <a:cubicBezTo>
                    <a:pt x="2633663" y="858982"/>
                    <a:pt x="2555875" y="885970"/>
                    <a:pt x="2486025" y="882795"/>
                  </a:cubicBezTo>
                  <a:cubicBezTo>
                    <a:pt x="2479675" y="879620"/>
                    <a:pt x="2498725" y="858982"/>
                    <a:pt x="2543175" y="820882"/>
                  </a:cubicBezTo>
                  <a:cubicBezTo>
                    <a:pt x="2619375" y="754207"/>
                    <a:pt x="2671763" y="700232"/>
                    <a:pt x="2700338" y="658957"/>
                  </a:cubicBezTo>
                  <a:cubicBezTo>
                    <a:pt x="2751138" y="585932"/>
                    <a:pt x="2782888" y="506557"/>
                    <a:pt x="2795588" y="420832"/>
                  </a:cubicBezTo>
                  <a:cubicBezTo>
                    <a:pt x="2773363" y="430357"/>
                    <a:pt x="2744788" y="449407"/>
                    <a:pt x="2709863" y="477982"/>
                  </a:cubicBezTo>
                  <a:cubicBezTo>
                    <a:pt x="2681288" y="500207"/>
                    <a:pt x="2662238" y="509732"/>
                    <a:pt x="2652713" y="506557"/>
                  </a:cubicBezTo>
                  <a:cubicBezTo>
                    <a:pt x="2640013" y="506557"/>
                    <a:pt x="2630488" y="489095"/>
                    <a:pt x="2624138" y="454170"/>
                  </a:cubicBezTo>
                  <a:cubicBezTo>
                    <a:pt x="2617788" y="416070"/>
                    <a:pt x="2619375" y="390670"/>
                    <a:pt x="2628900" y="377970"/>
                  </a:cubicBezTo>
                  <a:cubicBezTo>
                    <a:pt x="2628900" y="377970"/>
                    <a:pt x="2652713" y="376382"/>
                    <a:pt x="2700338" y="373207"/>
                  </a:cubicBezTo>
                  <a:cubicBezTo>
                    <a:pt x="2728913" y="370032"/>
                    <a:pt x="2749550" y="366857"/>
                    <a:pt x="2762250" y="363682"/>
                  </a:cubicBezTo>
                  <a:cubicBezTo>
                    <a:pt x="2787650" y="360507"/>
                    <a:pt x="2825750" y="355745"/>
                    <a:pt x="2876550" y="349395"/>
                  </a:cubicBezTo>
                  <a:cubicBezTo>
                    <a:pt x="2933700" y="346220"/>
                    <a:pt x="2981325" y="343045"/>
                    <a:pt x="3019425" y="339870"/>
                  </a:cubicBezTo>
                  <a:close/>
                  <a:moveTo>
                    <a:pt x="3662363" y="287482"/>
                  </a:moveTo>
                  <a:cubicBezTo>
                    <a:pt x="3633788" y="293832"/>
                    <a:pt x="3617912" y="312882"/>
                    <a:pt x="3614738" y="344632"/>
                  </a:cubicBezTo>
                  <a:cubicBezTo>
                    <a:pt x="3621088" y="382732"/>
                    <a:pt x="3641725" y="404957"/>
                    <a:pt x="3676650" y="411307"/>
                  </a:cubicBezTo>
                  <a:cubicBezTo>
                    <a:pt x="3695700" y="411307"/>
                    <a:pt x="3732212" y="404957"/>
                    <a:pt x="3786188" y="392257"/>
                  </a:cubicBezTo>
                  <a:cubicBezTo>
                    <a:pt x="3792538" y="389082"/>
                    <a:pt x="3798888" y="385907"/>
                    <a:pt x="3805238" y="382732"/>
                  </a:cubicBezTo>
                  <a:cubicBezTo>
                    <a:pt x="3763963" y="322407"/>
                    <a:pt x="3716338" y="290657"/>
                    <a:pt x="3662363" y="287482"/>
                  </a:cubicBezTo>
                  <a:close/>
                  <a:moveTo>
                    <a:pt x="1828205" y="243429"/>
                  </a:moveTo>
                  <a:cubicBezTo>
                    <a:pt x="1831777" y="243429"/>
                    <a:pt x="1835150" y="243826"/>
                    <a:pt x="1838325" y="244620"/>
                  </a:cubicBezTo>
                  <a:cubicBezTo>
                    <a:pt x="1876425" y="289070"/>
                    <a:pt x="1884363" y="335107"/>
                    <a:pt x="1862138" y="382732"/>
                  </a:cubicBezTo>
                  <a:cubicBezTo>
                    <a:pt x="1852613" y="385907"/>
                    <a:pt x="1841500" y="385907"/>
                    <a:pt x="1828800" y="382732"/>
                  </a:cubicBezTo>
                  <a:cubicBezTo>
                    <a:pt x="1819275" y="379557"/>
                    <a:pt x="1812925" y="377970"/>
                    <a:pt x="1809750" y="377970"/>
                  </a:cubicBezTo>
                  <a:cubicBezTo>
                    <a:pt x="1790700" y="381145"/>
                    <a:pt x="1760538" y="384320"/>
                    <a:pt x="1719263" y="387495"/>
                  </a:cubicBezTo>
                  <a:cubicBezTo>
                    <a:pt x="1703388" y="390670"/>
                    <a:pt x="1687513" y="392257"/>
                    <a:pt x="1671638" y="392257"/>
                  </a:cubicBezTo>
                  <a:cubicBezTo>
                    <a:pt x="1630363" y="392257"/>
                    <a:pt x="1601788" y="393845"/>
                    <a:pt x="1585913" y="397020"/>
                  </a:cubicBezTo>
                  <a:cubicBezTo>
                    <a:pt x="1563688" y="403370"/>
                    <a:pt x="1549400" y="408132"/>
                    <a:pt x="1543050" y="411307"/>
                  </a:cubicBezTo>
                  <a:cubicBezTo>
                    <a:pt x="1539875" y="411307"/>
                    <a:pt x="1538288" y="411307"/>
                    <a:pt x="1538288" y="411307"/>
                  </a:cubicBezTo>
                  <a:cubicBezTo>
                    <a:pt x="1512888" y="411307"/>
                    <a:pt x="1497013" y="414482"/>
                    <a:pt x="1490663" y="420832"/>
                  </a:cubicBezTo>
                  <a:cubicBezTo>
                    <a:pt x="1484313" y="427182"/>
                    <a:pt x="1479550" y="439882"/>
                    <a:pt x="1476375" y="458932"/>
                  </a:cubicBezTo>
                  <a:cubicBezTo>
                    <a:pt x="1470025" y="474807"/>
                    <a:pt x="1466850" y="485920"/>
                    <a:pt x="1466850" y="492270"/>
                  </a:cubicBezTo>
                  <a:cubicBezTo>
                    <a:pt x="1463675" y="517670"/>
                    <a:pt x="1484313" y="528782"/>
                    <a:pt x="1528763" y="525607"/>
                  </a:cubicBezTo>
                  <a:cubicBezTo>
                    <a:pt x="1528763" y="525607"/>
                    <a:pt x="1531938" y="525607"/>
                    <a:pt x="1538288" y="525607"/>
                  </a:cubicBezTo>
                  <a:cubicBezTo>
                    <a:pt x="1579563" y="525607"/>
                    <a:pt x="1633538" y="514495"/>
                    <a:pt x="1700213" y="492270"/>
                  </a:cubicBezTo>
                  <a:cubicBezTo>
                    <a:pt x="1738313" y="479570"/>
                    <a:pt x="1762125" y="476395"/>
                    <a:pt x="1771650" y="482745"/>
                  </a:cubicBezTo>
                  <a:cubicBezTo>
                    <a:pt x="1774825" y="489095"/>
                    <a:pt x="1776413" y="495445"/>
                    <a:pt x="1776413" y="501795"/>
                  </a:cubicBezTo>
                  <a:cubicBezTo>
                    <a:pt x="1776413" y="508145"/>
                    <a:pt x="1778000" y="512907"/>
                    <a:pt x="1781175" y="516082"/>
                  </a:cubicBezTo>
                  <a:cubicBezTo>
                    <a:pt x="1781175" y="525607"/>
                    <a:pt x="1781175" y="533545"/>
                    <a:pt x="1781175" y="539895"/>
                  </a:cubicBezTo>
                  <a:cubicBezTo>
                    <a:pt x="1787525" y="562120"/>
                    <a:pt x="1790700" y="574820"/>
                    <a:pt x="1790700" y="577995"/>
                  </a:cubicBezTo>
                  <a:cubicBezTo>
                    <a:pt x="1784350" y="584345"/>
                    <a:pt x="1741488" y="593870"/>
                    <a:pt x="1662113" y="606570"/>
                  </a:cubicBezTo>
                  <a:cubicBezTo>
                    <a:pt x="1652588" y="609745"/>
                    <a:pt x="1641475" y="612920"/>
                    <a:pt x="1628775" y="616095"/>
                  </a:cubicBezTo>
                  <a:cubicBezTo>
                    <a:pt x="1552575" y="644670"/>
                    <a:pt x="1501775" y="655782"/>
                    <a:pt x="1476375" y="649432"/>
                  </a:cubicBezTo>
                  <a:cubicBezTo>
                    <a:pt x="1447800" y="643082"/>
                    <a:pt x="1427163" y="622445"/>
                    <a:pt x="1414463" y="587520"/>
                  </a:cubicBezTo>
                  <a:cubicBezTo>
                    <a:pt x="1411288" y="584345"/>
                    <a:pt x="1408113" y="576407"/>
                    <a:pt x="1404938" y="563707"/>
                  </a:cubicBezTo>
                  <a:cubicBezTo>
                    <a:pt x="1392238" y="541482"/>
                    <a:pt x="1387475" y="522432"/>
                    <a:pt x="1390650" y="506557"/>
                  </a:cubicBezTo>
                  <a:cubicBezTo>
                    <a:pt x="1393825" y="462107"/>
                    <a:pt x="1390650" y="439882"/>
                    <a:pt x="1381125" y="439882"/>
                  </a:cubicBezTo>
                  <a:cubicBezTo>
                    <a:pt x="1368425" y="439882"/>
                    <a:pt x="1338263" y="449407"/>
                    <a:pt x="1290638" y="468457"/>
                  </a:cubicBezTo>
                  <a:cubicBezTo>
                    <a:pt x="1284288" y="471632"/>
                    <a:pt x="1279525" y="473220"/>
                    <a:pt x="1276350" y="473220"/>
                  </a:cubicBezTo>
                  <a:cubicBezTo>
                    <a:pt x="1238250" y="425595"/>
                    <a:pt x="1219200" y="381145"/>
                    <a:pt x="1219200" y="339870"/>
                  </a:cubicBezTo>
                  <a:cubicBezTo>
                    <a:pt x="1219200" y="339870"/>
                    <a:pt x="1222375" y="339870"/>
                    <a:pt x="1228725" y="339870"/>
                  </a:cubicBezTo>
                  <a:cubicBezTo>
                    <a:pt x="1285875" y="346220"/>
                    <a:pt x="1365250" y="336695"/>
                    <a:pt x="1466850" y="311295"/>
                  </a:cubicBezTo>
                  <a:cubicBezTo>
                    <a:pt x="1565275" y="289070"/>
                    <a:pt x="1663700" y="273195"/>
                    <a:pt x="1762125" y="263670"/>
                  </a:cubicBezTo>
                  <a:cubicBezTo>
                    <a:pt x="1768475" y="263670"/>
                    <a:pt x="1778000" y="260495"/>
                    <a:pt x="1790700" y="254145"/>
                  </a:cubicBezTo>
                  <a:cubicBezTo>
                    <a:pt x="1804988" y="247001"/>
                    <a:pt x="1817489" y="243429"/>
                    <a:pt x="1828205" y="243429"/>
                  </a:cubicBezTo>
                  <a:close/>
                  <a:moveTo>
                    <a:pt x="3652838" y="239857"/>
                  </a:moveTo>
                  <a:cubicBezTo>
                    <a:pt x="3713162" y="246207"/>
                    <a:pt x="3775075" y="290657"/>
                    <a:pt x="3838575" y="373207"/>
                  </a:cubicBezTo>
                  <a:cubicBezTo>
                    <a:pt x="3867150" y="363682"/>
                    <a:pt x="3897313" y="357332"/>
                    <a:pt x="3929063" y="354157"/>
                  </a:cubicBezTo>
                  <a:cubicBezTo>
                    <a:pt x="3935413" y="357332"/>
                    <a:pt x="3940175" y="360507"/>
                    <a:pt x="3943350" y="363682"/>
                  </a:cubicBezTo>
                  <a:cubicBezTo>
                    <a:pt x="3943350" y="366857"/>
                    <a:pt x="3941763" y="368445"/>
                    <a:pt x="3938588" y="368445"/>
                  </a:cubicBezTo>
                  <a:cubicBezTo>
                    <a:pt x="3925888" y="374795"/>
                    <a:pt x="3903663" y="393845"/>
                    <a:pt x="3871913" y="425595"/>
                  </a:cubicBezTo>
                  <a:cubicBezTo>
                    <a:pt x="3887788" y="460520"/>
                    <a:pt x="3902075" y="487507"/>
                    <a:pt x="3914775" y="506557"/>
                  </a:cubicBezTo>
                  <a:cubicBezTo>
                    <a:pt x="3927475" y="525607"/>
                    <a:pt x="3937000" y="539895"/>
                    <a:pt x="3943350" y="549420"/>
                  </a:cubicBezTo>
                  <a:cubicBezTo>
                    <a:pt x="3949700" y="571645"/>
                    <a:pt x="3959225" y="593870"/>
                    <a:pt x="3971925" y="616095"/>
                  </a:cubicBezTo>
                  <a:cubicBezTo>
                    <a:pt x="3990975" y="651020"/>
                    <a:pt x="4006850" y="685945"/>
                    <a:pt x="4019550" y="720870"/>
                  </a:cubicBezTo>
                  <a:cubicBezTo>
                    <a:pt x="4035425" y="800245"/>
                    <a:pt x="4040188" y="855807"/>
                    <a:pt x="4033838" y="887557"/>
                  </a:cubicBezTo>
                  <a:cubicBezTo>
                    <a:pt x="3925888" y="884382"/>
                    <a:pt x="3819525" y="873270"/>
                    <a:pt x="3714750" y="854220"/>
                  </a:cubicBezTo>
                  <a:cubicBezTo>
                    <a:pt x="3638550" y="841520"/>
                    <a:pt x="3587750" y="819295"/>
                    <a:pt x="3562350" y="787545"/>
                  </a:cubicBezTo>
                  <a:cubicBezTo>
                    <a:pt x="3533775" y="752620"/>
                    <a:pt x="3516313" y="692295"/>
                    <a:pt x="3509963" y="606570"/>
                  </a:cubicBezTo>
                  <a:cubicBezTo>
                    <a:pt x="3506788" y="555770"/>
                    <a:pt x="3498850" y="500207"/>
                    <a:pt x="3486150" y="439882"/>
                  </a:cubicBezTo>
                  <a:cubicBezTo>
                    <a:pt x="3489325" y="427182"/>
                    <a:pt x="3500438" y="416070"/>
                    <a:pt x="3519488" y="406545"/>
                  </a:cubicBezTo>
                  <a:cubicBezTo>
                    <a:pt x="3532187" y="457345"/>
                    <a:pt x="3543300" y="511320"/>
                    <a:pt x="3552825" y="568470"/>
                  </a:cubicBezTo>
                  <a:cubicBezTo>
                    <a:pt x="3552825" y="574820"/>
                    <a:pt x="3552825" y="581170"/>
                    <a:pt x="3552825" y="587520"/>
                  </a:cubicBezTo>
                  <a:cubicBezTo>
                    <a:pt x="3571875" y="663720"/>
                    <a:pt x="3600450" y="708170"/>
                    <a:pt x="3638550" y="720870"/>
                  </a:cubicBezTo>
                  <a:cubicBezTo>
                    <a:pt x="3771900" y="758970"/>
                    <a:pt x="3860800" y="766907"/>
                    <a:pt x="3905250" y="744682"/>
                  </a:cubicBezTo>
                  <a:cubicBezTo>
                    <a:pt x="3933825" y="722457"/>
                    <a:pt x="3932238" y="662132"/>
                    <a:pt x="3900488" y="563707"/>
                  </a:cubicBezTo>
                  <a:cubicBezTo>
                    <a:pt x="3884613" y="522432"/>
                    <a:pt x="3865563" y="484332"/>
                    <a:pt x="3843338" y="449407"/>
                  </a:cubicBezTo>
                  <a:cubicBezTo>
                    <a:pt x="3814763" y="465282"/>
                    <a:pt x="3786188" y="493857"/>
                    <a:pt x="3757613" y="535132"/>
                  </a:cubicBezTo>
                  <a:cubicBezTo>
                    <a:pt x="3754438" y="538307"/>
                    <a:pt x="3752850" y="541482"/>
                    <a:pt x="3752850" y="544657"/>
                  </a:cubicBezTo>
                  <a:cubicBezTo>
                    <a:pt x="3749675" y="554182"/>
                    <a:pt x="3744913" y="558945"/>
                    <a:pt x="3738563" y="558945"/>
                  </a:cubicBezTo>
                  <a:cubicBezTo>
                    <a:pt x="3732212" y="558945"/>
                    <a:pt x="3724275" y="555770"/>
                    <a:pt x="3714750" y="549420"/>
                  </a:cubicBezTo>
                  <a:cubicBezTo>
                    <a:pt x="3708400" y="546245"/>
                    <a:pt x="3705225" y="543070"/>
                    <a:pt x="3705225" y="539895"/>
                  </a:cubicBezTo>
                  <a:cubicBezTo>
                    <a:pt x="3679825" y="517670"/>
                    <a:pt x="3657600" y="490682"/>
                    <a:pt x="3638550" y="458932"/>
                  </a:cubicBezTo>
                  <a:cubicBezTo>
                    <a:pt x="3635375" y="458932"/>
                    <a:pt x="3632200" y="455757"/>
                    <a:pt x="3629025" y="449407"/>
                  </a:cubicBezTo>
                  <a:cubicBezTo>
                    <a:pt x="3594100" y="398607"/>
                    <a:pt x="3578225" y="357332"/>
                    <a:pt x="3581400" y="325582"/>
                  </a:cubicBezTo>
                  <a:cubicBezTo>
                    <a:pt x="3587750" y="277957"/>
                    <a:pt x="3611563" y="249382"/>
                    <a:pt x="3652838" y="239857"/>
                  </a:cubicBezTo>
                  <a:close/>
                  <a:moveTo>
                    <a:pt x="892374" y="139547"/>
                  </a:moveTo>
                  <a:cubicBezTo>
                    <a:pt x="903089" y="141333"/>
                    <a:pt x="912019" y="149370"/>
                    <a:pt x="919163" y="163657"/>
                  </a:cubicBezTo>
                  <a:cubicBezTo>
                    <a:pt x="919163" y="170007"/>
                    <a:pt x="922338" y="176357"/>
                    <a:pt x="928688" y="182707"/>
                  </a:cubicBezTo>
                  <a:cubicBezTo>
                    <a:pt x="957263" y="211282"/>
                    <a:pt x="971550" y="241445"/>
                    <a:pt x="971550" y="273195"/>
                  </a:cubicBezTo>
                  <a:cubicBezTo>
                    <a:pt x="968375" y="292245"/>
                    <a:pt x="962025" y="301770"/>
                    <a:pt x="952500" y="301770"/>
                  </a:cubicBezTo>
                  <a:cubicBezTo>
                    <a:pt x="933450" y="301770"/>
                    <a:pt x="917575" y="300182"/>
                    <a:pt x="904875" y="297007"/>
                  </a:cubicBezTo>
                  <a:cubicBezTo>
                    <a:pt x="866775" y="290657"/>
                    <a:pt x="833438" y="287482"/>
                    <a:pt x="804863" y="287482"/>
                  </a:cubicBezTo>
                  <a:cubicBezTo>
                    <a:pt x="735013" y="287482"/>
                    <a:pt x="684213" y="308120"/>
                    <a:pt x="652463" y="349395"/>
                  </a:cubicBezTo>
                  <a:cubicBezTo>
                    <a:pt x="611188" y="397020"/>
                    <a:pt x="590550" y="460520"/>
                    <a:pt x="590550" y="539895"/>
                  </a:cubicBezTo>
                  <a:cubicBezTo>
                    <a:pt x="590550" y="552595"/>
                    <a:pt x="606425" y="562120"/>
                    <a:pt x="638175" y="568470"/>
                  </a:cubicBezTo>
                  <a:cubicBezTo>
                    <a:pt x="644525" y="568470"/>
                    <a:pt x="649288" y="568470"/>
                    <a:pt x="652463" y="568470"/>
                  </a:cubicBezTo>
                  <a:cubicBezTo>
                    <a:pt x="674688" y="577995"/>
                    <a:pt x="698500" y="585932"/>
                    <a:pt x="723900" y="592282"/>
                  </a:cubicBezTo>
                  <a:cubicBezTo>
                    <a:pt x="796925" y="611332"/>
                    <a:pt x="852488" y="627207"/>
                    <a:pt x="890588" y="639907"/>
                  </a:cubicBezTo>
                  <a:cubicBezTo>
                    <a:pt x="890588" y="643082"/>
                    <a:pt x="892175" y="644670"/>
                    <a:pt x="895350" y="644670"/>
                  </a:cubicBezTo>
                  <a:cubicBezTo>
                    <a:pt x="920750" y="644670"/>
                    <a:pt x="939800" y="655782"/>
                    <a:pt x="952500" y="678007"/>
                  </a:cubicBezTo>
                  <a:cubicBezTo>
                    <a:pt x="962025" y="697057"/>
                    <a:pt x="962025" y="731982"/>
                    <a:pt x="952500" y="782782"/>
                  </a:cubicBezTo>
                  <a:cubicBezTo>
                    <a:pt x="942975" y="827232"/>
                    <a:pt x="927100" y="849457"/>
                    <a:pt x="904875" y="849457"/>
                  </a:cubicBezTo>
                  <a:cubicBezTo>
                    <a:pt x="898525" y="849457"/>
                    <a:pt x="882650" y="835170"/>
                    <a:pt x="857250" y="806595"/>
                  </a:cubicBezTo>
                  <a:cubicBezTo>
                    <a:pt x="831850" y="771670"/>
                    <a:pt x="812800" y="747857"/>
                    <a:pt x="800100" y="735157"/>
                  </a:cubicBezTo>
                  <a:cubicBezTo>
                    <a:pt x="736600" y="668482"/>
                    <a:pt x="666750" y="620857"/>
                    <a:pt x="590550" y="592282"/>
                  </a:cubicBezTo>
                  <a:cubicBezTo>
                    <a:pt x="584200" y="598632"/>
                    <a:pt x="579438" y="608157"/>
                    <a:pt x="576263" y="620857"/>
                  </a:cubicBezTo>
                  <a:cubicBezTo>
                    <a:pt x="576263" y="627207"/>
                    <a:pt x="576263" y="630382"/>
                    <a:pt x="576263" y="630382"/>
                  </a:cubicBezTo>
                  <a:cubicBezTo>
                    <a:pt x="576263" y="636732"/>
                    <a:pt x="574675" y="649432"/>
                    <a:pt x="571500" y="668482"/>
                  </a:cubicBezTo>
                  <a:cubicBezTo>
                    <a:pt x="571500" y="744682"/>
                    <a:pt x="571500" y="830407"/>
                    <a:pt x="571500" y="925657"/>
                  </a:cubicBezTo>
                  <a:cubicBezTo>
                    <a:pt x="571500" y="938357"/>
                    <a:pt x="569913" y="947882"/>
                    <a:pt x="566738" y="954232"/>
                  </a:cubicBezTo>
                  <a:cubicBezTo>
                    <a:pt x="534988" y="970107"/>
                    <a:pt x="493713" y="970107"/>
                    <a:pt x="442913" y="954232"/>
                  </a:cubicBezTo>
                  <a:cubicBezTo>
                    <a:pt x="442913" y="954232"/>
                    <a:pt x="446088" y="949470"/>
                    <a:pt x="452438" y="939945"/>
                  </a:cubicBezTo>
                  <a:cubicBezTo>
                    <a:pt x="461963" y="927245"/>
                    <a:pt x="468313" y="916132"/>
                    <a:pt x="471488" y="906607"/>
                  </a:cubicBezTo>
                  <a:cubicBezTo>
                    <a:pt x="484188" y="862157"/>
                    <a:pt x="490538" y="792307"/>
                    <a:pt x="490538" y="697057"/>
                  </a:cubicBezTo>
                  <a:cubicBezTo>
                    <a:pt x="490538" y="662132"/>
                    <a:pt x="488950" y="633557"/>
                    <a:pt x="485775" y="611332"/>
                  </a:cubicBezTo>
                  <a:cubicBezTo>
                    <a:pt x="485775" y="589107"/>
                    <a:pt x="484188" y="568470"/>
                    <a:pt x="481013" y="549420"/>
                  </a:cubicBezTo>
                  <a:cubicBezTo>
                    <a:pt x="474663" y="530370"/>
                    <a:pt x="463550" y="520845"/>
                    <a:pt x="447675" y="520845"/>
                  </a:cubicBezTo>
                  <a:cubicBezTo>
                    <a:pt x="425450" y="527195"/>
                    <a:pt x="361950" y="577995"/>
                    <a:pt x="257175" y="673245"/>
                  </a:cubicBezTo>
                  <a:cubicBezTo>
                    <a:pt x="244475" y="682770"/>
                    <a:pt x="227013" y="700232"/>
                    <a:pt x="204788" y="725632"/>
                  </a:cubicBezTo>
                  <a:cubicBezTo>
                    <a:pt x="192088" y="741507"/>
                    <a:pt x="182563" y="752620"/>
                    <a:pt x="176213" y="758970"/>
                  </a:cubicBezTo>
                  <a:cubicBezTo>
                    <a:pt x="163513" y="774845"/>
                    <a:pt x="157163" y="789132"/>
                    <a:pt x="157163" y="801832"/>
                  </a:cubicBezTo>
                  <a:cubicBezTo>
                    <a:pt x="150813" y="808182"/>
                    <a:pt x="120650" y="812945"/>
                    <a:pt x="66675" y="816120"/>
                  </a:cubicBezTo>
                  <a:cubicBezTo>
                    <a:pt x="22225" y="816120"/>
                    <a:pt x="0" y="812945"/>
                    <a:pt x="0" y="806595"/>
                  </a:cubicBezTo>
                  <a:cubicBezTo>
                    <a:pt x="0" y="803420"/>
                    <a:pt x="11113" y="793895"/>
                    <a:pt x="33338" y="778020"/>
                  </a:cubicBezTo>
                  <a:cubicBezTo>
                    <a:pt x="84138" y="749445"/>
                    <a:pt x="122238" y="720870"/>
                    <a:pt x="147638" y="692295"/>
                  </a:cubicBezTo>
                  <a:cubicBezTo>
                    <a:pt x="179388" y="657370"/>
                    <a:pt x="227013" y="611332"/>
                    <a:pt x="290513" y="554182"/>
                  </a:cubicBezTo>
                  <a:cubicBezTo>
                    <a:pt x="306388" y="541482"/>
                    <a:pt x="323850" y="525607"/>
                    <a:pt x="342900" y="506557"/>
                  </a:cubicBezTo>
                  <a:cubicBezTo>
                    <a:pt x="406400" y="446232"/>
                    <a:pt x="455613" y="385907"/>
                    <a:pt x="490538" y="325582"/>
                  </a:cubicBezTo>
                  <a:cubicBezTo>
                    <a:pt x="493713" y="309707"/>
                    <a:pt x="484188" y="298595"/>
                    <a:pt x="461963" y="292245"/>
                  </a:cubicBezTo>
                  <a:cubicBezTo>
                    <a:pt x="407988" y="295420"/>
                    <a:pt x="334963" y="314470"/>
                    <a:pt x="242888" y="349395"/>
                  </a:cubicBezTo>
                  <a:cubicBezTo>
                    <a:pt x="239713" y="352570"/>
                    <a:pt x="236538" y="354157"/>
                    <a:pt x="233363" y="354157"/>
                  </a:cubicBezTo>
                  <a:cubicBezTo>
                    <a:pt x="201613" y="373207"/>
                    <a:pt x="184150" y="376382"/>
                    <a:pt x="180975" y="363682"/>
                  </a:cubicBezTo>
                  <a:cubicBezTo>
                    <a:pt x="171450" y="347807"/>
                    <a:pt x="163513" y="319232"/>
                    <a:pt x="157163" y="277957"/>
                  </a:cubicBezTo>
                  <a:cubicBezTo>
                    <a:pt x="153988" y="243032"/>
                    <a:pt x="155575" y="219220"/>
                    <a:pt x="161925" y="206520"/>
                  </a:cubicBezTo>
                  <a:cubicBezTo>
                    <a:pt x="161925" y="203345"/>
                    <a:pt x="173038" y="204932"/>
                    <a:pt x="195263" y="211282"/>
                  </a:cubicBezTo>
                  <a:cubicBezTo>
                    <a:pt x="211138" y="214457"/>
                    <a:pt x="222250" y="216045"/>
                    <a:pt x="228600" y="216045"/>
                  </a:cubicBezTo>
                  <a:cubicBezTo>
                    <a:pt x="323850" y="206520"/>
                    <a:pt x="417513" y="196995"/>
                    <a:pt x="509588" y="187470"/>
                  </a:cubicBezTo>
                  <a:cubicBezTo>
                    <a:pt x="541338" y="184295"/>
                    <a:pt x="584200" y="181120"/>
                    <a:pt x="638175" y="177945"/>
                  </a:cubicBezTo>
                  <a:cubicBezTo>
                    <a:pt x="720725" y="171595"/>
                    <a:pt x="801688" y="158895"/>
                    <a:pt x="881063" y="139845"/>
                  </a:cubicBezTo>
                  <a:cubicBezTo>
                    <a:pt x="885031" y="139051"/>
                    <a:pt x="888802" y="138952"/>
                    <a:pt x="892374" y="139547"/>
                  </a:cubicBezTo>
                  <a:close/>
                  <a:moveTo>
                    <a:pt x="2476500" y="68407"/>
                  </a:moveTo>
                  <a:cubicBezTo>
                    <a:pt x="2492375" y="68407"/>
                    <a:pt x="2509838" y="89045"/>
                    <a:pt x="2528888" y="130320"/>
                  </a:cubicBezTo>
                  <a:cubicBezTo>
                    <a:pt x="2532063" y="136670"/>
                    <a:pt x="2535238" y="141432"/>
                    <a:pt x="2538413" y="144607"/>
                  </a:cubicBezTo>
                  <a:cubicBezTo>
                    <a:pt x="2541588" y="154132"/>
                    <a:pt x="2549525" y="166832"/>
                    <a:pt x="2562225" y="182707"/>
                  </a:cubicBezTo>
                  <a:cubicBezTo>
                    <a:pt x="2587625" y="211282"/>
                    <a:pt x="2597150" y="233507"/>
                    <a:pt x="2590800" y="249382"/>
                  </a:cubicBezTo>
                  <a:cubicBezTo>
                    <a:pt x="2581275" y="265257"/>
                    <a:pt x="2552700" y="270020"/>
                    <a:pt x="2505075" y="263670"/>
                  </a:cubicBezTo>
                  <a:cubicBezTo>
                    <a:pt x="2463800" y="257320"/>
                    <a:pt x="2441575" y="244620"/>
                    <a:pt x="2438400" y="225570"/>
                  </a:cubicBezTo>
                  <a:cubicBezTo>
                    <a:pt x="2432050" y="146195"/>
                    <a:pt x="2444750" y="93807"/>
                    <a:pt x="2476500" y="68407"/>
                  </a:cubicBezTo>
                  <a:close/>
                  <a:moveTo>
                    <a:pt x="1604367" y="244"/>
                  </a:moveTo>
                  <a:cubicBezTo>
                    <a:pt x="1609527" y="-352"/>
                    <a:pt x="1614488" y="145"/>
                    <a:pt x="1619250" y="1732"/>
                  </a:cubicBezTo>
                  <a:cubicBezTo>
                    <a:pt x="1622425" y="4907"/>
                    <a:pt x="1624013" y="12845"/>
                    <a:pt x="1624013" y="25545"/>
                  </a:cubicBezTo>
                  <a:cubicBezTo>
                    <a:pt x="1624013" y="44595"/>
                    <a:pt x="1625600" y="58882"/>
                    <a:pt x="1628775" y="68407"/>
                  </a:cubicBezTo>
                  <a:cubicBezTo>
                    <a:pt x="1631950" y="81107"/>
                    <a:pt x="1636713" y="92220"/>
                    <a:pt x="1643063" y="101745"/>
                  </a:cubicBezTo>
                  <a:cubicBezTo>
                    <a:pt x="1662113" y="136670"/>
                    <a:pt x="1671638" y="162070"/>
                    <a:pt x="1671638" y="177945"/>
                  </a:cubicBezTo>
                  <a:cubicBezTo>
                    <a:pt x="1671638" y="209695"/>
                    <a:pt x="1660525" y="223982"/>
                    <a:pt x="1638300" y="220807"/>
                  </a:cubicBezTo>
                  <a:cubicBezTo>
                    <a:pt x="1631950" y="220807"/>
                    <a:pt x="1620838" y="216045"/>
                    <a:pt x="1604963" y="206520"/>
                  </a:cubicBezTo>
                  <a:cubicBezTo>
                    <a:pt x="1595438" y="200170"/>
                    <a:pt x="1582738" y="192232"/>
                    <a:pt x="1566863" y="182707"/>
                  </a:cubicBezTo>
                  <a:cubicBezTo>
                    <a:pt x="1557338" y="179532"/>
                    <a:pt x="1546225" y="174770"/>
                    <a:pt x="1533525" y="168420"/>
                  </a:cubicBezTo>
                  <a:cubicBezTo>
                    <a:pt x="1514475" y="158895"/>
                    <a:pt x="1506538" y="150957"/>
                    <a:pt x="1509713" y="144607"/>
                  </a:cubicBezTo>
                  <a:cubicBezTo>
                    <a:pt x="1509713" y="122382"/>
                    <a:pt x="1524000" y="85870"/>
                    <a:pt x="1552575" y="35070"/>
                  </a:cubicBezTo>
                  <a:cubicBezTo>
                    <a:pt x="1571625" y="13638"/>
                    <a:pt x="1588889" y="2030"/>
                    <a:pt x="1604367" y="244"/>
                  </a:cubicBez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600" b="0" i="0" u="none" strike="noStrike" kern="1200" cap="none" spc="-800" normalizeH="0" baseline="0" noProof="0" dirty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方正魏碑繁体" panose="03000509000000000000" pitchFamily="65" charset="-122"/>
                <a:ea typeface="方正魏碑繁体" panose="03000509000000000000" pitchFamily="65" charset="-122"/>
                <a:cs typeface="+mn-cs"/>
              </a:endParaRPr>
            </a:p>
          </p:txBody>
        </p:sp>
        <p:sp>
          <p:nvSpPr>
            <p:cNvPr id="15" name="任意多边形: 形状 50"/>
            <p:cNvSpPr/>
            <p:nvPr>
              <p:custDataLst>
                <p:tags r:id="rId9"/>
              </p:custDataLst>
            </p:nvPr>
          </p:nvSpPr>
          <p:spPr>
            <a:xfrm>
              <a:off x="-7437900" y="2604494"/>
              <a:ext cx="5122663" cy="939731"/>
            </a:xfrm>
            <a:custGeom>
              <a:avLst/>
              <a:gdLst/>
              <a:ahLst/>
              <a:cxnLst/>
              <a:rect l="l" t="t" r="r" b="b"/>
              <a:pathLst>
                <a:path w="5116955" h="939517">
                  <a:moveTo>
                    <a:pt x="3198477" y="539067"/>
                  </a:moveTo>
                  <a:lnTo>
                    <a:pt x="3198477" y="568471"/>
                  </a:lnTo>
                  <a:lnTo>
                    <a:pt x="3169073" y="568471"/>
                  </a:lnTo>
                  <a:cubicBezTo>
                    <a:pt x="3180974" y="579614"/>
                    <a:pt x="3193576" y="590232"/>
                    <a:pt x="3206878" y="600325"/>
                  </a:cubicBezTo>
                  <a:cubicBezTo>
                    <a:pt x="3220179" y="610418"/>
                    <a:pt x="3234181" y="620336"/>
                    <a:pt x="3248883" y="630078"/>
                  </a:cubicBezTo>
                  <a:cubicBezTo>
                    <a:pt x="3254571" y="616135"/>
                    <a:pt x="3259997" y="601667"/>
                    <a:pt x="3265160" y="586673"/>
                  </a:cubicBezTo>
                  <a:cubicBezTo>
                    <a:pt x="3270323" y="571680"/>
                    <a:pt x="3274698" y="555811"/>
                    <a:pt x="3278287" y="539067"/>
                  </a:cubicBezTo>
                  <a:close/>
                  <a:moveTo>
                    <a:pt x="4125630" y="525065"/>
                  </a:moveTo>
                  <a:lnTo>
                    <a:pt x="4125630" y="719690"/>
                  </a:lnTo>
                  <a:lnTo>
                    <a:pt x="4237644" y="719690"/>
                  </a:lnTo>
                  <a:lnTo>
                    <a:pt x="4237644" y="525065"/>
                  </a:lnTo>
                  <a:close/>
                  <a:moveTo>
                    <a:pt x="4516279" y="434054"/>
                  </a:moveTo>
                  <a:lnTo>
                    <a:pt x="4710904" y="434054"/>
                  </a:lnTo>
                  <a:lnTo>
                    <a:pt x="4710904" y="464858"/>
                  </a:lnTo>
                  <a:lnTo>
                    <a:pt x="4863523" y="464858"/>
                  </a:lnTo>
                  <a:lnTo>
                    <a:pt x="4877524" y="434054"/>
                  </a:lnTo>
                  <a:lnTo>
                    <a:pt x="5069349" y="460657"/>
                  </a:lnTo>
                  <a:lnTo>
                    <a:pt x="5046946" y="522265"/>
                  </a:lnTo>
                  <a:lnTo>
                    <a:pt x="5046946" y="739292"/>
                  </a:lnTo>
                  <a:cubicBezTo>
                    <a:pt x="5046946" y="771788"/>
                    <a:pt x="5038195" y="797108"/>
                    <a:pt x="5020692" y="815252"/>
                  </a:cubicBezTo>
                  <a:cubicBezTo>
                    <a:pt x="5003191" y="833396"/>
                    <a:pt x="4976937" y="842613"/>
                    <a:pt x="4941933" y="842905"/>
                  </a:cubicBezTo>
                  <a:lnTo>
                    <a:pt x="4808916" y="842905"/>
                  </a:lnTo>
                  <a:lnTo>
                    <a:pt x="4765510" y="728091"/>
                  </a:lnTo>
                  <a:lnTo>
                    <a:pt x="4852321" y="728091"/>
                  </a:lnTo>
                  <a:lnTo>
                    <a:pt x="4852321" y="537667"/>
                  </a:lnTo>
                  <a:lnTo>
                    <a:pt x="4710904" y="537667"/>
                  </a:lnTo>
                  <a:lnTo>
                    <a:pt x="4710904" y="936717"/>
                  </a:lnTo>
                  <a:lnTo>
                    <a:pt x="4516279" y="936717"/>
                  </a:lnTo>
                  <a:close/>
                  <a:moveTo>
                    <a:pt x="3931006" y="420052"/>
                  </a:moveTo>
                  <a:lnTo>
                    <a:pt x="4125630" y="420052"/>
                  </a:lnTo>
                  <a:lnTo>
                    <a:pt x="4125630" y="450856"/>
                  </a:lnTo>
                  <a:lnTo>
                    <a:pt x="4250246" y="450856"/>
                  </a:lnTo>
                  <a:lnTo>
                    <a:pt x="4262847" y="421452"/>
                  </a:lnTo>
                  <a:lnTo>
                    <a:pt x="4454672" y="456457"/>
                  </a:lnTo>
                  <a:lnTo>
                    <a:pt x="4432269" y="518064"/>
                  </a:lnTo>
                  <a:lnTo>
                    <a:pt x="4432269" y="831704"/>
                  </a:lnTo>
                  <a:lnTo>
                    <a:pt x="4237644" y="831704"/>
                  </a:lnTo>
                  <a:lnTo>
                    <a:pt x="4237644" y="792499"/>
                  </a:lnTo>
                  <a:lnTo>
                    <a:pt x="4125630" y="792499"/>
                  </a:lnTo>
                  <a:lnTo>
                    <a:pt x="4125630" y="831704"/>
                  </a:lnTo>
                  <a:lnTo>
                    <a:pt x="3931006" y="831704"/>
                  </a:lnTo>
                  <a:close/>
                  <a:moveTo>
                    <a:pt x="3493914" y="347243"/>
                  </a:moveTo>
                  <a:lnTo>
                    <a:pt x="3493914" y="372446"/>
                  </a:lnTo>
                  <a:cubicBezTo>
                    <a:pt x="3493914" y="405817"/>
                    <a:pt x="3492513" y="437088"/>
                    <a:pt x="3489713" y="466258"/>
                  </a:cubicBezTo>
                  <a:lnTo>
                    <a:pt x="3580724" y="466258"/>
                  </a:lnTo>
                  <a:lnTo>
                    <a:pt x="3580724" y="347243"/>
                  </a:lnTo>
                  <a:close/>
                  <a:moveTo>
                    <a:pt x="3198477" y="347243"/>
                  </a:moveTo>
                  <a:lnTo>
                    <a:pt x="3198477" y="466258"/>
                  </a:lnTo>
                  <a:lnTo>
                    <a:pt x="3290888" y="466258"/>
                  </a:lnTo>
                  <a:cubicBezTo>
                    <a:pt x="3295322" y="431487"/>
                    <a:pt x="3297655" y="393216"/>
                    <a:pt x="3297889" y="351444"/>
                  </a:cubicBezTo>
                  <a:lnTo>
                    <a:pt x="3297889" y="347243"/>
                  </a:lnTo>
                  <a:close/>
                  <a:moveTo>
                    <a:pt x="1411615" y="285635"/>
                  </a:moveTo>
                  <a:lnTo>
                    <a:pt x="1603439" y="322040"/>
                  </a:lnTo>
                  <a:lnTo>
                    <a:pt x="1576836" y="390649"/>
                  </a:lnTo>
                  <a:lnTo>
                    <a:pt x="1576836" y="721090"/>
                  </a:lnTo>
                  <a:lnTo>
                    <a:pt x="1711252" y="691686"/>
                  </a:lnTo>
                  <a:cubicBezTo>
                    <a:pt x="1686808" y="758107"/>
                    <a:pt x="1645736" y="813939"/>
                    <a:pt x="1588037" y="859182"/>
                  </a:cubicBezTo>
                  <a:cubicBezTo>
                    <a:pt x="1530338" y="904425"/>
                    <a:pt x="1464063" y="931204"/>
                    <a:pt x="1389212" y="939517"/>
                  </a:cubicBezTo>
                  <a:lnTo>
                    <a:pt x="1341606" y="772896"/>
                  </a:lnTo>
                  <a:lnTo>
                    <a:pt x="1385012" y="763095"/>
                  </a:lnTo>
                  <a:lnTo>
                    <a:pt x="1385012" y="396249"/>
                  </a:lnTo>
                  <a:lnTo>
                    <a:pt x="1275798" y="396249"/>
                  </a:lnTo>
                  <a:lnTo>
                    <a:pt x="1275798" y="323440"/>
                  </a:lnTo>
                  <a:lnTo>
                    <a:pt x="1396213" y="323440"/>
                  </a:lnTo>
                  <a:close/>
                  <a:moveTo>
                    <a:pt x="515265" y="256232"/>
                  </a:moveTo>
                  <a:lnTo>
                    <a:pt x="709889" y="256232"/>
                  </a:lnTo>
                  <a:lnTo>
                    <a:pt x="709889" y="396249"/>
                  </a:lnTo>
                  <a:lnTo>
                    <a:pt x="943719" y="396249"/>
                  </a:lnTo>
                  <a:cubicBezTo>
                    <a:pt x="951303" y="396337"/>
                    <a:pt x="958537" y="395112"/>
                    <a:pt x="965421" y="392574"/>
                  </a:cubicBezTo>
                  <a:cubicBezTo>
                    <a:pt x="972305" y="390036"/>
                    <a:pt x="979540" y="385660"/>
                    <a:pt x="987124" y="379447"/>
                  </a:cubicBezTo>
                  <a:lnTo>
                    <a:pt x="1010927" y="357044"/>
                  </a:lnTo>
                  <a:lnTo>
                    <a:pt x="1058533" y="425653"/>
                  </a:lnTo>
                  <a:lnTo>
                    <a:pt x="1027729" y="450856"/>
                  </a:lnTo>
                  <a:cubicBezTo>
                    <a:pt x="1012560" y="463224"/>
                    <a:pt x="995292" y="469292"/>
                    <a:pt x="975923" y="469058"/>
                  </a:cubicBezTo>
                  <a:lnTo>
                    <a:pt x="709889" y="469058"/>
                  </a:lnTo>
                  <a:lnTo>
                    <a:pt x="709889" y="660882"/>
                  </a:lnTo>
                  <a:lnTo>
                    <a:pt x="1065534" y="660882"/>
                  </a:lnTo>
                  <a:cubicBezTo>
                    <a:pt x="1073205" y="660999"/>
                    <a:pt x="1080615" y="659716"/>
                    <a:pt x="1087761" y="657032"/>
                  </a:cubicBezTo>
                  <a:cubicBezTo>
                    <a:pt x="1094908" y="654348"/>
                    <a:pt x="1101967" y="649564"/>
                    <a:pt x="1108939" y="642680"/>
                  </a:cubicBezTo>
                  <a:lnTo>
                    <a:pt x="1134142" y="620277"/>
                  </a:lnTo>
                  <a:lnTo>
                    <a:pt x="1181748" y="688886"/>
                  </a:lnTo>
                  <a:lnTo>
                    <a:pt x="1150944" y="714089"/>
                  </a:lnTo>
                  <a:cubicBezTo>
                    <a:pt x="1143214" y="721032"/>
                    <a:pt x="1134871" y="726049"/>
                    <a:pt x="1125916" y="729141"/>
                  </a:cubicBezTo>
                  <a:cubicBezTo>
                    <a:pt x="1116961" y="732233"/>
                    <a:pt x="1107568" y="733750"/>
                    <a:pt x="1097738" y="733691"/>
                  </a:cubicBezTo>
                  <a:lnTo>
                    <a:pt x="709889" y="733691"/>
                  </a:lnTo>
                  <a:lnTo>
                    <a:pt x="709889" y="938117"/>
                  </a:lnTo>
                  <a:lnTo>
                    <a:pt x="515265" y="938117"/>
                  </a:lnTo>
                  <a:lnTo>
                    <a:pt x="515265" y="733691"/>
                  </a:lnTo>
                  <a:lnTo>
                    <a:pt x="43406" y="733691"/>
                  </a:lnTo>
                  <a:lnTo>
                    <a:pt x="43406" y="660882"/>
                  </a:lnTo>
                  <a:lnTo>
                    <a:pt x="515265" y="660882"/>
                  </a:lnTo>
                  <a:lnTo>
                    <a:pt x="515265" y="469058"/>
                  </a:lnTo>
                  <a:lnTo>
                    <a:pt x="357045" y="469058"/>
                  </a:lnTo>
                  <a:cubicBezTo>
                    <a:pt x="326679" y="511034"/>
                    <a:pt x="290449" y="543297"/>
                    <a:pt x="248357" y="565845"/>
                  </a:cubicBezTo>
                  <a:cubicBezTo>
                    <a:pt x="206264" y="588394"/>
                    <a:pt x="159883" y="601404"/>
                    <a:pt x="109214" y="604875"/>
                  </a:cubicBezTo>
                  <a:cubicBezTo>
                    <a:pt x="141185" y="554644"/>
                    <a:pt x="167905" y="502838"/>
                    <a:pt x="189374" y="449456"/>
                  </a:cubicBezTo>
                  <a:cubicBezTo>
                    <a:pt x="210843" y="396074"/>
                    <a:pt x="228462" y="340067"/>
                    <a:pt x="242231" y="281435"/>
                  </a:cubicBezTo>
                  <a:lnTo>
                    <a:pt x="422853" y="319240"/>
                  </a:lnTo>
                  <a:cubicBezTo>
                    <a:pt x="415852" y="347010"/>
                    <a:pt x="407451" y="372680"/>
                    <a:pt x="397650" y="396249"/>
                  </a:cubicBezTo>
                  <a:lnTo>
                    <a:pt x="515265" y="396249"/>
                  </a:lnTo>
                  <a:close/>
                  <a:moveTo>
                    <a:pt x="4531681" y="158219"/>
                  </a:moveTo>
                  <a:cubicBezTo>
                    <a:pt x="4496327" y="189840"/>
                    <a:pt x="4455722" y="218660"/>
                    <a:pt x="4409866" y="244680"/>
                  </a:cubicBezTo>
                  <a:cubicBezTo>
                    <a:pt x="4364010" y="270700"/>
                    <a:pt x="4315004" y="293220"/>
                    <a:pt x="4262847" y="312239"/>
                  </a:cubicBezTo>
                  <a:lnTo>
                    <a:pt x="4612891" y="312239"/>
                  </a:lnTo>
                  <a:cubicBezTo>
                    <a:pt x="4628060" y="312472"/>
                    <a:pt x="4642528" y="306405"/>
                    <a:pt x="4656297" y="294036"/>
                  </a:cubicBezTo>
                  <a:lnTo>
                    <a:pt x="4673099" y="278635"/>
                  </a:lnTo>
                  <a:cubicBezTo>
                    <a:pt x="4648479" y="262503"/>
                    <a:pt x="4624209" y="244359"/>
                    <a:pt x="4600290" y="224203"/>
                  </a:cubicBezTo>
                  <a:cubicBezTo>
                    <a:pt x="4576370" y="204046"/>
                    <a:pt x="4553501" y="182052"/>
                    <a:pt x="4531681" y="158219"/>
                  </a:cubicBezTo>
                  <a:close/>
                  <a:moveTo>
                    <a:pt x="2251720" y="21002"/>
                  </a:moveTo>
                  <a:lnTo>
                    <a:pt x="2446344" y="53206"/>
                  </a:lnTo>
                  <a:lnTo>
                    <a:pt x="2415541" y="110613"/>
                  </a:lnTo>
                  <a:lnTo>
                    <a:pt x="2415541" y="513864"/>
                  </a:lnTo>
                  <a:lnTo>
                    <a:pt x="2218116" y="513864"/>
                  </a:lnTo>
                  <a:lnTo>
                    <a:pt x="2218116" y="473259"/>
                  </a:lnTo>
                  <a:lnTo>
                    <a:pt x="1966084" y="473259"/>
                  </a:lnTo>
                  <a:lnTo>
                    <a:pt x="1966084" y="799500"/>
                  </a:lnTo>
                  <a:lnTo>
                    <a:pt x="2377736" y="799500"/>
                  </a:lnTo>
                  <a:lnTo>
                    <a:pt x="2428142" y="660882"/>
                  </a:lnTo>
                  <a:lnTo>
                    <a:pt x="2465947" y="799500"/>
                  </a:lnTo>
                  <a:lnTo>
                    <a:pt x="2526154" y="799500"/>
                  </a:lnTo>
                  <a:cubicBezTo>
                    <a:pt x="2526708" y="837071"/>
                    <a:pt x="2517549" y="869042"/>
                    <a:pt x="2498676" y="895412"/>
                  </a:cubicBezTo>
                  <a:cubicBezTo>
                    <a:pt x="2479803" y="921782"/>
                    <a:pt x="2452091" y="935550"/>
                    <a:pt x="2415541" y="936717"/>
                  </a:cubicBezTo>
                  <a:lnTo>
                    <a:pt x="1879273" y="936717"/>
                  </a:lnTo>
                  <a:cubicBezTo>
                    <a:pt x="1849782" y="935929"/>
                    <a:pt x="1825104" y="925603"/>
                    <a:pt x="1805239" y="905738"/>
                  </a:cubicBezTo>
                  <a:cubicBezTo>
                    <a:pt x="1785374" y="885873"/>
                    <a:pt x="1775048" y="861195"/>
                    <a:pt x="1774260" y="831704"/>
                  </a:cubicBezTo>
                  <a:lnTo>
                    <a:pt x="1774260" y="357044"/>
                  </a:lnTo>
                  <a:lnTo>
                    <a:pt x="1966084" y="357044"/>
                  </a:lnTo>
                  <a:lnTo>
                    <a:pt x="1966084" y="399050"/>
                  </a:lnTo>
                  <a:lnTo>
                    <a:pt x="2218116" y="399050"/>
                  </a:lnTo>
                  <a:lnTo>
                    <a:pt x="2218116" y="126015"/>
                  </a:lnTo>
                  <a:lnTo>
                    <a:pt x="1777061" y="126015"/>
                  </a:lnTo>
                  <a:lnTo>
                    <a:pt x="1777061" y="53206"/>
                  </a:lnTo>
                  <a:lnTo>
                    <a:pt x="2233518" y="53206"/>
                  </a:lnTo>
                  <a:close/>
                  <a:moveTo>
                    <a:pt x="1364029" y="18364"/>
                  </a:moveTo>
                  <a:cubicBezTo>
                    <a:pt x="1382490" y="18036"/>
                    <a:pt x="1401671" y="19192"/>
                    <a:pt x="1421572" y="21832"/>
                  </a:cubicBezTo>
                  <a:cubicBezTo>
                    <a:pt x="1461373" y="27113"/>
                    <a:pt x="1498608" y="38695"/>
                    <a:pt x="1533275" y="56577"/>
                  </a:cubicBezTo>
                  <a:cubicBezTo>
                    <a:pt x="1567942" y="74460"/>
                    <a:pt x="1594597" y="99006"/>
                    <a:pt x="1613240" y="130216"/>
                  </a:cubicBezTo>
                  <a:lnTo>
                    <a:pt x="1487224" y="259032"/>
                  </a:lnTo>
                  <a:lnTo>
                    <a:pt x="1310802" y="23803"/>
                  </a:lnTo>
                  <a:cubicBezTo>
                    <a:pt x="1327825" y="20505"/>
                    <a:pt x="1345567" y="18692"/>
                    <a:pt x="1364029" y="18364"/>
                  </a:cubicBezTo>
                  <a:close/>
                  <a:moveTo>
                    <a:pt x="3297889" y="11201"/>
                  </a:moveTo>
                  <a:lnTo>
                    <a:pt x="3493914" y="11201"/>
                  </a:lnTo>
                  <a:lnTo>
                    <a:pt x="3493914" y="106413"/>
                  </a:lnTo>
                  <a:lnTo>
                    <a:pt x="3706740" y="106413"/>
                  </a:lnTo>
                  <a:cubicBezTo>
                    <a:pt x="3713741" y="106500"/>
                    <a:pt x="3720742" y="105275"/>
                    <a:pt x="3727743" y="102737"/>
                  </a:cubicBezTo>
                  <a:cubicBezTo>
                    <a:pt x="3734744" y="100200"/>
                    <a:pt x="3741744" y="95824"/>
                    <a:pt x="3748745" y="89611"/>
                  </a:cubicBezTo>
                  <a:lnTo>
                    <a:pt x="3773948" y="67208"/>
                  </a:lnTo>
                  <a:lnTo>
                    <a:pt x="3821554" y="135817"/>
                  </a:lnTo>
                  <a:lnTo>
                    <a:pt x="3790751" y="161020"/>
                  </a:lnTo>
                  <a:cubicBezTo>
                    <a:pt x="3783108" y="167291"/>
                    <a:pt x="3774940" y="171900"/>
                    <a:pt x="3766247" y="174847"/>
                  </a:cubicBezTo>
                  <a:cubicBezTo>
                    <a:pt x="3757555" y="177793"/>
                    <a:pt x="3747987" y="179251"/>
                    <a:pt x="3737544" y="179222"/>
                  </a:cubicBezTo>
                  <a:lnTo>
                    <a:pt x="3493914" y="179222"/>
                  </a:lnTo>
                  <a:lnTo>
                    <a:pt x="3493914" y="274434"/>
                  </a:lnTo>
                  <a:lnTo>
                    <a:pt x="3594726" y="274434"/>
                  </a:lnTo>
                  <a:lnTo>
                    <a:pt x="3605927" y="245030"/>
                  </a:lnTo>
                  <a:lnTo>
                    <a:pt x="3800552" y="282835"/>
                  </a:lnTo>
                  <a:lnTo>
                    <a:pt x="3775349" y="347243"/>
                  </a:lnTo>
                  <a:lnTo>
                    <a:pt x="3775349" y="568471"/>
                  </a:lnTo>
                  <a:lnTo>
                    <a:pt x="3580724" y="568471"/>
                  </a:lnTo>
                  <a:lnTo>
                    <a:pt x="3580724" y="539067"/>
                  </a:lnTo>
                  <a:lnTo>
                    <a:pt x="3478512" y="539067"/>
                  </a:lnTo>
                  <a:cubicBezTo>
                    <a:pt x="3465677" y="608842"/>
                    <a:pt x="3445141" y="668117"/>
                    <a:pt x="3416904" y="716889"/>
                  </a:cubicBezTo>
                  <a:cubicBezTo>
                    <a:pt x="3474457" y="739467"/>
                    <a:pt x="3537173" y="757319"/>
                    <a:pt x="3605052" y="770446"/>
                  </a:cubicBezTo>
                  <a:cubicBezTo>
                    <a:pt x="3672932" y="783573"/>
                    <a:pt x="3745099" y="790924"/>
                    <a:pt x="3821554" y="792499"/>
                  </a:cubicBezTo>
                  <a:cubicBezTo>
                    <a:pt x="3809350" y="852715"/>
                    <a:pt x="3777907" y="894236"/>
                    <a:pt x="3727224" y="917063"/>
                  </a:cubicBezTo>
                  <a:cubicBezTo>
                    <a:pt x="3676541" y="939889"/>
                    <a:pt x="3615435" y="943968"/>
                    <a:pt x="3543905" y="929301"/>
                  </a:cubicBezTo>
                  <a:cubicBezTo>
                    <a:pt x="3472375" y="914634"/>
                    <a:pt x="3399238" y="881168"/>
                    <a:pt x="3324492" y="828903"/>
                  </a:cubicBezTo>
                  <a:cubicBezTo>
                    <a:pt x="3269769" y="873155"/>
                    <a:pt x="3208395" y="903317"/>
                    <a:pt x="3140369" y="919390"/>
                  </a:cubicBezTo>
                  <a:cubicBezTo>
                    <a:pt x="3072344" y="935462"/>
                    <a:pt x="3002569" y="940771"/>
                    <a:pt x="2931043" y="935317"/>
                  </a:cubicBezTo>
                  <a:cubicBezTo>
                    <a:pt x="2989850" y="902238"/>
                    <a:pt x="3041657" y="868283"/>
                    <a:pt x="3086462" y="833454"/>
                  </a:cubicBezTo>
                  <a:cubicBezTo>
                    <a:pt x="3131268" y="798625"/>
                    <a:pt x="3169073" y="759770"/>
                    <a:pt x="3199877" y="716889"/>
                  </a:cubicBezTo>
                  <a:cubicBezTo>
                    <a:pt x="3160905" y="673717"/>
                    <a:pt x="3125434" y="624244"/>
                    <a:pt x="3093463" y="568471"/>
                  </a:cubicBezTo>
                  <a:lnTo>
                    <a:pt x="3003852" y="568471"/>
                  </a:lnTo>
                  <a:lnTo>
                    <a:pt x="3003852" y="245030"/>
                  </a:lnTo>
                  <a:lnTo>
                    <a:pt x="3198477" y="245030"/>
                  </a:lnTo>
                  <a:lnTo>
                    <a:pt x="3198477" y="274434"/>
                  </a:lnTo>
                  <a:lnTo>
                    <a:pt x="3297889" y="274434"/>
                  </a:lnTo>
                  <a:lnTo>
                    <a:pt x="3297889" y="179222"/>
                  </a:lnTo>
                  <a:lnTo>
                    <a:pt x="2991250" y="179222"/>
                  </a:lnTo>
                  <a:lnTo>
                    <a:pt x="2991250" y="106413"/>
                  </a:lnTo>
                  <a:lnTo>
                    <a:pt x="3297889" y="106413"/>
                  </a:lnTo>
                  <a:close/>
                  <a:moveTo>
                    <a:pt x="2788225" y="4200"/>
                  </a:moveTo>
                  <a:lnTo>
                    <a:pt x="2985650" y="49006"/>
                  </a:lnTo>
                  <a:cubicBezTo>
                    <a:pt x="2969373" y="104459"/>
                    <a:pt x="2948720" y="155973"/>
                    <a:pt x="2923692" y="203550"/>
                  </a:cubicBezTo>
                  <a:cubicBezTo>
                    <a:pt x="2898664" y="251127"/>
                    <a:pt x="2870310" y="293891"/>
                    <a:pt x="2838631" y="331841"/>
                  </a:cubicBezTo>
                  <a:lnTo>
                    <a:pt x="2907240" y="331841"/>
                  </a:lnTo>
                  <a:lnTo>
                    <a:pt x="2907240" y="939517"/>
                  </a:lnTo>
                  <a:lnTo>
                    <a:pt x="2712616" y="939517"/>
                  </a:lnTo>
                  <a:lnTo>
                    <a:pt x="2712616" y="446656"/>
                  </a:lnTo>
                  <a:cubicBezTo>
                    <a:pt x="2690855" y="461416"/>
                    <a:pt x="2668569" y="474251"/>
                    <a:pt x="2645757" y="485160"/>
                  </a:cubicBezTo>
                  <a:cubicBezTo>
                    <a:pt x="2622946" y="496070"/>
                    <a:pt x="2599960" y="504704"/>
                    <a:pt x="2576799" y="511064"/>
                  </a:cubicBezTo>
                  <a:cubicBezTo>
                    <a:pt x="2622100" y="428599"/>
                    <a:pt x="2662064" y="345347"/>
                    <a:pt x="2696689" y="261307"/>
                  </a:cubicBezTo>
                  <a:cubicBezTo>
                    <a:pt x="2731314" y="177268"/>
                    <a:pt x="2761826" y="91565"/>
                    <a:pt x="2788225" y="4200"/>
                  </a:cubicBezTo>
                  <a:close/>
                  <a:moveTo>
                    <a:pt x="497931" y="4058"/>
                  </a:moveTo>
                  <a:cubicBezTo>
                    <a:pt x="518147" y="3478"/>
                    <a:pt x="538688" y="4235"/>
                    <a:pt x="559552" y="6326"/>
                  </a:cubicBezTo>
                  <a:cubicBezTo>
                    <a:pt x="601281" y="10510"/>
                    <a:pt x="639120" y="19827"/>
                    <a:pt x="673070" y="34278"/>
                  </a:cubicBezTo>
                  <a:cubicBezTo>
                    <a:pt x="707020" y="48729"/>
                    <a:pt x="731895" y="68107"/>
                    <a:pt x="747694" y="92411"/>
                  </a:cubicBezTo>
                  <a:lnTo>
                    <a:pt x="660883" y="137217"/>
                  </a:lnTo>
                  <a:lnTo>
                    <a:pt x="1016528" y="137217"/>
                  </a:lnTo>
                  <a:lnTo>
                    <a:pt x="1027729" y="96612"/>
                  </a:lnTo>
                  <a:lnTo>
                    <a:pt x="1212552" y="154019"/>
                  </a:lnTo>
                  <a:cubicBezTo>
                    <a:pt x="1191928" y="206584"/>
                    <a:pt x="1158966" y="248472"/>
                    <a:pt x="1113665" y="279685"/>
                  </a:cubicBezTo>
                  <a:cubicBezTo>
                    <a:pt x="1068363" y="310897"/>
                    <a:pt x="1016849" y="331083"/>
                    <a:pt x="959120" y="340242"/>
                  </a:cubicBezTo>
                  <a:lnTo>
                    <a:pt x="995525" y="210026"/>
                  </a:lnTo>
                  <a:lnTo>
                    <a:pt x="224029" y="210026"/>
                  </a:lnTo>
                  <a:cubicBezTo>
                    <a:pt x="222570" y="240888"/>
                    <a:pt x="216386" y="270175"/>
                    <a:pt x="205476" y="297887"/>
                  </a:cubicBezTo>
                  <a:cubicBezTo>
                    <a:pt x="194566" y="325599"/>
                    <a:pt x="179281" y="347185"/>
                    <a:pt x="159620" y="362645"/>
                  </a:cubicBezTo>
                  <a:lnTo>
                    <a:pt x="0" y="263233"/>
                  </a:lnTo>
                  <a:lnTo>
                    <a:pt x="197425" y="85410"/>
                  </a:lnTo>
                  <a:cubicBezTo>
                    <a:pt x="202384" y="91769"/>
                    <a:pt x="206818" y="99354"/>
                    <a:pt x="210727" y="108163"/>
                  </a:cubicBezTo>
                  <a:cubicBezTo>
                    <a:pt x="214636" y="116973"/>
                    <a:pt x="217669" y="126657"/>
                    <a:pt x="219828" y="137217"/>
                  </a:cubicBezTo>
                  <a:lnTo>
                    <a:pt x="568472" y="137217"/>
                  </a:lnTo>
                  <a:lnTo>
                    <a:pt x="438255" y="9801"/>
                  </a:lnTo>
                  <a:cubicBezTo>
                    <a:pt x="457823" y="6551"/>
                    <a:pt x="477715" y="4637"/>
                    <a:pt x="497931" y="4058"/>
                  </a:cubicBezTo>
                  <a:close/>
                  <a:moveTo>
                    <a:pt x="4418267" y="0"/>
                  </a:moveTo>
                  <a:lnTo>
                    <a:pt x="4603090" y="75609"/>
                  </a:lnTo>
                  <a:cubicBezTo>
                    <a:pt x="4597723" y="84010"/>
                    <a:pt x="4591655" y="92411"/>
                    <a:pt x="4584888" y="100812"/>
                  </a:cubicBezTo>
                  <a:cubicBezTo>
                    <a:pt x="4660001" y="134241"/>
                    <a:pt x="4740103" y="160845"/>
                    <a:pt x="4825193" y="180622"/>
                  </a:cubicBezTo>
                  <a:cubicBezTo>
                    <a:pt x="4910283" y="200400"/>
                    <a:pt x="5007537" y="214401"/>
                    <a:pt x="5116955" y="222627"/>
                  </a:cubicBezTo>
                  <a:cubicBezTo>
                    <a:pt x="5102416" y="281106"/>
                    <a:pt x="5073773" y="321590"/>
                    <a:pt x="5031025" y="344080"/>
                  </a:cubicBezTo>
                  <a:cubicBezTo>
                    <a:pt x="4988276" y="366569"/>
                    <a:pt x="4937438" y="373034"/>
                    <a:pt x="4878510" y="363475"/>
                  </a:cubicBezTo>
                  <a:cubicBezTo>
                    <a:pt x="4819581" y="353916"/>
                    <a:pt x="4758579" y="330303"/>
                    <a:pt x="4695502" y="292636"/>
                  </a:cubicBezTo>
                  <a:lnTo>
                    <a:pt x="4729106" y="340242"/>
                  </a:lnTo>
                  <a:lnTo>
                    <a:pt x="4698302" y="365445"/>
                  </a:lnTo>
                  <a:cubicBezTo>
                    <a:pt x="4682667" y="378280"/>
                    <a:pt x="4664932" y="384814"/>
                    <a:pt x="4645096" y="385048"/>
                  </a:cubicBezTo>
                  <a:lnTo>
                    <a:pt x="4243245" y="385048"/>
                  </a:lnTo>
                  <a:lnTo>
                    <a:pt x="4243245" y="319240"/>
                  </a:lnTo>
                  <a:cubicBezTo>
                    <a:pt x="4178108" y="341817"/>
                    <a:pt x="4113058" y="357569"/>
                    <a:pt x="4048096" y="366496"/>
                  </a:cubicBezTo>
                  <a:cubicBezTo>
                    <a:pt x="3983133" y="375422"/>
                    <a:pt x="3922634" y="376472"/>
                    <a:pt x="3866598" y="369646"/>
                  </a:cubicBezTo>
                  <a:cubicBezTo>
                    <a:pt x="3977270" y="322740"/>
                    <a:pt x="4078666" y="268483"/>
                    <a:pt x="4170786" y="206876"/>
                  </a:cubicBezTo>
                  <a:cubicBezTo>
                    <a:pt x="4262906" y="145268"/>
                    <a:pt x="4345399" y="76309"/>
                    <a:pt x="4418267" y="0"/>
                  </a:cubicBezTo>
                  <a:close/>
                </a:path>
              </a:pathLst>
            </a:custGeom>
            <a:blipFill>
              <a:blip r:embed="rId10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0" b="0" i="0" u="none" strike="noStrike" kern="1200" cap="none" spc="-800" normalizeH="0" baseline="0" noProof="0" dirty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造字工房黄金时代（非商用）粗体" pitchFamily="50" charset="-122"/>
                <a:ea typeface="造字工房黄金时代（非商用）粗体" pitchFamily="50" charset="-122"/>
                <a:cs typeface="+mn-cs"/>
              </a:endParaRPr>
            </a:p>
          </p:txBody>
        </p:sp>
        <p:sp>
          <p:nvSpPr>
            <p:cNvPr id="6159" name="文本框 15"/>
            <p:cNvSpPr/>
            <p:nvPr>
              <p:custDataLst>
                <p:tags r:id="rId11"/>
              </p:custDataLst>
            </p:nvPr>
          </p:nvSpPr>
          <p:spPr>
            <a:xfrm>
              <a:off x="-7219462" y="1237132"/>
              <a:ext cx="3029909" cy="158382"/>
            </a:xfrm>
            <a:custGeom>
              <a:avLst/>
              <a:gdLst/>
              <a:ahLst/>
              <a:cxnLst/>
              <a:rect l="0" t="0" r="0" b="0"/>
              <a:pathLst>
                <a:path w="3029661" h="156542">
                  <a:moveTo>
                    <a:pt x="29477" y="70217"/>
                  </a:moveTo>
                  <a:lnTo>
                    <a:pt x="29477" y="120185"/>
                  </a:lnTo>
                  <a:cubicBezTo>
                    <a:pt x="29405" y="123889"/>
                    <a:pt x="29820" y="126348"/>
                    <a:pt x="30721" y="127563"/>
                  </a:cubicBezTo>
                  <a:cubicBezTo>
                    <a:pt x="31623" y="128777"/>
                    <a:pt x="33441" y="129335"/>
                    <a:pt x="36176" y="129237"/>
                  </a:cubicBezTo>
                  <a:lnTo>
                    <a:pt x="51203" y="129237"/>
                  </a:lnTo>
                  <a:cubicBezTo>
                    <a:pt x="61180" y="129192"/>
                    <a:pt x="68430" y="126522"/>
                    <a:pt x="72953" y="121226"/>
                  </a:cubicBezTo>
                  <a:cubicBezTo>
                    <a:pt x="77475" y="115931"/>
                    <a:pt x="79701" y="108282"/>
                    <a:pt x="79629" y="98279"/>
                  </a:cubicBezTo>
                  <a:cubicBezTo>
                    <a:pt x="79610" y="93836"/>
                    <a:pt x="78833" y="89868"/>
                    <a:pt x="77298" y="86375"/>
                  </a:cubicBezTo>
                  <a:cubicBezTo>
                    <a:pt x="75763" y="82883"/>
                    <a:pt x="73583" y="79910"/>
                    <a:pt x="70758" y="77459"/>
                  </a:cubicBezTo>
                  <a:cubicBezTo>
                    <a:pt x="68046" y="75018"/>
                    <a:pt x="64598" y="73200"/>
                    <a:pt x="60415" y="72005"/>
                  </a:cubicBezTo>
                  <a:cubicBezTo>
                    <a:pt x="56232" y="70809"/>
                    <a:pt x="51290" y="70213"/>
                    <a:pt x="45591" y="70217"/>
                  </a:cubicBezTo>
                  <a:lnTo>
                    <a:pt x="29477" y="70217"/>
                  </a:lnTo>
                  <a:close/>
                  <a:moveTo>
                    <a:pt x="1827673" y="22281"/>
                  </a:moveTo>
                  <a:lnTo>
                    <a:pt x="1808299" y="86527"/>
                  </a:lnTo>
                  <a:lnTo>
                    <a:pt x="1850126" y="86527"/>
                  </a:lnTo>
                  <a:lnTo>
                    <a:pt x="1828217" y="22281"/>
                  </a:lnTo>
                  <a:lnTo>
                    <a:pt x="1827673" y="22281"/>
                  </a:lnTo>
                  <a:close/>
                  <a:moveTo>
                    <a:pt x="503698" y="22281"/>
                  </a:moveTo>
                  <a:lnTo>
                    <a:pt x="484324" y="86527"/>
                  </a:lnTo>
                  <a:lnTo>
                    <a:pt x="526151" y="86527"/>
                  </a:lnTo>
                  <a:lnTo>
                    <a:pt x="504242" y="22281"/>
                  </a:lnTo>
                  <a:lnTo>
                    <a:pt x="503698" y="22281"/>
                  </a:lnTo>
                  <a:close/>
                  <a:moveTo>
                    <a:pt x="34546" y="9952"/>
                  </a:moveTo>
                  <a:cubicBezTo>
                    <a:pt x="32355" y="9926"/>
                    <a:pt x="30944" y="10386"/>
                    <a:pt x="30314" y="11333"/>
                  </a:cubicBezTo>
                  <a:cubicBezTo>
                    <a:pt x="29684" y="12280"/>
                    <a:pt x="29405" y="13871"/>
                    <a:pt x="29477" y="16108"/>
                  </a:cubicBezTo>
                  <a:lnTo>
                    <a:pt x="29477" y="62820"/>
                  </a:lnTo>
                  <a:lnTo>
                    <a:pt x="42151" y="62820"/>
                  </a:lnTo>
                  <a:cubicBezTo>
                    <a:pt x="51781" y="62820"/>
                    <a:pt x="59408" y="60466"/>
                    <a:pt x="65032" y="55759"/>
                  </a:cubicBezTo>
                  <a:cubicBezTo>
                    <a:pt x="70656" y="51051"/>
                    <a:pt x="73530" y="43990"/>
                    <a:pt x="73655" y="34575"/>
                  </a:cubicBezTo>
                  <a:cubicBezTo>
                    <a:pt x="73719" y="27213"/>
                    <a:pt x="71599" y="21298"/>
                    <a:pt x="67295" y="16832"/>
                  </a:cubicBezTo>
                  <a:cubicBezTo>
                    <a:pt x="62991" y="12366"/>
                    <a:pt x="56118" y="10073"/>
                    <a:pt x="46677" y="9952"/>
                  </a:cubicBezTo>
                  <a:lnTo>
                    <a:pt x="34546" y="9952"/>
                  </a:lnTo>
                  <a:close/>
                  <a:moveTo>
                    <a:pt x="1953919" y="7057"/>
                  </a:moveTo>
                  <a:cubicBezTo>
                    <a:pt x="1948333" y="7068"/>
                    <a:pt x="1943076" y="8177"/>
                    <a:pt x="1938147" y="10383"/>
                  </a:cubicBezTo>
                  <a:cubicBezTo>
                    <a:pt x="1933218" y="12588"/>
                    <a:pt x="1929001" y="15824"/>
                    <a:pt x="1925498" y="20089"/>
                  </a:cubicBezTo>
                  <a:cubicBezTo>
                    <a:pt x="1921745" y="24701"/>
                    <a:pt x="1918796" y="30998"/>
                    <a:pt x="1916650" y="38982"/>
                  </a:cubicBezTo>
                  <a:cubicBezTo>
                    <a:pt x="1914504" y="46965"/>
                    <a:pt x="1913410" y="57199"/>
                    <a:pt x="1913369" y="69685"/>
                  </a:cubicBezTo>
                  <a:cubicBezTo>
                    <a:pt x="1913369" y="80233"/>
                    <a:pt x="1914365" y="89683"/>
                    <a:pt x="1916356" y="98036"/>
                  </a:cubicBezTo>
                  <a:cubicBezTo>
                    <a:pt x="1918347" y="106388"/>
                    <a:pt x="1921334" y="113350"/>
                    <a:pt x="1925317" y="118919"/>
                  </a:cubicBezTo>
                  <a:cubicBezTo>
                    <a:pt x="1928651" y="123041"/>
                    <a:pt x="1932799" y="126292"/>
                    <a:pt x="1937762" y="128671"/>
                  </a:cubicBezTo>
                  <a:cubicBezTo>
                    <a:pt x="1942725" y="131051"/>
                    <a:pt x="1948050" y="132265"/>
                    <a:pt x="1953738" y="132314"/>
                  </a:cubicBezTo>
                  <a:cubicBezTo>
                    <a:pt x="1959414" y="132265"/>
                    <a:pt x="1964716" y="131051"/>
                    <a:pt x="1969645" y="128671"/>
                  </a:cubicBezTo>
                  <a:cubicBezTo>
                    <a:pt x="1974574" y="126292"/>
                    <a:pt x="1978745" y="123041"/>
                    <a:pt x="1982158" y="118919"/>
                  </a:cubicBezTo>
                  <a:cubicBezTo>
                    <a:pt x="1986141" y="113350"/>
                    <a:pt x="1989128" y="106388"/>
                    <a:pt x="1991119" y="98036"/>
                  </a:cubicBezTo>
                  <a:cubicBezTo>
                    <a:pt x="1993111" y="89683"/>
                    <a:pt x="1994107" y="80233"/>
                    <a:pt x="1994107" y="69685"/>
                  </a:cubicBezTo>
                  <a:cubicBezTo>
                    <a:pt x="1994072" y="57199"/>
                    <a:pt x="1993009" y="46965"/>
                    <a:pt x="1990916" y="38982"/>
                  </a:cubicBezTo>
                  <a:cubicBezTo>
                    <a:pt x="1988822" y="30998"/>
                    <a:pt x="1985903" y="24701"/>
                    <a:pt x="1982158" y="20089"/>
                  </a:cubicBezTo>
                  <a:cubicBezTo>
                    <a:pt x="1978493" y="15586"/>
                    <a:pt x="1974239" y="12283"/>
                    <a:pt x="1969396" y="10179"/>
                  </a:cubicBezTo>
                  <a:cubicBezTo>
                    <a:pt x="1964554" y="8075"/>
                    <a:pt x="1959395" y="7034"/>
                    <a:pt x="1953919" y="7057"/>
                  </a:cubicBezTo>
                  <a:close/>
                  <a:moveTo>
                    <a:pt x="2799626" y="2736"/>
                  </a:moveTo>
                  <a:lnTo>
                    <a:pt x="2829285" y="2736"/>
                  </a:lnTo>
                  <a:lnTo>
                    <a:pt x="2894275" y="117291"/>
                  </a:lnTo>
                  <a:lnTo>
                    <a:pt x="2894638" y="117291"/>
                  </a:lnTo>
                  <a:lnTo>
                    <a:pt x="2894638" y="22623"/>
                  </a:lnTo>
                  <a:cubicBezTo>
                    <a:pt x="2894853" y="16333"/>
                    <a:pt x="2894061" y="12351"/>
                    <a:pt x="2892262" y="10677"/>
                  </a:cubicBezTo>
                  <a:cubicBezTo>
                    <a:pt x="2890463" y="9002"/>
                    <a:pt x="2886367" y="8278"/>
                    <a:pt x="2879974" y="8504"/>
                  </a:cubicBezTo>
                  <a:lnTo>
                    <a:pt x="2879974" y="2736"/>
                  </a:lnTo>
                  <a:lnTo>
                    <a:pt x="2916151" y="2736"/>
                  </a:lnTo>
                  <a:lnTo>
                    <a:pt x="2916151" y="8504"/>
                  </a:lnTo>
                  <a:cubicBezTo>
                    <a:pt x="2910281" y="8278"/>
                    <a:pt x="2906503" y="9002"/>
                    <a:pt x="2904818" y="10677"/>
                  </a:cubicBezTo>
                  <a:cubicBezTo>
                    <a:pt x="2903132" y="12351"/>
                    <a:pt x="2902386" y="16333"/>
                    <a:pt x="2902578" y="22623"/>
                  </a:cubicBezTo>
                  <a:lnTo>
                    <a:pt x="2902578" y="138264"/>
                  </a:lnTo>
                  <a:lnTo>
                    <a:pt x="2891379" y="138264"/>
                  </a:lnTo>
                  <a:lnTo>
                    <a:pt x="2822406" y="17555"/>
                  </a:lnTo>
                  <a:lnTo>
                    <a:pt x="2822044" y="17555"/>
                  </a:lnTo>
                  <a:lnTo>
                    <a:pt x="2822044" y="116748"/>
                  </a:lnTo>
                  <a:cubicBezTo>
                    <a:pt x="2821833" y="123038"/>
                    <a:pt x="2822572" y="127020"/>
                    <a:pt x="2824262" y="128694"/>
                  </a:cubicBezTo>
                  <a:cubicBezTo>
                    <a:pt x="2825952" y="130368"/>
                    <a:pt x="2829859" y="131092"/>
                    <a:pt x="2835984" y="130866"/>
                  </a:cubicBezTo>
                  <a:lnTo>
                    <a:pt x="2835984" y="136635"/>
                  </a:lnTo>
                  <a:lnTo>
                    <a:pt x="2799807" y="136635"/>
                  </a:lnTo>
                  <a:lnTo>
                    <a:pt x="2799807" y="130866"/>
                  </a:lnTo>
                  <a:cubicBezTo>
                    <a:pt x="2806103" y="131092"/>
                    <a:pt x="2810115" y="130368"/>
                    <a:pt x="2811842" y="128694"/>
                  </a:cubicBezTo>
                  <a:cubicBezTo>
                    <a:pt x="2813569" y="127020"/>
                    <a:pt x="2814323" y="123038"/>
                    <a:pt x="2814104" y="116748"/>
                  </a:cubicBezTo>
                  <a:lnTo>
                    <a:pt x="2814104" y="22623"/>
                  </a:lnTo>
                  <a:cubicBezTo>
                    <a:pt x="2814338" y="16175"/>
                    <a:pt x="2813599" y="12147"/>
                    <a:pt x="2811887" y="10541"/>
                  </a:cubicBezTo>
                  <a:cubicBezTo>
                    <a:pt x="2810175" y="8934"/>
                    <a:pt x="2806088" y="8256"/>
                    <a:pt x="2799626" y="8504"/>
                  </a:cubicBezTo>
                  <a:lnTo>
                    <a:pt x="2799626" y="2736"/>
                  </a:lnTo>
                  <a:close/>
                  <a:moveTo>
                    <a:pt x="2742657" y="2736"/>
                  </a:moveTo>
                  <a:lnTo>
                    <a:pt x="2788964" y="2736"/>
                  </a:lnTo>
                  <a:lnTo>
                    <a:pt x="2788964" y="8504"/>
                  </a:lnTo>
                  <a:cubicBezTo>
                    <a:pt x="2781902" y="8278"/>
                    <a:pt x="2777476" y="9002"/>
                    <a:pt x="2775685" y="10677"/>
                  </a:cubicBezTo>
                  <a:cubicBezTo>
                    <a:pt x="2773894" y="12351"/>
                    <a:pt x="2773133" y="16333"/>
                    <a:pt x="2773400" y="22623"/>
                  </a:cubicBezTo>
                  <a:lnTo>
                    <a:pt x="2773400" y="116748"/>
                  </a:lnTo>
                  <a:cubicBezTo>
                    <a:pt x="2773133" y="123038"/>
                    <a:pt x="2773894" y="127020"/>
                    <a:pt x="2775685" y="128694"/>
                  </a:cubicBezTo>
                  <a:cubicBezTo>
                    <a:pt x="2777476" y="130368"/>
                    <a:pt x="2781902" y="131092"/>
                    <a:pt x="2788964" y="130866"/>
                  </a:cubicBezTo>
                  <a:lnTo>
                    <a:pt x="2788964" y="136635"/>
                  </a:lnTo>
                  <a:lnTo>
                    <a:pt x="2742476" y="136635"/>
                  </a:lnTo>
                  <a:lnTo>
                    <a:pt x="2742476" y="130866"/>
                  </a:lnTo>
                  <a:cubicBezTo>
                    <a:pt x="2749625" y="131092"/>
                    <a:pt x="2754104" y="130368"/>
                    <a:pt x="2755914" y="128694"/>
                  </a:cubicBezTo>
                  <a:cubicBezTo>
                    <a:pt x="2757723" y="127020"/>
                    <a:pt x="2758492" y="123038"/>
                    <a:pt x="2758221" y="116748"/>
                  </a:cubicBezTo>
                  <a:lnTo>
                    <a:pt x="2758221" y="22623"/>
                  </a:lnTo>
                  <a:cubicBezTo>
                    <a:pt x="2758489" y="16333"/>
                    <a:pt x="2757727" y="12351"/>
                    <a:pt x="2755936" y="10677"/>
                  </a:cubicBezTo>
                  <a:cubicBezTo>
                    <a:pt x="2754145" y="9002"/>
                    <a:pt x="2749719" y="8278"/>
                    <a:pt x="2742657" y="8504"/>
                  </a:cubicBezTo>
                  <a:lnTo>
                    <a:pt x="2742657" y="2736"/>
                  </a:lnTo>
                  <a:close/>
                  <a:moveTo>
                    <a:pt x="2580732" y="2736"/>
                  </a:moveTo>
                  <a:lnTo>
                    <a:pt x="2609486" y="2736"/>
                  </a:lnTo>
                  <a:lnTo>
                    <a:pt x="2656550" y="115480"/>
                  </a:lnTo>
                  <a:lnTo>
                    <a:pt x="2657093" y="115480"/>
                  </a:lnTo>
                  <a:lnTo>
                    <a:pt x="2702166" y="2736"/>
                  </a:lnTo>
                  <a:lnTo>
                    <a:pt x="2732366" y="2736"/>
                  </a:lnTo>
                  <a:lnTo>
                    <a:pt x="2732366" y="8504"/>
                  </a:lnTo>
                  <a:cubicBezTo>
                    <a:pt x="2725825" y="8278"/>
                    <a:pt x="2721715" y="9002"/>
                    <a:pt x="2720038" y="10677"/>
                  </a:cubicBezTo>
                  <a:cubicBezTo>
                    <a:pt x="2718360" y="12351"/>
                    <a:pt x="2717643" y="16333"/>
                    <a:pt x="2717889" y="22623"/>
                  </a:cubicBezTo>
                  <a:lnTo>
                    <a:pt x="2717889" y="116748"/>
                  </a:lnTo>
                  <a:cubicBezTo>
                    <a:pt x="2717655" y="123038"/>
                    <a:pt x="2718394" y="127020"/>
                    <a:pt x="2720106" y="128694"/>
                  </a:cubicBezTo>
                  <a:cubicBezTo>
                    <a:pt x="2721817" y="130368"/>
                    <a:pt x="2725904" y="131092"/>
                    <a:pt x="2732366" y="130866"/>
                  </a:cubicBezTo>
                  <a:lnTo>
                    <a:pt x="2732366" y="136635"/>
                  </a:lnTo>
                  <a:lnTo>
                    <a:pt x="2689314" y="136635"/>
                  </a:lnTo>
                  <a:lnTo>
                    <a:pt x="2689314" y="130866"/>
                  </a:lnTo>
                  <a:cubicBezTo>
                    <a:pt x="2695503" y="131092"/>
                    <a:pt x="2699372" y="130368"/>
                    <a:pt x="2700922" y="128694"/>
                  </a:cubicBezTo>
                  <a:cubicBezTo>
                    <a:pt x="2702471" y="127020"/>
                    <a:pt x="2703128" y="123038"/>
                    <a:pt x="2702890" y="116748"/>
                  </a:cubicBezTo>
                  <a:lnTo>
                    <a:pt x="2702890" y="22080"/>
                  </a:lnTo>
                  <a:lnTo>
                    <a:pt x="2702528" y="22080"/>
                  </a:lnTo>
                  <a:lnTo>
                    <a:pt x="2656550" y="137540"/>
                  </a:lnTo>
                  <a:lnTo>
                    <a:pt x="2650939" y="137540"/>
                  </a:lnTo>
                  <a:lnTo>
                    <a:pt x="2603150" y="21718"/>
                  </a:lnTo>
                  <a:lnTo>
                    <a:pt x="2602788" y="21718"/>
                  </a:lnTo>
                  <a:lnTo>
                    <a:pt x="2602788" y="116748"/>
                  </a:lnTo>
                  <a:cubicBezTo>
                    <a:pt x="2602558" y="123038"/>
                    <a:pt x="2603200" y="127020"/>
                    <a:pt x="2604712" y="128694"/>
                  </a:cubicBezTo>
                  <a:cubicBezTo>
                    <a:pt x="2606224" y="130368"/>
                    <a:pt x="2609988" y="131092"/>
                    <a:pt x="2616003" y="130866"/>
                  </a:cubicBezTo>
                  <a:lnTo>
                    <a:pt x="2616003" y="136635"/>
                  </a:lnTo>
                  <a:lnTo>
                    <a:pt x="2580732" y="136635"/>
                  </a:lnTo>
                  <a:lnTo>
                    <a:pt x="2580732" y="130866"/>
                  </a:lnTo>
                  <a:cubicBezTo>
                    <a:pt x="2587100" y="131092"/>
                    <a:pt x="2591104" y="130368"/>
                    <a:pt x="2592744" y="128694"/>
                  </a:cubicBezTo>
                  <a:cubicBezTo>
                    <a:pt x="2594384" y="127020"/>
                    <a:pt x="2595086" y="123038"/>
                    <a:pt x="2594848" y="116748"/>
                  </a:cubicBezTo>
                  <a:lnTo>
                    <a:pt x="2594848" y="22080"/>
                  </a:lnTo>
                  <a:cubicBezTo>
                    <a:pt x="2595086" y="15971"/>
                    <a:pt x="2594384" y="12125"/>
                    <a:pt x="2592744" y="10541"/>
                  </a:cubicBezTo>
                  <a:cubicBezTo>
                    <a:pt x="2591104" y="8957"/>
                    <a:pt x="2587100" y="8278"/>
                    <a:pt x="2580732" y="8504"/>
                  </a:cubicBezTo>
                  <a:lnTo>
                    <a:pt x="2580732" y="2736"/>
                  </a:lnTo>
                  <a:close/>
                  <a:moveTo>
                    <a:pt x="2475957" y="2736"/>
                  </a:moveTo>
                  <a:lnTo>
                    <a:pt x="2522264" y="2736"/>
                  </a:lnTo>
                  <a:lnTo>
                    <a:pt x="2522264" y="8504"/>
                  </a:lnTo>
                  <a:cubicBezTo>
                    <a:pt x="2515202" y="8278"/>
                    <a:pt x="2510776" y="9002"/>
                    <a:pt x="2508985" y="10677"/>
                  </a:cubicBezTo>
                  <a:cubicBezTo>
                    <a:pt x="2507194" y="12351"/>
                    <a:pt x="2506433" y="16333"/>
                    <a:pt x="2506700" y="22623"/>
                  </a:cubicBezTo>
                  <a:lnTo>
                    <a:pt x="2506700" y="116748"/>
                  </a:lnTo>
                  <a:cubicBezTo>
                    <a:pt x="2506433" y="123038"/>
                    <a:pt x="2507194" y="127020"/>
                    <a:pt x="2508985" y="128694"/>
                  </a:cubicBezTo>
                  <a:cubicBezTo>
                    <a:pt x="2510776" y="130368"/>
                    <a:pt x="2515202" y="131092"/>
                    <a:pt x="2522264" y="130866"/>
                  </a:cubicBezTo>
                  <a:lnTo>
                    <a:pt x="2522264" y="136635"/>
                  </a:lnTo>
                  <a:lnTo>
                    <a:pt x="2475776" y="136635"/>
                  </a:lnTo>
                  <a:lnTo>
                    <a:pt x="2475776" y="130866"/>
                  </a:lnTo>
                  <a:cubicBezTo>
                    <a:pt x="2482925" y="131092"/>
                    <a:pt x="2487404" y="130368"/>
                    <a:pt x="2489214" y="128694"/>
                  </a:cubicBezTo>
                  <a:cubicBezTo>
                    <a:pt x="2491023" y="127020"/>
                    <a:pt x="2491792" y="123038"/>
                    <a:pt x="2491521" y="116748"/>
                  </a:cubicBezTo>
                  <a:lnTo>
                    <a:pt x="2491521" y="22623"/>
                  </a:lnTo>
                  <a:cubicBezTo>
                    <a:pt x="2491789" y="16333"/>
                    <a:pt x="2491027" y="12351"/>
                    <a:pt x="2489236" y="10677"/>
                  </a:cubicBezTo>
                  <a:cubicBezTo>
                    <a:pt x="2487445" y="9002"/>
                    <a:pt x="2483019" y="8278"/>
                    <a:pt x="2475957" y="8504"/>
                  </a:cubicBezTo>
                  <a:lnTo>
                    <a:pt x="2475957" y="2736"/>
                  </a:lnTo>
                  <a:close/>
                  <a:moveTo>
                    <a:pt x="2343150" y="2736"/>
                  </a:moveTo>
                  <a:lnTo>
                    <a:pt x="2385299" y="2736"/>
                  </a:lnTo>
                  <a:lnTo>
                    <a:pt x="2385299" y="8504"/>
                  </a:lnTo>
                  <a:cubicBezTo>
                    <a:pt x="2379623" y="8274"/>
                    <a:pt x="2376040" y="8961"/>
                    <a:pt x="2374550" y="10564"/>
                  </a:cubicBezTo>
                  <a:cubicBezTo>
                    <a:pt x="2373060" y="12167"/>
                    <a:pt x="2372419" y="16067"/>
                    <a:pt x="2372626" y="22264"/>
                  </a:cubicBezTo>
                  <a:lnTo>
                    <a:pt x="2372626" y="63182"/>
                  </a:lnTo>
                  <a:lnTo>
                    <a:pt x="2434723" y="63182"/>
                  </a:lnTo>
                  <a:lnTo>
                    <a:pt x="2434723" y="22445"/>
                  </a:lnTo>
                  <a:cubicBezTo>
                    <a:pt x="2434931" y="16161"/>
                    <a:pt x="2434290" y="12209"/>
                    <a:pt x="2432800" y="10587"/>
                  </a:cubicBezTo>
                  <a:cubicBezTo>
                    <a:pt x="2431310" y="8965"/>
                    <a:pt x="2427727" y="8271"/>
                    <a:pt x="2422051" y="8504"/>
                  </a:cubicBezTo>
                  <a:lnTo>
                    <a:pt x="2422051" y="2736"/>
                  </a:lnTo>
                  <a:lnTo>
                    <a:pt x="2464200" y="2736"/>
                  </a:lnTo>
                  <a:lnTo>
                    <a:pt x="2464200" y="8504"/>
                  </a:lnTo>
                  <a:cubicBezTo>
                    <a:pt x="2457737" y="8278"/>
                    <a:pt x="2453650" y="9002"/>
                    <a:pt x="2451938" y="10677"/>
                  </a:cubicBezTo>
                  <a:cubicBezTo>
                    <a:pt x="2450227" y="12352"/>
                    <a:pt x="2449488" y="16335"/>
                    <a:pt x="2449721" y="22626"/>
                  </a:cubicBezTo>
                  <a:lnTo>
                    <a:pt x="2449721" y="116745"/>
                  </a:lnTo>
                  <a:cubicBezTo>
                    <a:pt x="2449488" y="123036"/>
                    <a:pt x="2450227" y="127019"/>
                    <a:pt x="2451938" y="128694"/>
                  </a:cubicBezTo>
                  <a:cubicBezTo>
                    <a:pt x="2453650" y="130368"/>
                    <a:pt x="2457737" y="131092"/>
                    <a:pt x="2464200" y="130866"/>
                  </a:cubicBezTo>
                  <a:lnTo>
                    <a:pt x="2464200" y="136635"/>
                  </a:lnTo>
                  <a:lnTo>
                    <a:pt x="2422051" y="136635"/>
                  </a:lnTo>
                  <a:lnTo>
                    <a:pt x="2422051" y="130866"/>
                  </a:lnTo>
                  <a:cubicBezTo>
                    <a:pt x="2427727" y="131089"/>
                    <a:pt x="2431310" y="130372"/>
                    <a:pt x="2432800" y="128716"/>
                  </a:cubicBezTo>
                  <a:cubicBezTo>
                    <a:pt x="2434290" y="127060"/>
                    <a:pt x="2434931" y="123130"/>
                    <a:pt x="2434723" y="116926"/>
                  </a:cubicBezTo>
                  <a:lnTo>
                    <a:pt x="2434723" y="70579"/>
                  </a:lnTo>
                  <a:lnTo>
                    <a:pt x="2372626" y="70579"/>
                  </a:lnTo>
                  <a:lnTo>
                    <a:pt x="2372626" y="116926"/>
                  </a:lnTo>
                  <a:cubicBezTo>
                    <a:pt x="2372419" y="123130"/>
                    <a:pt x="2373060" y="127060"/>
                    <a:pt x="2374550" y="128716"/>
                  </a:cubicBezTo>
                  <a:cubicBezTo>
                    <a:pt x="2376040" y="130372"/>
                    <a:pt x="2379623" y="131089"/>
                    <a:pt x="2385299" y="130866"/>
                  </a:cubicBezTo>
                  <a:lnTo>
                    <a:pt x="2385299" y="136635"/>
                  </a:lnTo>
                  <a:lnTo>
                    <a:pt x="2343150" y="136635"/>
                  </a:lnTo>
                  <a:lnTo>
                    <a:pt x="2343150" y="130866"/>
                  </a:lnTo>
                  <a:cubicBezTo>
                    <a:pt x="2349526" y="131092"/>
                    <a:pt x="2353560" y="130368"/>
                    <a:pt x="2355253" y="128694"/>
                  </a:cubicBezTo>
                  <a:cubicBezTo>
                    <a:pt x="2356946" y="127019"/>
                    <a:pt x="2357677" y="123036"/>
                    <a:pt x="2357447" y="116745"/>
                  </a:cubicBezTo>
                  <a:lnTo>
                    <a:pt x="2357447" y="22626"/>
                  </a:lnTo>
                  <a:cubicBezTo>
                    <a:pt x="2357677" y="16335"/>
                    <a:pt x="2356946" y="12352"/>
                    <a:pt x="2355253" y="10677"/>
                  </a:cubicBezTo>
                  <a:cubicBezTo>
                    <a:pt x="2353560" y="9002"/>
                    <a:pt x="2349526" y="8278"/>
                    <a:pt x="2343150" y="8504"/>
                  </a:cubicBezTo>
                  <a:lnTo>
                    <a:pt x="2343150" y="2736"/>
                  </a:lnTo>
                  <a:close/>
                  <a:moveTo>
                    <a:pt x="2142582" y="2736"/>
                  </a:moveTo>
                  <a:lnTo>
                    <a:pt x="2188889" y="2736"/>
                  </a:lnTo>
                  <a:lnTo>
                    <a:pt x="2188889" y="8504"/>
                  </a:lnTo>
                  <a:cubicBezTo>
                    <a:pt x="2181827" y="8278"/>
                    <a:pt x="2177401" y="9002"/>
                    <a:pt x="2175610" y="10677"/>
                  </a:cubicBezTo>
                  <a:cubicBezTo>
                    <a:pt x="2173819" y="12351"/>
                    <a:pt x="2173058" y="16333"/>
                    <a:pt x="2173325" y="22623"/>
                  </a:cubicBezTo>
                  <a:lnTo>
                    <a:pt x="2173325" y="116748"/>
                  </a:lnTo>
                  <a:cubicBezTo>
                    <a:pt x="2173058" y="123038"/>
                    <a:pt x="2173819" y="127020"/>
                    <a:pt x="2175610" y="128694"/>
                  </a:cubicBezTo>
                  <a:cubicBezTo>
                    <a:pt x="2177401" y="130368"/>
                    <a:pt x="2181827" y="131092"/>
                    <a:pt x="2188889" y="130866"/>
                  </a:cubicBezTo>
                  <a:lnTo>
                    <a:pt x="2188889" y="136635"/>
                  </a:lnTo>
                  <a:lnTo>
                    <a:pt x="2142401" y="136635"/>
                  </a:lnTo>
                  <a:lnTo>
                    <a:pt x="2142401" y="130866"/>
                  </a:lnTo>
                  <a:cubicBezTo>
                    <a:pt x="2149550" y="131092"/>
                    <a:pt x="2154029" y="130368"/>
                    <a:pt x="2155839" y="128694"/>
                  </a:cubicBezTo>
                  <a:cubicBezTo>
                    <a:pt x="2157648" y="127020"/>
                    <a:pt x="2158418" y="123038"/>
                    <a:pt x="2158146" y="116748"/>
                  </a:cubicBezTo>
                  <a:lnTo>
                    <a:pt x="2158146" y="22623"/>
                  </a:lnTo>
                  <a:cubicBezTo>
                    <a:pt x="2158414" y="16333"/>
                    <a:pt x="2157652" y="12351"/>
                    <a:pt x="2155861" y="10677"/>
                  </a:cubicBezTo>
                  <a:cubicBezTo>
                    <a:pt x="2154070" y="9002"/>
                    <a:pt x="2149644" y="8278"/>
                    <a:pt x="2142582" y="8504"/>
                  </a:cubicBezTo>
                  <a:lnTo>
                    <a:pt x="2142582" y="2736"/>
                  </a:lnTo>
                  <a:close/>
                  <a:moveTo>
                    <a:pt x="2086470" y="2736"/>
                  </a:moveTo>
                  <a:lnTo>
                    <a:pt x="2131873" y="2736"/>
                  </a:lnTo>
                  <a:lnTo>
                    <a:pt x="2131873" y="8504"/>
                  </a:lnTo>
                  <a:cubicBezTo>
                    <a:pt x="2125497" y="8282"/>
                    <a:pt x="2121463" y="9043"/>
                    <a:pt x="2119770" y="10789"/>
                  </a:cubicBezTo>
                  <a:cubicBezTo>
                    <a:pt x="2118077" y="12535"/>
                    <a:pt x="2117346" y="16600"/>
                    <a:pt x="2117575" y="22984"/>
                  </a:cubicBezTo>
                  <a:lnTo>
                    <a:pt x="2117575" y="110409"/>
                  </a:lnTo>
                  <a:cubicBezTo>
                    <a:pt x="2117661" y="113762"/>
                    <a:pt x="2117490" y="117972"/>
                    <a:pt x="2117061" y="123039"/>
                  </a:cubicBezTo>
                  <a:cubicBezTo>
                    <a:pt x="2116633" y="128107"/>
                    <a:pt x="2115433" y="133192"/>
                    <a:pt x="2113461" y="138295"/>
                  </a:cubicBezTo>
                  <a:cubicBezTo>
                    <a:pt x="2111490" y="143398"/>
                    <a:pt x="2108232" y="147680"/>
                    <a:pt x="2103690" y="151141"/>
                  </a:cubicBezTo>
                  <a:cubicBezTo>
                    <a:pt x="2099147" y="154602"/>
                    <a:pt x="2092804" y="156402"/>
                    <a:pt x="2084661" y="156542"/>
                  </a:cubicBezTo>
                  <a:cubicBezTo>
                    <a:pt x="2076679" y="156396"/>
                    <a:pt x="2070337" y="154929"/>
                    <a:pt x="2065636" y="152142"/>
                  </a:cubicBezTo>
                  <a:cubicBezTo>
                    <a:pt x="2060934" y="149355"/>
                    <a:pt x="2058529" y="146123"/>
                    <a:pt x="2058419" y="142447"/>
                  </a:cubicBezTo>
                  <a:cubicBezTo>
                    <a:pt x="2058446" y="140709"/>
                    <a:pt x="2058981" y="139344"/>
                    <a:pt x="2060025" y="138352"/>
                  </a:cubicBezTo>
                  <a:cubicBezTo>
                    <a:pt x="2061070" y="137360"/>
                    <a:pt x="2062465" y="136855"/>
                    <a:pt x="2064211" y="136836"/>
                  </a:cubicBezTo>
                  <a:cubicBezTo>
                    <a:pt x="2065986" y="136791"/>
                    <a:pt x="2067592" y="137243"/>
                    <a:pt x="2069029" y="138194"/>
                  </a:cubicBezTo>
                  <a:cubicBezTo>
                    <a:pt x="2070465" y="139144"/>
                    <a:pt x="2071936" y="140864"/>
                    <a:pt x="2073440" y="143352"/>
                  </a:cubicBezTo>
                  <a:cubicBezTo>
                    <a:pt x="2074760" y="145272"/>
                    <a:pt x="2076328" y="146773"/>
                    <a:pt x="2078146" y="147855"/>
                  </a:cubicBezTo>
                  <a:cubicBezTo>
                    <a:pt x="2079963" y="148937"/>
                    <a:pt x="2082255" y="149488"/>
                    <a:pt x="2085023" y="149507"/>
                  </a:cubicBezTo>
                  <a:cubicBezTo>
                    <a:pt x="2092247" y="149326"/>
                    <a:pt x="2097027" y="146022"/>
                    <a:pt x="2099365" y="139597"/>
                  </a:cubicBezTo>
                  <a:cubicBezTo>
                    <a:pt x="2101703" y="133171"/>
                    <a:pt x="2102773" y="124709"/>
                    <a:pt x="2102577" y="114211"/>
                  </a:cubicBezTo>
                  <a:lnTo>
                    <a:pt x="2102577" y="23165"/>
                  </a:lnTo>
                  <a:cubicBezTo>
                    <a:pt x="2102845" y="16615"/>
                    <a:pt x="2102038" y="12474"/>
                    <a:pt x="2100157" y="10744"/>
                  </a:cubicBezTo>
                  <a:cubicBezTo>
                    <a:pt x="2098275" y="9013"/>
                    <a:pt x="2093713" y="8267"/>
                    <a:pt x="2086470" y="8504"/>
                  </a:cubicBezTo>
                  <a:lnTo>
                    <a:pt x="2086470" y="2736"/>
                  </a:lnTo>
                  <a:close/>
                  <a:moveTo>
                    <a:pt x="1676400" y="2736"/>
                  </a:moveTo>
                  <a:lnTo>
                    <a:pt x="1720355" y="2736"/>
                  </a:lnTo>
                  <a:lnTo>
                    <a:pt x="1720355" y="8504"/>
                  </a:lnTo>
                  <a:cubicBezTo>
                    <a:pt x="1713813" y="8263"/>
                    <a:pt x="1709703" y="8972"/>
                    <a:pt x="1708026" y="10632"/>
                  </a:cubicBezTo>
                  <a:cubicBezTo>
                    <a:pt x="1706348" y="12291"/>
                    <a:pt x="1705631" y="16349"/>
                    <a:pt x="1705877" y="22805"/>
                  </a:cubicBezTo>
                  <a:lnTo>
                    <a:pt x="1705877" y="120549"/>
                  </a:lnTo>
                  <a:cubicBezTo>
                    <a:pt x="1705820" y="124316"/>
                    <a:pt x="1706205" y="126737"/>
                    <a:pt x="1707030" y="127812"/>
                  </a:cubicBezTo>
                  <a:cubicBezTo>
                    <a:pt x="1707856" y="128887"/>
                    <a:pt x="1709462" y="129362"/>
                    <a:pt x="1711849" y="129237"/>
                  </a:cubicBezTo>
                  <a:lnTo>
                    <a:pt x="1743157" y="129237"/>
                  </a:lnTo>
                  <a:cubicBezTo>
                    <a:pt x="1746585" y="129349"/>
                    <a:pt x="1749281" y="128965"/>
                    <a:pt x="1751248" y="128084"/>
                  </a:cubicBezTo>
                  <a:cubicBezTo>
                    <a:pt x="1753214" y="127204"/>
                    <a:pt x="1754878" y="125157"/>
                    <a:pt x="1756241" y="121943"/>
                  </a:cubicBezTo>
                  <a:cubicBezTo>
                    <a:pt x="1757604" y="118730"/>
                    <a:pt x="1759094" y="113680"/>
                    <a:pt x="1760712" y="106792"/>
                  </a:cubicBezTo>
                  <a:lnTo>
                    <a:pt x="1767951" y="106792"/>
                  </a:lnTo>
                  <a:lnTo>
                    <a:pt x="1761617" y="136635"/>
                  </a:lnTo>
                  <a:lnTo>
                    <a:pt x="1676400" y="136635"/>
                  </a:lnTo>
                  <a:lnTo>
                    <a:pt x="1676400" y="130861"/>
                  </a:lnTo>
                  <a:cubicBezTo>
                    <a:pt x="1682776" y="131095"/>
                    <a:pt x="1686810" y="130357"/>
                    <a:pt x="1688503" y="128646"/>
                  </a:cubicBezTo>
                  <a:cubicBezTo>
                    <a:pt x="1690196" y="126935"/>
                    <a:pt x="1690927" y="122848"/>
                    <a:pt x="1690697" y="116386"/>
                  </a:cubicBezTo>
                  <a:lnTo>
                    <a:pt x="1690697" y="22624"/>
                  </a:lnTo>
                  <a:cubicBezTo>
                    <a:pt x="1690927" y="16334"/>
                    <a:pt x="1690196" y="12351"/>
                    <a:pt x="1688503" y="10677"/>
                  </a:cubicBezTo>
                  <a:cubicBezTo>
                    <a:pt x="1686810" y="9002"/>
                    <a:pt x="1682776" y="8278"/>
                    <a:pt x="1676400" y="8504"/>
                  </a:cubicBezTo>
                  <a:lnTo>
                    <a:pt x="1676400" y="2736"/>
                  </a:lnTo>
                  <a:close/>
                  <a:moveTo>
                    <a:pt x="1456601" y="2736"/>
                  </a:moveTo>
                  <a:lnTo>
                    <a:pt x="1486261" y="2736"/>
                  </a:lnTo>
                  <a:lnTo>
                    <a:pt x="1551250" y="117291"/>
                  </a:lnTo>
                  <a:lnTo>
                    <a:pt x="1551613" y="117291"/>
                  </a:lnTo>
                  <a:lnTo>
                    <a:pt x="1551613" y="22623"/>
                  </a:lnTo>
                  <a:cubicBezTo>
                    <a:pt x="1551828" y="16333"/>
                    <a:pt x="1551036" y="12351"/>
                    <a:pt x="1549237" y="10677"/>
                  </a:cubicBezTo>
                  <a:cubicBezTo>
                    <a:pt x="1547438" y="9002"/>
                    <a:pt x="1543342" y="8278"/>
                    <a:pt x="1536949" y="8504"/>
                  </a:cubicBezTo>
                  <a:lnTo>
                    <a:pt x="1536949" y="2736"/>
                  </a:lnTo>
                  <a:lnTo>
                    <a:pt x="1573127" y="2736"/>
                  </a:lnTo>
                  <a:lnTo>
                    <a:pt x="1573127" y="8504"/>
                  </a:lnTo>
                  <a:cubicBezTo>
                    <a:pt x="1567256" y="8278"/>
                    <a:pt x="1563478" y="9002"/>
                    <a:pt x="1561793" y="10677"/>
                  </a:cubicBezTo>
                  <a:cubicBezTo>
                    <a:pt x="1560108" y="12351"/>
                    <a:pt x="1559361" y="16333"/>
                    <a:pt x="1559553" y="22623"/>
                  </a:cubicBezTo>
                  <a:lnTo>
                    <a:pt x="1559553" y="138264"/>
                  </a:lnTo>
                  <a:lnTo>
                    <a:pt x="1548354" y="138264"/>
                  </a:lnTo>
                  <a:lnTo>
                    <a:pt x="1479381" y="17555"/>
                  </a:lnTo>
                  <a:lnTo>
                    <a:pt x="1479020" y="17555"/>
                  </a:lnTo>
                  <a:lnTo>
                    <a:pt x="1479020" y="116748"/>
                  </a:lnTo>
                  <a:cubicBezTo>
                    <a:pt x="1478808" y="123038"/>
                    <a:pt x="1479547" y="127020"/>
                    <a:pt x="1481237" y="128694"/>
                  </a:cubicBezTo>
                  <a:cubicBezTo>
                    <a:pt x="1482927" y="130368"/>
                    <a:pt x="1486834" y="131092"/>
                    <a:pt x="1492959" y="130866"/>
                  </a:cubicBezTo>
                  <a:lnTo>
                    <a:pt x="1492959" y="136635"/>
                  </a:lnTo>
                  <a:lnTo>
                    <a:pt x="1456782" y="136635"/>
                  </a:lnTo>
                  <a:lnTo>
                    <a:pt x="1456782" y="130866"/>
                  </a:lnTo>
                  <a:cubicBezTo>
                    <a:pt x="1463079" y="131092"/>
                    <a:pt x="1467090" y="130368"/>
                    <a:pt x="1468817" y="128694"/>
                  </a:cubicBezTo>
                  <a:cubicBezTo>
                    <a:pt x="1470544" y="127020"/>
                    <a:pt x="1471298" y="123038"/>
                    <a:pt x="1471079" y="116748"/>
                  </a:cubicBezTo>
                  <a:lnTo>
                    <a:pt x="1471079" y="22623"/>
                  </a:lnTo>
                  <a:cubicBezTo>
                    <a:pt x="1471313" y="16175"/>
                    <a:pt x="1470574" y="12147"/>
                    <a:pt x="1468862" y="10541"/>
                  </a:cubicBezTo>
                  <a:cubicBezTo>
                    <a:pt x="1467151" y="8934"/>
                    <a:pt x="1463064" y="8256"/>
                    <a:pt x="1456601" y="8504"/>
                  </a:cubicBezTo>
                  <a:lnTo>
                    <a:pt x="1456601" y="2736"/>
                  </a:lnTo>
                  <a:close/>
                  <a:moveTo>
                    <a:pt x="1399632" y="2736"/>
                  </a:moveTo>
                  <a:lnTo>
                    <a:pt x="1445939" y="2736"/>
                  </a:lnTo>
                  <a:lnTo>
                    <a:pt x="1445939" y="8504"/>
                  </a:lnTo>
                  <a:cubicBezTo>
                    <a:pt x="1438877" y="8278"/>
                    <a:pt x="1434451" y="9002"/>
                    <a:pt x="1432660" y="10677"/>
                  </a:cubicBezTo>
                  <a:cubicBezTo>
                    <a:pt x="1430869" y="12351"/>
                    <a:pt x="1430108" y="16333"/>
                    <a:pt x="1430375" y="22623"/>
                  </a:cubicBezTo>
                  <a:lnTo>
                    <a:pt x="1430375" y="116748"/>
                  </a:lnTo>
                  <a:cubicBezTo>
                    <a:pt x="1430108" y="123038"/>
                    <a:pt x="1430869" y="127020"/>
                    <a:pt x="1432660" y="128694"/>
                  </a:cubicBezTo>
                  <a:cubicBezTo>
                    <a:pt x="1434451" y="130368"/>
                    <a:pt x="1438877" y="131092"/>
                    <a:pt x="1445939" y="130866"/>
                  </a:cubicBezTo>
                  <a:lnTo>
                    <a:pt x="1445939" y="136635"/>
                  </a:lnTo>
                  <a:lnTo>
                    <a:pt x="1399451" y="136635"/>
                  </a:lnTo>
                  <a:lnTo>
                    <a:pt x="1399451" y="130866"/>
                  </a:lnTo>
                  <a:cubicBezTo>
                    <a:pt x="1406600" y="131092"/>
                    <a:pt x="1411079" y="130368"/>
                    <a:pt x="1412889" y="128694"/>
                  </a:cubicBezTo>
                  <a:cubicBezTo>
                    <a:pt x="1414698" y="127020"/>
                    <a:pt x="1415468" y="123038"/>
                    <a:pt x="1415196" y="116748"/>
                  </a:cubicBezTo>
                  <a:lnTo>
                    <a:pt x="1415196" y="22623"/>
                  </a:lnTo>
                  <a:cubicBezTo>
                    <a:pt x="1415464" y="16333"/>
                    <a:pt x="1414702" y="12351"/>
                    <a:pt x="1412911" y="10677"/>
                  </a:cubicBezTo>
                  <a:cubicBezTo>
                    <a:pt x="1411120" y="9002"/>
                    <a:pt x="1406694" y="8278"/>
                    <a:pt x="1399632" y="8504"/>
                  </a:cubicBezTo>
                  <a:lnTo>
                    <a:pt x="1399632" y="2736"/>
                  </a:lnTo>
                  <a:close/>
                  <a:moveTo>
                    <a:pt x="1276168" y="2736"/>
                  </a:moveTo>
                  <a:lnTo>
                    <a:pt x="1317242" y="2736"/>
                  </a:lnTo>
                  <a:lnTo>
                    <a:pt x="1317242" y="8504"/>
                  </a:lnTo>
                  <a:cubicBezTo>
                    <a:pt x="1314000" y="8474"/>
                    <a:pt x="1311617" y="8716"/>
                    <a:pt x="1310095" y="9229"/>
                  </a:cubicBezTo>
                  <a:cubicBezTo>
                    <a:pt x="1308572" y="9742"/>
                    <a:pt x="1307818" y="10707"/>
                    <a:pt x="1307833" y="12125"/>
                  </a:cubicBezTo>
                  <a:cubicBezTo>
                    <a:pt x="1307840" y="13196"/>
                    <a:pt x="1308278" y="14629"/>
                    <a:pt x="1309145" y="16424"/>
                  </a:cubicBezTo>
                  <a:cubicBezTo>
                    <a:pt x="1310012" y="18219"/>
                    <a:pt x="1311263" y="20466"/>
                    <a:pt x="1312899" y="23166"/>
                  </a:cubicBezTo>
                  <a:lnTo>
                    <a:pt x="1334250" y="57558"/>
                  </a:lnTo>
                  <a:lnTo>
                    <a:pt x="1334793" y="57558"/>
                  </a:lnTo>
                  <a:lnTo>
                    <a:pt x="1361391" y="21718"/>
                  </a:lnTo>
                  <a:cubicBezTo>
                    <a:pt x="1363019" y="19463"/>
                    <a:pt x="1364241" y="17548"/>
                    <a:pt x="1365055" y="15971"/>
                  </a:cubicBezTo>
                  <a:cubicBezTo>
                    <a:pt x="1365869" y="14395"/>
                    <a:pt x="1366276" y="13113"/>
                    <a:pt x="1366276" y="12125"/>
                  </a:cubicBezTo>
                  <a:cubicBezTo>
                    <a:pt x="1366280" y="10707"/>
                    <a:pt x="1365458" y="9742"/>
                    <a:pt x="1363811" y="9229"/>
                  </a:cubicBezTo>
                  <a:cubicBezTo>
                    <a:pt x="1362163" y="8716"/>
                    <a:pt x="1359668" y="8474"/>
                    <a:pt x="1356324" y="8504"/>
                  </a:cubicBezTo>
                  <a:lnTo>
                    <a:pt x="1356324" y="2736"/>
                  </a:lnTo>
                  <a:lnTo>
                    <a:pt x="1388894" y="2736"/>
                  </a:lnTo>
                  <a:lnTo>
                    <a:pt x="1388894" y="8504"/>
                  </a:lnTo>
                  <a:cubicBezTo>
                    <a:pt x="1386187" y="8376"/>
                    <a:pt x="1383955" y="8949"/>
                    <a:pt x="1382199" y="10224"/>
                  </a:cubicBezTo>
                  <a:cubicBezTo>
                    <a:pt x="1380442" y="11499"/>
                    <a:pt x="1378030" y="14244"/>
                    <a:pt x="1374961" y="18460"/>
                  </a:cubicBezTo>
                  <a:lnTo>
                    <a:pt x="1339497" y="66427"/>
                  </a:lnTo>
                  <a:lnTo>
                    <a:pt x="1370800" y="116024"/>
                  </a:lnTo>
                  <a:cubicBezTo>
                    <a:pt x="1374965" y="122660"/>
                    <a:pt x="1378260" y="126854"/>
                    <a:pt x="1380684" y="128604"/>
                  </a:cubicBezTo>
                  <a:cubicBezTo>
                    <a:pt x="1383107" y="130353"/>
                    <a:pt x="1386267" y="131108"/>
                    <a:pt x="1390161" y="130866"/>
                  </a:cubicBezTo>
                  <a:lnTo>
                    <a:pt x="1390161" y="136635"/>
                  </a:lnTo>
                  <a:lnTo>
                    <a:pt x="1348725" y="136635"/>
                  </a:lnTo>
                  <a:lnTo>
                    <a:pt x="1348725" y="130866"/>
                  </a:lnTo>
                  <a:cubicBezTo>
                    <a:pt x="1351974" y="130896"/>
                    <a:pt x="1354387" y="130655"/>
                    <a:pt x="1355963" y="130142"/>
                  </a:cubicBezTo>
                  <a:cubicBezTo>
                    <a:pt x="1357538" y="129629"/>
                    <a:pt x="1358322" y="128664"/>
                    <a:pt x="1358315" y="127246"/>
                  </a:cubicBezTo>
                  <a:cubicBezTo>
                    <a:pt x="1358315" y="126092"/>
                    <a:pt x="1357862" y="124599"/>
                    <a:pt x="1356958" y="122766"/>
                  </a:cubicBezTo>
                  <a:cubicBezTo>
                    <a:pt x="1356053" y="120933"/>
                    <a:pt x="1354696" y="118626"/>
                    <a:pt x="1352887" y="115843"/>
                  </a:cubicBezTo>
                  <a:lnTo>
                    <a:pt x="1329184" y="79279"/>
                  </a:lnTo>
                  <a:lnTo>
                    <a:pt x="1328822" y="79279"/>
                  </a:lnTo>
                  <a:lnTo>
                    <a:pt x="1300414" y="118377"/>
                  </a:lnTo>
                  <a:cubicBezTo>
                    <a:pt x="1298873" y="120541"/>
                    <a:pt x="1297704" y="122366"/>
                    <a:pt x="1296909" y="123852"/>
                  </a:cubicBezTo>
                  <a:cubicBezTo>
                    <a:pt x="1296113" y="125338"/>
                    <a:pt x="1295714" y="126530"/>
                    <a:pt x="1295710" y="127427"/>
                  </a:cubicBezTo>
                  <a:cubicBezTo>
                    <a:pt x="1295710" y="128758"/>
                    <a:pt x="1296569" y="129671"/>
                    <a:pt x="1298288" y="130165"/>
                  </a:cubicBezTo>
                  <a:cubicBezTo>
                    <a:pt x="1300007" y="130659"/>
                    <a:pt x="1302586" y="130893"/>
                    <a:pt x="1306023" y="130866"/>
                  </a:cubicBezTo>
                  <a:lnTo>
                    <a:pt x="1306023" y="136635"/>
                  </a:lnTo>
                  <a:lnTo>
                    <a:pt x="1272550" y="136635"/>
                  </a:lnTo>
                  <a:lnTo>
                    <a:pt x="1272550" y="130866"/>
                  </a:lnTo>
                  <a:cubicBezTo>
                    <a:pt x="1275437" y="130998"/>
                    <a:pt x="1277804" y="130417"/>
                    <a:pt x="1279652" y="129124"/>
                  </a:cubicBezTo>
                  <a:cubicBezTo>
                    <a:pt x="1281499" y="127831"/>
                    <a:pt x="1283956" y="125032"/>
                    <a:pt x="1287025" y="120730"/>
                  </a:cubicBezTo>
                  <a:lnTo>
                    <a:pt x="1324117" y="70228"/>
                  </a:lnTo>
                  <a:lnTo>
                    <a:pt x="1295167" y="22261"/>
                  </a:lnTo>
                  <a:cubicBezTo>
                    <a:pt x="1292490" y="18046"/>
                    <a:pt x="1290325" y="14953"/>
                    <a:pt x="1288673" y="12983"/>
                  </a:cubicBezTo>
                  <a:cubicBezTo>
                    <a:pt x="1287021" y="11013"/>
                    <a:pt x="1285299" y="9757"/>
                    <a:pt x="1283507" y="9215"/>
                  </a:cubicBezTo>
                  <a:cubicBezTo>
                    <a:pt x="1281714" y="8673"/>
                    <a:pt x="1279268" y="8436"/>
                    <a:pt x="1276168" y="8504"/>
                  </a:cubicBezTo>
                  <a:lnTo>
                    <a:pt x="1276168" y="2736"/>
                  </a:lnTo>
                  <a:close/>
                  <a:moveTo>
                    <a:pt x="1104719" y="2736"/>
                  </a:moveTo>
                  <a:lnTo>
                    <a:pt x="1146506" y="2736"/>
                  </a:lnTo>
                  <a:lnTo>
                    <a:pt x="1146506" y="8504"/>
                  </a:lnTo>
                  <a:cubicBezTo>
                    <a:pt x="1140491" y="8256"/>
                    <a:pt x="1136727" y="8934"/>
                    <a:pt x="1135214" y="10541"/>
                  </a:cubicBezTo>
                  <a:cubicBezTo>
                    <a:pt x="1133702" y="12147"/>
                    <a:pt x="1133061" y="16175"/>
                    <a:pt x="1133291" y="22623"/>
                  </a:cubicBezTo>
                  <a:lnTo>
                    <a:pt x="1133291" y="90501"/>
                  </a:lnTo>
                  <a:cubicBezTo>
                    <a:pt x="1133127" y="95729"/>
                    <a:pt x="1133655" y="101443"/>
                    <a:pt x="1134873" y="107644"/>
                  </a:cubicBezTo>
                  <a:cubicBezTo>
                    <a:pt x="1136091" y="113844"/>
                    <a:pt x="1138979" y="119209"/>
                    <a:pt x="1143536" y="123740"/>
                  </a:cubicBezTo>
                  <a:cubicBezTo>
                    <a:pt x="1148093" y="128271"/>
                    <a:pt x="1155299" y="130646"/>
                    <a:pt x="1165153" y="130866"/>
                  </a:cubicBezTo>
                  <a:cubicBezTo>
                    <a:pt x="1175400" y="130583"/>
                    <a:pt x="1182747" y="127971"/>
                    <a:pt x="1187193" y="123029"/>
                  </a:cubicBezTo>
                  <a:cubicBezTo>
                    <a:pt x="1191640" y="118087"/>
                    <a:pt x="1194347" y="112512"/>
                    <a:pt x="1195313" y="106303"/>
                  </a:cubicBezTo>
                  <a:cubicBezTo>
                    <a:pt x="1196280" y="100094"/>
                    <a:pt x="1196667" y="94947"/>
                    <a:pt x="1196474" y="90863"/>
                  </a:cubicBezTo>
                  <a:lnTo>
                    <a:pt x="1196474" y="22623"/>
                  </a:lnTo>
                  <a:cubicBezTo>
                    <a:pt x="1196681" y="16254"/>
                    <a:pt x="1195994" y="12249"/>
                    <a:pt x="1194414" y="10609"/>
                  </a:cubicBezTo>
                  <a:cubicBezTo>
                    <a:pt x="1192834" y="8968"/>
                    <a:pt x="1189115" y="8267"/>
                    <a:pt x="1183257" y="8504"/>
                  </a:cubicBezTo>
                  <a:lnTo>
                    <a:pt x="1183257" y="2736"/>
                  </a:lnTo>
                  <a:lnTo>
                    <a:pt x="1217444" y="2736"/>
                  </a:lnTo>
                  <a:lnTo>
                    <a:pt x="1217444" y="8504"/>
                  </a:lnTo>
                  <a:cubicBezTo>
                    <a:pt x="1211770" y="8278"/>
                    <a:pt x="1208188" y="9002"/>
                    <a:pt x="1206699" y="10677"/>
                  </a:cubicBezTo>
                  <a:cubicBezTo>
                    <a:pt x="1205209" y="12351"/>
                    <a:pt x="1204568" y="16333"/>
                    <a:pt x="1204776" y="22623"/>
                  </a:cubicBezTo>
                  <a:lnTo>
                    <a:pt x="1204776" y="93216"/>
                  </a:lnTo>
                  <a:cubicBezTo>
                    <a:pt x="1204626" y="109631"/>
                    <a:pt x="1200813" y="121460"/>
                    <a:pt x="1193337" y="128705"/>
                  </a:cubicBezTo>
                  <a:cubicBezTo>
                    <a:pt x="1185862" y="135949"/>
                    <a:pt x="1175622" y="139497"/>
                    <a:pt x="1162619" y="139349"/>
                  </a:cubicBezTo>
                  <a:cubicBezTo>
                    <a:pt x="1148852" y="139137"/>
                    <a:pt x="1138771" y="136507"/>
                    <a:pt x="1132376" y="131458"/>
                  </a:cubicBezTo>
                  <a:cubicBezTo>
                    <a:pt x="1125981" y="126410"/>
                    <a:pt x="1121919" y="120215"/>
                    <a:pt x="1120188" y="112873"/>
                  </a:cubicBezTo>
                  <a:cubicBezTo>
                    <a:pt x="1118457" y="105532"/>
                    <a:pt x="1117705" y="98316"/>
                    <a:pt x="1117930" y="91225"/>
                  </a:cubicBezTo>
                  <a:lnTo>
                    <a:pt x="1117930" y="22623"/>
                  </a:lnTo>
                  <a:cubicBezTo>
                    <a:pt x="1118149" y="16333"/>
                    <a:pt x="1117485" y="12351"/>
                    <a:pt x="1115940" y="10677"/>
                  </a:cubicBezTo>
                  <a:cubicBezTo>
                    <a:pt x="1114394" y="9002"/>
                    <a:pt x="1110654" y="8278"/>
                    <a:pt x="1104719" y="8504"/>
                  </a:cubicBezTo>
                  <a:lnTo>
                    <a:pt x="1104719" y="2736"/>
                  </a:lnTo>
                  <a:close/>
                  <a:moveTo>
                    <a:pt x="971550" y="2736"/>
                  </a:moveTo>
                  <a:lnTo>
                    <a:pt x="1013699" y="2736"/>
                  </a:lnTo>
                  <a:lnTo>
                    <a:pt x="1013699" y="8504"/>
                  </a:lnTo>
                  <a:cubicBezTo>
                    <a:pt x="1008023" y="8274"/>
                    <a:pt x="1004440" y="8961"/>
                    <a:pt x="1002950" y="10564"/>
                  </a:cubicBezTo>
                  <a:cubicBezTo>
                    <a:pt x="1001460" y="12167"/>
                    <a:pt x="1000819" y="16067"/>
                    <a:pt x="1001027" y="22264"/>
                  </a:cubicBezTo>
                  <a:lnTo>
                    <a:pt x="1001027" y="63182"/>
                  </a:lnTo>
                  <a:lnTo>
                    <a:pt x="1063124" y="63182"/>
                  </a:lnTo>
                  <a:lnTo>
                    <a:pt x="1063124" y="22445"/>
                  </a:lnTo>
                  <a:cubicBezTo>
                    <a:pt x="1063331" y="16161"/>
                    <a:pt x="1062690" y="12209"/>
                    <a:pt x="1061200" y="10587"/>
                  </a:cubicBezTo>
                  <a:cubicBezTo>
                    <a:pt x="1059710" y="8965"/>
                    <a:pt x="1056127" y="8271"/>
                    <a:pt x="1050451" y="8504"/>
                  </a:cubicBezTo>
                  <a:lnTo>
                    <a:pt x="1050451" y="2736"/>
                  </a:lnTo>
                  <a:lnTo>
                    <a:pt x="1092600" y="2736"/>
                  </a:lnTo>
                  <a:lnTo>
                    <a:pt x="1092600" y="8504"/>
                  </a:lnTo>
                  <a:cubicBezTo>
                    <a:pt x="1086138" y="8278"/>
                    <a:pt x="1082051" y="9002"/>
                    <a:pt x="1080339" y="10677"/>
                  </a:cubicBezTo>
                  <a:cubicBezTo>
                    <a:pt x="1078627" y="12352"/>
                    <a:pt x="1077888" y="16335"/>
                    <a:pt x="1078122" y="22626"/>
                  </a:cubicBezTo>
                  <a:lnTo>
                    <a:pt x="1078122" y="116745"/>
                  </a:lnTo>
                  <a:cubicBezTo>
                    <a:pt x="1077888" y="123036"/>
                    <a:pt x="1078627" y="127019"/>
                    <a:pt x="1080339" y="128694"/>
                  </a:cubicBezTo>
                  <a:cubicBezTo>
                    <a:pt x="1082051" y="130368"/>
                    <a:pt x="1086138" y="131092"/>
                    <a:pt x="1092600" y="130866"/>
                  </a:cubicBezTo>
                  <a:lnTo>
                    <a:pt x="1092600" y="136635"/>
                  </a:lnTo>
                  <a:lnTo>
                    <a:pt x="1050451" y="136635"/>
                  </a:lnTo>
                  <a:lnTo>
                    <a:pt x="1050451" y="130866"/>
                  </a:lnTo>
                  <a:cubicBezTo>
                    <a:pt x="1056127" y="131089"/>
                    <a:pt x="1059710" y="130372"/>
                    <a:pt x="1061200" y="128716"/>
                  </a:cubicBezTo>
                  <a:cubicBezTo>
                    <a:pt x="1062690" y="127060"/>
                    <a:pt x="1063331" y="123130"/>
                    <a:pt x="1063124" y="116926"/>
                  </a:cubicBezTo>
                  <a:lnTo>
                    <a:pt x="1063124" y="70579"/>
                  </a:lnTo>
                  <a:lnTo>
                    <a:pt x="1001027" y="70579"/>
                  </a:lnTo>
                  <a:lnTo>
                    <a:pt x="1001027" y="116926"/>
                  </a:lnTo>
                  <a:cubicBezTo>
                    <a:pt x="1000819" y="123130"/>
                    <a:pt x="1001460" y="127060"/>
                    <a:pt x="1002950" y="128716"/>
                  </a:cubicBezTo>
                  <a:cubicBezTo>
                    <a:pt x="1004440" y="130372"/>
                    <a:pt x="1008023" y="131089"/>
                    <a:pt x="1013699" y="130866"/>
                  </a:cubicBezTo>
                  <a:lnTo>
                    <a:pt x="1013699" y="136635"/>
                  </a:lnTo>
                  <a:lnTo>
                    <a:pt x="971550" y="136635"/>
                  </a:lnTo>
                  <a:lnTo>
                    <a:pt x="971550" y="130866"/>
                  </a:lnTo>
                  <a:cubicBezTo>
                    <a:pt x="977926" y="131092"/>
                    <a:pt x="981960" y="130368"/>
                    <a:pt x="983653" y="128694"/>
                  </a:cubicBezTo>
                  <a:cubicBezTo>
                    <a:pt x="985346" y="127019"/>
                    <a:pt x="986077" y="123036"/>
                    <a:pt x="985847" y="116745"/>
                  </a:cubicBezTo>
                  <a:lnTo>
                    <a:pt x="985847" y="22626"/>
                  </a:lnTo>
                  <a:cubicBezTo>
                    <a:pt x="986077" y="16335"/>
                    <a:pt x="985346" y="12352"/>
                    <a:pt x="983653" y="10677"/>
                  </a:cubicBezTo>
                  <a:cubicBezTo>
                    <a:pt x="981960" y="9002"/>
                    <a:pt x="977926" y="8278"/>
                    <a:pt x="971550" y="8504"/>
                  </a:cubicBezTo>
                  <a:lnTo>
                    <a:pt x="971550" y="2736"/>
                  </a:lnTo>
                  <a:close/>
                  <a:moveTo>
                    <a:pt x="570776" y="2736"/>
                  </a:moveTo>
                  <a:lnTo>
                    <a:pt x="600436" y="2736"/>
                  </a:lnTo>
                  <a:lnTo>
                    <a:pt x="665426" y="117291"/>
                  </a:lnTo>
                  <a:lnTo>
                    <a:pt x="665788" y="117291"/>
                  </a:lnTo>
                  <a:lnTo>
                    <a:pt x="665788" y="22623"/>
                  </a:lnTo>
                  <a:cubicBezTo>
                    <a:pt x="666003" y="16333"/>
                    <a:pt x="665211" y="12351"/>
                    <a:pt x="663412" y="10677"/>
                  </a:cubicBezTo>
                  <a:cubicBezTo>
                    <a:pt x="661613" y="9002"/>
                    <a:pt x="657517" y="8278"/>
                    <a:pt x="651124" y="8504"/>
                  </a:cubicBezTo>
                  <a:lnTo>
                    <a:pt x="651124" y="2736"/>
                  </a:lnTo>
                  <a:lnTo>
                    <a:pt x="687302" y="2736"/>
                  </a:lnTo>
                  <a:lnTo>
                    <a:pt x="687302" y="8504"/>
                  </a:lnTo>
                  <a:cubicBezTo>
                    <a:pt x="681431" y="8278"/>
                    <a:pt x="677653" y="9002"/>
                    <a:pt x="675968" y="10677"/>
                  </a:cubicBezTo>
                  <a:cubicBezTo>
                    <a:pt x="674283" y="12351"/>
                    <a:pt x="673536" y="16333"/>
                    <a:pt x="673728" y="22623"/>
                  </a:cubicBezTo>
                  <a:lnTo>
                    <a:pt x="673728" y="138264"/>
                  </a:lnTo>
                  <a:lnTo>
                    <a:pt x="662529" y="138264"/>
                  </a:lnTo>
                  <a:lnTo>
                    <a:pt x="593557" y="17555"/>
                  </a:lnTo>
                  <a:lnTo>
                    <a:pt x="593195" y="17555"/>
                  </a:lnTo>
                  <a:lnTo>
                    <a:pt x="593195" y="116748"/>
                  </a:lnTo>
                  <a:cubicBezTo>
                    <a:pt x="592983" y="123038"/>
                    <a:pt x="593723" y="127020"/>
                    <a:pt x="595412" y="128694"/>
                  </a:cubicBezTo>
                  <a:cubicBezTo>
                    <a:pt x="597102" y="130368"/>
                    <a:pt x="601009" y="131092"/>
                    <a:pt x="607134" y="130866"/>
                  </a:cubicBezTo>
                  <a:lnTo>
                    <a:pt x="607134" y="136635"/>
                  </a:lnTo>
                  <a:lnTo>
                    <a:pt x="570957" y="136635"/>
                  </a:lnTo>
                  <a:lnTo>
                    <a:pt x="570957" y="130866"/>
                  </a:lnTo>
                  <a:cubicBezTo>
                    <a:pt x="577254" y="131092"/>
                    <a:pt x="581265" y="130368"/>
                    <a:pt x="582992" y="128694"/>
                  </a:cubicBezTo>
                  <a:cubicBezTo>
                    <a:pt x="584719" y="127020"/>
                    <a:pt x="585473" y="123038"/>
                    <a:pt x="585254" y="116748"/>
                  </a:cubicBezTo>
                  <a:lnTo>
                    <a:pt x="585254" y="22623"/>
                  </a:lnTo>
                  <a:cubicBezTo>
                    <a:pt x="585488" y="16175"/>
                    <a:pt x="584749" y="12147"/>
                    <a:pt x="583037" y="10541"/>
                  </a:cubicBezTo>
                  <a:cubicBezTo>
                    <a:pt x="581326" y="8934"/>
                    <a:pt x="577239" y="8256"/>
                    <a:pt x="570776" y="8504"/>
                  </a:cubicBezTo>
                  <a:lnTo>
                    <a:pt x="570776" y="2736"/>
                  </a:lnTo>
                  <a:close/>
                  <a:moveTo>
                    <a:pt x="272244" y="2736"/>
                  </a:moveTo>
                  <a:lnTo>
                    <a:pt x="307873" y="2736"/>
                  </a:lnTo>
                  <a:lnTo>
                    <a:pt x="307873" y="8504"/>
                  </a:lnTo>
                  <a:cubicBezTo>
                    <a:pt x="303947" y="8452"/>
                    <a:pt x="301174" y="8738"/>
                    <a:pt x="299553" y="9364"/>
                  </a:cubicBezTo>
                  <a:cubicBezTo>
                    <a:pt x="297933" y="9990"/>
                    <a:pt x="297150" y="11272"/>
                    <a:pt x="297202" y="13210"/>
                  </a:cubicBezTo>
                  <a:cubicBezTo>
                    <a:pt x="297232" y="14989"/>
                    <a:pt x="297715" y="17583"/>
                    <a:pt x="298649" y="20992"/>
                  </a:cubicBezTo>
                  <a:lnTo>
                    <a:pt x="326706" y="117632"/>
                  </a:lnTo>
                  <a:lnTo>
                    <a:pt x="327069" y="117632"/>
                  </a:lnTo>
                  <a:lnTo>
                    <a:pt x="356209" y="17553"/>
                  </a:lnTo>
                  <a:cubicBezTo>
                    <a:pt x="354814" y="13613"/>
                    <a:pt x="353443" y="11087"/>
                    <a:pt x="352094" y="9975"/>
                  </a:cubicBezTo>
                  <a:cubicBezTo>
                    <a:pt x="350745" y="8863"/>
                    <a:pt x="348017" y="8372"/>
                    <a:pt x="343910" y="8504"/>
                  </a:cubicBezTo>
                  <a:lnTo>
                    <a:pt x="343910" y="2736"/>
                  </a:lnTo>
                  <a:lnTo>
                    <a:pt x="380625" y="2736"/>
                  </a:lnTo>
                  <a:lnTo>
                    <a:pt x="380625" y="8504"/>
                  </a:lnTo>
                  <a:cubicBezTo>
                    <a:pt x="376865" y="8448"/>
                    <a:pt x="374167" y="8742"/>
                    <a:pt x="372532" y="9387"/>
                  </a:cubicBezTo>
                  <a:cubicBezTo>
                    <a:pt x="370896" y="10031"/>
                    <a:pt x="370098" y="11366"/>
                    <a:pt x="370135" y="13391"/>
                  </a:cubicBezTo>
                  <a:cubicBezTo>
                    <a:pt x="370135" y="15170"/>
                    <a:pt x="370678" y="17764"/>
                    <a:pt x="371763" y="21173"/>
                  </a:cubicBezTo>
                  <a:lnTo>
                    <a:pt x="400725" y="117632"/>
                  </a:lnTo>
                  <a:lnTo>
                    <a:pt x="401087" y="117632"/>
                  </a:lnTo>
                  <a:lnTo>
                    <a:pt x="427152" y="22259"/>
                  </a:lnTo>
                  <a:cubicBezTo>
                    <a:pt x="427694" y="20283"/>
                    <a:pt x="428101" y="18579"/>
                    <a:pt x="428372" y="17146"/>
                  </a:cubicBezTo>
                  <a:cubicBezTo>
                    <a:pt x="428644" y="15713"/>
                    <a:pt x="428779" y="14462"/>
                    <a:pt x="428779" y="13391"/>
                  </a:cubicBezTo>
                  <a:cubicBezTo>
                    <a:pt x="428821" y="11366"/>
                    <a:pt x="428105" y="10031"/>
                    <a:pt x="426632" y="9387"/>
                  </a:cubicBezTo>
                  <a:cubicBezTo>
                    <a:pt x="425159" y="8742"/>
                    <a:pt x="422680" y="8448"/>
                    <a:pt x="419195" y="8504"/>
                  </a:cubicBezTo>
                  <a:lnTo>
                    <a:pt x="419195" y="2736"/>
                  </a:lnTo>
                  <a:lnTo>
                    <a:pt x="446681" y="2736"/>
                  </a:lnTo>
                  <a:lnTo>
                    <a:pt x="446681" y="8504"/>
                  </a:lnTo>
                  <a:cubicBezTo>
                    <a:pt x="443565" y="8365"/>
                    <a:pt x="441343" y="8961"/>
                    <a:pt x="440013" y="10292"/>
                  </a:cubicBezTo>
                  <a:cubicBezTo>
                    <a:pt x="438683" y="11623"/>
                    <a:pt x="437410" y="14526"/>
                    <a:pt x="436193" y="19001"/>
                  </a:cubicBezTo>
                  <a:lnTo>
                    <a:pt x="403260" y="139349"/>
                  </a:lnTo>
                  <a:lnTo>
                    <a:pt x="392939" y="139349"/>
                  </a:lnTo>
                  <a:lnTo>
                    <a:pt x="360730" y="31307"/>
                  </a:lnTo>
                  <a:lnTo>
                    <a:pt x="360369" y="31307"/>
                  </a:lnTo>
                  <a:lnTo>
                    <a:pt x="328879" y="139349"/>
                  </a:lnTo>
                  <a:lnTo>
                    <a:pt x="318195" y="139349"/>
                  </a:lnTo>
                  <a:lnTo>
                    <a:pt x="283819" y="20811"/>
                  </a:lnTo>
                  <a:cubicBezTo>
                    <a:pt x="282263" y="15547"/>
                    <a:pt x="280763" y="12139"/>
                    <a:pt x="279320" y="10586"/>
                  </a:cubicBezTo>
                  <a:cubicBezTo>
                    <a:pt x="277877" y="9032"/>
                    <a:pt x="275518" y="8339"/>
                    <a:pt x="272244" y="8504"/>
                  </a:cubicBezTo>
                  <a:lnTo>
                    <a:pt x="272244" y="2736"/>
                  </a:lnTo>
                  <a:close/>
                  <a:moveTo>
                    <a:pt x="104594" y="2736"/>
                  </a:moveTo>
                  <a:lnTo>
                    <a:pt x="146381" y="2736"/>
                  </a:lnTo>
                  <a:lnTo>
                    <a:pt x="146381" y="8504"/>
                  </a:lnTo>
                  <a:cubicBezTo>
                    <a:pt x="140366" y="8256"/>
                    <a:pt x="136602" y="8934"/>
                    <a:pt x="135089" y="10541"/>
                  </a:cubicBezTo>
                  <a:cubicBezTo>
                    <a:pt x="133577" y="12147"/>
                    <a:pt x="132936" y="16175"/>
                    <a:pt x="133166" y="22623"/>
                  </a:cubicBezTo>
                  <a:lnTo>
                    <a:pt x="133166" y="90501"/>
                  </a:lnTo>
                  <a:cubicBezTo>
                    <a:pt x="133002" y="95729"/>
                    <a:pt x="133530" y="101443"/>
                    <a:pt x="134748" y="107644"/>
                  </a:cubicBezTo>
                  <a:cubicBezTo>
                    <a:pt x="135966" y="113844"/>
                    <a:pt x="138854" y="119209"/>
                    <a:pt x="143411" y="123740"/>
                  </a:cubicBezTo>
                  <a:cubicBezTo>
                    <a:pt x="147968" y="128271"/>
                    <a:pt x="155174" y="130646"/>
                    <a:pt x="165028" y="130866"/>
                  </a:cubicBezTo>
                  <a:cubicBezTo>
                    <a:pt x="175275" y="130583"/>
                    <a:pt x="182622" y="127971"/>
                    <a:pt x="187069" y="123029"/>
                  </a:cubicBezTo>
                  <a:cubicBezTo>
                    <a:pt x="191515" y="118087"/>
                    <a:pt x="194222" y="112512"/>
                    <a:pt x="195189" y="106303"/>
                  </a:cubicBezTo>
                  <a:cubicBezTo>
                    <a:pt x="196155" y="100094"/>
                    <a:pt x="196542" y="94947"/>
                    <a:pt x="196349" y="90863"/>
                  </a:cubicBezTo>
                  <a:lnTo>
                    <a:pt x="196349" y="22623"/>
                  </a:lnTo>
                  <a:cubicBezTo>
                    <a:pt x="196556" y="16254"/>
                    <a:pt x="195869" y="12249"/>
                    <a:pt x="194289" y="10609"/>
                  </a:cubicBezTo>
                  <a:cubicBezTo>
                    <a:pt x="192709" y="8968"/>
                    <a:pt x="188990" y="8267"/>
                    <a:pt x="183132" y="8504"/>
                  </a:cubicBezTo>
                  <a:lnTo>
                    <a:pt x="183132" y="2736"/>
                  </a:lnTo>
                  <a:lnTo>
                    <a:pt x="217319" y="2736"/>
                  </a:lnTo>
                  <a:lnTo>
                    <a:pt x="217319" y="8504"/>
                  </a:lnTo>
                  <a:cubicBezTo>
                    <a:pt x="211645" y="8278"/>
                    <a:pt x="208063" y="9002"/>
                    <a:pt x="206574" y="10677"/>
                  </a:cubicBezTo>
                  <a:cubicBezTo>
                    <a:pt x="205084" y="12351"/>
                    <a:pt x="204443" y="16333"/>
                    <a:pt x="204651" y="22623"/>
                  </a:cubicBezTo>
                  <a:lnTo>
                    <a:pt x="204651" y="93216"/>
                  </a:lnTo>
                  <a:cubicBezTo>
                    <a:pt x="204501" y="109631"/>
                    <a:pt x="200688" y="121460"/>
                    <a:pt x="193213" y="128705"/>
                  </a:cubicBezTo>
                  <a:cubicBezTo>
                    <a:pt x="185737" y="135949"/>
                    <a:pt x="175497" y="139497"/>
                    <a:pt x="162494" y="139349"/>
                  </a:cubicBezTo>
                  <a:cubicBezTo>
                    <a:pt x="148727" y="139137"/>
                    <a:pt x="138646" y="136507"/>
                    <a:pt x="132251" y="131458"/>
                  </a:cubicBezTo>
                  <a:cubicBezTo>
                    <a:pt x="125856" y="126410"/>
                    <a:pt x="121794" y="120215"/>
                    <a:pt x="120063" y="112873"/>
                  </a:cubicBezTo>
                  <a:cubicBezTo>
                    <a:pt x="118332" y="105532"/>
                    <a:pt x="117580" y="98316"/>
                    <a:pt x="117805" y="91225"/>
                  </a:cubicBezTo>
                  <a:lnTo>
                    <a:pt x="117805" y="22623"/>
                  </a:lnTo>
                  <a:cubicBezTo>
                    <a:pt x="118024" y="16333"/>
                    <a:pt x="117361" y="12351"/>
                    <a:pt x="115815" y="10677"/>
                  </a:cubicBezTo>
                  <a:cubicBezTo>
                    <a:pt x="114269" y="9002"/>
                    <a:pt x="110529" y="8278"/>
                    <a:pt x="104594" y="8504"/>
                  </a:cubicBezTo>
                  <a:lnTo>
                    <a:pt x="104594" y="2736"/>
                  </a:lnTo>
                  <a:close/>
                  <a:moveTo>
                    <a:pt x="0" y="2736"/>
                  </a:moveTo>
                  <a:lnTo>
                    <a:pt x="43961" y="2736"/>
                  </a:lnTo>
                  <a:cubicBezTo>
                    <a:pt x="51569" y="2653"/>
                    <a:pt x="58080" y="3134"/>
                    <a:pt x="63493" y="4179"/>
                  </a:cubicBezTo>
                  <a:cubicBezTo>
                    <a:pt x="68906" y="5224"/>
                    <a:pt x="73741" y="7330"/>
                    <a:pt x="78000" y="10495"/>
                  </a:cubicBezTo>
                  <a:cubicBezTo>
                    <a:pt x="81386" y="13053"/>
                    <a:pt x="84060" y="16221"/>
                    <a:pt x="86022" y="20001"/>
                  </a:cubicBezTo>
                  <a:cubicBezTo>
                    <a:pt x="87983" y="23780"/>
                    <a:pt x="88985" y="28035"/>
                    <a:pt x="89026" y="32765"/>
                  </a:cubicBezTo>
                  <a:cubicBezTo>
                    <a:pt x="89175" y="35758"/>
                    <a:pt x="88577" y="39488"/>
                    <a:pt x="87231" y="43956"/>
                  </a:cubicBezTo>
                  <a:cubicBezTo>
                    <a:pt x="85886" y="48424"/>
                    <a:pt x="82901" y="52690"/>
                    <a:pt x="78278" y="56755"/>
                  </a:cubicBezTo>
                  <a:cubicBezTo>
                    <a:pt x="73655" y="60819"/>
                    <a:pt x="66501" y="63743"/>
                    <a:pt x="56816" y="65526"/>
                  </a:cubicBezTo>
                  <a:lnTo>
                    <a:pt x="56816" y="65887"/>
                  </a:lnTo>
                  <a:cubicBezTo>
                    <a:pt x="63847" y="66129"/>
                    <a:pt x="70262" y="67511"/>
                    <a:pt x="76061" y="70032"/>
                  </a:cubicBezTo>
                  <a:cubicBezTo>
                    <a:pt x="81860" y="72554"/>
                    <a:pt x="86502" y="76201"/>
                    <a:pt x="89988" y="80976"/>
                  </a:cubicBezTo>
                  <a:cubicBezTo>
                    <a:pt x="93473" y="85750"/>
                    <a:pt x="95261" y="91638"/>
                    <a:pt x="95351" y="98641"/>
                  </a:cubicBezTo>
                  <a:cubicBezTo>
                    <a:pt x="95351" y="104170"/>
                    <a:pt x="94538" y="109179"/>
                    <a:pt x="92912" y="113668"/>
                  </a:cubicBezTo>
                  <a:cubicBezTo>
                    <a:pt x="91285" y="118156"/>
                    <a:pt x="88846" y="122079"/>
                    <a:pt x="85593" y="125435"/>
                  </a:cubicBezTo>
                  <a:cubicBezTo>
                    <a:pt x="82234" y="129065"/>
                    <a:pt x="77831" y="131836"/>
                    <a:pt x="72386" y="133746"/>
                  </a:cubicBezTo>
                  <a:cubicBezTo>
                    <a:pt x="66940" y="135657"/>
                    <a:pt x="60000" y="136620"/>
                    <a:pt x="51566" y="136635"/>
                  </a:cubicBezTo>
                  <a:lnTo>
                    <a:pt x="0" y="136635"/>
                  </a:lnTo>
                  <a:lnTo>
                    <a:pt x="0" y="130861"/>
                  </a:lnTo>
                  <a:cubicBezTo>
                    <a:pt x="6376" y="131095"/>
                    <a:pt x="10410" y="130357"/>
                    <a:pt x="12103" y="128646"/>
                  </a:cubicBezTo>
                  <a:cubicBezTo>
                    <a:pt x="13796" y="126934"/>
                    <a:pt x="14527" y="122847"/>
                    <a:pt x="14297" y="116383"/>
                  </a:cubicBezTo>
                  <a:lnTo>
                    <a:pt x="14297" y="22988"/>
                  </a:lnTo>
                  <a:cubicBezTo>
                    <a:pt x="14527" y="16524"/>
                    <a:pt x="13796" y="12436"/>
                    <a:pt x="12103" y="10725"/>
                  </a:cubicBezTo>
                  <a:cubicBezTo>
                    <a:pt x="10410" y="9014"/>
                    <a:pt x="6376" y="8275"/>
                    <a:pt x="0" y="8509"/>
                  </a:cubicBezTo>
                  <a:lnTo>
                    <a:pt x="0" y="2736"/>
                  </a:lnTo>
                  <a:close/>
                  <a:moveTo>
                    <a:pt x="2983889" y="21"/>
                  </a:moveTo>
                  <a:cubicBezTo>
                    <a:pt x="2987526" y="-24"/>
                    <a:pt x="2991794" y="427"/>
                    <a:pt x="2996696" y="1374"/>
                  </a:cubicBezTo>
                  <a:cubicBezTo>
                    <a:pt x="3001597" y="2321"/>
                    <a:pt x="3007039" y="4035"/>
                    <a:pt x="3013020" y="6515"/>
                  </a:cubicBezTo>
                  <a:cubicBezTo>
                    <a:pt x="3013486" y="11632"/>
                    <a:pt x="3014088" y="16557"/>
                    <a:pt x="3014826" y="21290"/>
                  </a:cubicBezTo>
                  <a:cubicBezTo>
                    <a:pt x="3015564" y="26023"/>
                    <a:pt x="3016347" y="30813"/>
                    <a:pt x="3017175" y="35659"/>
                  </a:cubicBezTo>
                  <a:lnTo>
                    <a:pt x="3010309" y="37107"/>
                  </a:lnTo>
                  <a:cubicBezTo>
                    <a:pt x="3009235" y="30752"/>
                    <a:pt x="3007930" y="25339"/>
                    <a:pt x="3006393" y="20868"/>
                  </a:cubicBezTo>
                  <a:cubicBezTo>
                    <a:pt x="3004856" y="16397"/>
                    <a:pt x="3002302" y="12983"/>
                    <a:pt x="2998733" y="10624"/>
                  </a:cubicBezTo>
                  <a:cubicBezTo>
                    <a:pt x="2995163" y="8265"/>
                    <a:pt x="2989793" y="7076"/>
                    <a:pt x="2982622" y="7057"/>
                  </a:cubicBezTo>
                  <a:cubicBezTo>
                    <a:pt x="2970161" y="7230"/>
                    <a:pt x="2960324" y="12676"/>
                    <a:pt x="2953112" y="23394"/>
                  </a:cubicBezTo>
                  <a:cubicBezTo>
                    <a:pt x="2945901" y="34113"/>
                    <a:pt x="2942220" y="49063"/>
                    <a:pt x="2942069" y="68244"/>
                  </a:cubicBezTo>
                  <a:cubicBezTo>
                    <a:pt x="2942318" y="89495"/>
                    <a:pt x="2946075" y="105398"/>
                    <a:pt x="2953339" y="115953"/>
                  </a:cubicBezTo>
                  <a:cubicBezTo>
                    <a:pt x="2960603" y="126509"/>
                    <a:pt x="2969881" y="131782"/>
                    <a:pt x="2981174" y="131771"/>
                  </a:cubicBezTo>
                  <a:cubicBezTo>
                    <a:pt x="2985353" y="131752"/>
                    <a:pt x="2989396" y="130975"/>
                    <a:pt x="2993303" y="129440"/>
                  </a:cubicBezTo>
                  <a:cubicBezTo>
                    <a:pt x="2997211" y="127904"/>
                    <a:pt x="3000892" y="125724"/>
                    <a:pt x="3004347" y="122898"/>
                  </a:cubicBezTo>
                  <a:lnTo>
                    <a:pt x="3004347" y="101169"/>
                  </a:lnTo>
                  <a:cubicBezTo>
                    <a:pt x="3004584" y="96533"/>
                    <a:pt x="3003838" y="93583"/>
                    <a:pt x="3002107" y="92319"/>
                  </a:cubicBezTo>
                  <a:cubicBezTo>
                    <a:pt x="3000375" y="91056"/>
                    <a:pt x="2996234" y="90505"/>
                    <a:pt x="2989683" y="90667"/>
                  </a:cubicBezTo>
                  <a:lnTo>
                    <a:pt x="2989683" y="84899"/>
                  </a:lnTo>
                  <a:lnTo>
                    <a:pt x="3029661" y="84899"/>
                  </a:lnTo>
                  <a:lnTo>
                    <a:pt x="3029661" y="90667"/>
                  </a:lnTo>
                  <a:cubicBezTo>
                    <a:pt x="3024507" y="90520"/>
                    <a:pt x="3021242" y="90995"/>
                    <a:pt x="3019865" y="92093"/>
                  </a:cubicBezTo>
                  <a:cubicBezTo>
                    <a:pt x="3018489" y="93191"/>
                    <a:pt x="3017893" y="95794"/>
                    <a:pt x="3018078" y="99902"/>
                  </a:cubicBezTo>
                  <a:lnTo>
                    <a:pt x="3018078" y="123804"/>
                  </a:lnTo>
                  <a:cubicBezTo>
                    <a:pt x="3012213" y="129437"/>
                    <a:pt x="3005824" y="133452"/>
                    <a:pt x="2998911" y="135850"/>
                  </a:cubicBezTo>
                  <a:cubicBezTo>
                    <a:pt x="2991997" y="138247"/>
                    <a:pt x="2985602" y="139414"/>
                    <a:pt x="2979725" y="139349"/>
                  </a:cubicBezTo>
                  <a:cubicBezTo>
                    <a:pt x="2963870" y="139323"/>
                    <a:pt x="2951051" y="133452"/>
                    <a:pt x="2941268" y="121734"/>
                  </a:cubicBezTo>
                  <a:cubicBezTo>
                    <a:pt x="2931485" y="110017"/>
                    <a:pt x="2926451" y="92609"/>
                    <a:pt x="2926166" y="69511"/>
                  </a:cubicBezTo>
                  <a:cubicBezTo>
                    <a:pt x="2926240" y="48162"/>
                    <a:pt x="2931199" y="31308"/>
                    <a:pt x="2941042" y="18949"/>
                  </a:cubicBezTo>
                  <a:cubicBezTo>
                    <a:pt x="2950886" y="6590"/>
                    <a:pt x="2965168" y="280"/>
                    <a:pt x="2983889" y="21"/>
                  </a:cubicBezTo>
                  <a:close/>
                  <a:moveTo>
                    <a:pt x="2289876" y="21"/>
                  </a:moveTo>
                  <a:cubicBezTo>
                    <a:pt x="2295360" y="21"/>
                    <a:pt x="2300369" y="427"/>
                    <a:pt x="2304902" y="1239"/>
                  </a:cubicBezTo>
                  <a:cubicBezTo>
                    <a:pt x="2309435" y="2051"/>
                    <a:pt x="2313717" y="3269"/>
                    <a:pt x="2317749" y="4893"/>
                  </a:cubicBezTo>
                  <a:cubicBezTo>
                    <a:pt x="2318219" y="8611"/>
                    <a:pt x="2318814" y="12839"/>
                    <a:pt x="2319533" y="17579"/>
                  </a:cubicBezTo>
                  <a:cubicBezTo>
                    <a:pt x="2320252" y="22318"/>
                    <a:pt x="2320982" y="26956"/>
                    <a:pt x="2321724" y="31493"/>
                  </a:cubicBezTo>
                  <a:lnTo>
                    <a:pt x="2314857" y="32760"/>
                  </a:lnTo>
                  <a:cubicBezTo>
                    <a:pt x="2313256" y="23309"/>
                    <a:pt x="2310761" y="16688"/>
                    <a:pt x="2307370" y="12894"/>
                  </a:cubicBezTo>
                  <a:cubicBezTo>
                    <a:pt x="2303979" y="9100"/>
                    <a:pt x="2297906" y="7275"/>
                    <a:pt x="2289151" y="7419"/>
                  </a:cubicBezTo>
                  <a:cubicBezTo>
                    <a:pt x="2282588" y="7430"/>
                    <a:pt x="2276930" y="9172"/>
                    <a:pt x="2272177" y="12645"/>
                  </a:cubicBezTo>
                  <a:cubicBezTo>
                    <a:pt x="2267424" y="16118"/>
                    <a:pt x="2264935" y="21254"/>
                    <a:pt x="2264708" y="28053"/>
                  </a:cubicBezTo>
                  <a:cubicBezTo>
                    <a:pt x="2264685" y="32482"/>
                    <a:pt x="2265557" y="36255"/>
                    <a:pt x="2267323" y="39370"/>
                  </a:cubicBezTo>
                  <a:cubicBezTo>
                    <a:pt x="2269090" y="42485"/>
                    <a:pt x="2271894" y="45520"/>
                    <a:pt x="2275733" y="48474"/>
                  </a:cubicBezTo>
                  <a:cubicBezTo>
                    <a:pt x="2279572" y="51428"/>
                    <a:pt x="2284588" y="54878"/>
                    <a:pt x="2290781" y="58825"/>
                  </a:cubicBezTo>
                  <a:cubicBezTo>
                    <a:pt x="2297835" y="63139"/>
                    <a:pt x="2303778" y="66910"/>
                    <a:pt x="2308612" y="70138"/>
                  </a:cubicBezTo>
                  <a:cubicBezTo>
                    <a:pt x="2313446" y="73366"/>
                    <a:pt x="2317214" y="76775"/>
                    <a:pt x="2319917" y="80365"/>
                  </a:cubicBezTo>
                  <a:cubicBezTo>
                    <a:pt x="2322123" y="83325"/>
                    <a:pt x="2323900" y="86636"/>
                    <a:pt x="2325248" y="90298"/>
                  </a:cubicBezTo>
                  <a:cubicBezTo>
                    <a:pt x="2326595" y="93959"/>
                    <a:pt x="2327288" y="98130"/>
                    <a:pt x="2327326" y="102810"/>
                  </a:cubicBezTo>
                  <a:cubicBezTo>
                    <a:pt x="2327248" y="113281"/>
                    <a:pt x="2323473" y="121927"/>
                    <a:pt x="2316001" y="128750"/>
                  </a:cubicBezTo>
                  <a:cubicBezTo>
                    <a:pt x="2308530" y="135572"/>
                    <a:pt x="2297830" y="139105"/>
                    <a:pt x="2283900" y="139349"/>
                  </a:cubicBezTo>
                  <a:cubicBezTo>
                    <a:pt x="2278778" y="139331"/>
                    <a:pt x="2273544" y="138827"/>
                    <a:pt x="2268198" y="137838"/>
                  </a:cubicBezTo>
                  <a:cubicBezTo>
                    <a:pt x="2262853" y="136850"/>
                    <a:pt x="2257714" y="135489"/>
                    <a:pt x="2252783" y="133756"/>
                  </a:cubicBezTo>
                  <a:cubicBezTo>
                    <a:pt x="2252049" y="127929"/>
                    <a:pt x="2251213" y="122757"/>
                    <a:pt x="2250274" y="118240"/>
                  </a:cubicBezTo>
                  <a:cubicBezTo>
                    <a:pt x="2249336" y="113723"/>
                    <a:pt x="2248364" y="109545"/>
                    <a:pt x="2247357" y="105706"/>
                  </a:cubicBezTo>
                  <a:lnTo>
                    <a:pt x="2254228" y="103715"/>
                  </a:lnTo>
                  <a:cubicBezTo>
                    <a:pt x="2256923" y="114711"/>
                    <a:pt x="2260705" y="122223"/>
                    <a:pt x="2265575" y="126250"/>
                  </a:cubicBezTo>
                  <a:cubicBezTo>
                    <a:pt x="2270444" y="130278"/>
                    <a:pt x="2277035" y="132178"/>
                    <a:pt x="2285349" y="131952"/>
                  </a:cubicBezTo>
                  <a:cubicBezTo>
                    <a:pt x="2289674" y="131961"/>
                    <a:pt x="2293899" y="131038"/>
                    <a:pt x="2298023" y="129183"/>
                  </a:cubicBezTo>
                  <a:cubicBezTo>
                    <a:pt x="2302148" y="127328"/>
                    <a:pt x="2305567" y="124488"/>
                    <a:pt x="2308283" y="120662"/>
                  </a:cubicBezTo>
                  <a:cubicBezTo>
                    <a:pt x="2310999" y="116837"/>
                    <a:pt x="2312408" y="111972"/>
                    <a:pt x="2312508" y="106068"/>
                  </a:cubicBezTo>
                  <a:cubicBezTo>
                    <a:pt x="2312514" y="100742"/>
                    <a:pt x="2311477" y="96270"/>
                    <a:pt x="2309397" y="92653"/>
                  </a:cubicBezTo>
                  <a:cubicBezTo>
                    <a:pt x="2307317" y="89036"/>
                    <a:pt x="2304160" y="85651"/>
                    <a:pt x="2299928" y="82497"/>
                  </a:cubicBezTo>
                  <a:cubicBezTo>
                    <a:pt x="2295695" y="79342"/>
                    <a:pt x="2290353" y="75796"/>
                    <a:pt x="2283900" y="71857"/>
                  </a:cubicBezTo>
                  <a:cubicBezTo>
                    <a:pt x="2277945" y="68147"/>
                    <a:pt x="2272386" y="64436"/>
                    <a:pt x="2267226" y="60725"/>
                  </a:cubicBezTo>
                  <a:cubicBezTo>
                    <a:pt x="2262066" y="57015"/>
                    <a:pt x="2258275" y="53304"/>
                    <a:pt x="2255855" y="49593"/>
                  </a:cubicBezTo>
                  <a:cubicBezTo>
                    <a:pt x="2254292" y="46969"/>
                    <a:pt x="2253035" y="44118"/>
                    <a:pt x="2252083" y="41041"/>
                  </a:cubicBezTo>
                  <a:cubicBezTo>
                    <a:pt x="2251130" y="37964"/>
                    <a:pt x="2250641" y="34660"/>
                    <a:pt x="2250615" y="31130"/>
                  </a:cubicBezTo>
                  <a:cubicBezTo>
                    <a:pt x="2250540" y="26644"/>
                    <a:pt x="2251694" y="22024"/>
                    <a:pt x="2254076" y="17273"/>
                  </a:cubicBezTo>
                  <a:cubicBezTo>
                    <a:pt x="2256459" y="12521"/>
                    <a:pt x="2260521" y="8494"/>
                    <a:pt x="2266263" y="5190"/>
                  </a:cubicBezTo>
                  <a:cubicBezTo>
                    <a:pt x="2272004" y="1887"/>
                    <a:pt x="2279875" y="164"/>
                    <a:pt x="2289876" y="21"/>
                  </a:cubicBezTo>
                  <a:close/>
                  <a:moveTo>
                    <a:pt x="1953919" y="21"/>
                  </a:moveTo>
                  <a:cubicBezTo>
                    <a:pt x="1971945" y="73"/>
                    <a:pt x="1985804" y="5982"/>
                    <a:pt x="1995496" y="17748"/>
                  </a:cubicBezTo>
                  <a:cubicBezTo>
                    <a:pt x="2005188" y="29514"/>
                    <a:pt x="2010086" y="46826"/>
                    <a:pt x="2010191" y="69685"/>
                  </a:cubicBezTo>
                  <a:cubicBezTo>
                    <a:pt x="2010097" y="92782"/>
                    <a:pt x="2005222" y="110162"/>
                    <a:pt x="1995564" y="121826"/>
                  </a:cubicBezTo>
                  <a:cubicBezTo>
                    <a:pt x="1985905" y="133490"/>
                    <a:pt x="1972024" y="139332"/>
                    <a:pt x="1953919" y="139349"/>
                  </a:cubicBezTo>
                  <a:cubicBezTo>
                    <a:pt x="1939662" y="139166"/>
                    <a:pt x="1928417" y="135854"/>
                    <a:pt x="1920183" y="129414"/>
                  </a:cubicBezTo>
                  <a:cubicBezTo>
                    <a:pt x="1911950" y="122973"/>
                    <a:pt x="1906109" y="114500"/>
                    <a:pt x="1902663" y="103997"/>
                  </a:cubicBezTo>
                  <a:cubicBezTo>
                    <a:pt x="1899216" y="93493"/>
                    <a:pt x="1897544" y="82056"/>
                    <a:pt x="1897647" y="69685"/>
                  </a:cubicBezTo>
                  <a:cubicBezTo>
                    <a:pt x="1897921" y="45401"/>
                    <a:pt x="1903159" y="27681"/>
                    <a:pt x="1913360" y="16526"/>
                  </a:cubicBezTo>
                  <a:cubicBezTo>
                    <a:pt x="1923561" y="5371"/>
                    <a:pt x="1937081" y="-131"/>
                    <a:pt x="1953919" y="21"/>
                  </a:cubicBezTo>
                  <a:close/>
                  <a:moveTo>
                    <a:pt x="1826768" y="21"/>
                  </a:moveTo>
                  <a:lnTo>
                    <a:pt x="1834735" y="21"/>
                  </a:lnTo>
                  <a:lnTo>
                    <a:pt x="1876172" y="118190"/>
                  </a:lnTo>
                  <a:cubicBezTo>
                    <a:pt x="1877857" y="123472"/>
                    <a:pt x="1879552" y="126943"/>
                    <a:pt x="1881259" y="128603"/>
                  </a:cubicBezTo>
                  <a:cubicBezTo>
                    <a:pt x="1882966" y="130263"/>
                    <a:pt x="1885430" y="131017"/>
                    <a:pt x="1888652" y="130866"/>
                  </a:cubicBezTo>
                  <a:lnTo>
                    <a:pt x="1888652" y="136635"/>
                  </a:lnTo>
                  <a:lnTo>
                    <a:pt x="1852660" y="136635"/>
                  </a:lnTo>
                  <a:lnTo>
                    <a:pt x="1852660" y="130866"/>
                  </a:lnTo>
                  <a:cubicBezTo>
                    <a:pt x="1856319" y="130889"/>
                    <a:pt x="1858904" y="130527"/>
                    <a:pt x="1860415" y="129780"/>
                  </a:cubicBezTo>
                  <a:cubicBezTo>
                    <a:pt x="1861926" y="129033"/>
                    <a:pt x="1862657" y="127765"/>
                    <a:pt x="1862608" y="125977"/>
                  </a:cubicBezTo>
                  <a:cubicBezTo>
                    <a:pt x="1862608" y="125075"/>
                    <a:pt x="1862472" y="124026"/>
                    <a:pt x="1862201" y="122831"/>
                  </a:cubicBezTo>
                  <a:cubicBezTo>
                    <a:pt x="1861929" y="121635"/>
                    <a:pt x="1861522" y="120269"/>
                    <a:pt x="1860980" y="118733"/>
                  </a:cubicBezTo>
                  <a:lnTo>
                    <a:pt x="1852660" y="93925"/>
                  </a:lnTo>
                  <a:lnTo>
                    <a:pt x="1805766" y="93925"/>
                  </a:lnTo>
                  <a:lnTo>
                    <a:pt x="1799075" y="117285"/>
                  </a:lnTo>
                  <a:cubicBezTo>
                    <a:pt x="1798525" y="119186"/>
                    <a:pt x="1798088" y="120861"/>
                    <a:pt x="1797764" y="122310"/>
                  </a:cubicBezTo>
                  <a:cubicBezTo>
                    <a:pt x="1797440" y="123759"/>
                    <a:pt x="1797275" y="124981"/>
                    <a:pt x="1797267" y="125977"/>
                  </a:cubicBezTo>
                  <a:cubicBezTo>
                    <a:pt x="1797229" y="127924"/>
                    <a:pt x="1797983" y="129236"/>
                    <a:pt x="1799527" y="129915"/>
                  </a:cubicBezTo>
                  <a:cubicBezTo>
                    <a:pt x="1801072" y="130595"/>
                    <a:pt x="1803634" y="130911"/>
                    <a:pt x="1807213" y="130866"/>
                  </a:cubicBezTo>
                  <a:lnTo>
                    <a:pt x="1807213" y="136635"/>
                  </a:lnTo>
                  <a:lnTo>
                    <a:pt x="1777737" y="136635"/>
                  </a:lnTo>
                  <a:lnTo>
                    <a:pt x="1777737" y="130866"/>
                  </a:lnTo>
                  <a:cubicBezTo>
                    <a:pt x="1780977" y="130976"/>
                    <a:pt x="1783403" y="130349"/>
                    <a:pt x="1785015" y="128987"/>
                  </a:cubicBezTo>
                  <a:cubicBezTo>
                    <a:pt x="1786628" y="127626"/>
                    <a:pt x="1788059" y="124871"/>
                    <a:pt x="1789310" y="120725"/>
                  </a:cubicBezTo>
                  <a:lnTo>
                    <a:pt x="1826768" y="21"/>
                  </a:lnTo>
                  <a:close/>
                  <a:moveTo>
                    <a:pt x="915321" y="21"/>
                  </a:moveTo>
                  <a:cubicBezTo>
                    <a:pt x="918997" y="-84"/>
                    <a:pt x="923182" y="217"/>
                    <a:pt x="927876" y="923"/>
                  </a:cubicBezTo>
                  <a:cubicBezTo>
                    <a:pt x="932570" y="1630"/>
                    <a:pt x="938519" y="3374"/>
                    <a:pt x="945724" y="6155"/>
                  </a:cubicBezTo>
                  <a:cubicBezTo>
                    <a:pt x="946350" y="11338"/>
                    <a:pt x="947044" y="16489"/>
                    <a:pt x="947806" y="21605"/>
                  </a:cubicBezTo>
                  <a:cubicBezTo>
                    <a:pt x="948567" y="26722"/>
                    <a:pt x="949442" y="31647"/>
                    <a:pt x="950430" y="36380"/>
                  </a:cubicBezTo>
                  <a:lnTo>
                    <a:pt x="943372" y="37828"/>
                  </a:lnTo>
                  <a:cubicBezTo>
                    <a:pt x="942115" y="30838"/>
                    <a:pt x="940687" y="25068"/>
                    <a:pt x="939089" y="20518"/>
                  </a:cubicBezTo>
                  <a:cubicBezTo>
                    <a:pt x="937490" y="15968"/>
                    <a:pt x="934936" y="12585"/>
                    <a:pt x="931427" y="10368"/>
                  </a:cubicBezTo>
                  <a:cubicBezTo>
                    <a:pt x="927918" y="8152"/>
                    <a:pt x="922670" y="7048"/>
                    <a:pt x="915683" y="7057"/>
                  </a:cubicBezTo>
                  <a:cubicBezTo>
                    <a:pt x="901959" y="7298"/>
                    <a:pt x="891764" y="12834"/>
                    <a:pt x="885098" y="23664"/>
                  </a:cubicBezTo>
                  <a:cubicBezTo>
                    <a:pt x="878432" y="34494"/>
                    <a:pt x="875114" y="49171"/>
                    <a:pt x="875144" y="67694"/>
                  </a:cubicBezTo>
                  <a:cubicBezTo>
                    <a:pt x="875435" y="86600"/>
                    <a:pt x="878031" y="100618"/>
                    <a:pt x="882933" y="109749"/>
                  </a:cubicBezTo>
                  <a:cubicBezTo>
                    <a:pt x="887835" y="118879"/>
                    <a:pt x="893300" y="124812"/>
                    <a:pt x="899328" y="127548"/>
                  </a:cubicBezTo>
                  <a:cubicBezTo>
                    <a:pt x="905356" y="130283"/>
                    <a:pt x="910204" y="131510"/>
                    <a:pt x="913873" y="131228"/>
                  </a:cubicBezTo>
                  <a:cubicBezTo>
                    <a:pt x="920239" y="131135"/>
                    <a:pt x="925644" y="129652"/>
                    <a:pt x="930087" y="126777"/>
                  </a:cubicBezTo>
                  <a:cubicBezTo>
                    <a:pt x="934530" y="123902"/>
                    <a:pt x="938178" y="120192"/>
                    <a:pt x="941032" y="115648"/>
                  </a:cubicBezTo>
                  <a:cubicBezTo>
                    <a:pt x="943887" y="111104"/>
                    <a:pt x="946114" y="106281"/>
                    <a:pt x="947715" y="101181"/>
                  </a:cubicBezTo>
                  <a:lnTo>
                    <a:pt x="954954" y="103172"/>
                  </a:lnTo>
                  <a:cubicBezTo>
                    <a:pt x="950984" y="115132"/>
                    <a:pt x="945306" y="124149"/>
                    <a:pt x="937920" y="130221"/>
                  </a:cubicBezTo>
                  <a:cubicBezTo>
                    <a:pt x="930534" y="136292"/>
                    <a:pt x="921915" y="139335"/>
                    <a:pt x="912063" y="139349"/>
                  </a:cubicBezTo>
                  <a:cubicBezTo>
                    <a:pt x="904175" y="139320"/>
                    <a:pt x="897102" y="137935"/>
                    <a:pt x="890844" y="135196"/>
                  </a:cubicBezTo>
                  <a:cubicBezTo>
                    <a:pt x="884585" y="132456"/>
                    <a:pt x="879231" y="128539"/>
                    <a:pt x="874783" y="123445"/>
                  </a:cubicBezTo>
                  <a:cubicBezTo>
                    <a:pt x="869470" y="117057"/>
                    <a:pt x="865547" y="109334"/>
                    <a:pt x="863013" y="100276"/>
                  </a:cubicBezTo>
                  <a:cubicBezTo>
                    <a:pt x="860480" y="91218"/>
                    <a:pt x="859222" y="80599"/>
                    <a:pt x="859241" y="68418"/>
                  </a:cubicBezTo>
                  <a:cubicBezTo>
                    <a:pt x="859474" y="45612"/>
                    <a:pt x="864613" y="28511"/>
                    <a:pt x="874658" y="17115"/>
                  </a:cubicBezTo>
                  <a:cubicBezTo>
                    <a:pt x="884703" y="5718"/>
                    <a:pt x="898257" y="20"/>
                    <a:pt x="915321" y="21"/>
                  </a:cubicBezTo>
                  <a:close/>
                  <a:moveTo>
                    <a:pt x="755040" y="21"/>
                  </a:moveTo>
                  <a:cubicBezTo>
                    <a:pt x="758676" y="-24"/>
                    <a:pt x="762945" y="427"/>
                    <a:pt x="767846" y="1374"/>
                  </a:cubicBezTo>
                  <a:cubicBezTo>
                    <a:pt x="772748" y="2321"/>
                    <a:pt x="778189" y="4035"/>
                    <a:pt x="784170" y="6515"/>
                  </a:cubicBezTo>
                  <a:cubicBezTo>
                    <a:pt x="784636" y="11632"/>
                    <a:pt x="785239" y="16557"/>
                    <a:pt x="785976" y="21290"/>
                  </a:cubicBezTo>
                  <a:cubicBezTo>
                    <a:pt x="786714" y="26023"/>
                    <a:pt x="787497" y="30813"/>
                    <a:pt x="788325" y="35659"/>
                  </a:cubicBezTo>
                  <a:lnTo>
                    <a:pt x="781459" y="37107"/>
                  </a:lnTo>
                  <a:cubicBezTo>
                    <a:pt x="780386" y="30752"/>
                    <a:pt x="779080" y="25339"/>
                    <a:pt x="777543" y="20868"/>
                  </a:cubicBezTo>
                  <a:cubicBezTo>
                    <a:pt x="776006" y="16397"/>
                    <a:pt x="773453" y="12983"/>
                    <a:pt x="769883" y="10624"/>
                  </a:cubicBezTo>
                  <a:cubicBezTo>
                    <a:pt x="766314" y="8265"/>
                    <a:pt x="760944" y="7076"/>
                    <a:pt x="753772" y="7057"/>
                  </a:cubicBezTo>
                  <a:cubicBezTo>
                    <a:pt x="741311" y="7230"/>
                    <a:pt x="731474" y="12676"/>
                    <a:pt x="724263" y="23394"/>
                  </a:cubicBezTo>
                  <a:cubicBezTo>
                    <a:pt x="717051" y="34113"/>
                    <a:pt x="713370" y="49063"/>
                    <a:pt x="713219" y="68244"/>
                  </a:cubicBezTo>
                  <a:cubicBezTo>
                    <a:pt x="713468" y="89495"/>
                    <a:pt x="717225" y="105398"/>
                    <a:pt x="724489" y="115953"/>
                  </a:cubicBezTo>
                  <a:cubicBezTo>
                    <a:pt x="731753" y="126509"/>
                    <a:pt x="741032" y="131782"/>
                    <a:pt x="752324" y="131771"/>
                  </a:cubicBezTo>
                  <a:cubicBezTo>
                    <a:pt x="756503" y="131752"/>
                    <a:pt x="760546" y="130975"/>
                    <a:pt x="764454" y="129440"/>
                  </a:cubicBezTo>
                  <a:cubicBezTo>
                    <a:pt x="768361" y="127904"/>
                    <a:pt x="772042" y="125724"/>
                    <a:pt x="775497" y="122898"/>
                  </a:cubicBezTo>
                  <a:lnTo>
                    <a:pt x="775497" y="101169"/>
                  </a:lnTo>
                  <a:cubicBezTo>
                    <a:pt x="775735" y="96533"/>
                    <a:pt x="774988" y="93583"/>
                    <a:pt x="773257" y="92319"/>
                  </a:cubicBezTo>
                  <a:cubicBezTo>
                    <a:pt x="771526" y="91056"/>
                    <a:pt x="767384" y="90505"/>
                    <a:pt x="760833" y="90667"/>
                  </a:cubicBezTo>
                  <a:lnTo>
                    <a:pt x="760833" y="84899"/>
                  </a:lnTo>
                  <a:lnTo>
                    <a:pt x="800811" y="84899"/>
                  </a:lnTo>
                  <a:lnTo>
                    <a:pt x="800811" y="90667"/>
                  </a:lnTo>
                  <a:cubicBezTo>
                    <a:pt x="795657" y="90520"/>
                    <a:pt x="792392" y="90995"/>
                    <a:pt x="791016" y="92093"/>
                  </a:cubicBezTo>
                  <a:cubicBezTo>
                    <a:pt x="789640" y="93191"/>
                    <a:pt x="789044" y="95794"/>
                    <a:pt x="789229" y="99902"/>
                  </a:cubicBezTo>
                  <a:lnTo>
                    <a:pt x="789229" y="123804"/>
                  </a:lnTo>
                  <a:cubicBezTo>
                    <a:pt x="783364" y="129437"/>
                    <a:pt x="776974" y="133452"/>
                    <a:pt x="770061" y="135850"/>
                  </a:cubicBezTo>
                  <a:cubicBezTo>
                    <a:pt x="763147" y="138247"/>
                    <a:pt x="756752" y="139414"/>
                    <a:pt x="750876" y="139349"/>
                  </a:cubicBezTo>
                  <a:cubicBezTo>
                    <a:pt x="735021" y="139323"/>
                    <a:pt x="722202" y="133452"/>
                    <a:pt x="712419" y="121734"/>
                  </a:cubicBezTo>
                  <a:cubicBezTo>
                    <a:pt x="702636" y="110017"/>
                    <a:pt x="697601" y="92609"/>
                    <a:pt x="697316" y="69511"/>
                  </a:cubicBezTo>
                  <a:cubicBezTo>
                    <a:pt x="697390" y="48162"/>
                    <a:pt x="702349" y="31308"/>
                    <a:pt x="712192" y="18949"/>
                  </a:cubicBezTo>
                  <a:cubicBezTo>
                    <a:pt x="722036" y="6590"/>
                    <a:pt x="736318" y="280"/>
                    <a:pt x="755040" y="21"/>
                  </a:cubicBezTo>
                  <a:close/>
                  <a:moveTo>
                    <a:pt x="502793" y="21"/>
                  </a:moveTo>
                  <a:lnTo>
                    <a:pt x="510760" y="21"/>
                  </a:lnTo>
                  <a:lnTo>
                    <a:pt x="552197" y="118190"/>
                  </a:lnTo>
                  <a:cubicBezTo>
                    <a:pt x="553882" y="123472"/>
                    <a:pt x="555577" y="126943"/>
                    <a:pt x="557284" y="128603"/>
                  </a:cubicBezTo>
                  <a:cubicBezTo>
                    <a:pt x="558991" y="130263"/>
                    <a:pt x="561455" y="131017"/>
                    <a:pt x="564677" y="130866"/>
                  </a:cubicBezTo>
                  <a:lnTo>
                    <a:pt x="564677" y="136635"/>
                  </a:lnTo>
                  <a:lnTo>
                    <a:pt x="528685" y="136635"/>
                  </a:lnTo>
                  <a:lnTo>
                    <a:pt x="528685" y="130866"/>
                  </a:lnTo>
                  <a:cubicBezTo>
                    <a:pt x="532344" y="130889"/>
                    <a:pt x="534929" y="130527"/>
                    <a:pt x="536440" y="129780"/>
                  </a:cubicBezTo>
                  <a:cubicBezTo>
                    <a:pt x="537951" y="129033"/>
                    <a:pt x="538682" y="127765"/>
                    <a:pt x="538633" y="125977"/>
                  </a:cubicBezTo>
                  <a:cubicBezTo>
                    <a:pt x="538633" y="125075"/>
                    <a:pt x="538497" y="124026"/>
                    <a:pt x="538226" y="122831"/>
                  </a:cubicBezTo>
                  <a:cubicBezTo>
                    <a:pt x="537955" y="121635"/>
                    <a:pt x="537548" y="120269"/>
                    <a:pt x="537005" y="118733"/>
                  </a:cubicBezTo>
                  <a:lnTo>
                    <a:pt x="528685" y="93925"/>
                  </a:lnTo>
                  <a:lnTo>
                    <a:pt x="481791" y="93925"/>
                  </a:lnTo>
                  <a:lnTo>
                    <a:pt x="475100" y="117285"/>
                  </a:lnTo>
                  <a:cubicBezTo>
                    <a:pt x="474550" y="119186"/>
                    <a:pt x="474113" y="120861"/>
                    <a:pt x="473789" y="122310"/>
                  </a:cubicBezTo>
                  <a:cubicBezTo>
                    <a:pt x="473465" y="123759"/>
                    <a:pt x="473300" y="124981"/>
                    <a:pt x="473292" y="125977"/>
                  </a:cubicBezTo>
                  <a:cubicBezTo>
                    <a:pt x="473254" y="127924"/>
                    <a:pt x="474008" y="129236"/>
                    <a:pt x="475553" y="129915"/>
                  </a:cubicBezTo>
                  <a:cubicBezTo>
                    <a:pt x="477097" y="130595"/>
                    <a:pt x="479659" y="130911"/>
                    <a:pt x="483238" y="130866"/>
                  </a:cubicBezTo>
                  <a:lnTo>
                    <a:pt x="483238" y="136635"/>
                  </a:lnTo>
                  <a:lnTo>
                    <a:pt x="453762" y="136635"/>
                  </a:lnTo>
                  <a:lnTo>
                    <a:pt x="453762" y="130866"/>
                  </a:lnTo>
                  <a:cubicBezTo>
                    <a:pt x="457002" y="130976"/>
                    <a:pt x="459428" y="130349"/>
                    <a:pt x="461040" y="128987"/>
                  </a:cubicBezTo>
                  <a:cubicBezTo>
                    <a:pt x="462653" y="127626"/>
                    <a:pt x="464084" y="124871"/>
                    <a:pt x="465335" y="120725"/>
                  </a:cubicBezTo>
                  <a:lnTo>
                    <a:pt x="502793" y="21"/>
                  </a:lnTo>
                  <a:close/>
                </a:path>
              </a:pathLst>
            </a:custGeom>
            <a:solidFill>
              <a:srgbClr val="8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0" name="Freeform 5"/>
            <p:cNvSpPr/>
            <p:nvPr/>
          </p:nvSpPr>
          <p:spPr>
            <a:xfrm>
              <a:off x="-8663956" y="2314127"/>
              <a:ext cx="535519" cy="802467"/>
            </a:xfrm>
            <a:custGeom>
              <a:avLst/>
              <a:gdLst/>
              <a:ahLst/>
              <a:cxnLst>
                <a:cxn ang="0">
                  <a:pos x="289985" y="11422"/>
                </a:cxn>
                <a:cxn ang="0">
                  <a:pos x="250614" y="27496"/>
                </a:cxn>
                <a:cxn ang="0">
                  <a:pos x="227754" y="34265"/>
                </a:cxn>
                <a:cxn ang="0">
                  <a:pos x="207011" y="64299"/>
                </a:cxn>
                <a:cxn ang="0">
                  <a:pos x="165524" y="66414"/>
                </a:cxn>
                <a:cxn ang="0">
                  <a:pos x="130811" y="87142"/>
                </a:cxn>
                <a:cxn ang="0">
                  <a:pos x="135467" y="100679"/>
                </a:cxn>
                <a:cxn ang="0">
                  <a:pos x="138007" y="105332"/>
                </a:cxn>
                <a:cxn ang="0">
                  <a:pos x="115147" y="126483"/>
                </a:cxn>
                <a:cxn ang="0">
                  <a:pos x="124037" y="151441"/>
                </a:cxn>
                <a:cxn ang="0">
                  <a:pos x="108374" y="174284"/>
                </a:cxn>
                <a:cxn ang="0">
                  <a:pos x="101177" y="218278"/>
                </a:cxn>
                <a:cxn ang="0">
                  <a:pos x="73660" y="247889"/>
                </a:cxn>
                <a:cxn ang="0">
                  <a:pos x="73660" y="278346"/>
                </a:cxn>
                <a:cxn ang="0">
                  <a:pos x="59690" y="282577"/>
                </a:cxn>
                <a:cxn ang="0">
                  <a:pos x="39370" y="324456"/>
                </a:cxn>
                <a:cxn ang="0">
                  <a:pos x="39370" y="374372"/>
                </a:cxn>
                <a:cxn ang="0">
                  <a:pos x="9313" y="388754"/>
                </a:cxn>
                <a:cxn ang="0">
                  <a:pos x="6773" y="418366"/>
                </a:cxn>
                <a:cxn ang="0">
                  <a:pos x="6773" y="457707"/>
                </a:cxn>
                <a:cxn ang="0">
                  <a:pos x="14393" y="507200"/>
                </a:cxn>
                <a:cxn ang="0">
                  <a:pos x="16510" y="540195"/>
                </a:cxn>
                <a:cxn ang="0">
                  <a:pos x="11853" y="565576"/>
                </a:cxn>
                <a:cxn ang="0">
                  <a:pos x="16510" y="593496"/>
                </a:cxn>
                <a:cxn ang="0">
                  <a:pos x="27940" y="620992"/>
                </a:cxn>
                <a:cxn ang="0">
                  <a:pos x="34713" y="675984"/>
                </a:cxn>
                <a:cxn ang="0">
                  <a:pos x="55457" y="726747"/>
                </a:cxn>
                <a:cxn ang="0">
                  <a:pos x="76200" y="744936"/>
                </a:cxn>
                <a:cxn ang="0">
                  <a:pos x="99060" y="763126"/>
                </a:cxn>
                <a:cxn ang="0">
                  <a:pos x="179494" y="781739"/>
                </a:cxn>
                <a:cxn ang="0">
                  <a:pos x="211668" y="791045"/>
                </a:cxn>
                <a:cxn ang="0">
                  <a:pos x="239184" y="791045"/>
                </a:cxn>
                <a:cxn ang="0">
                  <a:pos x="257388" y="800352"/>
                </a:cxn>
                <a:cxn ang="0">
                  <a:pos x="296758" y="783854"/>
                </a:cxn>
                <a:cxn ang="0">
                  <a:pos x="335705" y="793584"/>
                </a:cxn>
                <a:cxn ang="0">
                  <a:pos x="406825" y="788930"/>
                </a:cxn>
                <a:cxn ang="0">
                  <a:pos x="452545" y="785969"/>
                </a:cxn>
                <a:cxn ang="0">
                  <a:pos x="496572" y="763126"/>
                </a:cxn>
                <a:cxn ang="0">
                  <a:pos x="510119" y="744936"/>
                </a:cxn>
                <a:cxn ang="0">
                  <a:pos x="528746" y="692059"/>
                </a:cxn>
                <a:cxn ang="0">
                  <a:pos x="531286" y="643835"/>
                </a:cxn>
                <a:cxn ang="0">
                  <a:pos x="526629" y="618454"/>
                </a:cxn>
                <a:cxn ang="0">
                  <a:pos x="508002" y="579113"/>
                </a:cxn>
                <a:cxn ang="0">
                  <a:pos x="519432" y="547387"/>
                </a:cxn>
                <a:cxn ang="0">
                  <a:pos x="510119" y="510161"/>
                </a:cxn>
                <a:cxn ang="0">
                  <a:pos x="501229" y="491971"/>
                </a:cxn>
                <a:cxn ang="0">
                  <a:pos x="508002" y="411597"/>
                </a:cxn>
                <a:cxn ang="0">
                  <a:pos x="510119" y="372257"/>
                </a:cxn>
                <a:cxn ang="0">
                  <a:pos x="494032" y="349414"/>
                </a:cxn>
                <a:cxn ang="0">
                  <a:pos x="491915" y="319802"/>
                </a:cxn>
                <a:cxn ang="0">
                  <a:pos x="494032" y="269040"/>
                </a:cxn>
                <a:cxn ang="0">
                  <a:pos x="478369" y="172169"/>
                </a:cxn>
                <a:cxn ang="0">
                  <a:pos x="469055" y="117176"/>
                </a:cxn>
                <a:cxn ang="0">
                  <a:pos x="480485" y="96448"/>
                </a:cxn>
                <a:cxn ang="0">
                  <a:pos x="473712" y="62184"/>
                </a:cxn>
                <a:cxn ang="0">
                  <a:pos x="438999" y="57531"/>
                </a:cxn>
                <a:cxn ang="0">
                  <a:pos x="406825" y="34265"/>
                </a:cxn>
                <a:cxn ang="0">
                  <a:pos x="374652" y="18190"/>
                </a:cxn>
                <a:cxn ang="0">
                  <a:pos x="333588" y="2115"/>
                </a:cxn>
              </a:cxnLst>
              <a:rect l="0" t="0" r="0" b="0"/>
              <a:pathLst>
                <a:path w="1265" h="1897">
                  <a:moveTo>
                    <a:pt x="788" y="5"/>
                  </a:moveTo>
                  <a:lnTo>
                    <a:pt x="771" y="11"/>
                  </a:lnTo>
                  <a:lnTo>
                    <a:pt x="760" y="11"/>
                  </a:lnTo>
                  <a:lnTo>
                    <a:pt x="749" y="11"/>
                  </a:lnTo>
                  <a:lnTo>
                    <a:pt x="744" y="27"/>
                  </a:lnTo>
                  <a:lnTo>
                    <a:pt x="706" y="32"/>
                  </a:lnTo>
                  <a:lnTo>
                    <a:pt x="690" y="32"/>
                  </a:lnTo>
                  <a:lnTo>
                    <a:pt x="685" y="27"/>
                  </a:lnTo>
                  <a:lnTo>
                    <a:pt x="668" y="27"/>
                  </a:lnTo>
                  <a:lnTo>
                    <a:pt x="663" y="43"/>
                  </a:lnTo>
                  <a:lnTo>
                    <a:pt x="663" y="54"/>
                  </a:lnTo>
                  <a:lnTo>
                    <a:pt x="636" y="54"/>
                  </a:lnTo>
                  <a:lnTo>
                    <a:pt x="630" y="59"/>
                  </a:lnTo>
                  <a:lnTo>
                    <a:pt x="613" y="59"/>
                  </a:lnTo>
                  <a:lnTo>
                    <a:pt x="603" y="59"/>
                  </a:lnTo>
                  <a:lnTo>
                    <a:pt x="592" y="65"/>
                  </a:lnTo>
                  <a:lnTo>
                    <a:pt x="586" y="59"/>
                  </a:lnTo>
                  <a:lnTo>
                    <a:pt x="581" y="48"/>
                  </a:lnTo>
                  <a:lnTo>
                    <a:pt x="576" y="43"/>
                  </a:lnTo>
                  <a:lnTo>
                    <a:pt x="560" y="43"/>
                  </a:lnTo>
                  <a:lnTo>
                    <a:pt x="554" y="48"/>
                  </a:lnTo>
                  <a:lnTo>
                    <a:pt x="549" y="54"/>
                  </a:lnTo>
                  <a:lnTo>
                    <a:pt x="543" y="70"/>
                  </a:lnTo>
                  <a:lnTo>
                    <a:pt x="538" y="81"/>
                  </a:lnTo>
                  <a:lnTo>
                    <a:pt x="533" y="86"/>
                  </a:lnTo>
                  <a:lnTo>
                    <a:pt x="527" y="114"/>
                  </a:lnTo>
                  <a:lnTo>
                    <a:pt x="522" y="120"/>
                  </a:lnTo>
                  <a:lnTo>
                    <a:pt x="511" y="125"/>
                  </a:lnTo>
                  <a:lnTo>
                    <a:pt x="506" y="130"/>
                  </a:lnTo>
                  <a:lnTo>
                    <a:pt x="500" y="147"/>
                  </a:lnTo>
                  <a:lnTo>
                    <a:pt x="495" y="152"/>
                  </a:lnTo>
                  <a:lnTo>
                    <a:pt x="489" y="152"/>
                  </a:lnTo>
                  <a:lnTo>
                    <a:pt x="451" y="147"/>
                  </a:lnTo>
                  <a:lnTo>
                    <a:pt x="445" y="141"/>
                  </a:lnTo>
                  <a:lnTo>
                    <a:pt x="440" y="136"/>
                  </a:lnTo>
                  <a:lnTo>
                    <a:pt x="424" y="136"/>
                  </a:lnTo>
                  <a:lnTo>
                    <a:pt x="413" y="141"/>
                  </a:lnTo>
                  <a:lnTo>
                    <a:pt x="402" y="147"/>
                  </a:lnTo>
                  <a:lnTo>
                    <a:pt x="402" y="157"/>
                  </a:lnTo>
                  <a:lnTo>
                    <a:pt x="391" y="157"/>
                  </a:lnTo>
                  <a:lnTo>
                    <a:pt x="386" y="163"/>
                  </a:lnTo>
                  <a:lnTo>
                    <a:pt x="381" y="174"/>
                  </a:lnTo>
                  <a:lnTo>
                    <a:pt x="381" y="184"/>
                  </a:lnTo>
                  <a:lnTo>
                    <a:pt x="386" y="190"/>
                  </a:lnTo>
                  <a:lnTo>
                    <a:pt x="364" y="190"/>
                  </a:lnTo>
                  <a:lnTo>
                    <a:pt x="332" y="195"/>
                  </a:lnTo>
                  <a:lnTo>
                    <a:pt x="315" y="201"/>
                  </a:lnTo>
                  <a:lnTo>
                    <a:pt x="309" y="206"/>
                  </a:lnTo>
                  <a:lnTo>
                    <a:pt x="299" y="211"/>
                  </a:lnTo>
                  <a:lnTo>
                    <a:pt x="293" y="217"/>
                  </a:lnTo>
                  <a:lnTo>
                    <a:pt x="288" y="222"/>
                  </a:lnTo>
                  <a:lnTo>
                    <a:pt x="288" y="233"/>
                  </a:lnTo>
                  <a:lnTo>
                    <a:pt x="293" y="238"/>
                  </a:lnTo>
                  <a:lnTo>
                    <a:pt x="304" y="244"/>
                  </a:lnTo>
                  <a:lnTo>
                    <a:pt x="315" y="244"/>
                  </a:lnTo>
                  <a:lnTo>
                    <a:pt x="320" y="238"/>
                  </a:lnTo>
                  <a:lnTo>
                    <a:pt x="326" y="228"/>
                  </a:lnTo>
                  <a:lnTo>
                    <a:pt x="337" y="222"/>
                  </a:lnTo>
                  <a:lnTo>
                    <a:pt x="337" y="238"/>
                  </a:lnTo>
                  <a:lnTo>
                    <a:pt x="343" y="249"/>
                  </a:lnTo>
                  <a:lnTo>
                    <a:pt x="348" y="255"/>
                  </a:lnTo>
                  <a:lnTo>
                    <a:pt x="337" y="260"/>
                  </a:lnTo>
                  <a:lnTo>
                    <a:pt x="326" y="265"/>
                  </a:lnTo>
                  <a:lnTo>
                    <a:pt x="326" y="249"/>
                  </a:lnTo>
                  <a:lnTo>
                    <a:pt x="315" y="249"/>
                  </a:lnTo>
                  <a:lnTo>
                    <a:pt x="309" y="255"/>
                  </a:lnTo>
                  <a:lnTo>
                    <a:pt x="304" y="260"/>
                  </a:lnTo>
                  <a:lnTo>
                    <a:pt x="266" y="260"/>
                  </a:lnTo>
                  <a:lnTo>
                    <a:pt x="266" y="272"/>
                  </a:lnTo>
                  <a:lnTo>
                    <a:pt x="266" y="277"/>
                  </a:lnTo>
                  <a:lnTo>
                    <a:pt x="266" y="294"/>
                  </a:lnTo>
                  <a:lnTo>
                    <a:pt x="272" y="299"/>
                  </a:lnTo>
                  <a:lnTo>
                    <a:pt x="283" y="304"/>
                  </a:lnTo>
                  <a:lnTo>
                    <a:pt x="283" y="310"/>
                  </a:lnTo>
                  <a:lnTo>
                    <a:pt x="277" y="315"/>
                  </a:lnTo>
                  <a:lnTo>
                    <a:pt x="277" y="321"/>
                  </a:lnTo>
                  <a:lnTo>
                    <a:pt x="283" y="326"/>
                  </a:lnTo>
                  <a:lnTo>
                    <a:pt x="288" y="331"/>
                  </a:lnTo>
                  <a:lnTo>
                    <a:pt x="293" y="337"/>
                  </a:lnTo>
                  <a:lnTo>
                    <a:pt x="293" y="358"/>
                  </a:lnTo>
                  <a:lnTo>
                    <a:pt x="283" y="358"/>
                  </a:lnTo>
                  <a:lnTo>
                    <a:pt x="277" y="364"/>
                  </a:lnTo>
                  <a:lnTo>
                    <a:pt x="277" y="375"/>
                  </a:lnTo>
                  <a:lnTo>
                    <a:pt x="277" y="380"/>
                  </a:lnTo>
                  <a:lnTo>
                    <a:pt x="277" y="396"/>
                  </a:lnTo>
                  <a:lnTo>
                    <a:pt x="261" y="396"/>
                  </a:lnTo>
                  <a:lnTo>
                    <a:pt x="256" y="402"/>
                  </a:lnTo>
                  <a:lnTo>
                    <a:pt x="256" y="412"/>
                  </a:lnTo>
                  <a:lnTo>
                    <a:pt x="261" y="435"/>
                  </a:lnTo>
                  <a:lnTo>
                    <a:pt x="234" y="435"/>
                  </a:lnTo>
                  <a:lnTo>
                    <a:pt x="234" y="462"/>
                  </a:lnTo>
                  <a:lnTo>
                    <a:pt x="246" y="462"/>
                  </a:lnTo>
                  <a:lnTo>
                    <a:pt x="239" y="473"/>
                  </a:lnTo>
                  <a:lnTo>
                    <a:pt x="234" y="478"/>
                  </a:lnTo>
                  <a:lnTo>
                    <a:pt x="234" y="489"/>
                  </a:lnTo>
                  <a:lnTo>
                    <a:pt x="239" y="516"/>
                  </a:lnTo>
                  <a:lnTo>
                    <a:pt x="223" y="516"/>
                  </a:lnTo>
                  <a:lnTo>
                    <a:pt x="223" y="532"/>
                  </a:lnTo>
                  <a:lnTo>
                    <a:pt x="196" y="532"/>
                  </a:lnTo>
                  <a:lnTo>
                    <a:pt x="191" y="538"/>
                  </a:lnTo>
                  <a:lnTo>
                    <a:pt x="191" y="554"/>
                  </a:lnTo>
                  <a:lnTo>
                    <a:pt x="191" y="559"/>
                  </a:lnTo>
                  <a:lnTo>
                    <a:pt x="191" y="581"/>
                  </a:lnTo>
                  <a:lnTo>
                    <a:pt x="174" y="586"/>
                  </a:lnTo>
                  <a:lnTo>
                    <a:pt x="163" y="593"/>
                  </a:lnTo>
                  <a:lnTo>
                    <a:pt x="163" y="609"/>
                  </a:lnTo>
                  <a:lnTo>
                    <a:pt x="168" y="614"/>
                  </a:lnTo>
                  <a:lnTo>
                    <a:pt x="174" y="620"/>
                  </a:lnTo>
                  <a:lnTo>
                    <a:pt x="186" y="620"/>
                  </a:lnTo>
                  <a:lnTo>
                    <a:pt x="180" y="636"/>
                  </a:lnTo>
                  <a:lnTo>
                    <a:pt x="180" y="652"/>
                  </a:lnTo>
                  <a:lnTo>
                    <a:pt x="174" y="658"/>
                  </a:lnTo>
                  <a:lnTo>
                    <a:pt x="174" y="647"/>
                  </a:lnTo>
                  <a:lnTo>
                    <a:pt x="168" y="641"/>
                  </a:lnTo>
                  <a:lnTo>
                    <a:pt x="158" y="636"/>
                  </a:lnTo>
                  <a:lnTo>
                    <a:pt x="136" y="636"/>
                  </a:lnTo>
                  <a:lnTo>
                    <a:pt x="131" y="647"/>
                  </a:lnTo>
                  <a:lnTo>
                    <a:pt x="131" y="652"/>
                  </a:lnTo>
                  <a:lnTo>
                    <a:pt x="136" y="663"/>
                  </a:lnTo>
                  <a:lnTo>
                    <a:pt x="141" y="668"/>
                  </a:lnTo>
                  <a:lnTo>
                    <a:pt x="141" y="685"/>
                  </a:lnTo>
                  <a:lnTo>
                    <a:pt x="136" y="695"/>
                  </a:lnTo>
                  <a:lnTo>
                    <a:pt x="131" y="701"/>
                  </a:lnTo>
                  <a:lnTo>
                    <a:pt x="131" y="728"/>
                  </a:lnTo>
                  <a:lnTo>
                    <a:pt x="131" y="733"/>
                  </a:lnTo>
                  <a:lnTo>
                    <a:pt x="104" y="739"/>
                  </a:lnTo>
                  <a:lnTo>
                    <a:pt x="98" y="756"/>
                  </a:lnTo>
                  <a:lnTo>
                    <a:pt x="93" y="767"/>
                  </a:lnTo>
                  <a:lnTo>
                    <a:pt x="93" y="783"/>
                  </a:lnTo>
                  <a:lnTo>
                    <a:pt x="98" y="788"/>
                  </a:lnTo>
                  <a:lnTo>
                    <a:pt x="104" y="799"/>
                  </a:lnTo>
                  <a:lnTo>
                    <a:pt x="104" y="810"/>
                  </a:lnTo>
                  <a:lnTo>
                    <a:pt x="93" y="815"/>
                  </a:lnTo>
                  <a:lnTo>
                    <a:pt x="93" y="842"/>
                  </a:lnTo>
                  <a:lnTo>
                    <a:pt x="93" y="875"/>
                  </a:lnTo>
                  <a:lnTo>
                    <a:pt x="93" y="885"/>
                  </a:lnTo>
                  <a:lnTo>
                    <a:pt x="82" y="885"/>
                  </a:lnTo>
                  <a:lnTo>
                    <a:pt x="71" y="891"/>
                  </a:lnTo>
                  <a:lnTo>
                    <a:pt x="66" y="896"/>
                  </a:lnTo>
                  <a:lnTo>
                    <a:pt x="61" y="907"/>
                  </a:lnTo>
                  <a:lnTo>
                    <a:pt x="61" y="891"/>
                  </a:lnTo>
                  <a:lnTo>
                    <a:pt x="34" y="891"/>
                  </a:lnTo>
                  <a:lnTo>
                    <a:pt x="28" y="907"/>
                  </a:lnTo>
                  <a:lnTo>
                    <a:pt x="22" y="919"/>
                  </a:lnTo>
                  <a:lnTo>
                    <a:pt x="22" y="957"/>
                  </a:lnTo>
                  <a:lnTo>
                    <a:pt x="28" y="962"/>
                  </a:lnTo>
                  <a:lnTo>
                    <a:pt x="55" y="962"/>
                  </a:lnTo>
                  <a:lnTo>
                    <a:pt x="61" y="967"/>
                  </a:lnTo>
                  <a:lnTo>
                    <a:pt x="39" y="967"/>
                  </a:lnTo>
                  <a:lnTo>
                    <a:pt x="34" y="973"/>
                  </a:lnTo>
                  <a:lnTo>
                    <a:pt x="22" y="978"/>
                  </a:lnTo>
                  <a:lnTo>
                    <a:pt x="16" y="989"/>
                  </a:lnTo>
                  <a:lnTo>
                    <a:pt x="16" y="1011"/>
                  </a:lnTo>
                  <a:lnTo>
                    <a:pt x="22" y="1016"/>
                  </a:lnTo>
                  <a:lnTo>
                    <a:pt x="34" y="1021"/>
                  </a:lnTo>
                  <a:lnTo>
                    <a:pt x="34" y="1038"/>
                  </a:lnTo>
                  <a:lnTo>
                    <a:pt x="28" y="1048"/>
                  </a:lnTo>
                  <a:lnTo>
                    <a:pt x="28" y="1059"/>
                  </a:lnTo>
                  <a:lnTo>
                    <a:pt x="22" y="1065"/>
                  </a:lnTo>
                  <a:lnTo>
                    <a:pt x="16" y="1082"/>
                  </a:lnTo>
                  <a:lnTo>
                    <a:pt x="16" y="1098"/>
                  </a:lnTo>
                  <a:lnTo>
                    <a:pt x="0" y="1098"/>
                  </a:lnTo>
                  <a:lnTo>
                    <a:pt x="0" y="1147"/>
                  </a:lnTo>
                  <a:lnTo>
                    <a:pt x="6" y="1152"/>
                  </a:lnTo>
                  <a:lnTo>
                    <a:pt x="16" y="1158"/>
                  </a:lnTo>
                  <a:lnTo>
                    <a:pt x="16" y="1174"/>
                  </a:lnTo>
                  <a:lnTo>
                    <a:pt x="16" y="1195"/>
                  </a:lnTo>
                  <a:lnTo>
                    <a:pt x="34" y="1199"/>
                  </a:lnTo>
                  <a:lnTo>
                    <a:pt x="22" y="1201"/>
                  </a:lnTo>
                  <a:lnTo>
                    <a:pt x="16" y="1217"/>
                  </a:lnTo>
                  <a:lnTo>
                    <a:pt x="16" y="1234"/>
                  </a:lnTo>
                  <a:lnTo>
                    <a:pt x="16" y="1240"/>
                  </a:lnTo>
                  <a:lnTo>
                    <a:pt x="16" y="1256"/>
                  </a:lnTo>
                  <a:lnTo>
                    <a:pt x="22" y="1261"/>
                  </a:lnTo>
                  <a:lnTo>
                    <a:pt x="39" y="1261"/>
                  </a:lnTo>
                  <a:lnTo>
                    <a:pt x="39" y="1277"/>
                  </a:lnTo>
                  <a:lnTo>
                    <a:pt x="44" y="1283"/>
                  </a:lnTo>
                  <a:lnTo>
                    <a:pt x="44" y="1288"/>
                  </a:lnTo>
                  <a:lnTo>
                    <a:pt x="39" y="1294"/>
                  </a:lnTo>
                  <a:lnTo>
                    <a:pt x="34" y="1304"/>
                  </a:lnTo>
                  <a:lnTo>
                    <a:pt x="34" y="1321"/>
                  </a:lnTo>
                  <a:lnTo>
                    <a:pt x="44" y="1326"/>
                  </a:lnTo>
                  <a:lnTo>
                    <a:pt x="44" y="1337"/>
                  </a:lnTo>
                  <a:lnTo>
                    <a:pt x="28" y="1337"/>
                  </a:lnTo>
                  <a:lnTo>
                    <a:pt x="0" y="1337"/>
                  </a:lnTo>
                  <a:lnTo>
                    <a:pt x="0" y="1353"/>
                  </a:lnTo>
                  <a:lnTo>
                    <a:pt x="6" y="1358"/>
                  </a:lnTo>
                  <a:lnTo>
                    <a:pt x="34" y="1358"/>
                  </a:lnTo>
                  <a:lnTo>
                    <a:pt x="34" y="1375"/>
                  </a:lnTo>
                  <a:lnTo>
                    <a:pt x="34" y="1380"/>
                  </a:lnTo>
                  <a:lnTo>
                    <a:pt x="34" y="1397"/>
                  </a:lnTo>
                  <a:lnTo>
                    <a:pt x="39" y="1403"/>
                  </a:lnTo>
                  <a:lnTo>
                    <a:pt x="44" y="1414"/>
                  </a:lnTo>
                  <a:lnTo>
                    <a:pt x="50" y="1419"/>
                  </a:lnTo>
                  <a:lnTo>
                    <a:pt x="61" y="1419"/>
                  </a:lnTo>
                  <a:lnTo>
                    <a:pt x="61" y="1430"/>
                  </a:lnTo>
                  <a:lnTo>
                    <a:pt x="66" y="1441"/>
                  </a:lnTo>
                  <a:lnTo>
                    <a:pt x="71" y="1446"/>
                  </a:lnTo>
                  <a:lnTo>
                    <a:pt x="77" y="1468"/>
                  </a:lnTo>
                  <a:lnTo>
                    <a:pt x="66" y="1468"/>
                  </a:lnTo>
                  <a:lnTo>
                    <a:pt x="66" y="1484"/>
                  </a:lnTo>
                  <a:lnTo>
                    <a:pt x="71" y="1500"/>
                  </a:lnTo>
                  <a:lnTo>
                    <a:pt x="77" y="1511"/>
                  </a:lnTo>
                  <a:lnTo>
                    <a:pt x="77" y="1516"/>
                  </a:lnTo>
                  <a:lnTo>
                    <a:pt x="71" y="1522"/>
                  </a:lnTo>
                  <a:lnTo>
                    <a:pt x="71" y="1538"/>
                  </a:lnTo>
                  <a:lnTo>
                    <a:pt x="77" y="1543"/>
                  </a:lnTo>
                  <a:lnTo>
                    <a:pt x="82" y="1598"/>
                  </a:lnTo>
                  <a:lnTo>
                    <a:pt x="87" y="1609"/>
                  </a:lnTo>
                  <a:lnTo>
                    <a:pt x="99" y="1609"/>
                  </a:lnTo>
                  <a:lnTo>
                    <a:pt x="93" y="1625"/>
                  </a:lnTo>
                  <a:lnTo>
                    <a:pt x="93" y="1658"/>
                  </a:lnTo>
                  <a:lnTo>
                    <a:pt x="131" y="1663"/>
                  </a:lnTo>
                  <a:lnTo>
                    <a:pt x="125" y="1674"/>
                  </a:lnTo>
                  <a:lnTo>
                    <a:pt x="125" y="1690"/>
                  </a:lnTo>
                  <a:lnTo>
                    <a:pt x="131" y="1718"/>
                  </a:lnTo>
                  <a:lnTo>
                    <a:pt x="136" y="1723"/>
                  </a:lnTo>
                  <a:lnTo>
                    <a:pt x="141" y="1729"/>
                  </a:lnTo>
                  <a:lnTo>
                    <a:pt x="147" y="1734"/>
                  </a:lnTo>
                  <a:lnTo>
                    <a:pt x="152" y="1740"/>
                  </a:lnTo>
                  <a:lnTo>
                    <a:pt x="163" y="1745"/>
                  </a:lnTo>
                  <a:lnTo>
                    <a:pt x="168" y="1750"/>
                  </a:lnTo>
                  <a:lnTo>
                    <a:pt x="174" y="1756"/>
                  </a:lnTo>
                  <a:lnTo>
                    <a:pt x="180" y="1761"/>
                  </a:lnTo>
                  <a:lnTo>
                    <a:pt x="191" y="1761"/>
                  </a:lnTo>
                  <a:lnTo>
                    <a:pt x="191" y="1772"/>
                  </a:lnTo>
                  <a:lnTo>
                    <a:pt x="196" y="1777"/>
                  </a:lnTo>
                  <a:lnTo>
                    <a:pt x="202" y="1783"/>
                  </a:lnTo>
                  <a:lnTo>
                    <a:pt x="207" y="1788"/>
                  </a:lnTo>
                  <a:lnTo>
                    <a:pt x="212" y="1794"/>
                  </a:lnTo>
                  <a:lnTo>
                    <a:pt x="223" y="1799"/>
                  </a:lnTo>
                  <a:lnTo>
                    <a:pt x="234" y="1804"/>
                  </a:lnTo>
                  <a:lnTo>
                    <a:pt x="239" y="1810"/>
                  </a:lnTo>
                  <a:lnTo>
                    <a:pt x="250" y="1815"/>
                  </a:lnTo>
                  <a:lnTo>
                    <a:pt x="261" y="1821"/>
                  </a:lnTo>
                  <a:lnTo>
                    <a:pt x="272" y="1826"/>
                  </a:lnTo>
                  <a:lnTo>
                    <a:pt x="288" y="1831"/>
                  </a:lnTo>
                  <a:lnTo>
                    <a:pt x="337" y="1837"/>
                  </a:lnTo>
                  <a:lnTo>
                    <a:pt x="408" y="1842"/>
                  </a:lnTo>
                  <a:lnTo>
                    <a:pt x="424" y="1848"/>
                  </a:lnTo>
                  <a:lnTo>
                    <a:pt x="445" y="1853"/>
                  </a:lnTo>
                  <a:lnTo>
                    <a:pt x="445" y="1865"/>
                  </a:lnTo>
                  <a:lnTo>
                    <a:pt x="451" y="1870"/>
                  </a:lnTo>
                  <a:lnTo>
                    <a:pt x="467" y="1870"/>
                  </a:lnTo>
                  <a:lnTo>
                    <a:pt x="467" y="1881"/>
                  </a:lnTo>
                  <a:lnTo>
                    <a:pt x="489" y="1881"/>
                  </a:lnTo>
                  <a:lnTo>
                    <a:pt x="495" y="1876"/>
                  </a:lnTo>
                  <a:lnTo>
                    <a:pt x="500" y="1870"/>
                  </a:lnTo>
                  <a:lnTo>
                    <a:pt x="511" y="1865"/>
                  </a:lnTo>
                  <a:lnTo>
                    <a:pt x="533" y="1865"/>
                  </a:lnTo>
                  <a:lnTo>
                    <a:pt x="549" y="1865"/>
                  </a:lnTo>
                  <a:lnTo>
                    <a:pt x="560" y="1858"/>
                  </a:lnTo>
                  <a:lnTo>
                    <a:pt x="565" y="1853"/>
                  </a:lnTo>
                  <a:lnTo>
                    <a:pt x="570" y="1853"/>
                  </a:lnTo>
                  <a:lnTo>
                    <a:pt x="570" y="1858"/>
                  </a:lnTo>
                  <a:lnTo>
                    <a:pt x="565" y="1870"/>
                  </a:lnTo>
                  <a:lnTo>
                    <a:pt x="560" y="1881"/>
                  </a:lnTo>
                  <a:lnTo>
                    <a:pt x="554" y="1887"/>
                  </a:lnTo>
                  <a:lnTo>
                    <a:pt x="554" y="1897"/>
                  </a:lnTo>
                  <a:lnTo>
                    <a:pt x="570" y="1897"/>
                  </a:lnTo>
                  <a:lnTo>
                    <a:pt x="576" y="1892"/>
                  </a:lnTo>
                  <a:lnTo>
                    <a:pt x="581" y="1897"/>
                  </a:lnTo>
                  <a:lnTo>
                    <a:pt x="603" y="1897"/>
                  </a:lnTo>
                  <a:lnTo>
                    <a:pt x="608" y="1892"/>
                  </a:lnTo>
                  <a:lnTo>
                    <a:pt x="608" y="1876"/>
                  </a:lnTo>
                  <a:lnTo>
                    <a:pt x="630" y="1876"/>
                  </a:lnTo>
                  <a:lnTo>
                    <a:pt x="636" y="1870"/>
                  </a:lnTo>
                  <a:lnTo>
                    <a:pt x="663" y="1865"/>
                  </a:lnTo>
                  <a:lnTo>
                    <a:pt x="674" y="1858"/>
                  </a:lnTo>
                  <a:lnTo>
                    <a:pt x="674" y="1848"/>
                  </a:lnTo>
                  <a:lnTo>
                    <a:pt x="690" y="1853"/>
                  </a:lnTo>
                  <a:lnTo>
                    <a:pt x="701" y="1853"/>
                  </a:lnTo>
                  <a:lnTo>
                    <a:pt x="706" y="1853"/>
                  </a:lnTo>
                  <a:lnTo>
                    <a:pt x="717" y="1858"/>
                  </a:lnTo>
                  <a:lnTo>
                    <a:pt x="728" y="1865"/>
                  </a:lnTo>
                  <a:lnTo>
                    <a:pt x="766" y="1865"/>
                  </a:lnTo>
                  <a:lnTo>
                    <a:pt x="760" y="1876"/>
                  </a:lnTo>
                  <a:lnTo>
                    <a:pt x="760" y="1881"/>
                  </a:lnTo>
                  <a:lnTo>
                    <a:pt x="776" y="1881"/>
                  </a:lnTo>
                  <a:lnTo>
                    <a:pt x="793" y="1876"/>
                  </a:lnTo>
                  <a:lnTo>
                    <a:pt x="799" y="1870"/>
                  </a:lnTo>
                  <a:lnTo>
                    <a:pt x="810" y="1870"/>
                  </a:lnTo>
                  <a:lnTo>
                    <a:pt x="842" y="1870"/>
                  </a:lnTo>
                  <a:lnTo>
                    <a:pt x="923" y="1865"/>
                  </a:lnTo>
                  <a:lnTo>
                    <a:pt x="933" y="1858"/>
                  </a:lnTo>
                  <a:lnTo>
                    <a:pt x="940" y="1858"/>
                  </a:lnTo>
                  <a:lnTo>
                    <a:pt x="956" y="1865"/>
                  </a:lnTo>
                  <a:lnTo>
                    <a:pt x="961" y="1865"/>
                  </a:lnTo>
                  <a:lnTo>
                    <a:pt x="972" y="1858"/>
                  </a:lnTo>
                  <a:lnTo>
                    <a:pt x="988" y="1853"/>
                  </a:lnTo>
                  <a:lnTo>
                    <a:pt x="1010" y="1848"/>
                  </a:lnTo>
                  <a:lnTo>
                    <a:pt x="1021" y="1848"/>
                  </a:lnTo>
                  <a:lnTo>
                    <a:pt x="1042" y="1848"/>
                  </a:lnTo>
                  <a:lnTo>
                    <a:pt x="1042" y="1858"/>
                  </a:lnTo>
                  <a:lnTo>
                    <a:pt x="1048" y="1858"/>
                  </a:lnTo>
                  <a:lnTo>
                    <a:pt x="1069" y="1858"/>
                  </a:lnTo>
                  <a:lnTo>
                    <a:pt x="1075" y="1865"/>
                  </a:lnTo>
                  <a:lnTo>
                    <a:pt x="1140" y="1865"/>
                  </a:lnTo>
                  <a:lnTo>
                    <a:pt x="1140" y="1848"/>
                  </a:lnTo>
                  <a:lnTo>
                    <a:pt x="1135" y="1837"/>
                  </a:lnTo>
                  <a:lnTo>
                    <a:pt x="1157" y="1831"/>
                  </a:lnTo>
                  <a:lnTo>
                    <a:pt x="1162" y="1821"/>
                  </a:lnTo>
                  <a:lnTo>
                    <a:pt x="1167" y="1815"/>
                  </a:lnTo>
                  <a:lnTo>
                    <a:pt x="1173" y="1804"/>
                  </a:lnTo>
                  <a:lnTo>
                    <a:pt x="1173" y="1794"/>
                  </a:lnTo>
                  <a:lnTo>
                    <a:pt x="1157" y="1788"/>
                  </a:lnTo>
                  <a:lnTo>
                    <a:pt x="1162" y="1783"/>
                  </a:lnTo>
                  <a:lnTo>
                    <a:pt x="1162" y="1756"/>
                  </a:lnTo>
                  <a:lnTo>
                    <a:pt x="1178" y="1756"/>
                  </a:lnTo>
                  <a:lnTo>
                    <a:pt x="1184" y="1756"/>
                  </a:lnTo>
                  <a:lnTo>
                    <a:pt x="1194" y="1761"/>
                  </a:lnTo>
                  <a:lnTo>
                    <a:pt x="1205" y="1761"/>
                  </a:lnTo>
                  <a:lnTo>
                    <a:pt x="1210" y="1729"/>
                  </a:lnTo>
                  <a:lnTo>
                    <a:pt x="1216" y="1701"/>
                  </a:lnTo>
                  <a:lnTo>
                    <a:pt x="1221" y="1695"/>
                  </a:lnTo>
                  <a:lnTo>
                    <a:pt x="1227" y="1690"/>
                  </a:lnTo>
                  <a:lnTo>
                    <a:pt x="1227" y="1685"/>
                  </a:lnTo>
                  <a:lnTo>
                    <a:pt x="1237" y="1679"/>
                  </a:lnTo>
                  <a:lnTo>
                    <a:pt x="1244" y="1641"/>
                  </a:lnTo>
                  <a:lnTo>
                    <a:pt x="1249" y="1636"/>
                  </a:lnTo>
                  <a:lnTo>
                    <a:pt x="1255" y="1620"/>
                  </a:lnTo>
                  <a:lnTo>
                    <a:pt x="1255" y="1598"/>
                  </a:lnTo>
                  <a:lnTo>
                    <a:pt x="1232" y="1593"/>
                  </a:lnTo>
                  <a:lnTo>
                    <a:pt x="1227" y="1582"/>
                  </a:lnTo>
                  <a:lnTo>
                    <a:pt x="1237" y="1582"/>
                  </a:lnTo>
                  <a:lnTo>
                    <a:pt x="1244" y="1571"/>
                  </a:lnTo>
                  <a:lnTo>
                    <a:pt x="1255" y="1566"/>
                  </a:lnTo>
                  <a:lnTo>
                    <a:pt x="1255" y="1522"/>
                  </a:lnTo>
                  <a:lnTo>
                    <a:pt x="1249" y="1511"/>
                  </a:lnTo>
                  <a:lnTo>
                    <a:pt x="1249" y="1505"/>
                  </a:lnTo>
                  <a:lnTo>
                    <a:pt x="1249" y="1495"/>
                  </a:lnTo>
                  <a:lnTo>
                    <a:pt x="1260" y="1495"/>
                  </a:lnTo>
                  <a:lnTo>
                    <a:pt x="1265" y="1484"/>
                  </a:lnTo>
                  <a:lnTo>
                    <a:pt x="1265" y="1462"/>
                  </a:lnTo>
                  <a:lnTo>
                    <a:pt x="1249" y="1462"/>
                  </a:lnTo>
                  <a:lnTo>
                    <a:pt x="1244" y="1462"/>
                  </a:lnTo>
                  <a:lnTo>
                    <a:pt x="1232" y="1462"/>
                  </a:lnTo>
                  <a:lnTo>
                    <a:pt x="1232" y="1446"/>
                  </a:lnTo>
                  <a:lnTo>
                    <a:pt x="1227" y="1419"/>
                  </a:lnTo>
                  <a:lnTo>
                    <a:pt x="1221" y="1403"/>
                  </a:lnTo>
                  <a:lnTo>
                    <a:pt x="1210" y="1403"/>
                  </a:lnTo>
                  <a:lnTo>
                    <a:pt x="1210" y="1387"/>
                  </a:lnTo>
                  <a:lnTo>
                    <a:pt x="1205" y="1380"/>
                  </a:lnTo>
                  <a:lnTo>
                    <a:pt x="1200" y="1369"/>
                  </a:lnTo>
                  <a:lnTo>
                    <a:pt x="1200" y="1364"/>
                  </a:lnTo>
                  <a:lnTo>
                    <a:pt x="1205" y="1353"/>
                  </a:lnTo>
                  <a:lnTo>
                    <a:pt x="1205" y="1337"/>
                  </a:lnTo>
                  <a:lnTo>
                    <a:pt x="1205" y="1315"/>
                  </a:lnTo>
                  <a:lnTo>
                    <a:pt x="1210" y="1310"/>
                  </a:lnTo>
                  <a:lnTo>
                    <a:pt x="1216" y="1304"/>
                  </a:lnTo>
                  <a:lnTo>
                    <a:pt x="1216" y="1294"/>
                  </a:lnTo>
                  <a:lnTo>
                    <a:pt x="1227" y="1294"/>
                  </a:lnTo>
                  <a:lnTo>
                    <a:pt x="1232" y="1288"/>
                  </a:lnTo>
                  <a:lnTo>
                    <a:pt x="1237" y="1283"/>
                  </a:lnTo>
                  <a:lnTo>
                    <a:pt x="1237" y="1234"/>
                  </a:lnTo>
                  <a:lnTo>
                    <a:pt x="1232" y="1229"/>
                  </a:lnTo>
                  <a:lnTo>
                    <a:pt x="1227" y="1229"/>
                  </a:lnTo>
                  <a:lnTo>
                    <a:pt x="1210" y="1234"/>
                  </a:lnTo>
                  <a:lnTo>
                    <a:pt x="1210" y="1217"/>
                  </a:lnTo>
                  <a:lnTo>
                    <a:pt x="1205" y="1206"/>
                  </a:lnTo>
                  <a:lnTo>
                    <a:pt x="1194" y="1206"/>
                  </a:lnTo>
                  <a:lnTo>
                    <a:pt x="1173" y="1206"/>
                  </a:lnTo>
                  <a:lnTo>
                    <a:pt x="1162" y="1201"/>
                  </a:lnTo>
                  <a:lnTo>
                    <a:pt x="1157" y="1190"/>
                  </a:lnTo>
                  <a:lnTo>
                    <a:pt x="1167" y="1190"/>
                  </a:lnTo>
                  <a:lnTo>
                    <a:pt x="1173" y="1185"/>
                  </a:lnTo>
                  <a:lnTo>
                    <a:pt x="1178" y="1179"/>
                  </a:lnTo>
                  <a:lnTo>
                    <a:pt x="1184" y="1163"/>
                  </a:lnTo>
                  <a:lnTo>
                    <a:pt x="1189" y="1158"/>
                  </a:lnTo>
                  <a:lnTo>
                    <a:pt x="1194" y="1120"/>
                  </a:lnTo>
                  <a:lnTo>
                    <a:pt x="1200" y="1109"/>
                  </a:lnTo>
                  <a:lnTo>
                    <a:pt x="1205" y="1104"/>
                  </a:lnTo>
                  <a:lnTo>
                    <a:pt x="1210" y="1098"/>
                  </a:lnTo>
                  <a:lnTo>
                    <a:pt x="1210" y="1082"/>
                  </a:lnTo>
                  <a:lnTo>
                    <a:pt x="1205" y="1038"/>
                  </a:lnTo>
                  <a:lnTo>
                    <a:pt x="1200" y="973"/>
                  </a:lnTo>
                  <a:lnTo>
                    <a:pt x="1194" y="957"/>
                  </a:lnTo>
                  <a:lnTo>
                    <a:pt x="1189" y="951"/>
                  </a:lnTo>
                  <a:lnTo>
                    <a:pt x="1189" y="946"/>
                  </a:lnTo>
                  <a:lnTo>
                    <a:pt x="1200" y="940"/>
                  </a:lnTo>
                  <a:lnTo>
                    <a:pt x="1205" y="935"/>
                  </a:lnTo>
                  <a:lnTo>
                    <a:pt x="1210" y="907"/>
                  </a:lnTo>
                  <a:lnTo>
                    <a:pt x="1210" y="885"/>
                  </a:lnTo>
                  <a:lnTo>
                    <a:pt x="1205" y="880"/>
                  </a:lnTo>
                  <a:lnTo>
                    <a:pt x="1194" y="880"/>
                  </a:lnTo>
                  <a:lnTo>
                    <a:pt x="1194" y="869"/>
                  </a:lnTo>
                  <a:lnTo>
                    <a:pt x="1189" y="864"/>
                  </a:lnTo>
                  <a:lnTo>
                    <a:pt x="1189" y="858"/>
                  </a:lnTo>
                  <a:lnTo>
                    <a:pt x="1184" y="853"/>
                  </a:lnTo>
                  <a:lnTo>
                    <a:pt x="1178" y="848"/>
                  </a:lnTo>
                  <a:lnTo>
                    <a:pt x="1173" y="837"/>
                  </a:lnTo>
                  <a:lnTo>
                    <a:pt x="1167" y="826"/>
                  </a:lnTo>
                  <a:lnTo>
                    <a:pt x="1162" y="810"/>
                  </a:lnTo>
                  <a:lnTo>
                    <a:pt x="1162" y="799"/>
                  </a:lnTo>
                  <a:lnTo>
                    <a:pt x="1167" y="783"/>
                  </a:lnTo>
                  <a:lnTo>
                    <a:pt x="1173" y="777"/>
                  </a:lnTo>
                  <a:lnTo>
                    <a:pt x="1173" y="767"/>
                  </a:lnTo>
                  <a:lnTo>
                    <a:pt x="1167" y="761"/>
                  </a:lnTo>
                  <a:lnTo>
                    <a:pt x="1150" y="758"/>
                  </a:lnTo>
                  <a:lnTo>
                    <a:pt x="1162" y="756"/>
                  </a:lnTo>
                  <a:lnTo>
                    <a:pt x="1162" y="717"/>
                  </a:lnTo>
                  <a:lnTo>
                    <a:pt x="1157" y="706"/>
                  </a:lnTo>
                  <a:lnTo>
                    <a:pt x="1157" y="701"/>
                  </a:lnTo>
                  <a:lnTo>
                    <a:pt x="1162" y="695"/>
                  </a:lnTo>
                  <a:lnTo>
                    <a:pt x="1167" y="679"/>
                  </a:lnTo>
                  <a:lnTo>
                    <a:pt x="1173" y="663"/>
                  </a:lnTo>
                  <a:lnTo>
                    <a:pt x="1173" y="641"/>
                  </a:lnTo>
                  <a:lnTo>
                    <a:pt x="1167" y="636"/>
                  </a:lnTo>
                  <a:lnTo>
                    <a:pt x="1162" y="614"/>
                  </a:lnTo>
                  <a:lnTo>
                    <a:pt x="1135" y="614"/>
                  </a:lnTo>
                  <a:lnTo>
                    <a:pt x="1135" y="575"/>
                  </a:lnTo>
                  <a:lnTo>
                    <a:pt x="1146" y="575"/>
                  </a:lnTo>
                  <a:lnTo>
                    <a:pt x="1146" y="548"/>
                  </a:lnTo>
                  <a:lnTo>
                    <a:pt x="1140" y="521"/>
                  </a:lnTo>
                  <a:lnTo>
                    <a:pt x="1135" y="440"/>
                  </a:lnTo>
                  <a:lnTo>
                    <a:pt x="1130" y="407"/>
                  </a:lnTo>
                  <a:lnTo>
                    <a:pt x="1130" y="385"/>
                  </a:lnTo>
                  <a:lnTo>
                    <a:pt x="1135" y="380"/>
                  </a:lnTo>
                  <a:lnTo>
                    <a:pt x="1135" y="375"/>
                  </a:lnTo>
                  <a:lnTo>
                    <a:pt x="1130" y="364"/>
                  </a:lnTo>
                  <a:lnTo>
                    <a:pt x="1124" y="321"/>
                  </a:lnTo>
                  <a:lnTo>
                    <a:pt x="1102" y="321"/>
                  </a:lnTo>
                  <a:lnTo>
                    <a:pt x="1108" y="310"/>
                  </a:lnTo>
                  <a:lnTo>
                    <a:pt x="1108" y="277"/>
                  </a:lnTo>
                  <a:lnTo>
                    <a:pt x="1119" y="277"/>
                  </a:lnTo>
                  <a:lnTo>
                    <a:pt x="1124" y="272"/>
                  </a:lnTo>
                  <a:lnTo>
                    <a:pt x="1124" y="260"/>
                  </a:lnTo>
                  <a:lnTo>
                    <a:pt x="1108" y="260"/>
                  </a:lnTo>
                  <a:lnTo>
                    <a:pt x="1108" y="249"/>
                  </a:lnTo>
                  <a:lnTo>
                    <a:pt x="1108" y="244"/>
                  </a:lnTo>
                  <a:lnTo>
                    <a:pt x="1130" y="238"/>
                  </a:lnTo>
                  <a:lnTo>
                    <a:pt x="1135" y="228"/>
                  </a:lnTo>
                  <a:lnTo>
                    <a:pt x="1135" y="217"/>
                  </a:lnTo>
                  <a:lnTo>
                    <a:pt x="1135" y="211"/>
                  </a:lnTo>
                  <a:lnTo>
                    <a:pt x="1135" y="195"/>
                  </a:lnTo>
                  <a:lnTo>
                    <a:pt x="1135" y="190"/>
                  </a:lnTo>
                  <a:lnTo>
                    <a:pt x="1135" y="174"/>
                  </a:lnTo>
                  <a:lnTo>
                    <a:pt x="1130" y="168"/>
                  </a:lnTo>
                  <a:lnTo>
                    <a:pt x="1124" y="163"/>
                  </a:lnTo>
                  <a:lnTo>
                    <a:pt x="1119" y="147"/>
                  </a:lnTo>
                  <a:lnTo>
                    <a:pt x="1103" y="141"/>
                  </a:lnTo>
                  <a:lnTo>
                    <a:pt x="1085" y="141"/>
                  </a:lnTo>
                  <a:lnTo>
                    <a:pt x="1085" y="157"/>
                  </a:lnTo>
                  <a:lnTo>
                    <a:pt x="1085" y="163"/>
                  </a:lnTo>
                  <a:lnTo>
                    <a:pt x="1064" y="168"/>
                  </a:lnTo>
                  <a:lnTo>
                    <a:pt x="1042" y="174"/>
                  </a:lnTo>
                  <a:lnTo>
                    <a:pt x="1042" y="157"/>
                  </a:lnTo>
                  <a:lnTo>
                    <a:pt x="1037" y="136"/>
                  </a:lnTo>
                  <a:lnTo>
                    <a:pt x="1032" y="130"/>
                  </a:lnTo>
                  <a:lnTo>
                    <a:pt x="1021" y="125"/>
                  </a:lnTo>
                  <a:lnTo>
                    <a:pt x="1015" y="120"/>
                  </a:lnTo>
                  <a:lnTo>
                    <a:pt x="999" y="114"/>
                  </a:lnTo>
                  <a:lnTo>
                    <a:pt x="994" y="97"/>
                  </a:lnTo>
                  <a:lnTo>
                    <a:pt x="988" y="92"/>
                  </a:lnTo>
                  <a:lnTo>
                    <a:pt x="967" y="86"/>
                  </a:lnTo>
                  <a:lnTo>
                    <a:pt x="961" y="81"/>
                  </a:lnTo>
                  <a:lnTo>
                    <a:pt x="956" y="75"/>
                  </a:lnTo>
                  <a:lnTo>
                    <a:pt x="951" y="70"/>
                  </a:lnTo>
                  <a:lnTo>
                    <a:pt x="928" y="65"/>
                  </a:lnTo>
                  <a:lnTo>
                    <a:pt x="923" y="59"/>
                  </a:lnTo>
                  <a:lnTo>
                    <a:pt x="917" y="54"/>
                  </a:lnTo>
                  <a:lnTo>
                    <a:pt x="912" y="43"/>
                  </a:lnTo>
                  <a:lnTo>
                    <a:pt x="896" y="43"/>
                  </a:lnTo>
                  <a:lnTo>
                    <a:pt x="885" y="43"/>
                  </a:lnTo>
                  <a:lnTo>
                    <a:pt x="880" y="38"/>
                  </a:lnTo>
                  <a:lnTo>
                    <a:pt x="874" y="32"/>
                  </a:lnTo>
                  <a:lnTo>
                    <a:pt x="858" y="27"/>
                  </a:lnTo>
                  <a:lnTo>
                    <a:pt x="853" y="21"/>
                  </a:lnTo>
                  <a:lnTo>
                    <a:pt x="831" y="16"/>
                  </a:lnTo>
                  <a:lnTo>
                    <a:pt x="831" y="0"/>
                  </a:lnTo>
                  <a:lnTo>
                    <a:pt x="804" y="0"/>
                  </a:lnTo>
                  <a:lnTo>
                    <a:pt x="788" y="5"/>
                  </a:lnTo>
                  <a:close/>
                </a:path>
              </a:pathLst>
            </a:custGeom>
            <a:solidFill>
              <a:srgbClr val="DF040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-8586444" y="2488348"/>
              <a:ext cx="387544" cy="538497"/>
            </a:xfrm>
            <a:custGeom>
              <a:avLst/>
              <a:gdLst/>
              <a:ahLst/>
              <a:cxnLst/>
              <a:rect l="l" t="t" r="r" b="b"/>
              <a:pathLst>
                <a:path w="390295" h="540915">
                  <a:moveTo>
                    <a:pt x="319460" y="485180"/>
                  </a:moveTo>
                  <a:cubicBezTo>
                    <a:pt x="314748" y="485180"/>
                    <a:pt x="312391" y="486358"/>
                    <a:pt x="312391" y="488714"/>
                  </a:cubicBezTo>
                  <a:cubicBezTo>
                    <a:pt x="312391" y="490600"/>
                    <a:pt x="312391" y="492956"/>
                    <a:pt x="312391" y="495784"/>
                  </a:cubicBezTo>
                  <a:cubicBezTo>
                    <a:pt x="312391" y="498611"/>
                    <a:pt x="313569" y="499790"/>
                    <a:pt x="315926" y="499318"/>
                  </a:cubicBezTo>
                  <a:cubicBezTo>
                    <a:pt x="320167" y="498847"/>
                    <a:pt x="323702" y="497669"/>
                    <a:pt x="326530" y="495784"/>
                  </a:cubicBezTo>
                  <a:cubicBezTo>
                    <a:pt x="327001" y="491542"/>
                    <a:pt x="327237" y="488714"/>
                    <a:pt x="327237" y="487301"/>
                  </a:cubicBezTo>
                  <a:cubicBezTo>
                    <a:pt x="327237" y="485415"/>
                    <a:pt x="324645" y="484708"/>
                    <a:pt x="319460" y="485180"/>
                  </a:cubicBezTo>
                  <a:close/>
                  <a:moveTo>
                    <a:pt x="252302" y="479524"/>
                  </a:moveTo>
                  <a:cubicBezTo>
                    <a:pt x="256072" y="479996"/>
                    <a:pt x="267383" y="480702"/>
                    <a:pt x="286235" y="481645"/>
                  </a:cubicBezTo>
                  <a:cubicBezTo>
                    <a:pt x="290005" y="481645"/>
                    <a:pt x="292126" y="483059"/>
                    <a:pt x="292597" y="485887"/>
                  </a:cubicBezTo>
                  <a:cubicBezTo>
                    <a:pt x="292597" y="489186"/>
                    <a:pt x="290712" y="491071"/>
                    <a:pt x="286942" y="491542"/>
                  </a:cubicBezTo>
                  <a:cubicBezTo>
                    <a:pt x="279401" y="492485"/>
                    <a:pt x="276102" y="493899"/>
                    <a:pt x="277044" y="495784"/>
                  </a:cubicBezTo>
                  <a:cubicBezTo>
                    <a:pt x="277044" y="498611"/>
                    <a:pt x="277044" y="501439"/>
                    <a:pt x="277044" y="504267"/>
                  </a:cubicBezTo>
                  <a:cubicBezTo>
                    <a:pt x="277044" y="506152"/>
                    <a:pt x="277987" y="507095"/>
                    <a:pt x="279872" y="507095"/>
                  </a:cubicBezTo>
                  <a:cubicBezTo>
                    <a:pt x="282700" y="507095"/>
                    <a:pt x="285999" y="507095"/>
                    <a:pt x="289769" y="507095"/>
                  </a:cubicBezTo>
                  <a:cubicBezTo>
                    <a:pt x="291654" y="507095"/>
                    <a:pt x="292597" y="508037"/>
                    <a:pt x="292597" y="509922"/>
                  </a:cubicBezTo>
                  <a:cubicBezTo>
                    <a:pt x="292597" y="512279"/>
                    <a:pt x="291183" y="514164"/>
                    <a:pt x="288355" y="515578"/>
                  </a:cubicBezTo>
                  <a:cubicBezTo>
                    <a:pt x="275159" y="520291"/>
                    <a:pt x="259607" y="524532"/>
                    <a:pt x="241698" y="528303"/>
                  </a:cubicBezTo>
                  <a:cubicBezTo>
                    <a:pt x="230858" y="530659"/>
                    <a:pt x="225674" y="528774"/>
                    <a:pt x="226145" y="522647"/>
                  </a:cubicBezTo>
                  <a:cubicBezTo>
                    <a:pt x="226617" y="516520"/>
                    <a:pt x="230387" y="512750"/>
                    <a:pt x="237456" y="511336"/>
                  </a:cubicBezTo>
                  <a:cubicBezTo>
                    <a:pt x="238870" y="511336"/>
                    <a:pt x="240755" y="511101"/>
                    <a:pt x="243112" y="510629"/>
                  </a:cubicBezTo>
                  <a:cubicBezTo>
                    <a:pt x="250652" y="510158"/>
                    <a:pt x="255365" y="509687"/>
                    <a:pt x="257250" y="509215"/>
                  </a:cubicBezTo>
                  <a:cubicBezTo>
                    <a:pt x="259135" y="508744"/>
                    <a:pt x="260078" y="507095"/>
                    <a:pt x="260078" y="504267"/>
                  </a:cubicBezTo>
                  <a:cubicBezTo>
                    <a:pt x="260078" y="500025"/>
                    <a:pt x="260078" y="496726"/>
                    <a:pt x="260078" y="494370"/>
                  </a:cubicBezTo>
                  <a:cubicBezTo>
                    <a:pt x="260549" y="491542"/>
                    <a:pt x="256779" y="491071"/>
                    <a:pt x="248767" y="492956"/>
                  </a:cubicBezTo>
                  <a:cubicBezTo>
                    <a:pt x="245939" y="493899"/>
                    <a:pt x="243112" y="494370"/>
                    <a:pt x="240284" y="494370"/>
                  </a:cubicBezTo>
                  <a:cubicBezTo>
                    <a:pt x="234157" y="492956"/>
                    <a:pt x="233215" y="489186"/>
                    <a:pt x="237456" y="483059"/>
                  </a:cubicBezTo>
                  <a:cubicBezTo>
                    <a:pt x="242640" y="479760"/>
                    <a:pt x="247589" y="478582"/>
                    <a:pt x="252302" y="479524"/>
                  </a:cubicBezTo>
                  <a:close/>
                  <a:moveTo>
                    <a:pt x="308150" y="473162"/>
                  </a:moveTo>
                  <a:cubicBezTo>
                    <a:pt x="316161" y="475047"/>
                    <a:pt x="324409" y="475047"/>
                    <a:pt x="332892" y="473162"/>
                  </a:cubicBezTo>
                  <a:cubicBezTo>
                    <a:pt x="340433" y="471748"/>
                    <a:pt x="343261" y="474811"/>
                    <a:pt x="341375" y="482352"/>
                  </a:cubicBezTo>
                  <a:cubicBezTo>
                    <a:pt x="338076" y="495077"/>
                    <a:pt x="337369" y="504267"/>
                    <a:pt x="339255" y="509922"/>
                  </a:cubicBezTo>
                  <a:cubicBezTo>
                    <a:pt x="342554" y="520291"/>
                    <a:pt x="356692" y="522647"/>
                    <a:pt x="381671" y="516992"/>
                  </a:cubicBezTo>
                  <a:cubicBezTo>
                    <a:pt x="384970" y="516520"/>
                    <a:pt x="386855" y="516520"/>
                    <a:pt x="387326" y="516992"/>
                  </a:cubicBezTo>
                  <a:cubicBezTo>
                    <a:pt x="387797" y="517463"/>
                    <a:pt x="387562" y="518877"/>
                    <a:pt x="386619" y="521233"/>
                  </a:cubicBezTo>
                  <a:cubicBezTo>
                    <a:pt x="380492" y="537728"/>
                    <a:pt x="368475" y="543855"/>
                    <a:pt x="350566" y="539614"/>
                  </a:cubicBezTo>
                  <a:cubicBezTo>
                    <a:pt x="332185" y="538200"/>
                    <a:pt x="324173" y="526417"/>
                    <a:pt x="326530" y="504267"/>
                  </a:cubicBezTo>
                  <a:cubicBezTo>
                    <a:pt x="321346" y="510394"/>
                    <a:pt x="316633" y="511336"/>
                    <a:pt x="312391" y="507095"/>
                  </a:cubicBezTo>
                  <a:cubicBezTo>
                    <a:pt x="310977" y="519819"/>
                    <a:pt x="302965" y="529481"/>
                    <a:pt x="288355" y="536079"/>
                  </a:cubicBezTo>
                  <a:cubicBezTo>
                    <a:pt x="278458" y="540321"/>
                    <a:pt x="270918" y="539614"/>
                    <a:pt x="265734" y="533958"/>
                  </a:cubicBezTo>
                  <a:cubicBezTo>
                    <a:pt x="264320" y="532544"/>
                    <a:pt x="263848" y="531130"/>
                    <a:pt x="264320" y="529717"/>
                  </a:cubicBezTo>
                  <a:cubicBezTo>
                    <a:pt x="265262" y="528774"/>
                    <a:pt x="266912" y="528067"/>
                    <a:pt x="269268" y="527596"/>
                  </a:cubicBezTo>
                  <a:cubicBezTo>
                    <a:pt x="289062" y="523825"/>
                    <a:pt x="298959" y="516285"/>
                    <a:pt x="298959" y="504974"/>
                  </a:cubicBezTo>
                  <a:cubicBezTo>
                    <a:pt x="299902" y="492249"/>
                    <a:pt x="299666" y="484001"/>
                    <a:pt x="298252" y="480231"/>
                  </a:cubicBezTo>
                  <a:cubicBezTo>
                    <a:pt x="297781" y="474576"/>
                    <a:pt x="301080" y="472219"/>
                    <a:pt x="308150" y="473162"/>
                  </a:cubicBezTo>
                  <a:close/>
                  <a:moveTo>
                    <a:pt x="269268" y="434987"/>
                  </a:moveTo>
                  <a:cubicBezTo>
                    <a:pt x="274452" y="429803"/>
                    <a:pt x="279401" y="429803"/>
                    <a:pt x="284114" y="434987"/>
                  </a:cubicBezTo>
                  <a:cubicBezTo>
                    <a:pt x="290712" y="443942"/>
                    <a:pt x="296132" y="448890"/>
                    <a:pt x="300373" y="449833"/>
                  </a:cubicBezTo>
                  <a:cubicBezTo>
                    <a:pt x="301316" y="450304"/>
                    <a:pt x="301905" y="450893"/>
                    <a:pt x="302141" y="451600"/>
                  </a:cubicBezTo>
                  <a:cubicBezTo>
                    <a:pt x="302376" y="452307"/>
                    <a:pt x="302258" y="453132"/>
                    <a:pt x="301787" y="454075"/>
                  </a:cubicBezTo>
                  <a:cubicBezTo>
                    <a:pt x="300845" y="455489"/>
                    <a:pt x="298959" y="456195"/>
                    <a:pt x="296132" y="456195"/>
                  </a:cubicBezTo>
                  <a:cubicBezTo>
                    <a:pt x="293775" y="456195"/>
                    <a:pt x="289769" y="455017"/>
                    <a:pt x="284114" y="452661"/>
                  </a:cubicBezTo>
                  <a:cubicBezTo>
                    <a:pt x="283642" y="452189"/>
                    <a:pt x="282936" y="451954"/>
                    <a:pt x="281993" y="451954"/>
                  </a:cubicBezTo>
                  <a:cubicBezTo>
                    <a:pt x="281522" y="452425"/>
                    <a:pt x="281286" y="453132"/>
                    <a:pt x="281286" y="454075"/>
                  </a:cubicBezTo>
                  <a:cubicBezTo>
                    <a:pt x="281286" y="456902"/>
                    <a:pt x="281286" y="460437"/>
                    <a:pt x="281286" y="464679"/>
                  </a:cubicBezTo>
                  <a:cubicBezTo>
                    <a:pt x="281286" y="469392"/>
                    <a:pt x="279637" y="472219"/>
                    <a:pt x="276338" y="473162"/>
                  </a:cubicBezTo>
                  <a:cubicBezTo>
                    <a:pt x="272096" y="474104"/>
                    <a:pt x="269739" y="472455"/>
                    <a:pt x="269268" y="468213"/>
                  </a:cubicBezTo>
                  <a:cubicBezTo>
                    <a:pt x="269268" y="463029"/>
                    <a:pt x="268561" y="458081"/>
                    <a:pt x="267147" y="453368"/>
                  </a:cubicBezTo>
                  <a:cubicBezTo>
                    <a:pt x="259135" y="458081"/>
                    <a:pt x="251830" y="462087"/>
                    <a:pt x="245232" y="465386"/>
                  </a:cubicBezTo>
                  <a:cubicBezTo>
                    <a:pt x="237221" y="469156"/>
                    <a:pt x="231329" y="468449"/>
                    <a:pt x="227559" y="463265"/>
                  </a:cubicBezTo>
                  <a:cubicBezTo>
                    <a:pt x="225203" y="459494"/>
                    <a:pt x="226145" y="457138"/>
                    <a:pt x="230387" y="456195"/>
                  </a:cubicBezTo>
                  <a:cubicBezTo>
                    <a:pt x="247353" y="451011"/>
                    <a:pt x="260314" y="443942"/>
                    <a:pt x="269268" y="434987"/>
                  </a:cubicBezTo>
                  <a:close/>
                  <a:moveTo>
                    <a:pt x="333599" y="433574"/>
                  </a:moveTo>
                  <a:cubicBezTo>
                    <a:pt x="344439" y="443471"/>
                    <a:pt x="355985" y="451247"/>
                    <a:pt x="368239" y="456902"/>
                  </a:cubicBezTo>
                  <a:cubicBezTo>
                    <a:pt x="369888" y="457845"/>
                    <a:pt x="370890" y="458905"/>
                    <a:pt x="371243" y="460084"/>
                  </a:cubicBezTo>
                  <a:cubicBezTo>
                    <a:pt x="371597" y="461262"/>
                    <a:pt x="371302" y="462558"/>
                    <a:pt x="370360" y="463972"/>
                  </a:cubicBezTo>
                  <a:cubicBezTo>
                    <a:pt x="368475" y="466328"/>
                    <a:pt x="365411" y="466799"/>
                    <a:pt x="361170" y="465386"/>
                  </a:cubicBezTo>
                  <a:cubicBezTo>
                    <a:pt x="354572" y="463029"/>
                    <a:pt x="347031" y="459259"/>
                    <a:pt x="338548" y="454075"/>
                  </a:cubicBezTo>
                  <a:cubicBezTo>
                    <a:pt x="335720" y="452189"/>
                    <a:pt x="334070" y="452896"/>
                    <a:pt x="333599" y="456195"/>
                  </a:cubicBezTo>
                  <a:cubicBezTo>
                    <a:pt x="333599" y="457609"/>
                    <a:pt x="333363" y="459494"/>
                    <a:pt x="332892" y="461851"/>
                  </a:cubicBezTo>
                  <a:cubicBezTo>
                    <a:pt x="332892" y="464207"/>
                    <a:pt x="332657" y="466093"/>
                    <a:pt x="332185" y="467506"/>
                  </a:cubicBezTo>
                  <a:cubicBezTo>
                    <a:pt x="331714" y="470805"/>
                    <a:pt x="330064" y="472219"/>
                    <a:pt x="327237" y="471748"/>
                  </a:cubicBezTo>
                  <a:cubicBezTo>
                    <a:pt x="323938" y="471277"/>
                    <a:pt x="322288" y="469392"/>
                    <a:pt x="322288" y="466093"/>
                  </a:cubicBezTo>
                  <a:cubicBezTo>
                    <a:pt x="322288" y="462322"/>
                    <a:pt x="322288" y="459494"/>
                    <a:pt x="322288" y="457609"/>
                  </a:cubicBezTo>
                  <a:cubicBezTo>
                    <a:pt x="322288" y="456195"/>
                    <a:pt x="321817" y="455489"/>
                    <a:pt x="320874" y="455489"/>
                  </a:cubicBezTo>
                  <a:cubicBezTo>
                    <a:pt x="320403" y="455017"/>
                    <a:pt x="319460" y="455253"/>
                    <a:pt x="318047" y="456195"/>
                  </a:cubicBezTo>
                  <a:cubicBezTo>
                    <a:pt x="316633" y="457138"/>
                    <a:pt x="315219" y="458316"/>
                    <a:pt x="313805" y="459730"/>
                  </a:cubicBezTo>
                  <a:cubicBezTo>
                    <a:pt x="311920" y="461144"/>
                    <a:pt x="310270" y="462322"/>
                    <a:pt x="308856" y="463265"/>
                  </a:cubicBezTo>
                  <a:cubicBezTo>
                    <a:pt x="304615" y="465621"/>
                    <a:pt x="300845" y="465386"/>
                    <a:pt x="297546" y="462558"/>
                  </a:cubicBezTo>
                  <a:cubicBezTo>
                    <a:pt x="296132" y="460673"/>
                    <a:pt x="296367" y="459259"/>
                    <a:pt x="298252" y="458316"/>
                  </a:cubicBezTo>
                  <a:cubicBezTo>
                    <a:pt x="309092" y="450776"/>
                    <a:pt x="317104" y="443471"/>
                    <a:pt x="322288" y="436401"/>
                  </a:cubicBezTo>
                  <a:cubicBezTo>
                    <a:pt x="325587" y="432160"/>
                    <a:pt x="329358" y="431217"/>
                    <a:pt x="333599" y="433574"/>
                  </a:cubicBezTo>
                  <a:close/>
                  <a:moveTo>
                    <a:pt x="289062" y="364927"/>
                  </a:moveTo>
                  <a:cubicBezTo>
                    <a:pt x="292126" y="367519"/>
                    <a:pt x="293598" y="370111"/>
                    <a:pt x="293481" y="372703"/>
                  </a:cubicBezTo>
                  <a:cubicBezTo>
                    <a:pt x="293363" y="375295"/>
                    <a:pt x="291654" y="377887"/>
                    <a:pt x="288355" y="380479"/>
                  </a:cubicBezTo>
                  <a:cubicBezTo>
                    <a:pt x="270446" y="390376"/>
                    <a:pt x="254187" y="396267"/>
                    <a:pt x="239577" y="398152"/>
                  </a:cubicBezTo>
                  <a:cubicBezTo>
                    <a:pt x="236749" y="398624"/>
                    <a:pt x="234864" y="398152"/>
                    <a:pt x="233921" y="396739"/>
                  </a:cubicBezTo>
                  <a:cubicBezTo>
                    <a:pt x="233921" y="395325"/>
                    <a:pt x="235100" y="394147"/>
                    <a:pt x="237456" y="393204"/>
                  </a:cubicBezTo>
                  <a:cubicBezTo>
                    <a:pt x="258664" y="383307"/>
                    <a:pt x="271860" y="374588"/>
                    <a:pt x="277044" y="367047"/>
                  </a:cubicBezTo>
                  <a:cubicBezTo>
                    <a:pt x="279872" y="361863"/>
                    <a:pt x="283878" y="361156"/>
                    <a:pt x="289062" y="364927"/>
                  </a:cubicBezTo>
                  <a:close/>
                  <a:moveTo>
                    <a:pt x="313098" y="364220"/>
                  </a:moveTo>
                  <a:cubicBezTo>
                    <a:pt x="318282" y="360449"/>
                    <a:pt x="323231" y="360449"/>
                    <a:pt x="327944" y="364220"/>
                  </a:cubicBezTo>
                  <a:cubicBezTo>
                    <a:pt x="336427" y="374117"/>
                    <a:pt x="348916" y="383071"/>
                    <a:pt x="365411" y="391083"/>
                  </a:cubicBezTo>
                  <a:cubicBezTo>
                    <a:pt x="366825" y="391790"/>
                    <a:pt x="367768" y="392556"/>
                    <a:pt x="368239" y="393381"/>
                  </a:cubicBezTo>
                  <a:cubicBezTo>
                    <a:pt x="368710" y="394205"/>
                    <a:pt x="368710" y="395089"/>
                    <a:pt x="368239" y="396032"/>
                  </a:cubicBezTo>
                  <a:cubicBezTo>
                    <a:pt x="367296" y="397917"/>
                    <a:pt x="365176" y="398624"/>
                    <a:pt x="361876" y="398152"/>
                  </a:cubicBezTo>
                  <a:cubicBezTo>
                    <a:pt x="345381" y="394382"/>
                    <a:pt x="330064" y="387313"/>
                    <a:pt x="315926" y="376944"/>
                  </a:cubicBezTo>
                  <a:cubicBezTo>
                    <a:pt x="310270" y="371760"/>
                    <a:pt x="309328" y="367519"/>
                    <a:pt x="313098" y="364220"/>
                  </a:cubicBezTo>
                  <a:close/>
                  <a:moveTo>
                    <a:pt x="86247" y="355736"/>
                  </a:moveTo>
                  <a:cubicBezTo>
                    <a:pt x="82948" y="355736"/>
                    <a:pt x="79648" y="356679"/>
                    <a:pt x="76350" y="358564"/>
                  </a:cubicBezTo>
                  <a:cubicBezTo>
                    <a:pt x="75878" y="359035"/>
                    <a:pt x="75878" y="359742"/>
                    <a:pt x="76350" y="360685"/>
                  </a:cubicBezTo>
                  <a:cubicBezTo>
                    <a:pt x="78706" y="362099"/>
                    <a:pt x="81534" y="363041"/>
                    <a:pt x="84833" y="363513"/>
                  </a:cubicBezTo>
                  <a:cubicBezTo>
                    <a:pt x="88132" y="363984"/>
                    <a:pt x="90017" y="364691"/>
                    <a:pt x="90488" y="365634"/>
                  </a:cubicBezTo>
                  <a:cubicBezTo>
                    <a:pt x="91431" y="366576"/>
                    <a:pt x="90959" y="367990"/>
                    <a:pt x="89074" y="369875"/>
                  </a:cubicBezTo>
                  <a:cubicBezTo>
                    <a:pt x="97086" y="367990"/>
                    <a:pt x="102035" y="365869"/>
                    <a:pt x="103920" y="363513"/>
                  </a:cubicBezTo>
                  <a:cubicBezTo>
                    <a:pt x="104627" y="362806"/>
                    <a:pt x="104921" y="362158"/>
                    <a:pt x="104804" y="361569"/>
                  </a:cubicBezTo>
                  <a:cubicBezTo>
                    <a:pt x="104686" y="360980"/>
                    <a:pt x="104156" y="360449"/>
                    <a:pt x="103213" y="359978"/>
                  </a:cubicBezTo>
                  <a:cubicBezTo>
                    <a:pt x="100856" y="358093"/>
                    <a:pt x="95201" y="356679"/>
                    <a:pt x="86247" y="355736"/>
                  </a:cubicBezTo>
                  <a:close/>
                  <a:moveTo>
                    <a:pt x="91902" y="338770"/>
                  </a:moveTo>
                  <a:cubicBezTo>
                    <a:pt x="97557" y="340184"/>
                    <a:pt x="98971" y="343483"/>
                    <a:pt x="96144" y="348667"/>
                  </a:cubicBezTo>
                  <a:cubicBezTo>
                    <a:pt x="96144" y="350552"/>
                    <a:pt x="96615" y="351495"/>
                    <a:pt x="97557" y="351495"/>
                  </a:cubicBezTo>
                  <a:cubicBezTo>
                    <a:pt x="104627" y="352909"/>
                    <a:pt x="111225" y="353380"/>
                    <a:pt x="117352" y="352909"/>
                  </a:cubicBezTo>
                  <a:cubicBezTo>
                    <a:pt x="127720" y="350081"/>
                    <a:pt x="132904" y="352437"/>
                    <a:pt x="132904" y="359978"/>
                  </a:cubicBezTo>
                  <a:cubicBezTo>
                    <a:pt x="132904" y="364220"/>
                    <a:pt x="131019" y="367047"/>
                    <a:pt x="127249" y="368461"/>
                  </a:cubicBezTo>
                  <a:cubicBezTo>
                    <a:pt x="117823" y="372703"/>
                    <a:pt x="107926" y="376473"/>
                    <a:pt x="97557" y="379772"/>
                  </a:cubicBezTo>
                  <a:cubicBezTo>
                    <a:pt x="95672" y="380243"/>
                    <a:pt x="89074" y="382364"/>
                    <a:pt x="77763" y="386135"/>
                  </a:cubicBezTo>
                  <a:cubicBezTo>
                    <a:pt x="60797" y="390847"/>
                    <a:pt x="50429" y="393911"/>
                    <a:pt x="46658" y="395325"/>
                  </a:cubicBezTo>
                  <a:cubicBezTo>
                    <a:pt x="25922" y="402394"/>
                    <a:pt x="13668" y="400980"/>
                    <a:pt x="9898" y="391083"/>
                  </a:cubicBezTo>
                  <a:cubicBezTo>
                    <a:pt x="7541" y="385899"/>
                    <a:pt x="8013" y="383071"/>
                    <a:pt x="11312" y="382600"/>
                  </a:cubicBezTo>
                  <a:cubicBezTo>
                    <a:pt x="29221" y="384014"/>
                    <a:pt x="54199" y="380008"/>
                    <a:pt x="86247" y="370582"/>
                  </a:cubicBezTo>
                  <a:cubicBezTo>
                    <a:pt x="66924" y="373410"/>
                    <a:pt x="58912" y="370346"/>
                    <a:pt x="62211" y="361392"/>
                  </a:cubicBezTo>
                  <a:cubicBezTo>
                    <a:pt x="55142" y="364220"/>
                    <a:pt x="49486" y="365634"/>
                    <a:pt x="45244" y="365634"/>
                  </a:cubicBezTo>
                  <a:cubicBezTo>
                    <a:pt x="39589" y="365634"/>
                    <a:pt x="36290" y="363748"/>
                    <a:pt x="35347" y="359978"/>
                  </a:cubicBezTo>
                  <a:cubicBezTo>
                    <a:pt x="35347" y="358093"/>
                    <a:pt x="35819" y="357150"/>
                    <a:pt x="36761" y="357150"/>
                  </a:cubicBezTo>
                  <a:cubicBezTo>
                    <a:pt x="56555" y="353851"/>
                    <a:pt x="71637" y="349138"/>
                    <a:pt x="82005" y="343012"/>
                  </a:cubicBezTo>
                  <a:cubicBezTo>
                    <a:pt x="86247" y="339713"/>
                    <a:pt x="89546" y="338299"/>
                    <a:pt x="91902" y="338770"/>
                  </a:cubicBezTo>
                  <a:close/>
                  <a:moveTo>
                    <a:pt x="294011" y="325338"/>
                  </a:moveTo>
                  <a:cubicBezTo>
                    <a:pt x="291183" y="325810"/>
                    <a:pt x="290005" y="327223"/>
                    <a:pt x="290476" y="329580"/>
                  </a:cubicBezTo>
                  <a:cubicBezTo>
                    <a:pt x="290476" y="338063"/>
                    <a:pt x="290947" y="343012"/>
                    <a:pt x="291890" y="344426"/>
                  </a:cubicBezTo>
                  <a:cubicBezTo>
                    <a:pt x="300373" y="344426"/>
                    <a:pt x="306736" y="344190"/>
                    <a:pt x="310977" y="343719"/>
                  </a:cubicBezTo>
                  <a:cubicBezTo>
                    <a:pt x="312391" y="343719"/>
                    <a:pt x="313098" y="342776"/>
                    <a:pt x="313098" y="340891"/>
                  </a:cubicBezTo>
                  <a:lnTo>
                    <a:pt x="313098" y="328166"/>
                  </a:lnTo>
                  <a:cubicBezTo>
                    <a:pt x="313098" y="326281"/>
                    <a:pt x="312155" y="325338"/>
                    <a:pt x="310270" y="325338"/>
                  </a:cubicBezTo>
                  <a:cubicBezTo>
                    <a:pt x="305086" y="325338"/>
                    <a:pt x="299666" y="325338"/>
                    <a:pt x="294011" y="325338"/>
                  </a:cubicBezTo>
                  <a:close/>
                  <a:moveTo>
                    <a:pt x="280579" y="290699"/>
                  </a:moveTo>
                  <a:cubicBezTo>
                    <a:pt x="288591" y="292584"/>
                    <a:pt x="292361" y="297297"/>
                    <a:pt x="291890" y="304837"/>
                  </a:cubicBezTo>
                  <a:cubicBezTo>
                    <a:pt x="291890" y="305780"/>
                    <a:pt x="291890" y="306958"/>
                    <a:pt x="291890" y="308372"/>
                  </a:cubicBezTo>
                  <a:cubicBezTo>
                    <a:pt x="291419" y="310257"/>
                    <a:pt x="291183" y="311671"/>
                    <a:pt x="291183" y="312613"/>
                  </a:cubicBezTo>
                  <a:cubicBezTo>
                    <a:pt x="291183" y="314027"/>
                    <a:pt x="291890" y="314734"/>
                    <a:pt x="293304" y="314734"/>
                  </a:cubicBezTo>
                  <a:lnTo>
                    <a:pt x="310270" y="314734"/>
                  </a:lnTo>
                  <a:cubicBezTo>
                    <a:pt x="312155" y="314263"/>
                    <a:pt x="313098" y="313320"/>
                    <a:pt x="313098" y="311907"/>
                  </a:cubicBezTo>
                  <a:cubicBezTo>
                    <a:pt x="312155" y="309079"/>
                    <a:pt x="311684" y="304366"/>
                    <a:pt x="311684" y="297768"/>
                  </a:cubicBezTo>
                  <a:cubicBezTo>
                    <a:pt x="311684" y="293055"/>
                    <a:pt x="314748" y="290699"/>
                    <a:pt x="320874" y="290699"/>
                  </a:cubicBezTo>
                  <a:cubicBezTo>
                    <a:pt x="327472" y="291641"/>
                    <a:pt x="331007" y="294469"/>
                    <a:pt x="331478" y="299182"/>
                  </a:cubicBezTo>
                  <a:cubicBezTo>
                    <a:pt x="331950" y="303895"/>
                    <a:pt x="331478" y="308136"/>
                    <a:pt x="330064" y="311907"/>
                  </a:cubicBezTo>
                  <a:cubicBezTo>
                    <a:pt x="329593" y="313792"/>
                    <a:pt x="330300" y="314734"/>
                    <a:pt x="332185" y="314734"/>
                  </a:cubicBezTo>
                  <a:cubicBezTo>
                    <a:pt x="332657" y="314734"/>
                    <a:pt x="340197" y="315206"/>
                    <a:pt x="354807" y="316148"/>
                  </a:cubicBezTo>
                  <a:cubicBezTo>
                    <a:pt x="358106" y="316619"/>
                    <a:pt x="359756" y="318269"/>
                    <a:pt x="359756" y="321097"/>
                  </a:cubicBezTo>
                  <a:cubicBezTo>
                    <a:pt x="359756" y="323453"/>
                    <a:pt x="358106" y="324631"/>
                    <a:pt x="354807" y="324631"/>
                  </a:cubicBezTo>
                  <a:cubicBezTo>
                    <a:pt x="346795" y="324631"/>
                    <a:pt x="339019" y="324631"/>
                    <a:pt x="331478" y="324631"/>
                  </a:cubicBezTo>
                  <a:cubicBezTo>
                    <a:pt x="329593" y="324631"/>
                    <a:pt x="328651" y="325574"/>
                    <a:pt x="328651" y="327459"/>
                  </a:cubicBezTo>
                  <a:lnTo>
                    <a:pt x="328651" y="341598"/>
                  </a:lnTo>
                  <a:cubicBezTo>
                    <a:pt x="328651" y="343012"/>
                    <a:pt x="329593" y="343954"/>
                    <a:pt x="331478" y="344426"/>
                  </a:cubicBezTo>
                  <a:cubicBezTo>
                    <a:pt x="358342" y="344897"/>
                    <a:pt x="376251" y="345368"/>
                    <a:pt x="385205" y="345839"/>
                  </a:cubicBezTo>
                  <a:cubicBezTo>
                    <a:pt x="387562" y="345839"/>
                    <a:pt x="388976" y="346075"/>
                    <a:pt x="389447" y="346546"/>
                  </a:cubicBezTo>
                  <a:cubicBezTo>
                    <a:pt x="389918" y="347018"/>
                    <a:pt x="389683" y="348196"/>
                    <a:pt x="388740" y="350081"/>
                  </a:cubicBezTo>
                  <a:cubicBezTo>
                    <a:pt x="384498" y="366105"/>
                    <a:pt x="374366" y="370818"/>
                    <a:pt x="358342" y="364220"/>
                  </a:cubicBezTo>
                  <a:cubicBezTo>
                    <a:pt x="341375" y="358564"/>
                    <a:pt x="320167" y="355736"/>
                    <a:pt x="294718" y="355736"/>
                  </a:cubicBezTo>
                  <a:cubicBezTo>
                    <a:pt x="277751" y="355736"/>
                    <a:pt x="265027" y="356208"/>
                    <a:pt x="256543" y="357150"/>
                  </a:cubicBezTo>
                  <a:cubicBezTo>
                    <a:pt x="248531" y="358093"/>
                    <a:pt x="239106" y="360449"/>
                    <a:pt x="228266" y="364220"/>
                  </a:cubicBezTo>
                  <a:cubicBezTo>
                    <a:pt x="223553" y="366105"/>
                    <a:pt x="220490" y="366340"/>
                    <a:pt x="219076" y="364927"/>
                  </a:cubicBezTo>
                  <a:cubicBezTo>
                    <a:pt x="217662" y="363984"/>
                    <a:pt x="217898" y="361392"/>
                    <a:pt x="219783" y="357150"/>
                  </a:cubicBezTo>
                  <a:cubicBezTo>
                    <a:pt x="224967" y="346311"/>
                    <a:pt x="231801" y="342305"/>
                    <a:pt x="240284" y="345132"/>
                  </a:cubicBezTo>
                  <a:cubicBezTo>
                    <a:pt x="243583" y="346075"/>
                    <a:pt x="253716" y="346075"/>
                    <a:pt x="270682" y="345132"/>
                  </a:cubicBezTo>
                  <a:cubicBezTo>
                    <a:pt x="270682" y="345132"/>
                    <a:pt x="270918" y="345132"/>
                    <a:pt x="271389" y="345132"/>
                  </a:cubicBezTo>
                  <a:cubicBezTo>
                    <a:pt x="272803" y="344661"/>
                    <a:pt x="273510" y="343483"/>
                    <a:pt x="273510" y="341598"/>
                  </a:cubicBezTo>
                  <a:lnTo>
                    <a:pt x="273510" y="328873"/>
                  </a:lnTo>
                  <a:cubicBezTo>
                    <a:pt x="273510" y="326988"/>
                    <a:pt x="272567" y="326045"/>
                    <a:pt x="270682" y="326045"/>
                  </a:cubicBezTo>
                  <a:cubicBezTo>
                    <a:pt x="261728" y="326517"/>
                    <a:pt x="254423" y="327459"/>
                    <a:pt x="248767" y="328873"/>
                  </a:cubicBezTo>
                  <a:cubicBezTo>
                    <a:pt x="245468" y="329816"/>
                    <a:pt x="243112" y="329109"/>
                    <a:pt x="241698" y="326752"/>
                  </a:cubicBezTo>
                  <a:cubicBezTo>
                    <a:pt x="240755" y="324396"/>
                    <a:pt x="241462" y="321804"/>
                    <a:pt x="243819" y="318976"/>
                  </a:cubicBezTo>
                  <a:cubicBezTo>
                    <a:pt x="249003" y="313320"/>
                    <a:pt x="253480" y="311671"/>
                    <a:pt x="257250" y="314027"/>
                  </a:cubicBezTo>
                  <a:cubicBezTo>
                    <a:pt x="259607" y="315441"/>
                    <a:pt x="263848" y="315677"/>
                    <a:pt x="269975" y="314734"/>
                  </a:cubicBezTo>
                  <a:cubicBezTo>
                    <a:pt x="271389" y="314263"/>
                    <a:pt x="272096" y="313320"/>
                    <a:pt x="272096" y="311907"/>
                  </a:cubicBezTo>
                  <a:cubicBezTo>
                    <a:pt x="271153" y="307194"/>
                    <a:pt x="270682" y="302952"/>
                    <a:pt x="270682" y="299182"/>
                  </a:cubicBezTo>
                  <a:cubicBezTo>
                    <a:pt x="271625" y="293055"/>
                    <a:pt x="274924" y="290227"/>
                    <a:pt x="280579" y="290699"/>
                  </a:cubicBezTo>
                  <a:close/>
                  <a:moveTo>
                    <a:pt x="106041" y="285043"/>
                  </a:moveTo>
                  <a:cubicBezTo>
                    <a:pt x="114995" y="286457"/>
                    <a:pt x="119237" y="290463"/>
                    <a:pt x="118766" y="297061"/>
                  </a:cubicBezTo>
                  <a:cubicBezTo>
                    <a:pt x="118294" y="298946"/>
                    <a:pt x="118059" y="300831"/>
                    <a:pt x="118059" y="302716"/>
                  </a:cubicBezTo>
                  <a:cubicBezTo>
                    <a:pt x="118059" y="304130"/>
                    <a:pt x="118766" y="304837"/>
                    <a:pt x="120179" y="304837"/>
                  </a:cubicBezTo>
                  <a:cubicBezTo>
                    <a:pt x="130548" y="304837"/>
                    <a:pt x="137381" y="305309"/>
                    <a:pt x="140680" y="306251"/>
                  </a:cubicBezTo>
                  <a:cubicBezTo>
                    <a:pt x="142566" y="306722"/>
                    <a:pt x="143037" y="308136"/>
                    <a:pt x="142094" y="310493"/>
                  </a:cubicBezTo>
                  <a:cubicBezTo>
                    <a:pt x="141152" y="312378"/>
                    <a:pt x="139502" y="313320"/>
                    <a:pt x="137146" y="313320"/>
                  </a:cubicBezTo>
                  <a:lnTo>
                    <a:pt x="120179" y="313320"/>
                  </a:lnTo>
                  <a:cubicBezTo>
                    <a:pt x="125364" y="318976"/>
                    <a:pt x="141152" y="326752"/>
                    <a:pt x="167544" y="336649"/>
                  </a:cubicBezTo>
                  <a:cubicBezTo>
                    <a:pt x="169665" y="337356"/>
                    <a:pt x="170784" y="338593"/>
                    <a:pt x="170902" y="340361"/>
                  </a:cubicBezTo>
                  <a:cubicBezTo>
                    <a:pt x="171020" y="342128"/>
                    <a:pt x="170136" y="344426"/>
                    <a:pt x="168251" y="347253"/>
                  </a:cubicBezTo>
                  <a:cubicBezTo>
                    <a:pt x="165894" y="350081"/>
                    <a:pt x="163538" y="351966"/>
                    <a:pt x="161182" y="352909"/>
                  </a:cubicBezTo>
                  <a:cubicBezTo>
                    <a:pt x="155526" y="356208"/>
                    <a:pt x="149399" y="354323"/>
                    <a:pt x="142801" y="347253"/>
                  </a:cubicBezTo>
                  <a:cubicBezTo>
                    <a:pt x="134789" y="339241"/>
                    <a:pt x="127013" y="332643"/>
                    <a:pt x="119472" y="327459"/>
                  </a:cubicBezTo>
                  <a:cubicBezTo>
                    <a:pt x="118059" y="326988"/>
                    <a:pt x="117352" y="327930"/>
                    <a:pt x="117352" y="330287"/>
                  </a:cubicBezTo>
                  <a:lnTo>
                    <a:pt x="117352" y="343012"/>
                  </a:lnTo>
                  <a:cubicBezTo>
                    <a:pt x="116880" y="347253"/>
                    <a:pt x="113581" y="349610"/>
                    <a:pt x="107455" y="350081"/>
                  </a:cubicBezTo>
                  <a:cubicBezTo>
                    <a:pt x="102742" y="350081"/>
                    <a:pt x="100385" y="347725"/>
                    <a:pt x="100385" y="343012"/>
                  </a:cubicBezTo>
                  <a:lnTo>
                    <a:pt x="100385" y="330287"/>
                  </a:lnTo>
                  <a:cubicBezTo>
                    <a:pt x="83419" y="341127"/>
                    <a:pt x="73286" y="344190"/>
                    <a:pt x="69987" y="339477"/>
                  </a:cubicBezTo>
                  <a:cubicBezTo>
                    <a:pt x="68573" y="338534"/>
                    <a:pt x="67866" y="337592"/>
                    <a:pt x="67866" y="336649"/>
                  </a:cubicBezTo>
                  <a:cubicBezTo>
                    <a:pt x="67866" y="336178"/>
                    <a:pt x="68338" y="335707"/>
                    <a:pt x="69280" y="335235"/>
                  </a:cubicBezTo>
                  <a:cubicBezTo>
                    <a:pt x="69751" y="334764"/>
                    <a:pt x="70694" y="334293"/>
                    <a:pt x="72108" y="333821"/>
                  </a:cubicBezTo>
                  <a:cubicBezTo>
                    <a:pt x="73522" y="333350"/>
                    <a:pt x="74464" y="333115"/>
                    <a:pt x="74936" y="333115"/>
                  </a:cubicBezTo>
                  <a:cubicBezTo>
                    <a:pt x="73522" y="333115"/>
                    <a:pt x="69987" y="331701"/>
                    <a:pt x="64332" y="328873"/>
                  </a:cubicBezTo>
                  <a:cubicBezTo>
                    <a:pt x="62918" y="328402"/>
                    <a:pt x="61740" y="327930"/>
                    <a:pt x="60797" y="327459"/>
                  </a:cubicBezTo>
                  <a:cubicBezTo>
                    <a:pt x="59854" y="326988"/>
                    <a:pt x="59383" y="327930"/>
                    <a:pt x="59383" y="330287"/>
                  </a:cubicBezTo>
                  <a:lnTo>
                    <a:pt x="59383" y="344426"/>
                  </a:lnTo>
                  <a:cubicBezTo>
                    <a:pt x="58912" y="348196"/>
                    <a:pt x="56084" y="350788"/>
                    <a:pt x="50900" y="352202"/>
                  </a:cubicBezTo>
                  <a:cubicBezTo>
                    <a:pt x="46187" y="353144"/>
                    <a:pt x="43831" y="351495"/>
                    <a:pt x="43831" y="347253"/>
                  </a:cubicBezTo>
                  <a:lnTo>
                    <a:pt x="43831" y="334528"/>
                  </a:lnTo>
                  <a:cubicBezTo>
                    <a:pt x="44302" y="330758"/>
                    <a:pt x="41474" y="330758"/>
                    <a:pt x="35347" y="334528"/>
                  </a:cubicBezTo>
                  <a:cubicBezTo>
                    <a:pt x="27807" y="338770"/>
                    <a:pt x="21680" y="341598"/>
                    <a:pt x="16967" y="343012"/>
                  </a:cubicBezTo>
                  <a:cubicBezTo>
                    <a:pt x="8955" y="345368"/>
                    <a:pt x="3771" y="344897"/>
                    <a:pt x="1415" y="341598"/>
                  </a:cubicBezTo>
                  <a:cubicBezTo>
                    <a:pt x="-471" y="337356"/>
                    <a:pt x="-471" y="335000"/>
                    <a:pt x="1415" y="334528"/>
                  </a:cubicBezTo>
                  <a:cubicBezTo>
                    <a:pt x="2357" y="334057"/>
                    <a:pt x="4007" y="333586"/>
                    <a:pt x="6363" y="333115"/>
                  </a:cubicBezTo>
                  <a:cubicBezTo>
                    <a:pt x="16731" y="331229"/>
                    <a:pt x="23565" y="329344"/>
                    <a:pt x="26864" y="327459"/>
                  </a:cubicBezTo>
                  <a:cubicBezTo>
                    <a:pt x="35819" y="324160"/>
                    <a:pt x="41003" y="319918"/>
                    <a:pt x="42417" y="314734"/>
                  </a:cubicBezTo>
                  <a:lnTo>
                    <a:pt x="36761" y="314734"/>
                  </a:lnTo>
                  <a:cubicBezTo>
                    <a:pt x="35347" y="314734"/>
                    <a:pt x="32991" y="314970"/>
                    <a:pt x="29692" y="315441"/>
                  </a:cubicBezTo>
                  <a:cubicBezTo>
                    <a:pt x="23565" y="316384"/>
                    <a:pt x="20030" y="316148"/>
                    <a:pt x="19088" y="314734"/>
                  </a:cubicBezTo>
                  <a:cubicBezTo>
                    <a:pt x="17674" y="309079"/>
                    <a:pt x="21209" y="305309"/>
                    <a:pt x="29692" y="303423"/>
                  </a:cubicBezTo>
                  <a:cubicBezTo>
                    <a:pt x="32048" y="304366"/>
                    <a:pt x="34640" y="304837"/>
                    <a:pt x="37468" y="304837"/>
                  </a:cubicBezTo>
                  <a:cubicBezTo>
                    <a:pt x="40767" y="304837"/>
                    <a:pt x="42417" y="302952"/>
                    <a:pt x="42417" y="299182"/>
                  </a:cubicBezTo>
                  <a:lnTo>
                    <a:pt x="42417" y="292112"/>
                  </a:lnTo>
                  <a:cubicBezTo>
                    <a:pt x="42888" y="286928"/>
                    <a:pt x="46658" y="285514"/>
                    <a:pt x="53728" y="287871"/>
                  </a:cubicBezTo>
                  <a:cubicBezTo>
                    <a:pt x="58440" y="289756"/>
                    <a:pt x="60797" y="292584"/>
                    <a:pt x="60797" y="296354"/>
                  </a:cubicBezTo>
                  <a:lnTo>
                    <a:pt x="60797" y="302009"/>
                  </a:lnTo>
                  <a:cubicBezTo>
                    <a:pt x="60797" y="303895"/>
                    <a:pt x="61740" y="304837"/>
                    <a:pt x="63625" y="304837"/>
                  </a:cubicBezTo>
                  <a:lnTo>
                    <a:pt x="69280" y="304837"/>
                  </a:lnTo>
                  <a:cubicBezTo>
                    <a:pt x="73050" y="304837"/>
                    <a:pt x="74936" y="306722"/>
                    <a:pt x="74936" y="310493"/>
                  </a:cubicBezTo>
                  <a:cubicBezTo>
                    <a:pt x="74936" y="312378"/>
                    <a:pt x="73993" y="313320"/>
                    <a:pt x="72108" y="313320"/>
                  </a:cubicBezTo>
                  <a:lnTo>
                    <a:pt x="62211" y="313320"/>
                  </a:lnTo>
                  <a:cubicBezTo>
                    <a:pt x="60797" y="313320"/>
                    <a:pt x="59854" y="313556"/>
                    <a:pt x="59383" y="314027"/>
                  </a:cubicBezTo>
                  <a:cubicBezTo>
                    <a:pt x="58912" y="314499"/>
                    <a:pt x="59147" y="315206"/>
                    <a:pt x="60090" y="316148"/>
                  </a:cubicBezTo>
                  <a:cubicBezTo>
                    <a:pt x="60090" y="318505"/>
                    <a:pt x="65039" y="321332"/>
                    <a:pt x="74936" y="324631"/>
                  </a:cubicBezTo>
                  <a:cubicBezTo>
                    <a:pt x="78235" y="326517"/>
                    <a:pt x="78706" y="329109"/>
                    <a:pt x="76350" y="332408"/>
                  </a:cubicBezTo>
                  <a:cubicBezTo>
                    <a:pt x="90488" y="325810"/>
                    <a:pt x="98500" y="319447"/>
                    <a:pt x="100385" y="313320"/>
                  </a:cubicBezTo>
                  <a:cubicBezTo>
                    <a:pt x="99914" y="313320"/>
                    <a:pt x="98500" y="313320"/>
                    <a:pt x="96144" y="313320"/>
                  </a:cubicBezTo>
                  <a:cubicBezTo>
                    <a:pt x="92845" y="313792"/>
                    <a:pt x="90488" y="314027"/>
                    <a:pt x="89074" y="314027"/>
                  </a:cubicBezTo>
                  <a:cubicBezTo>
                    <a:pt x="88603" y="314027"/>
                    <a:pt x="88132" y="314027"/>
                    <a:pt x="87660" y="314027"/>
                  </a:cubicBezTo>
                  <a:cubicBezTo>
                    <a:pt x="82476" y="314970"/>
                    <a:pt x="79884" y="314970"/>
                    <a:pt x="79884" y="314027"/>
                  </a:cubicBezTo>
                  <a:cubicBezTo>
                    <a:pt x="78470" y="312142"/>
                    <a:pt x="78706" y="310021"/>
                    <a:pt x="80591" y="307665"/>
                  </a:cubicBezTo>
                  <a:cubicBezTo>
                    <a:pt x="83419" y="304366"/>
                    <a:pt x="85775" y="302952"/>
                    <a:pt x="87660" y="303423"/>
                  </a:cubicBezTo>
                  <a:cubicBezTo>
                    <a:pt x="90488" y="304366"/>
                    <a:pt x="93080" y="304837"/>
                    <a:pt x="95437" y="304837"/>
                  </a:cubicBezTo>
                  <a:cubicBezTo>
                    <a:pt x="98736" y="305780"/>
                    <a:pt x="100385" y="304837"/>
                    <a:pt x="100385" y="302009"/>
                  </a:cubicBezTo>
                  <a:cubicBezTo>
                    <a:pt x="100385" y="301538"/>
                    <a:pt x="100385" y="300360"/>
                    <a:pt x="100385" y="298475"/>
                  </a:cubicBezTo>
                  <a:cubicBezTo>
                    <a:pt x="99914" y="297061"/>
                    <a:pt x="99678" y="296118"/>
                    <a:pt x="99678" y="295647"/>
                  </a:cubicBezTo>
                  <a:cubicBezTo>
                    <a:pt x="97793" y="289049"/>
                    <a:pt x="99914" y="285514"/>
                    <a:pt x="106041" y="285043"/>
                  </a:cubicBezTo>
                  <a:close/>
                  <a:moveTo>
                    <a:pt x="118059" y="206499"/>
                  </a:moveTo>
                  <a:cubicBezTo>
                    <a:pt x="120886" y="205085"/>
                    <a:pt x="123714" y="205556"/>
                    <a:pt x="126542" y="207913"/>
                  </a:cubicBezTo>
                  <a:cubicBezTo>
                    <a:pt x="127249" y="209327"/>
                    <a:pt x="127366" y="210564"/>
                    <a:pt x="126895" y="211624"/>
                  </a:cubicBezTo>
                  <a:cubicBezTo>
                    <a:pt x="126424" y="212685"/>
                    <a:pt x="125364" y="213568"/>
                    <a:pt x="123714" y="214275"/>
                  </a:cubicBezTo>
                  <a:cubicBezTo>
                    <a:pt x="119472" y="215689"/>
                    <a:pt x="115702" y="216160"/>
                    <a:pt x="112403" y="215689"/>
                  </a:cubicBezTo>
                  <a:cubicBezTo>
                    <a:pt x="110047" y="214747"/>
                    <a:pt x="109575" y="213568"/>
                    <a:pt x="110989" y="212155"/>
                  </a:cubicBezTo>
                  <a:cubicBezTo>
                    <a:pt x="113817" y="211212"/>
                    <a:pt x="116173" y="209327"/>
                    <a:pt x="118059" y="206499"/>
                  </a:cubicBezTo>
                  <a:close/>
                  <a:moveTo>
                    <a:pt x="238163" y="176808"/>
                  </a:moveTo>
                  <a:cubicBezTo>
                    <a:pt x="240048" y="177279"/>
                    <a:pt x="241226" y="180107"/>
                    <a:pt x="241698" y="185291"/>
                  </a:cubicBezTo>
                  <a:cubicBezTo>
                    <a:pt x="243347" y="195895"/>
                    <a:pt x="243877" y="205144"/>
                    <a:pt x="243288" y="213038"/>
                  </a:cubicBezTo>
                  <a:cubicBezTo>
                    <a:pt x="242699" y="220932"/>
                    <a:pt x="240991" y="227471"/>
                    <a:pt x="238163" y="232656"/>
                  </a:cubicBezTo>
                  <a:cubicBezTo>
                    <a:pt x="234864" y="237369"/>
                    <a:pt x="230387" y="239254"/>
                    <a:pt x="224731" y="238311"/>
                  </a:cubicBezTo>
                  <a:cubicBezTo>
                    <a:pt x="217662" y="234541"/>
                    <a:pt x="215541" y="229828"/>
                    <a:pt x="218369" y="224172"/>
                  </a:cubicBezTo>
                  <a:cubicBezTo>
                    <a:pt x="226852" y="209562"/>
                    <a:pt x="231801" y="196838"/>
                    <a:pt x="233215" y="185998"/>
                  </a:cubicBezTo>
                  <a:cubicBezTo>
                    <a:pt x="234157" y="180342"/>
                    <a:pt x="235807" y="177279"/>
                    <a:pt x="238163" y="176808"/>
                  </a:cubicBezTo>
                  <a:close/>
                  <a:moveTo>
                    <a:pt x="57969" y="171859"/>
                  </a:moveTo>
                  <a:cubicBezTo>
                    <a:pt x="58440" y="171859"/>
                    <a:pt x="58912" y="171859"/>
                    <a:pt x="59383" y="171859"/>
                  </a:cubicBezTo>
                  <a:cubicBezTo>
                    <a:pt x="64096" y="172802"/>
                    <a:pt x="68809" y="173038"/>
                    <a:pt x="73522" y="172566"/>
                  </a:cubicBezTo>
                  <a:cubicBezTo>
                    <a:pt x="90959" y="171152"/>
                    <a:pt x="107455" y="171388"/>
                    <a:pt x="123007" y="173273"/>
                  </a:cubicBezTo>
                  <a:cubicBezTo>
                    <a:pt x="128191" y="177043"/>
                    <a:pt x="128663" y="179871"/>
                    <a:pt x="124421" y="181756"/>
                  </a:cubicBezTo>
                  <a:lnTo>
                    <a:pt x="101092" y="181756"/>
                  </a:lnTo>
                  <a:cubicBezTo>
                    <a:pt x="97793" y="181756"/>
                    <a:pt x="96144" y="183877"/>
                    <a:pt x="96144" y="188119"/>
                  </a:cubicBezTo>
                  <a:cubicBezTo>
                    <a:pt x="96144" y="192360"/>
                    <a:pt x="97793" y="194481"/>
                    <a:pt x="101092" y="194481"/>
                  </a:cubicBezTo>
                  <a:cubicBezTo>
                    <a:pt x="106748" y="194481"/>
                    <a:pt x="112167" y="194481"/>
                    <a:pt x="117352" y="194481"/>
                  </a:cubicBezTo>
                  <a:cubicBezTo>
                    <a:pt x="121122" y="194481"/>
                    <a:pt x="123478" y="195424"/>
                    <a:pt x="124421" y="197309"/>
                  </a:cubicBezTo>
                  <a:cubicBezTo>
                    <a:pt x="124892" y="199194"/>
                    <a:pt x="123478" y="200608"/>
                    <a:pt x="120179" y="201551"/>
                  </a:cubicBezTo>
                  <a:cubicBezTo>
                    <a:pt x="117352" y="202493"/>
                    <a:pt x="110754" y="202964"/>
                    <a:pt x="100385" y="202964"/>
                  </a:cubicBezTo>
                  <a:cubicBezTo>
                    <a:pt x="98500" y="202964"/>
                    <a:pt x="97557" y="203907"/>
                    <a:pt x="97557" y="205792"/>
                  </a:cubicBezTo>
                  <a:cubicBezTo>
                    <a:pt x="97086" y="213333"/>
                    <a:pt x="98500" y="217103"/>
                    <a:pt x="101799" y="217103"/>
                  </a:cubicBezTo>
                  <a:cubicBezTo>
                    <a:pt x="102742" y="217103"/>
                    <a:pt x="111696" y="217574"/>
                    <a:pt x="128663" y="218517"/>
                  </a:cubicBezTo>
                  <a:cubicBezTo>
                    <a:pt x="131962" y="219459"/>
                    <a:pt x="133375" y="221345"/>
                    <a:pt x="132904" y="224172"/>
                  </a:cubicBezTo>
                  <a:cubicBezTo>
                    <a:pt x="131962" y="227000"/>
                    <a:pt x="129605" y="228414"/>
                    <a:pt x="125835" y="228414"/>
                  </a:cubicBezTo>
                  <a:cubicBezTo>
                    <a:pt x="112639" y="228414"/>
                    <a:pt x="101563" y="228178"/>
                    <a:pt x="92609" y="227707"/>
                  </a:cubicBezTo>
                  <a:cubicBezTo>
                    <a:pt x="76585" y="226293"/>
                    <a:pt x="62446" y="227000"/>
                    <a:pt x="50193" y="229828"/>
                  </a:cubicBezTo>
                  <a:cubicBezTo>
                    <a:pt x="44066" y="230770"/>
                    <a:pt x="41710" y="228414"/>
                    <a:pt x="43124" y="222759"/>
                  </a:cubicBezTo>
                  <a:cubicBezTo>
                    <a:pt x="46423" y="217103"/>
                    <a:pt x="50900" y="214747"/>
                    <a:pt x="56555" y="215689"/>
                  </a:cubicBezTo>
                  <a:cubicBezTo>
                    <a:pt x="62682" y="216632"/>
                    <a:pt x="69044" y="217103"/>
                    <a:pt x="75643" y="217103"/>
                  </a:cubicBezTo>
                  <a:cubicBezTo>
                    <a:pt x="78470" y="217103"/>
                    <a:pt x="80120" y="215218"/>
                    <a:pt x="80591" y="211448"/>
                  </a:cubicBezTo>
                  <a:cubicBezTo>
                    <a:pt x="81534" y="206263"/>
                    <a:pt x="80120" y="203907"/>
                    <a:pt x="76350" y="204378"/>
                  </a:cubicBezTo>
                  <a:cubicBezTo>
                    <a:pt x="70694" y="204378"/>
                    <a:pt x="64096" y="204850"/>
                    <a:pt x="56555" y="205792"/>
                  </a:cubicBezTo>
                  <a:cubicBezTo>
                    <a:pt x="54199" y="206263"/>
                    <a:pt x="52785" y="206028"/>
                    <a:pt x="52314" y="205085"/>
                  </a:cubicBezTo>
                  <a:cubicBezTo>
                    <a:pt x="51842" y="203671"/>
                    <a:pt x="52314" y="201786"/>
                    <a:pt x="53728" y="199430"/>
                  </a:cubicBezTo>
                  <a:cubicBezTo>
                    <a:pt x="55613" y="195188"/>
                    <a:pt x="59383" y="193774"/>
                    <a:pt x="65039" y="195188"/>
                  </a:cubicBezTo>
                  <a:cubicBezTo>
                    <a:pt x="67395" y="195659"/>
                    <a:pt x="71165" y="195895"/>
                    <a:pt x="76350" y="195895"/>
                  </a:cubicBezTo>
                  <a:cubicBezTo>
                    <a:pt x="81062" y="195895"/>
                    <a:pt x="82948" y="193067"/>
                    <a:pt x="82005" y="187412"/>
                  </a:cubicBezTo>
                  <a:cubicBezTo>
                    <a:pt x="82005" y="184584"/>
                    <a:pt x="80120" y="183170"/>
                    <a:pt x="76350" y="183170"/>
                  </a:cubicBezTo>
                  <a:cubicBezTo>
                    <a:pt x="65510" y="183170"/>
                    <a:pt x="57262" y="183877"/>
                    <a:pt x="51607" y="185291"/>
                  </a:cubicBezTo>
                  <a:cubicBezTo>
                    <a:pt x="48779" y="185762"/>
                    <a:pt x="46894" y="185527"/>
                    <a:pt x="45951" y="184584"/>
                  </a:cubicBezTo>
                  <a:cubicBezTo>
                    <a:pt x="45480" y="183642"/>
                    <a:pt x="45716" y="181756"/>
                    <a:pt x="46658" y="178929"/>
                  </a:cubicBezTo>
                  <a:cubicBezTo>
                    <a:pt x="48543" y="173273"/>
                    <a:pt x="52314" y="170917"/>
                    <a:pt x="57969" y="171859"/>
                  </a:cubicBezTo>
                  <a:close/>
                  <a:moveTo>
                    <a:pt x="86247" y="163376"/>
                  </a:moveTo>
                  <a:cubicBezTo>
                    <a:pt x="66924" y="163847"/>
                    <a:pt x="54670" y="164319"/>
                    <a:pt x="49486" y="164790"/>
                  </a:cubicBezTo>
                  <a:cubicBezTo>
                    <a:pt x="39118" y="165261"/>
                    <a:pt x="34405" y="171388"/>
                    <a:pt x="35347" y="183170"/>
                  </a:cubicBezTo>
                  <a:lnTo>
                    <a:pt x="35347" y="224172"/>
                  </a:lnTo>
                  <a:cubicBezTo>
                    <a:pt x="34405" y="233598"/>
                    <a:pt x="38646" y="237840"/>
                    <a:pt x="48072" y="236897"/>
                  </a:cubicBezTo>
                  <a:cubicBezTo>
                    <a:pt x="67395" y="236897"/>
                    <a:pt x="80591" y="236897"/>
                    <a:pt x="87660" y="236897"/>
                  </a:cubicBezTo>
                  <a:cubicBezTo>
                    <a:pt x="96615" y="236897"/>
                    <a:pt x="103684" y="236897"/>
                    <a:pt x="108868" y="236897"/>
                  </a:cubicBezTo>
                  <a:cubicBezTo>
                    <a:pt x="119708" y="236897"/>
                    <a:pt x="127249" y="236662"/>
                    <a:pt x="131490" y="236190"/>
                  </a:cubicBezTo>
                  <a:cubicBezTo>
                    <a:pt x="137146" y="236662"/>
                    <a:pt x="139974" y="234069"/>
                    <a:pt x="139974" y="228414"/>
                  </a:cubicBezTo>
                  <a:cubicBezTo>
                    <a:pt x="140445" y="223701"/>
                    <a:pt x="140916" y="217339"/>
                    <a:pt x="141387" y="209327"/>
                  </a:cubicBezTo>
                  <a:cubicBezTo>
                    <a:pt x="141387" y="203200"/>
                    <a:pt x="141387" y="191653"/>
                    <a:pt x="141387" y="174687"/>
                  </a:cubicBezTo>
                  <a:cubicBezTo>
                    <a:pt x="141387" y="169032"/>
                    <a:pt x="138560" y="165733"/>
                    <a:pt x="132904" y="164790"/>
                  </a:cubicBezTo>
                  <a:cubicBezTo>
                    <a:pt x="121122" y="164319"/>
                    <a:pt x="105569" y="163847"/>
                    <a:pt x="86247" y="163376"/>
                  </a:cubicBezTo>
                  <a:close/>
                  <a:moveTo>
                    <a:pt x="22092" y="149768"/>
                  </a:moveTo>
                  <a:cubicBezTo>
                    <a:pt x="24802" y="147765"/>
                    <a:pt x="28985" y="147824"/>
                    <a:pt x="34640" y="149944"/>
                  </a:cubicBezTo>
                  <a:cubicBezTo>
                    <a:pt x="39825" y="152772"/>
                    <a:pt x="53963" y="154422"/>
                    <a:pt x="77056" y="154893"/>
                  </a:cubicBezTo>
                  <a:cubicBezTo>
                    <a:pt x="101092" y="155364"/>
                    <a:pt x="122536" y="154657"/>
                    <a:pt x="141387" y="152772"/>
                  </a:cubicBezTo>
                  <a:cubicBezTo>
                    <a:pt x="151284" y="151712"/>
                    <a:pt x="156940" y="153965"/>
                    <a:pt x="158354" y="159532"/>
                  </a:cubicBezTo>
                  <a:cubicBezTo>
                    <a:pt x="158825" y="161388"/>
                    <a:pt x="158825" y="163612"/>
                    <a:pt x="158354" y="166204"/>
                  </a:cubicBezTo>
                  <a:cubicBezTo>
                    <a:pt x="155055" y="184584"/>
                    <a:pt x="154583" y="208149"/>
                    <a:pt x="156940" y="236897"/>
                  </a:cubicBezTo>
                  <a:cubicBezTo>
                    <a:pt x="157882" y="248679"/>
                    <a:pt x="152698" y="253628"/>
                    <a:pt x="141387" y="251743"/>
                  </a:cubicBezTo>
                  <a:cubicBezTo>
                    <a:pt x="131962" y="248915"/>
                    <a:pt x="114288" y="247501"/>
                    <a:pt x="88367" y="247501"/>
                  </a:cubicBezTo>
                  <a:cubicBezTo>
                    <a:pt x="63389" y="247501"/>
                    <a:pt x="45716" y="248915"/>
                    <a:pt x="35347" y="251743"/>
                  </a:cubicBezTo>
                  <a:cubicBezTo>
                    <a:pt x="24508" y="255042"/>
                    <a:pt x="19324" y="250800"/>
                    <a:pt x="19795" y="239018"/>
                  </a:cubicBezTo>
                  <a:cubicBezTo>
                    <a:pt x="22151" y="214982"/>
                    <a:pt x="21680" y="189297"/>
                    <a:pt x="18381" y="161962"/>
                  </a:cubicBezTo>
                  <a:cubicBezTo>
                    <a:pt x="18146" y="155835"/>
                    <a:pt x="19383" y="151771"/>
                    <a:pt x="22092" y="149768"/>
                  </a:cubicBezTo>
                  <a:close/>
                  <a:moveTo>
                    <a:pt x="310270" y="149237"/>
                  </a:moveTo>
                  <a:cubicBezTo>
                    <a:pt x="313098" y="148295"/>
                    <a:pt x="316397" y="149709"/>
                    <a:pt x="320167" y="153479"/>
                  </a:cubicBezTo>
                  <a:cubicBezTo>
                    <a:pt x="326294" y="160548"/>
                    <a:pt x="326530" y="167618"/>
                    <a:pt x="320874" y="174687"/>
                  </a:cubicBezTo>
                  <a:cubicBezTo>
                    <a:pt x="315219" y="180342"/>
                    <a:pt x="305322" y="188826"/>
                    <a:pt x="291183" y="200137"/>
                  </a:cubicBezTo>
                  <a:cubicBezTo>
                    <a:pt x="299666" y="205321"/>
                    <a:pt x="306736" y="208620"/>
                    <a:pt x="312391" y="210034"/>
                  </a:cubicBezTo>
                  <a:cubicBezTo>
                    <a:pt x="324645" y="201079"/>
                    <a:pt x="332657" y="188826"/>
                    <a:pt x="336427" y="173273"/>
                  </a:cubicBezTo>
                  <a:cubicBezTo>
                    <a:pt x="338783" y="161962"/>
                    <a:pt x="343261" y="158899"/>
                    <a:pt x="349859" y="164083"/>
                  </a:cubicBezTo>
                  <a:cubicBezTo>
                    <a:pt x="358342" y="169267"/>
                    <a:pt x="358577" y="177043"/>
                    <a:pt x="350566" y="187412"/>
                  </a:cubicBezTo>
                  <a:cubicBezTo>
                    <a:pt x="344439" y="196838"/>
                    <a:pt x="333128" y="205321"/>
                    <a:pt x="316633" y="212861"/>
                  </a:cubicBezTo>
                  <a:cubicBezTo>
                    <a:pt x="341140" y="222759"/>
                    <a:pt x="363290" y="225586"/>
                    <a:pt x="383084" y="221345"/>
                  </a:cubicBezTo>
                  <a:cubicBezTo>
                    <a:pt x="386855" y="220402"/>
                    <a:pt x="389211" y="220402"/>
                    <a:pt x="390154" y="221345"/>
                  </a:cubicBezTo>
                  <a:cubicBezTo>
                    <a:pt x="390625" y="222287"/>
                    <a:pt x="389918" y="224408"/>
                    <a:pt x="388033" y="227707"/>
                  </a:cubicBezTo>
                  <a:cubicBezTo>
                    <a:pt x="374366" y="256927"/>
                    <a:pt x="354336" y="261876"/>
                    <a:pt x="327944" y="242553"/>
                  </a:cubicBezTo>
                  <a:cubicBezTo>
                    <a:pt x="311449" y="231242"/>
                    <a:pt x="295425" y="219931"/>
                    <a:pt x="279872" y="208620"/>
                  </a:cubicBezTo>
                  <a:cubicBezTo>
                    <a:pt x="269975" y="201079"/>
                    <a:pt x="263848" y="198487"/>
                    <a:pt x="261492" y="200844"/>
                  </a:cubicBezTo>
                  <a:cubicBezTo>
                    <a:pt x="259607" y="201315"/>
                    <a:pt x="258193" y="201315"/>
                    <a:pt x="257250" y="200844"/>
                  </a:cubicBezTo>
                  <a:cubicBezTo>
                    <a:pt x="256779" y="199901"/>
                    <a:pt x="257015" y="198487"/>
                    <a:pt x="257957" y="196602"/>
                  </a:cubicBezTo>
                  <a:cubicBezTo>
                    <a:pt x="259371" y="193303"/>
                    <a:pt x="259135" y="189297"/>
                    <a:pt x="257250" y="184584"/>
                  </a:cubicBezTo>
                  <a:cubicBezTo>
                    <a:pt x="256308" y="181285"/>
                    <a:pt x="257957" y="178929"/>
                    <a:pt x="262199" y="177515"/>
                  </a:cubicBezTo>
                  <a:cubicBezTo>
                    <a:pt x="265498" y="177043"/>
                    <a:pt x="268090" y="178457"/>
                    <a:pt x="269975" y="181756"/>
                  </a:cubicBezTo>
                  <a:cubicBezTo>
                    <a:pt x="273745" y="187883"/>
                    <a:pt x="279401" y="193067"/>
                    <a:pt x="286942" y="197309"/>
                  </a:cubicBezTo>
                  <a:cubicBezTo>
                    <a:pt x="295425" y="190240"/>
                    <a:pt x="301080" y="177515"/>
                    <a:pt x="303908" y="159134"/>
                  </a:cubicBezTo>
                  <a:cubicBezTo>
                    <a:pt x="304851" y="153950"/>
                    <a:pt x="306971" y="150651"/>
                    <a:pt x="310270" y="149237"/>
                  </a:cubicBezTo>
                  <a:close/>
                  <a:moveTo>
                    <a:pt x="326176" y="66098"/>
                  </a:moveTo>
                  <a:cubicBezTo>
                    <a:pt x="322171" y="65391"/>
                    <a:pt x="315690" y="65745"/>
                    <a:pt x="306736" y="67159"/>
                  </a:cubicBezTo>
                  <a:cubicBezTo>
                    <a:pt x="300138" y="67630"/>
                    <a:pt x="297310" y="70458"/>
                    <a:pt x="298252" y="75642"/>
                  </a:cubicBezTo>
                  <a:cubicBezTo>
                    <a:pt x="298252" y="80355"/>
                    <a:pt x="300138" y="82711"/>
                    <a:pt x="303908" y="82711"/>
                  </a:cubicBezTo>
                  <a:cubicBezTo>
                    <a:pt x="318047" y="82711"/>
                    <a:pt x="326530" y="82240"/>
                    <a:pt x="329358" y="81297"/>
                  </a:cubicBezTo>
                  <a:cubicBezTo>
                    <a:pt x="330300" y="81297"/>
                    <a:pt x="330771" y="77998"/>
                    <a:pt x="330771" y="71400"/>
                  </a:cubicBezTo>
                  <a:cubicBezTo>
                    <a:pt x="331714" y="68573"/>
                    <a:pt x="330182" y="66805"/>
                    <a:pt x="326176" y="66098"/>
                  </a:cubicBezTo>
                  <a:close/>
                  <a:moveTo>
                    <a:pt x="333599" y="55848"/>
                  </a:moveTo>
                  <a:cubicBezTo>
                    <a:pt x="342554" y="53491"/>
                    <a:pt x="346795" y="56319"/>
                    <a:pt x="346324" y="64331"/>
                  </a:cubicBezTo>
                  <a:cubicBezTo>
                    <a:pt x="344910" y="70458"/>
                    <a:pt x="344910" y="77056"/>
                    <a:pt x="346324" y="84125"/>
                  </a:cubicBezTo>
                  <a:cubicBezTo>
                    <a:pt x="347267" y="93080"/>
                    <a:pt x="343261" y="96614"/>
                    <a:pt x="334306" y="94729"/>
                  </a:cubicBezTo>
                  <a:cubicBezTo>
                    <a:pt x="323938" y="91901"/>
                    <a:pt x="311920" y="92137"/>
                    <a:pt x="298252" y="95436"/>
                  </a:cubicBezTo>
                  <a:cubicBezTo>
                    <a:pt x="289298" y="98264"/>
                    <a:pt x="284585" y="95907"/>
                    <a:pt x="284114" y="88367"/>
                  </a:cubicBezTo>
                  <a:cubicBezTo>
                    <a:pt x="284585" y="81297"/>
                    <a:pt x="283642" y="73992"/>
                    <a:pt x="281286" y="66452"/>
                  </a:cubicBezTo>
                  <a:cubicBezTo>
                    <a:pt x="281286" y="56083"/>
                    <a:pt x="286706" y="52784"/>
                    <a:pt x="297546" y="56555"/>
                  </a:cubicBezTo>
                  <a:cubicBezTo>
                    <a:pt x="298488" y="57026"/>
                    <a:pt x="300138" y="57262"/>
                    <a:pt x="302494" y="57262"/>
                  </a:cubicBezTo>
                  <a:cubicBezTo>
                    <a:pt x="314276" y="55376"/>
                    <a:pt x="322524" y="55141"/>
                    <a:pt x="327237" y="56555"/>
                  </a:cubicBezTo>
                  <a:cubicBezTo>
                    <a:pt x="330064" y="57497"/>
                    <a:pt x="332185" y="57262"/>
                    <a:pt x="333599" y="55848"/>
                  </a:cubicBezTo>
                  <a:close/>
                  <a:moveTo>
                    <a:pt x="43124" y="36761"/>
                  </a:moveTo>
                  <a:cubicBezTo>
                    <a:pt x="36526" y="36761"/>
                    <a:pt x="33227" y="38881"/>
                    <a:pt x="33227" y="43123"/>
                  </a:cubicBezTo>
                  <a:cubicBezTo>
                    <a:pt x="33227" y="45951"/>
                    <a:pt x="33227" y="50428"/>
                    <a:pt x="33227" y="56555"/>
                  </a:cubicBezTo>
                  <a:cubicBezTo>
                    <a:pt x="33227" y="58911"/>
                    <a:pt x="35112" y="60089"/>
                    <a:pt x="38882" y="60089"/>
                  </a:cubicBezTo>
                  <a:cubicBezTo>
                    <a:pt x="53021" y="60089"/>
                    <a:pt x="63860" y="59382"/>
                    <a:pt x="71401" y="57969"/>
                  </a:cubicBezTo>
                  <a:cubicBezTo>
                    <a:pt x="74229" y="57969"/>
                    <a:pt x="75643" y="56319"/>
                    <a:pt x="75643" y="53020"/>
                  </a:cubicBezTo>
                  <a:cubicBezTo>
                    <a:pt x="75643" y="49250"/>
                    <a:pt x="75643" y="45715"/>
                    <a:pt x="75643" y="42416"/>
                  </a:cubicBezTo>
                  <a:cubicBezTo>
                    <a:pt x="75643" y="38646"/>
                    <a:pt x="73757" y="36761"/>
                    <a:pt x="69987" y="36761"/>
                  </a:cubicBezTo>
                  <a:cubicBezTo>
                    <a:pt x="60561" y="36761"/>
                    <a:pt x="51607" y="36761"/>
                    <a:pt x="43124" y="36761"/>
                  </a:cubicBezTo>
                  <a:close/>
                  <a:moveTo>
                    <a:pt x="299666" y="34640"/>
                  </a:moveTo>
                  <a:cubicBezTo>
                    <a:pt x="314276" y="34640"/>
                    <a:pt x="328886" y="34640"/>
                    <a:pt x="343496" y="34640"/>
                  </a:cubicBezTo>
                  <a:cubicBezTo>
                    <a:pt x="347267" y="34640"/>
                    <a:pt x="349623" y="36054"/>
                    <a:pt x="350566" y="38881"/>
                  </a:cubicBezTo>
                  <a:cubicBezTo>
                    <a:pt x="351508" y="41709"/>
                    <a:pt x="350094" y="43123"/>
                    <a:pt x="346324" y="43123"/>
                  </a:cubicBezTo>
                  <a:cubicBezTo>
                    <a:pt x="325587" y="42652"/>
                    <a:pt x="306264" y="43594"/>
                    <a:pt x="288355" y="45951"/>
                  </a:cubicBezTo>
                  <a:cubicBezTo>
                    <a:pt x="285528" y="46422"/>
                    <a:pt x="283407" y="45715"/>
                    <a:pt x="281993" y="43830"/>
                  </a:cubicBezTo>
                  <a:cubicBezTo>
                    <a:pt x="280579" y="41473"/>
                    <a:pt x="280815" y="39117"/>
                    <a:pt x="282700" y="36761"/>
                  </a:cubicBezTo>
                  <a:cubicBezTo>
                    <a:pt x="287884" y="32990"/>
                    <a:pt x="293540" y="32283"/>
                    <a:pt x="299666" y="34640"/>
                  </a:cubicBezTo>
                  <a:close/>
                  <a:moveTo>
                    <a:pt x="118059" y="34640"/>
                  </a:moveTo>
                  <a:cubicBezTo>
                    <a:pt x="110989" y="35111"/>
                    <a:pt x="105334" y="35347"/>
                    <a:pt x="101092" y="35347"/>
                  </a:cubicBezTo>
                  <a:cubicBezTo>
                    <a:pt x="95437" y="34875"/>
                    <a:pt x="93080" y="36761"/>
                    <a:pt x="94023" y="41002"/>
                  </a:cubicBezTo>
                  <a:cubicBezTo>
                    <a:pt x="94023" y="43359"/>
                    <a:pt x="94023" y="47365"/>
                    <a:pt x="94023" y="53020"/>
                  </a:cubicBezTo>
                  <a:cubicBezTo>
                    <a:pt x="93552" y="55376"/>
                    <a:pt x="95201" y="56790"/>
                    <a:pt x="98971" y="57262"/>
                  </a:cubicBezTo>
                  <a:cubicBezTo>
                    <a:pt x="107926" y="58676"/>
                    <a:pt x="117587" y="59382"/>
                    <a:pt x="127956" y="59382"/>
                  </a:cubicBezTo>
                  <a:cubicBezTo>
                    <a:pt x="134082" y="59854"/>
                    <a:pt x="137381" y="57262"/>
                    <a:pt x="137853" y="51606"/>
                  </a:cubicBezTo>
                  <a:cubicBezTo>
                    <a:pt x="137853" y="47365"/>
                    <a:pt x="137853" y="43359"/>
                    <a:pt x="137853" y="39588"/>
                  </a:cubicBezTo>
                  <a:cubicBezTo>
                    <a:pt x="137381" y="35818"/>
                    <a:pt x="134082" y="34168"/>
                    <a:pt x="127956" y="34640"/>
                  </a:cubicBezTo>
                  <a:cubicBezTo>
                    <a:pt x="126070" y="34640"/>
                    <a:pt x="122771" y="34640"/>
                    <a:pt x="118059" y="34640"/>
                  </a:cubicBezTo>
                  <a:close/>
                  <a:moveTo>
                    <a:pt x="264320" y="9190"/>
                  </a:moveTo>
                  <a:cubicBezTo>
                    <a:pt x="268090" y="11547"/>
                    <a:pt x="270918" y="12489"/>
                    <a:pt x="272803" y="12018"/>
                  </a:cubicBezTo>
                  <a:cubicBezTo>
                    <a:pt x="296367" y="10133"/>
                    <a:pt x="323702" y="10133"/>
                    <a:pt x="354807" y="12018"/>
                  </a:cubicBezTo>
                  <a:cubicBezTo>
                    <a:pt x="358106" y="12018"/>
                    <a:pt x="360463" y="11547"/>
                    <a:pt x="361876" y="10604"/>
                  </a:cubicBezTo>
                  <a:cubicBezTo>
                    <a:pt x="371302" y="7776"/>
                    <a:pt x="376015" y="11547"/>
                    <a:pt x="376015" y="21915"/>
                  </a:cubicBezTo>
                  <a:cubicBezTo>
                    <a:pt x="373659" y="40767"/>
                    <a:pt x="374601" y="66216"/>
                    <a:pt x="378843" y="98264"/>
                  </a:cubicBezTo>
                  <a:cubicBezTo>
                    <a:pt x="380257" y="106276"/>
                    <a:pt x="377193" y="110989"/>
                    <a:pt x="369653" y="112402"/>
                  </a:cubicBezTo>
                  <a:cubicBezTo>
                    <a:pt x="363055" y="113345"/>
                    <a:pt x="359520" y="111460"/>
                    <a:pt x="359049" y="106747"/>
                  </a:cubicBezTo>
                  <a:cubicBezTo>
                    <a:pt x="359049" y="78941"/>
                    <a:pt x="359049" y="61268"/>
                    <a:pt x="359049" y="53727"/>
                  </a:cubicBezTo>
                  <a:cubicBezTo>
                    <a:pt x="358577" y="43359"/>
                    <a:pt x="358106" y="34640"/>
                    <a:pt x="357635" y="27570"/>
                  </a:cubicBezTo>
                  <a:cubicBezTo>
                    <a:pt x="357164" y="25214"/>
                    <a:pt x="355278" y="23800"/>
                    <a:pt x="351979" y="23329"/>
                  </a:cubicBezTo>
                  <a:cubicBezTo>
                    <a:pt x="332657" y="23329"/>
                    <a:pt x="320167" y="23329"/>
                    <a:pt x="314512" y="23329"/>
                  </a:cubicBezTo>
                  <a:cubicBezTo>
                    <a:pt x="307443" y="23800"/>
                    <a:pt x="297781" y="24271"/>
                    <a:pt x="285528" y="24743"/>
                  </a:cubicBezTo>
                  <a:cubicBezTo>
                    <a:pt x="274217" y="25214"/>
                    <a:pt x="269033" y="28513"/>
                    <a:pt x="269975" y="34640"/>
                  </a:cubicBezTo>
                  <a:cubicBezTo>
                    <a:pt x="270446" y="54905"/>
                    <a:pt x="270211" y="68101"/>
                    <a:pt x="269268" y="74228"/>
                  </a:cubicBezTo>
                  <a:cubicBezTo>
                    <a:pt x="268797" y="81297"/>
                    <a:pt x="266912" y="87660"/>
                    <a:pt x="263613" y="93315"/>
                  </a:cubicBezTo>
                  <a:cubicBezTo>
                    <a:pt x="252302" y="110282"/>
                    <a:pt x="239813" y="112402"/>
                    <a:pt x="226145" y="99678"/>
                  </a:cubicBezTo>
                  <a:cubicBezTo>
                    <a:pt x="224731" y="97792"/>
                    <a:pt x="224260" y="96379"/>
                    <a:pt x="224731" y="95436"/>
                  </a:cubicBezTo>
                  <a:cubicBezTo>
                    <a:pt x="225203" y="94022"/>
                    <a:pt x="226617" y="93315"/>
                    <a:pt x="228973" y="93315"/>
                  </a:cubicBezTo>
                  <a:cubicBezTo>
                    <a:pt x="246411" y="89545"/>
                    <a:pt x="255365" y="77056"/>
                    <a:pt x="255836" y="55848"/>
                  </a:cubicBezTo>
                  <a:cubicBezTo>
                    <a:pt x="255836" y="44537"/>
                    <a:pt x="255601" y="37703"/>
                    <a:pt x="255130" y="35347"/>
                  </a:cubicBezTo>
                  <a:cubicBezTo>
                    <a:pt x="255130" y="32048"/>
                    <a:pt x="254187" y="28277"/>
                    <a:pt x="252302" y="24036"/>
                  </a:cubicBezTo>
                  <a:cubicBezTo>
                    <a:pt x="250417" y="11311"/>
                    <a:pt x="254423" y="6362"/>
                    <a:pt x="264320" y="9190"/>
                  </a:cubicBezTo>
                  <a:close/>
                  <a:moveTo>
                    <a:pt x="82712" y="0"/>
                  </a:moveTo>
                  <a:cubicBezTo>
                    <a:pt x="89781" y="471"/>
                    <a:pt x="93552" y="3770"/>
                    <a:pt x="94023" y="9897"/>
                  </a:cubicBezTo>
                  <a:cubicBezTo>
                    <a:pt x="94023" y="13196"/>
                    <a:pt x="94023" y="16495"/>
                    <a:pt x="94023" y="19794"/>
                  </a:cubicBezTo>
                  <a:cubicBezTo>
                    <a:pt x="94023" y="24036"/>
                    <a:pt x="95908" y="25921"/>
                    <a:pt x="99678" y="25450"/>
                  </a:cubicBezTo>
                  <a:cubicBezTo>
                    <a:pt x="120415" y="25921"/>
                    <a:pt x="134082" y="24507"/>
                    <a:pt x="140680" y="21208"/>
                  </a:cubicBezTo>
                  <a:cubicBezTo>
                    <a:pt x="148692" y="20737"/>
                    <a:pt x="153405" y="24507"/>
                    <a:pt x="154819" y="32519"/>
                  </a:cubicBezTo>
                  <a:cubicBezTo>
                    <a:pt x="154819" y="36761"/>
                    <a:pt x="154583" y="43359"/>
                    <a:pt x="154112" y="52313"/>
                  </a:cubicBezTo>
                  <a:cubicBezTo>
                    <a:pt x="153641" y="60325"/>
                    <a:pt x="153405" y="65980"/>
                    <a:pt x="153405" y="69280"/>
                  </a:cubicBezTo>
                  <a:cubicBezTo>
                    <a:pt x="152463" y="77763"/>
                    <a:pt x="147278" y="80119"/>
                    <a:pt x="137853" y="76349"/>
                  </a:cubicBezTo>
                  <a:cubicBezTo>
                    <a:pt x="130312" y="72579"/>
                    <a:pt x="119944" y="70458"/>
                    <a:pt x="106748" y="69986"/>
                  </a:cubicBezTo>
                  <a:cubicBezTo>
                    <a:pt x="97322" y="69986"/>
                    <a:pt x="93080" y="71872"/>
                    <a:pt x="94023" y="75642"/>
                  </a:cubicBezTo>
                  <a:cubicBezTo>
                    <a:pt x="94023" y="76584"/>
                    <a:pt x="94023" y="78941"/>
                    <a:pt x="94023" y="82711"/>
                  </a:cubicBezTo>
                  <a:cubicBezTo>
                    <a:pt x="94494" y="91666"/>
                    <a:pt x="94730" y="97792"/>
                    <a:pt x="94730" y="101092"/>
                  </a:cubicBezTo>
                  <a:cubicBezTo>
                    <a:pt x="94730" y="108632"/>
                    <a:pt x="90959" y="112874"/>
                    <a:pt x="83419" y="113816"/>
                  </a:cubicBezTo>
                  <a:cubicBezTo>
                    <a:pt x="78235" y="114288"/>
                    <a:pt x="75407" y="112402"/>
                    <a:pt x="74936" y="108161"/>
                  </a:cubicBezTo>
                  <a:cubicBezTo>
                    <a:pt x="75407" y="100620"/>
                    <a:pt x="75643" y="89781"/>
                    <a:pt x="75643" y="75642"/>
                  </a:cubicBezTo>
                  <a:cubicBezTo>
                    <a:pt x="76114" y="69986"/>
                    <a:pt x="69044" y="68573"/>
                    <a:pt x="54435" y="71400"/>
                  </a:cubicBezTo>
                  <a:cubicBezTo>
                    <a:pt x="47365" y="72814"/>
                    <a:pt x="40767" y="74935"/>
                    <a:pt x="34640" y="77763"/>
                  </a:cubicBezTo>
                  <a:cubicBezTo>
                    <a:pt x="24272" y="82947"/>
                    <a:pt x="19088" y="81533"/>
                    <a:pt x="19088" y="73521"/>
                  </a:cubicBezTo>
                  <a:cubicBezTo>
                    <a:pt x="19088" y="71636"/>
                    <a:pt x="18852" y="68573"/>
                    <a:pt x="18381" y="64331"/>
                  </a:cubicBezTo>
                  <a:cubicBezTo>
                    <a:pt x="17910" y="47836"/>
                    <a:pt x="17203" y="36761"/>
                    <a:pt x="16260" y="31105"/>
                  </a:cubicBezTo>
                  <a:cubicBezTo>
                    <a:pt x="15789" y="23564"/>
                    <a:pt x="19795" y="21208"/>
                    <a:pt x="28278" y="24036"/>
                  </a:cubicBezTo>
                  <a:cubicBezTo>
                    <a:pt x="41003" y="27335"/>
                    <a:pt x="54906" y="27806"/>
                    <a:pt x="69987" y="25450"/>
                  </a:cubicBezTo>
                  <a:cubicBezTo>
                    <a:pt x="72815" y="25450"/>
                    <a:pt x="74229" y="23564"/>
                    <a:pt x="74229" y="19794"/>
                  </a:cubicBezTo>
                  <a:cubicBezTo>
                    <a:pt x="74229" y="15553"/>
                    <a:pt x="74229" y="10840"/>
                    <a:pt x="74229" y="5655"/>
                  </a:cubicBezTo>
                  <a:cubicBezTo>
                    <a:pt x="74700" y="1885"/>
                    <a:pt x="77528" y="0"/>
                    <a:pt x="827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-30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隶书简体" panose="03000509000000000000" pitchFamily="65" charset="-122"/>
                <a:ea typeface="方正隶书简体" panose="03000509000000000000" pitchFamily="65" charset="-122"/>
                <a:cs typeface="+mn-cs"/>
              </a:endParaRPr>
            </a:p>
          </p:txBody>
        </p:sp>
        <p:sp>
          <p:nvSpPr>
            <p:cNvPr id="6162" name="Freeform 29"/>
            <p:cNvSpPr/>
            <p:nvPr/>
          </p:nvSpPr>
          <p:spPr>
            <a:xfrm>
              <a:off x="-3904912" y="1482687"/>
              <a:ext cx="979908" cy="875642"/>
            </a:xfrm>
            <a:custGeom>
              <a:avLst/>
              <a:gdLst/>
              <a:ahLst/>
              <a:cxnLst>
                <a:cxn ang="0">
                  <a:pos x="418546" y="7818"/>
                </a:cxn>
                <a:cxn ang="0">
                  <a:pos x="653098" y="556137"/>
                </a:cxn>
                <a:cxn ang="0">
                  <a:pos x="379454" y="281456"/>
                </a:cxn>
                <a:cxn ang="0">
                  <a:pos x="483699" y="176692"/>
                </a:cxn>
                <a:cxn ang="0">
                  <a:pos x="418546" y="112061"/>
                </a:cxn>
                <a:cxn ang="0">
                  <a:pos x="286154" y="139165"/>
                </a:cxn>
                <a:cxn ang="0">
                  <a:pos x="78184" y="347130"/>
                </a:cxn>
                <a:cxn ang="0">
                  <a:pos x="195982" y="463882"/>
                </a:cxn>
                <a:cxn ang="0">
                  <a:pos x="274687" y="386221"/>
                </a:cxn>
                <a:cxn ang="0">
                  <a:pos x="548331" y="659859"/>
                </a:cxn>
                <a:cxn ang="0">
                  <a:pos x="91736" y="568125"/>
                </a:cxn>
                <a:cxn ang="0">
                  <a:pos x="25540" y="634319"/>
                </a:cxn>
                <a:cxn ang="0">
                  <a:pos x="82875" y="707289"/>
                </a:cxn>
                <a:cxn ang="0">
                  <a:pos x="75057" y="714586"/>
                </a:cxn>
                <a:cxn ang="0">
                  <a:pos x="63590" y="712502"/>
                </a:cxn>
                <a:cxn ang="0">
                  <a:pos x="0" y="778696"/>
                </a:cxn>
                <a:cxn ang="0">
                  <a:pos x="64111" y="842284"/>
                </a:cxn>
                <a:cxn ang="0">
                  <a:pos x="129786" y="778175"/>
                </a:cxn>
                <a:cxn ang="0">
                  <a:pos x="127701" y="766187"/>
                </a:cxn>
                <a:cxn ang="0">
                  <a:pos x="138125" y="756284"/>
                </a:cxn>
                <a:cxn ang="0">
                  <a:pos x="654141" y="764623"/>
                </a:cxn>
                <a:cxn ang="0">
                  <a:pos x="730761" y="841763"/>
                </a:cxn>
                <a:cxn ang="0">
                  <a:pos x="835528" y="738041"/>
                </a:cxn>
                <a:cxn ang="0">
                  <a:pos x="758386" y="660380"/>
                </a:cxn>
                <a:cxn ang="0">
                  <a:pos x="418546" y="7818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blipFill rotWithShape="1">
              <a:blip r:embed="rId12" cstate="print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425385" y="927100"/>
            <a:ext cx="94602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3192464"/>
            <a:ext cx="12190413" cy="3665537"/>
          </a:xfrm>
          <a:prstGeom prst="rect">
            <a:avLst/>
          </a:prstGeom>
          <a:gradFill flip="none" rotWithShape="1">
            <a:gsLst>
              <a:gs pos="1000">
                <a:srgbClr val="FFFAF9">
                  <a:alpha val="0"/>
                </a:srgbClr>
              </a:gs>
              <a:gs pos="63000">
                <a:schemeClr val="accent2">
                  <a:alpha val="89000"/>
                  <a:lumMod val="13000"/>
                  <a:lumOff val="8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591300"/>
            <a:ext cx="12190413" cy="266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175" name="组合 45"/>
          <p:cNvGrpSpPr/>
          <p:nvPr/>
        </p:nvGrpSpPr>
        <p:grpSpPr>
          <a:xfrm>
            <a:off x="232803" y="238125"/>
            <a:ext cx="1906869" cy="693738"/>
            <a:chOff x="-8663956" y="1237132"/>
            <a:chExt cx="6348719" cy="2307093"/>
          </a:xfrm>
        </p:grpSpPr>
        <p:grpSp>
          <p:nvGrpSpPr>
            <p:cNvPr id="11" name="PA_组合 52"/>
            <p:cNvGrpSpPr/>
            <p:nvPr>
              <p:custDataLst>
                <p:tags r:id="rId3"/>
              </p:custDataLst>
            </p:nvPr>
          </p:nvGrpSpPr>
          <p:grpSpPr>
            <a:xfrm>
              <a:off x="-3239919" y="2289623"/>
              <a:ext cx="682555" cy="252505"/>
              <a:chOff x="3378772" y="3087132"/>
              <a:chExt cx="2435711" cy="954266"/>
            </a:xfrm>
            <a:solidFill>
              <a:srgbClr val="C00000"/>
            </a:solidFill>
            <a:effectLst/>
          </p:grpSpPr>
          <p:sp>
            <p:nvSpPr>
              <p:cNvPr id="20" name="Freeform 24"/>
              <p:cNvSpPr/>
              <p:nvPr/>
            </p:nvSpPr>
            <p:spPr bwMode="auto">
              <a:xfrm rot="625348">
                <a:off x="3378772" y="3087132"/>
                <a:ext cx="1625601" cy="920749"/>
              </a:xfrm>
              <a:custGeom>
                <a:avLst/>
                <a:gdLst>
                  <a:gd name="T0" fmla="*/ 744 w 1024"/>
                  <a:gd name="T1" fmla="*/ 188 h 580"/>
                  <a:gd name="T2" fmla="*/ 744 w 1024"/>
                  <a:gd name="T3" fmla="*/ 236 h 580"/>
                  <a:gd name="T4" fmla="*/ 710 w 1024"/>
                  <a:gd name="T5" fmla="*/ 280 h 580"/>
                  <a:gd name="T6" fmla="*/ 614 w 1024"/>
                  <a:gd name="T7" fmla="*/ 324 h 580"/>
                  <a:gd name="T8" fmla="*/ 508 w 1024"/>
                  <a:gd name="T9" fmla="*/ 348 h 580"/>
                  <a:gd name="T10" fmla="*/ 428 w 1024"/>
                  <a:gd name="T11" fmla="*/ 340 h 580"/>
                  <a:gd name="T12" fmla="*/ 378 w 1024"/>
                  <a:gd name="T13" fmla="*/ 316 h 580"/>
                  <a:gd name="T14" fmla="*/ 342 w 1024"/>
                  <a:gd name="T15" fmla="*/ 268 h 580"/>
                  <a:gd name="T16" fmla="*/ 346 w 1024"/>
                  <a:gd name="T17" fmla="*/ 222 h 580"/>
                  <a:gd name="T18" fmla="*/ 390 w 1024"/>
                  <a:gd name="T19" fmla="*/ 170 h 580"/>
                  <a:gd name="T20" fmla="*/ 414 w 1024"/>
                  <a:gd name="T21" fmla="*/ 122 h 580"/>
                  <a:gd name="T22" fmla="*/ 442 w 1024"/>
                  <a:gd name="T23" fmla="*/ 60 h 580"/>
                  <a:gd name="T24" fmla="*/ 488 w 1024"/>
                  <a:gd name="T25" fmla="*/ 24 h 580"/>
                  <a:gd name="T26" fmla="*/ 564 w 1024"/>
                  <a:gd name="T27" fmla="*/ 12 h 580"/>
                  <a:gd name="T28" fmla="*/ 656 w 1024"/>
                  <a:gd name="T29" fmla="*/ 30 h 580"/>
                  <a:gd name="T30" fmla="*/ 752 w 1024"/>
                  <a:gd name="T31" fmla="*/ 30 h 580"/>
                  <a:gd name="T32" fmla="*/ 846 w 1024"/>
                  <a:gd name="T33" fmla="*/ 0 h 580"/>
                  <a:gd name="T34" fmla="*/ 906 w 1024"/>
                  <a:gd name="T35" fmla="*/ 10 h 580"/>
                  <a:gd name="T36" fmla="*/ 940 w 1024"/>
                  <a:gd name="T37" fmla="*/ 34 h 580"/>
                  <a:gd name="T38" fmla="*/ 980 w 1024"/>
                  <a:gd name="T39" fmla="*/ 104 h 580"/>
                  <a:gd name="T40" fmla="*/ 978 w 1024"/>
                  <a:gd name="T41" fmla="*/ 142 h 580"/>
                  <a:gd name="T42" fmla="*/ 1006 w 1024"/>
                  <a:gd name="T43" fmla="*/ 178 h 580"/>
                  <a:gd name="T44" fmla="*/ 1024 w 1024"/>
                  <a:gd name="T45" fmla="*/ 232 h 580"/>
                  <a:gd name="T46" fmla="*/ 1004 w 1024"/>
                  <a:gd name="T47" fmla="*/ 308 h 580"/>
                  <a:gd name="T48" fmla="*/ 930 w 1024"/>
                  <a:gd name="T49" fmla="*/ 394 h 580"/>
                  <a:gd name="T50" fmla="*/ 798 w 1024"/>
                  <a:gd name="T51" fmla="*/ 492 h 580"/>
                  <a:gd name="T52" fmla="*/ 698 w 1024"/>
                  <a:gd name="T53" fmla="*/ 522 h 580"/>
                  <a:gd name="T54" fmla="*/ 536 w 1024"/>
                  <a:gd name="T55" fmla="*/ 526 h 580"/>
                  <a:gd name="T56" fmla="*/ 352 w 1024"/>
                  <a:gd name="T57" fmla="*/ 476 h 580"/>
                  <a:gd name="T58" fmla="*/ 260 w 1024"/>
                  <a:gd name="T59" fmla="*/ 448 h 580"/>
                  <a:gd name="T60" fmla="*/ 174 w 1024"/>
                  <a:gd name="T61" fmla="*/ 450 h 580"/>
                  <a:gd name="T62" fmla="*/ 92 w 1024"/>
                  <a:gd name="T63" fmla="*/ 492 h 580"/>
                  <a:gd name="T64" fmla="*/ 0 w 1024"/>
                  <a:gd name="T65" fmla="*/ 580 h 580"/>
                  <a:gd name="T66" fmla="*/ 40 w 1024"/>
                  <a:gd name="T67" fmla="*/ 514 h 580"/>
                  <a:gd name="T68" fmla="*/ 110 w 1024"/>
                  <a:gd name="T69" fmla="*/ 444 h 580"/>
                  <a:gd name="T70" fmla="*/ 168 w 1024"/>
                  <a:gd name="T71" fmla="*/ 412 h 580"/>
                  <a:gd name="T72" fmla="*/ 254 w 1024"/>
                  <a:gd name="T73" fmla="*/ 390 h 580"/>
                  <a:gd name="T74" fmla="*/ 376 w 1024"/>
                  <a:gd name="T75" fmla="*/ 398 h 580"/>
                  <a:gd name="T76" fmla="*/ 498 w 1024"/>
                  <a:gd name="T77" fmla="*/ 434 h 580"/>
                  <a:gd name="T78" fmla="*/ 580 w 1024"/>
                  <a:gd name="T79" fmla="*/ 446 h 580"/>
                  <a:gd name="T80" fmla="*/ 652 w 1024"/>
                  <a:gd name="T81" fmla="*/ 436 h 580"/>
                  <a:gd name="T82" fmla="*/ 772 w 1024"/>
                  <a:gd name="T83" fmla="*/ 370 h 580"/>
                  <a:gd name="T84" fmla="*/ 838 w 1024"/>
                  <a:gd name="T85" fmla="*/ 296 h 580"/>
                  <a:gd name="T86" fmla="*/ 868 w 1024"/>
                  <a:gd name="T87" fmla="*/ 220 h 580"/>
                  <a:gd name="T88" fmla="*/ 866 w 1024"/>
                  <a:gd name="T89" fmla="*/ 154 h 580"/>
                  <a:gd name="T90" fmla="*/ 848 w 1024"/>
                  <a:gd name="T91" fmla="*/ 110 h 580"/>
                  <a:gd name="T92" fmla="*/ 812 w 1024"/>
                  <a:gd name="T93" fmla="*/ 80 h 580"/>
                  <a:gd name="T94" fmla="*/ 756 w 1024"/>
                  <a:gd name="T95" fmla="*/ 78 h 580"/>
                  <a:gd name="T96" fmla="*/ 712 w 1024"/>
                  <a:gd name="T97" fmla="*/ 86 h 580"/>
                  <a:gd name="T98" fmla="*/ 602 w 1024"/>
                  <a:gd name="T99" fmla="*/ 96 h 580"/>
                  <a:gd name="T100" fmla="*/ 556 w 1024"/>
                  <a:gd name="T101" fmla="*/ 128 h 580"/>
                  <a:gd name="T102" fmla="*/ 522 w 1024"/>
                  <a:gd name="T103" fmla="*/ 182 h 580"/>
                  <a:gd name="T104" fmla="*/ 526 w 1024"/>
                  <a:gd name="T105" fmla="*/ 230 h 580"/>
                  <a:gd name="T106" fmla="*/ 552 w 1024"/>
                  <a:gd name="T107" fmla="*/ 264 h 580"/>
                  <a:gd name="T108" fmla="*/ 598 w 1024"/>
                  <a:gd name="T109" fmla="*/ 276 h 580"/>
                  <a:gd name="T110" fmla="*/ 646 w 1024"/>
                  <a:gd name="T111" fmla="*/ 262 h 580"/>
                  <a:gd name="T112" fmla="*/ 706 w 1024"/>
                  <a:gd name="T113" fmla="*/ 222 h 580"/>
                  <a:gd name="T114" fmla="*/ 732 w 1024"/>
                  <a:gd name="T115" fmla="*/ 16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24" h="580">
                    <a:moveTo>
                      <a:pt x="732" y="160"/>
                    </a:moveTo>
                    <a:lnTo>
                      <a:pt x="732" y="160"/>
                    </a:lnTo>
                    <a:lnTo>
                      <a:pt x="740" y="174"/>
                    </a:lnTo>
                    <a:lnTo>
                      <a:pt x="744" y="188"/>
                    </a:lnTo>
                    <a:lnTo>
                      <a:pt x="748" y="206"/>
                    </a:lnTo>
                    <a:lnTo>
                      <a:pt x="750" y="216"/>
                    </a:lnTo>
                    <a:lnTo>
                      <a:pt x="748" y="226"/>
                    </a:lnTo>
                    <a:lnTo>
                      <a:pt x="744" y="236"/>
                    </a:lnTo>
                    <a:lnTo>
                      <a:pt x="740" y="248"/>
                    </a:lnTo>
                    <a:lnTo>
                      <a:pt x="732" y="258"/>
                    </a:lnTo>
                    <a:lnTo>
                      <a:pt x="722" y="270"/>
                    </a:lnTo>
                    <a:lnTo>
                      <a:pt x="710" y="280"/>
                    </a:lnTo>
                    <a:lnTo>
                      <a:pt x="692" y="290"/>
                    </a:lnTo>
                    <a:lnTo>
                      <a:pt x="692" y="290"/>
                    </a:lnTo>
                    <a:lnTo>
                      <a:pt x="654" y="308"/>
                    </a:lnTo>
                    <a:lnTo>
                      <a:pt x="614" y="324"/>
                    </a:lnTo>
                    <a:lnTo>
                      <a:pt x="572" y="338"/>
                    </a:lnTo>
                    <a:lnTo>
                      <a:pt x="550" y="342"/>
                    </a:lnTo>
                    <a:lnTo>
                      <a:pt x="530" y="346"/>
                    </a:lnTo>
                    <a:lnTo>
                      <a:pt x="508" y="348"/>
                    </a:lnTo>
                    <a:lnTo>
                      <a:pt x="488" y="348"/>
                    </a:lnTo>
                    <a:lnTo>
                      <a:pt x="466" y="346"/>
                    </a:lnTo>
                    <a:lnTo>
                      <a:pt x="448" y="344"/>
                    </a:lnTo>
                    <a:lnTo>
                      <a:pt x="428" y="340"/>
                    </a:lnTo>
                    <a:lnTo>
                      <a:pt x="410" y="334"/>
                    </a:lnTo>
                    <a:lnTo>
                      <a:pt x="394" y="326"/>
                    </a:lnTo>
                    <a:lnTo>
                      <a:pt x="378" y="316"/>
                    </a:lnTo>
                    <a:lnTo>
                      <a:pt x="378" y="316"/>
                    </a:lnTo>
                    <a:lnTo>
                      <a:pt x="364" y="304"/>
                    </a:lnTo>
                    <a:lnTo>
                      <a:pt x="354" y="292"/>
                    </a:lnTo>
                    <a:lnTo>
                      <a:pt x="346" y="280"/>
                    </a:lnTo>
                    <a:lnTo>
                      <a:pt x="342" y="268"/>
                    </a:lnTo>
                    <a:lnTo>
                      <a:pt x="340" y="256"/>
                    </a:lnTo>
                    <a:lnTo>
                      <a:pt x="340" y="244"/>
                    </a:lnTo>
                    <a:lnTo>
                      <a:pt x="342" y="232"/>
                    </a:lnTo>
                    <a:lnTo>
                      <a:pt x="346" y="222"/>
                    </a:lnTo>
                    <a:lnTo>
                      <a:pt x="352" y="210"/>
                    </a:lnTo>
                    <a:lnTo>
                      <a:pt x="358" y="200"/>
                    </a:lnTo>
                    <a:lnTo>
                      <a:pt x="374" y="184"/>
                    </a:lnTo>
                    <a:lnTo>
                      <a:pt x="390" y="170"/>
                    </a:lnTo>
                    <a:lnTo>
                      <a:pt x="408" y="160"/>
                    </a:lnTo>
                    <a:lnTo>
                      <a:pt x="408" y="160"/>
                    </a:lnTo>
                    <a:lnTo>
                      <a:pt x="410" y="142"/>
                    </a:lnTo>
                    <a:lnTo>
                      <a:pt x="414" y="122"/>
                    </a:lnTo>
                    <a:lnTo>
                      <a:pt x="422" y="98"/>
                    </a:lnTo>
                    <a:lnTo>
                      <a:pt x="428" y="84"/>
                    </a:lnTo>
                    <a:lnTo>
                      <a:pt x="434" y="72"/>
                    </a:lnTo>
                    <a:lnTo>
                      <a:pt x="442" y="60"/>
                    </a:lnTo>
                    <a:lnTo>
                      <a:pt x="452" y="50"/>
                    </a:lnTo>
                    <a:lnTo>
                      <a:pt x="462" y="40"/>
                    </a:lnTo>
                    <a:lnTo>
                      <a:pt x="474" y="32"/>
                    </a:lnTo>
                    <a:lnTo>
                      <a:pt x="488" y="24"/>
                    </a:lnTo>
                    <a:lnTo>
                      <a:pt x="506" y="20"/>
                    </a:lnTo>
                    <a:lnTo>
                      <a:pt x="506" y="20"/>
                    </a:lnTo>
                    <a:lnTo>
                      <a:pt x="536" y="14"/>
                    </a:lnTo>
                    <a:lnTo>
                      <a:pt x="564" y="12"/>
                    </a:lnTo>
                    <a:lnTo>
                      <a:pt x="588" y="14"/>
                    </a:lnTo>
                    <a:lnTo>
                      <a:pt x="612" y="16"/>
                    </a:lnTo>
                    <a:lnTo>
                      <a:pt x="632" y="22"/>
                    </a:lnTo>
                    <a:lnTo>
                      <a:pt x="656" y="30"/>
                    </a:lnTo>
                    <a:lnTo>
                      <a:pt x="708" y="54"/>
                    </a:lnTo>
                    <a:lnTo>
                      <a:pt x="708" y="54"/>
                    </a:lnTo>
                    <a:lnTo>
                      <a:pt x="730" y="42"/>
                    </a:lnTo>
                    <a:lnTo>
                      <a:pt x="752" y="30"/>
                    </a:lnTo>
                    <a:lnTo>
                      <a:pt x="780" y="18"/>
                    </a:lnTo>
                    <a:lnTo>
                      <a:pt x="812" y="6"/>
                    </a:lnTo>
                    <a:lnTo>
                      <a:pt x="828" y="4"/>
                    </a:lnTo>
                    <a:lnTo>
                      <a:pt x="846" y="0"/>
                    </a:lnTo>
                    <a:lnTo>
                      <a:pt x="862" y="0"/>
                    </a:lnTo>
                    <a:lnTo>
                      <a:pt x="878" y="0"/>
                    </a:lnTo>
                    <a:lnTo>
                      <a:pt x="892" y="4"/>
                    </a:lnTo>
                    <a:lnTo>
                      <a:pt x="906" y="10"/>
                    </a:lnTo>
                    <a:lnTo>
                      <a:pt x="906" y="10"/>
                    </a:lnTo>
                    <a:lnTo>
                      <a:pt x="918" y="18"/>
                    </a:lnTo>
                    <a:lnTo>
                      <a:pt x="930" y="26"/>
                    </a:lnTo>
                    <a:lnTo>
                      <a:pt x="940" y="34"/>
                    </a:lnTo>
                    <a:lnTo>
                      <a:pt x="950" y="44"/>
                    </a:lnTo>
                    <a:lnTo>
                      <a:pt x="964" y="64"/>
                    </a:lnTo>
                    <a:lnTo>
                      <a:pt x="974" y="84"/>
                    </a:lnTo>
                    <a:lnTo>
                      <a:pt x="980" y="104"/>
                    </a:lnTo>
                    <a:lnTo>
                      <a:pt x="984" y="120"/>
                    </a:lnTo>
                    <a:lnTo>
                      <a:pt x="982" y="134"/>
                    </a:lnTo>
                    <a:lnTo>
                      <a:pt x="980" y="140"/>
                    </a:lnTo>
                    <a:lnTo>
                      <a:pt x="978" y="142"/>
                    </a:lnTo>
                    <a:lnTo>
                      <a:pt x="978" y="142"/>
                    </a:lnTo>
                    <a:lnTo>
                      <a:pt x="982" y="146"/>
                    </a:lnTo>
                    <a:lnTo>
                      <a:pt x="994" y="158"/>
                    </a:lnTo>
                    <a:lnTo>
                      <a:pt x="1006" y="178"/>
                    </a:lnTo>
                    <a:lnTo>
                      <a:pt x="1012" y="188"/>
                    </a:lnTo>
                    <a:lnTo>
                      <a:pt x="1018" y="202"/>
                    </a:lnTo>
                    <a:lnTo>
                      <a:pt x="1022" y="216"/>
                    </a:lnTo>
                    <a:lnTo>
                      <a:pt x="1024" y="232"/>
                    </a:lnTo>
                    <a:lnTo>
                      <a:pt x="1024" y="250"/>
                    </a:lnTo>
                    <a:lnTo>
                      <a:pt x="1020" y="268"/>
                    </a:lnTo>
                    <a:lnTo>
                      <a:pt x="1014" y="288"/>
                    </a:lnTo>
                    <a:lnTo>
                      <a:pt x="1004" y="308"/>
                    </a:lnTo>
                    <a:lnTo>
                      <a:pt x="990" y="330"/>
                    </a:lnTo>
                    <a:lnTo>
                      <a:pt x="970" y="352"/>
                    </a:lnTo>
                    <a:lnTo>
                      <a:pt x="970" y="352"/>
                    </a:lnTo>
                    <a:lnTo>
                      <a:pt x="930" y="394"/>
                    </a:lnTo>
                    <a:lnTo>
                      <a:pt x="892" y="428"/>
                    </a:lnTo>
                    <a:lnTo>
                      <a:pt x="860" y="454"/>
                    </a:lnTo>
                    <a:lnTo>
                      <a:pt x="828" y="476"/>
                    </a:lnTo>
                    <a:lnTo>
                      <a:pt x="798" y="492"/>
                    </a:lnTo>
                    <a:lnTo>
                      <a:pt x="768" y="504"/>
                    </a:lnTo>
                    <a:lnTo>
                      <a:pt x="734" y="514"/>
                    </a:lnTo>
                    <a:lnTo>
                      <a:pt x="698" y="522"/>
                    </a:lnTo>
                    <a:lnTo>
                      <a:pt x="698" y="522"/>
                    </a:lnTo>
                    <a:lnTo>
                      <a:pt x="658" y="528"/>
                    </a:lnTo>
                    <a:lnTo>
                      <a:pt x="618" y="530"/>
                    </a:lnTo>
                    <a:lnTo>
                      <a:pt x="578" y="530"/>
                    </a:lnTo>
                    <a:lnTo>
                      <a:pt x="536" y="526"/>
                    </a:lnTo>
                    <a:lnTo>
                      <a:pt x="494" y="518"/>
                    </a:lnTo>
                    <a:lnTo>
                      <a:pt x="448" y="508"/>
                    </a:lnTo>
                    <a:lnTo>
                      <a:pt x="402" y="494"/>
                    </a:lnTo>
                    <a:lnTo>
                      <a:pt x="352" y="476"/>
                    </a:lnTo>
                    <a:lnTo>
                      <a:pt x="352" y="476"/>
                    </a:lnTo>
                    <a:lnTo>
                      <a:pt x="304" y="458"/>
                    </a:lnTo>
                    <a:lnTo>
                      <a:pt x="282" y="452"/>
                    </a:lnTo>
                    <a:lnTo>
                      <a:pt x="260" y="448"/>
                    </a:lnTo>
                    <a:lnTo>
                      <a:pt x="238" y="446"/>
                    </a:lnTo>
                    <a:lnTo>
                      <a:pt x="216" y="446"/>
                    </a:lnTo>
                    <a:lnTo>
                      <a:pt x="196" y="446"/>
                    </a:lnTo>
                    <a:lnTo>
                      <a:pt x="174" y="450"/>
                    </a:lnTo>
                    <a:lnTo>
                      <a:pt x="154" y="456"/>
                    </a:lnTo>
                    <a:lnTo>
                      <a:pt x="134" y="466"/>
                    </a:lnTo>
                    <a:lnTo>
                      <a:pt x="112" y="478"/>
                    </a:lnTo>
                    <a:lnTo>
                      <a:pt x="92" y="492"/>
                    </a:lnTo>
                    <a:lnTo>
                      <a:pt x="70" y="508"/>
                    </a:lnTo>
                    <a:lnTo>
                      <a:pt x="48" y="528"/>
                    </a:lnTo>
                    <a:lnTo>
                      <a:pt x="24" y="552"/>
                    </a:lnTo>
                    <a:lnTo>
                      <a:pt x="0" y="580"/>
                    </a:lnTo>
                    <a:lnTo>
                      <a:pt x="0" y="580"/>
                    </a:lnTo>
                    <a:lnTo>
                      <a:pt x="10" y="560"/>
                    </a:lnTo>
                    <a:lnTo>
                      <a:pt x="22" y="538"/>
                    </a:lnTo>
                    <a:lnTo>
                      <a:pt x="40" y="514"/>
                    </a:lnTo>
                    <a:lnTo>
                      <a:pt x="64" y="486"/>
                    </a:lnTo>
                    <a:lnTo>
                      <a:pt x="78" y="472"/>
                    </a:lnTo>
                    <a:lnTo>
                      <a:pt x="94" y="458"/>
                    </a:lnTo>
                    <a:lnTo>
                      <a:pt x="110" y="444"/>
                    </a:lnTo>
                    <a:lnTo>
                      <a:pt x="128" y="432"/>
                    </a:lnTo>
                    <a:lnTo>
                      <a:pt x="148" y="420"/>
                    </a:lnTo>
                    <a:lnTo>
                      <a:pt x="168" y="412"/>
                    </a:lnTo>
                    <a:lnTo>
                      <a:pt x="168" y="412"/>
                    </a:lnTo>
                    <a:lnTo>
                      <a:pt x="190" y="404"/>
                    </a:lnTo>
                    <a:lnTo>
                      <a:pt x="212" y="396"/>
                    </a:lnTo>
                    <a:lnTo>
                      <a:pt x="234" y="392"/>
                    </a:lnTo>
                    <a:lnTo>
                      <a:pt x="254" y="390"/>
                    </a:lnTo>
                    <a:lnTo>
                      <a:pt x="274" y="388"/>
                    </a:lnTo>
                    <a:lnTo>
                      <a:pt x="296" y="388"/>
                    </a:lnTo>
                    <a:lnTo>
                      <a:pt x="336" y="390"/>
                    </a:lnTo>
                    <a:lnTo>
                      <a:pt x="376" y="398"/>
                    </a:lnTo>
                    <a:lnTo>
                      <a:pt x="416" y="408"/>
                    </a:lnTo>
                    <a:lnTo>
                      <a:pt x="458" y="420"/>
                    </a:lnTo>
                    <a:lnTo>
                      <a:pt x="498" y="434"/>
                    </a:lnTo>
                    <a:lnTo>
                      <a:pt x="498" y="434"/>
                    </a:lnTo>
                    <a:lnTo>
                      <a:pt x="520" y="440"/>
                    </a:lnTo>
                    <a:lnTo>
                      <a:pt x="540" y="444"/>
                    </a:lnTo>
                    <a:lnTo>
                      <a:pt x="560" y="446"/>
                    </a:lnTo>
                    <a:lnTo>
                      <a:pt x="580" y="446"/>
                    </a:lnTo>
                    <a:lnTo>
                      <a:pt x="598" y="446"/>
                    </a:lnTo>
                    <a:lnTo>
                      <a:pt x="618" y="444"/>
                    </a:lnTo>
                    <a:lnTo>
                      <a:pt x="636" y="440"/>
                    </a:lnTo>
                    <a:lnTo>
                      <a:pt x="652" y="436"/>
                    </a:lnTo>
                    <a:lnTo>
                      <a:pt x="686" y="424"/>
                    </a:lnTo>
                    <a:lnTo>
                      <a:pt x="718" y="408"/>
                    </a:lnTo>
                    <a:lnTo>
                      <a:pt x="746" y="390"/>
                    </a:lnTo>
                    <a:lnTo>
                      <a:pt x="772" y="370"/>
                    </a:lnTo>
                    <a:lnTo>
                      <a:pt x="772" y="370"/>
                    </a:lnTo>
                    <a:lnTo>
                      <a:pt x="796" y="348"/>
                    </a:lnTo>
                    <a:lnTo>
                      <a:pt x="818" y="322"/>
                    </a:lnTo>
                    <a:lnTo>
                      <a:pt x="838" y="296"/>
                    </a:lnTo>
                    <a:lnTo>
                      <a:pt x="852" y="266"/>
                    </a:lnTo>
                    <a:lnTo>
                      <a:pt x="860" y="250"/>
                    </a:lnTo>
                    <a:lnTo>
                      <a:pt x="864" y="236"/>
                    </a:lnTo>
                    <a:lnTo>
                      <a:pt x="868" y="220"/>
                    </a:lnTo>
                    <a:lnTo>
                      <a:pt x="870" y="204"/>
                    </a:lnTo>
                    <a:lnTo>
                      <a:pt x="870" y="188"/>
                    </a:lnTo>
                    <a:lnTo>
                      <a:pt x="870" y="170"/>
                    </a:lnTo>
                    <a:lnTo>
                      <a:pt x="866" y="154"/>
                    </a:lnTo>
                    <a:lnTo>
                      <a:pt x="862" y="138"/>
                    </a:lnTo>
                    <a:lnTo>
                      <a:pt x="862" y="138"/>
                    </a:lnTo>
                    <a:lnTo>
                      <a:pt x="856" y="122"/>
                    </a:lnTo>
                    <a:lnTo>
                      <a:pt x="848" y="110"/>
                    </a:lnTo>
                    <a:lnTo>
                      <a:pt x="840" y="100"/>
                    </a:lnTo>
                    <a:lnTo>
                      <a:pt x="830" y="92"/>
                    </a:lnTo>
                    <a:lnTo>
                      <a:pt x="822" y="86"/>
                    </a:lnTo>
                    <a:lnTo>
                      <a:pt x="812" y="80"/>
                    </a:lnTo>
                    <a:lnTo>
                      <a:pt x="802" y="78"/>
                    </a:lnTo>
                    <a:lnTo>
                      <a:pt x="792" y="76"/>
                    </a:lnTo>
                    <a:lnTo>
                      <a:pt x="774" y="76"/>
                    </a:lnTo>
                    <a:lnTo>
                      <a:pt x="756" y="78"/>
                    </a:lnTo>
                    <a:lnTo>
                      <a:pt x="736" y="84"/>
                    </a:lnTo>
                    <a:lnTo>
                      <a:pt x="736" y="84"/>
                    </a:lnTo>
                    <a:lnTo>
                      <a:pt x="728" y="86"/>
                    </a:lnTo>
                    <a:lnTo>
                      <a:pt x="712" y="86"/>
                    </a:lnTo>
                    <a:lnTo>
                      <a:pt x="672" y="86"/>
                    </a:lnTo>
                    <a:lnTo>
                      <a:pt x="650" y="88"/>
                    </a:lnTo>
                    <a:lnTo>
                      <a:pt x="626" y="90"/>
                    </a:lnTo>
                    <a:lnTo>
                      <a:pt x="602" y="96"/>
                    </a:lnTo>
                    <a:lnTo>
                      <a:pt x="582" y="106"/>
                    </a:lnTo>
                    <a:lnTo>
                      <a:pt x="582" y="106"/>
                    </a:lnTo>
                    <a:lnTo>
                      <a:pt x="568" y="116"/>
                    </a:lnTo>
                    <a:lnTo>
                      <a:pt x="556" y="128"/>
                    </a:lnTo>
                    <a:lnTo>
                      <a:pt x="542" y="144"/>
                    </a:lnTo>
                    <a:lnTo>
                      <a:pt x="530" y="162"/>
                    </a:lnTo>
                    <a:lnTo>
                      <a:pt x="524" y="172"/>
                    </a:lnTo>
                    <a:lnTo>
                      <a:pt x="522" y="182"/>
                    </a:lnTo>
                    <a:lnTo>
                      <a:pt x="520" y="194"/>
                    </a:lnTo>
                    <a:lnTo>
                      <a:pt x="520" y="206"/>
                    </a:lnTo>
                    <a:lnTo>
                      <a:pt x="522" y="218"/>
                    </a:lnTo>
                    <a:lnTo>
                      <a:pt x="526" y="230"/>
                    </a:lnTo>
                    <a:lnTo>
                      <a:pt x="526" y="230"/>
                    </a:lnTo>
                    <a:lnTo>
                      <a:pt x="538" y="250"/>
                    </a:lnTo>
                    <a:lnTo>
                      <a:pt x="546" y="258"/>
                    </a:lnTo>
                    <a:lnTo>
                      <a:pt x="552" y="264"/>
                    </a:lnTo>
                    <a:lnTo>
                      <a:pt x="560" y="268"/>
                    </a:lnTo>
                    <a:lnTo>
                      <a:pt x="568" y="272"/>
                    </a:lnTo>
                    <a:lnTo>
                      <a:pt x="582" y="276"/>
                    </a:lnTo>
                    <a:lnTo>
                      <a:pt x="598" y="276"/>
                    </a:lnTo>
                    <a:lnTo>
                      <a:pt x="614" y="274"/>
                    </a:lnTo>
                    <a:lnTo>
                      <a:pt x="630" y="268"/>
                    </a:lnTo>
                    <a:lnTo>
                      <a:pt x="646" y="262"/>
                    </a:lnTo>
                    <a:lnTo>
                      <a:pt x="646" y="262"/>
                    </a:lnTo>
                    <a:lnTo>
                      <a:pt x="662" y="254"/>
                    </a:lnTo>
                    <a:lnTo>
                      <a:pt x="678" y="244"/>
                    </a:lnTo>
                    <a:lnTo>
                      <a:pt x="692" y="234"/>
                    </a:lnTo>
                    <a:lnTo>
                      <a:pt x="706" y="222"/>
                    </a:lnTo>
                    <a:lnTo>
                      <a:pt x="716" y="208"/>
                    </a:lnTo>
                    <a:lnTo>
                      <a:pt x="724" y="192"/>
                    </a:lnTo>
                    <a:lnTo>
                      <a:pt x="730" y="176"/>
                    </a:lnTo>
                    <a:lnTo>
                      <a:pt x="732" y="160"/>
                    </a:lnTo>
                    <a:lnTo>
                      <a:pt x="732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 rot="512464">
                <a:off x="4811182" y="3476249"/>
                <a:ext cx="1003301" cy="565149"/>
              </a:xfrm>
              <a:custGeom>
                <a:avLst/>
                <a:gdLst>
                  <a:gd name="T0" fmla="*/ 460 w 632"/>
                  <a:gd name="T1" fmla="*/ 114 h 356"/>
                  <a:gd name="T2" fmla="*/ 456 w 632"/>
                  <a:gd name="T3" fmla="*/ 152 h 356"/>
                  <a:gd name="T4" fmla="*/ 428 w 632"/>
                  <a:gd name="T5" fmla="*/ 178 h 356"/>
                  <a:gd name="T6" fmla="*/ 352 w 632"/>
                  <a:gd name="T7" fmla="*/ 208 h 356"/>
                  <a:gd name="T8" fmla="*/ 264 w 632"/>
                  <a:gd name="T9" fmla="*/ 210 h 356"/>
                  <a:gd name="T10" fmla="*/ 232 w 632"/>
                  <a:gd name="T11" fmla="*/ 194 h 356"/>
                  <a:gd name="T12" fmla="*/ 210 w 632"/>
                  <a:gd name="T13" fmla="*/ 164 h 356"/>
                  <a:gd name="T14" fmla="*/ 220 w 632"/>
                  <a:gd name="T15" fmla="*/ 124 h 356"/>
                  <a:gd name="T16" fmla="*/ 252 w 632"/>
                  <a:gd name="T17" fmla="*/ 98 h 356"/>
                  <a:gd name="T18" fmla="*/ 268 w 632"/>
                  <a:gd name="T19" fmla="*/ 44 h 356"/>
                  <a:gd name="T20" fmla="*/ 302 w 632"/>
                  <a:gd name="T21" fmla="*/ 14 h 356"/>
                  <a:gd name="T22" fmla="*/ 348 w 632"/>
                  <a:gd name="T23" fmla="*/ 8 h 356"/>
                  <a:gd name="T24" fmla="*/ 404 w 632"/>
                  <a:gd name="T25" fmla="*/ 18 h 356"/>
                  <a:gd name="T26" fmla="*/ 464 w 632"/>
                  <a:gd name="T27" fmla="*/ 18 h 356"/>
                  <a:gd name="T28" fmla="*/ 532 w 632"/>
                  <a:gd name="T29" fmla="*/ 0 h 356"/>
                  <a:gd name="T30" fmla="*/ 558 w 632"/>
                  <a:gd name="T31" fmla="*/ 6 h 356"/>
                  <a:gd name="T32" fmla="*/ 600 w 632"/>
                  <a:gd name="T33" fmla="*/ 52 h 356"/>
                  <a:gd name="T34" fmla="*/ 604 w 632"/>
                  <a:gd name="T35" fmla="*/ 88 h 356"/>
                  <a:gd name="T36" fmla="*/ 628 w 632"/>
                  <a:gd name="T37" fmla="*/ 124 h 356"/>
                  <a:gd name="T38" fmla="*/ 630 w 632"/>
                  <a:gd name="T39" fmla="*/ 166 h 356"/>
                  <a:gd name="T40" fmla="*/ 598 w 632"/>
                  <a:gd name="T41" fmla="*/ 216 h 356"/>
                  <a:gd name="T42" fmla="*/ 530 w 632"/>
                  <a:gd name="T43" fmla="*/ 280 h 356"/>
                  <a:gd name="T44" fmla="*/ 452 w 632"/>
                  <a:gd name="T45" fmla="*/ 316 h 356"/>
                  <a:gd name="T46" fmla="*/ 382 w 632"/>
                  <a:gd name="T47" fmla="*/ 326 h 356"/>
                  <a:gd name="T48" fmla="*/ 276 w 632"/>
                  <a:gd name="T49" fmla="*/ 312 h 356"/>
                  <a:gd name="T50" fmla="*/ 188 w 632"/>
                  <a:gd name="T51" fmla="*/ 282 h 356"/>
                  <a:gd name="T52" fmla="*/ 120 w 632"/>
                  <a:gd name="T53" fmla="*/ 274 h 356"/>
                  <a:gd name="T54" fmla="*/ 70 w 632"/>
                  <a:gd name="T55" fmla="*/ 294 h 356"/>
                  <a:gd name="T56" fmla="*/ 0 w 632"/>
                  <a:gd name="T57" fmla="*/ 356 h 356"/>
                  <a:gd name="T58" fmla="*/ 40 w 632"/>
                  <a:gd name="T59" fmla="*/ 298 h 356"/>
                  <a:gd name="T60" fmla="*/ 104 w 632"/>
                  <a:gd name="T61" fmla="*/ 252 h 356"/>
                  <a:gd name="T62" fmla="*/ 182 w 632"/>
                  <a:gd name="T63" fmla="*/ 238 h 356"/>
                  <a:gd name="T64" fmla="*/ 308 w 632"/>
                  <a:gd name="T65" fmla="*/ 266 h 356"/>
                  <a:gd name="T66" fmla="*/ 380 w 632"/>
                  <a:gd name="T67" fmla="*/ 274 h 356"/>
                  <a:gd name="T68" fmla="*/ 460 w 632"/>
                  <a:gd name="T69" fmla="*/ 240 h 356"/>
                  <a:gd name="T70" fmla="*/ 504 w 632"/>
                  <a:gd name="T71" fmla="*/ 198 h 356"/>
                  <a:gd name="T72" fmla="*/ 536 w 632"/>
                  <a:gd name="T73" fmla="*/ 124 h 356"/>
                  <a:gd name="T74" fmla="*/ 528 w 632"/>
                  <a:gd name="T75" fmla="*/ 74 h 356"/>
                  <a:gd name="T76" fmla="*/ 500 w 632"/>
                  <a:gd name="T77" fmla="*/ 48 h 356"/>
                  <a:gd name="T78" fmla="*/ 454 w 632"/>
                  <a:gd name="T79" fmla="*/ 52 h 356"/>
                  <a:gd name="T80" fmla="*/ 400 w 632"/>
                  <a:gd name="T81" fmla="*/ 54 h 356"/>
                  <a:gd name="T82" fmla="*/ 358 w 632"/>
                  <a:gd name="T83" fmla="*/ 64 h 356"/>
                  <a:gd name="T84" fmla="*/ 326 w 632"/>
                  <a:gd name="T85" fmla="*/ 100 h 356"/>
                  <a:gd name="T86" fmla="*/ 322 w 632"/>
                  <a:gd name="T87" fmla="*/ 134 h 356"/>
                  <a:gd name="T88" fmla="*/ 340 w 632"/>
                  <a:gd name="T89" fmla="*/ 162 h 356"/>
                  <a:gd name="T90" fmla="*/ 378 w 632"/>
                  <a:gd name="T91" fmla="*/ 168 h 356"/>
                  <a:gd name="T92" fmla="*/ 428 w 632"/>
                  <a:gd name="T93" fmla="*/ 144 h 356"/>
                  <a:gd name="T94" fmla="*/ 450 w 632"/>
                  <a:gd name="T95" fmla="*/ 10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2" h="356">
                    <a:moveTo>
                      <a:pt x="450" y="98"/>
                    </a:moveTo>
                    <a:lnTo>
                      <a:pt x="450" y="98"/>
                    </a:lnTo>
                    <a:lnTo>
                      <a:pt x="456" y="106"/>
                    </a:lnTo>
                    <a:lnTo>
                      <a:pt x="460" y="114"/>
                    </a:lnTo>
                    <a:lnTo>
                      <a:pt x="462" y="126"/>
                    </a:lnTo>
                    <a:lnTo>
                      <a:pt x="462" y="138"/>
                    </a:lnTo>
                    <a:lnTo>
                      <a:pt x="460" y="146"/>
                    </a:lnTo>
                    <a:lnTo>
                      <a:pt x="456" y="152"/>
                    </a:lnTo>
                    <a:lnTo>
                      <a:pt x="452" y="158"/>
                    </a:lnTo>
                    <a:lnTo>
                      <a:pt x="446" y="166"/>
                    </a:lnTo>
                    <a:lnTo>
                      <a:pt x="438" y="172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04" y="190"/>
                    </a:lnTo>
                    <a:lnTo>
                      <a:pt x="378" y="200"/>
                    </a:lnTo>
                    <a:lnTo>
                      <a:pt x="352" y="208"/>
                    </a:lnTo>
                    <a:lnTo>
                      <a:pt x="326" y="212"/>
                    </a:lnTo>
                    <a:lnTo>
                      <a:pt x="300" y="214"/>
                    </a:lnTo>
                    <a:lnTo>
                      <a:pt x="276" y="212"/>
                    </a:lnTo>
                    <a:lnTo>
                      <a:pt x="264" y="210"/>
                    </a:lnTo>
                    <a:lnTo>
                      <a:pt x="252" y="206"/>
                    </a:lnTo>
                    <a:lnTo>
                      <a:pt x="242" y="200"/>
                    </a:lnTo>
                    <a:lnTo>
                      <a:pt x="232" y="194"/>
                    </a:lnTo>
                    <a:lnTo>
                      <a:pt x="232" y="194"/>
                    </a:lnTo>
                    <a:lnTo>
                      <a:pt x="224" y="186"/>
                    </a:lnTo>
                    <a:lnTo>
                      <a:pt x="218" y="180"/>
                    </a:lnTo>
                    <a:lnTo>
                      <a:pt x="214" y="172"/>
                    </a:lnTo>
                    <a:lnTo>
                      <a:pt x="210" y="164"/>
                    </a:lnTo>
                    <a:lnTo>
                      <a:pt x="210" y="158"/>
                    </a:lnTo>
                    <a:lnTo>
                      <a:pt x="210" y="150"/>
                    </a:lnTo>
                    <a:lnTo>
                      <a:pt x="214" y="136"/>
                    </a:lnTo>
                    <a:lnTo>
                      <a:pt x="220" y="124"/>
                    </a:lnTo>
                    <a:lnTo>
                      <a:pt x="230" y="112"/>
                    </a:lnTo>
                    <a:lnTo>
                      <a:pt x="240" y="104"/>
                    </a:lnTo>
                    <a:lnTo>
                      <a:pt x="252" y="98"/>
                    </a:lnTo>
                    <a:lnTo>
                      <a:pt x="252" y="98"/>
                    </a:lnTo>
                    <a:lnTo>
                      <a:pt x="252" y="86"/>
                    </a:lnTo>
                    <a:lnTo>
                      <a:pt x="256" y="74"/>
                    </a:lnTo>
                    <a:lnTo>
                      <a:pt x="260" y="60"/>
                    </a:lnTo>
                    <a:lnTo>
                      <a:pt x="268" y="44"/>
                    </a:lnTo>
                    <a:lnTo>
                      <a:pt x="278" y="30"/>
                    </a:lnTo>
                    <a:lnTo>
                      <a:pt x="284" y="24"/>
                    </a:lnTo>
                    <a:lnTo>
                      <a:pt x="292" y="18"/>
                    </a:lnTo>
                    <a:lnTo>
                      <a:pt x="302" y="14"/>
                    </a:lnTo>
                    <a:lnTo>
                      <a:pt x="312" y="12"/>
                    </a:lnTo>
                    <a:lnTo>
                      <a:pt x="312" y="12"/>
                    </a:lnTo>
                    <a:lnTo>
                      <a:pt x="330" y="8"/>
                    </a:lnTo>
                    <a:lnTo>
                      <a:pt x="348" y="8"/>
                    </a:lnTo>
                    <a:lnTo>
                      <a:pt x="362" y="8"/>
                    </a:lnTo>
                    <a:lnTo>
                      <a:pt x="376" y="10"/>
                    </a:lnTo>
                    <a:lnTo>
                      <a:pt x="390" y="14"/>
                    </a:lnTo>
                    <a:lnTo>
                      <a:pt x="404" y="18"/>
                    </a:lnTo>
                    <a:lnTo>
                      <a:pt x="436" y="32"/>
                    </a:lnTo>
                    <a:lnTo>
                      <a:pt x="436" y="32"/>
                    </a:lnTo>
                    <a:lnTo>
                      <a:pt x="450" y="24"/>
                    </a:lnTo>
                    <a:lnTo>
                      <a:pt x="464" y="18"/>
                    </a:lnTo>
                    <a:lnTo>
                      <a:pt x="482" y="10"/>
                    </a:lnTo>
                    <a:lnTo>
                      <a:pt x="500" y="4"/>
                    </a:lnTo>
                    <a:lnTo>
                      <a:pt x="522" y="0"/>
                    </a:lnTo>
                    <a:lnTo>
                      <a:pt x="532" y="0"/>
                    </a:lnTo>
                    <a:lnTo>
                      <a:pt x="540" y="0"/>
                    </a:lnTo>
                    <a:lnTo>
                      <a:pt x="550" y="2"/>
                    </a:lnTo>
                    <a:lnTo>
                      <a:pt x="558" y="6"/>
                    </a:lnTo>
                    <a:lnTo>
                      <a:pt x="558" y="6"/>
                    </a:lnTo>
                    <a:lnTo>
                      <a:pt x="574" y="16"/>
                    </a:lnTo>
                    <a:lnTo>
                      <a:pt x="586" y="26"/>
                    </a:lnTo>
                    <a:lnTo>
                      <a:pt x="594" y="40"/>
                    </a:lnTo>
                    <a:lnTo>
                      <a:pt x="600" y="52"/>
                    </a:lnTo>
                    <a:lnTo>
                      <a:pt x="604" y="64"/>
                    </a:lnTo>
                    <a:lnTo>
                      <a:pt x="606" y="74"/>
                    </a:lnTo>
                    <a:lnTo>
                      <a:pt x="606" y="82"/>
                    </a:lnTo>
                    <a:lnTo>
                      <a:pt x="604" y="88"/>
                    </a:lnTo>
                    <a:lnTo>
                      <a:pt x="604" y="88"/>
                    </a:lnTo>
                    <a:lnTo>
                      <a:pt x="612" y="96"/>
                    </a:lnTo>
                    <a:lnTo>
                      <a:pt x="620" y="108"/>
                    </a:lnTo>
                    <a:lnTo>
                      <a:pt x="628" y="124"/>
                    </a:lnTo>
                    <a:lnTo>
                      <a:pt x="630" y="134"/>
                    </a:lnTo>
                    <a:lnTo>
                      <a:pt x="632" y="142"/>
                    </a:lnTo>
                    <a:lnTo>
                      <a:pt x="632" y="154"/>
                    </a:lnTo>
                    <a:lnTo>
                      <a:pt x="630" y="166"/>
                    </a:lnTo>
                    <a:lnTo>
                      <a:pt x="626" y="178"/>
                    </a:lnTo>
                    <a:lnTo>
                      <a:pt x="618" y="190"/>
                    </a:lnTo>
                    <a:lnTo>
                      <a:pt x="610" y="204"/>
                    </a:lnTo>
                    <a:lnTo>
                      <a:pt x="598" y="216"/>
                    </a:lnTo>
                    <a:lnTo>
                      <a:pt x="598" y="216"/>
                    </a:lnTo>
                    <a:lnTo>
                      <a:pt x="572" y="242"/>
                    </a:lnTo>
                    <a:lnTo>
                      <a:pt x="550" y="262"/>
                    </a:lnTo>
                    <a:lnTo>
                      <a:pt x="530" y="280"/>
                    </a:lnTo>
                    <a:lnTo>
                      <a:pt x="510" y="292"/>
                    </a:lnTo>
                    <a:lnTo>
                      <a:pt x="492" y="302"/>
                    </a:lnTo>
                    <a:lnTo>
                      <a:pt x="472" y="310"/>
                    </a:lnTo>
                    <a:lnTo>
                      <a:pt x="452" y="316"/>
                    </a:lnTo>
                    <a:lnTo>
                      <a:pt x="430" y="322"/>
                    </a:lnTo>
                    <a:lnTo>
                      <a:pt x="430" y="322"/>
                    </a:lnTo>
                    <a:lnTo>
                      <a:pt x="406" y="324"/>
                    </a:lnTo>
                    <a:lnTo>
                      <a:pt x="382" y="326"/>
                    </a:lnTo>
                    <a:lnTo>
                      <a:pt x="356" y="326"/>
                    </a:lnTo>
                    <a:lnTo>
                      <a:pt x="330" y="324"/>
                    </a:lnTo>
                    <a:lnTo>
                      <a:pt x="304" y="318"/>
                    </a:lnTo>
                    <a:lnTo>
                      <a:pt x="276" y="312"/>
                    </a:lnTo>
                    <a:lnTo>
                      <a:pt x="248" y="304"/>
                    </a:lnTo>
                    <a:lnTo>
                      <a:pt x="218" y="292"/>
                    </a:lnTo>
                    <a:lnTo>
                      <a:pt x="218" y="292"/>
                    </a:lnTo>
                    <a:lnTo>
                      <a:pt x="188" y="282"/>
                    </a:lnTo>
                    <a:lnTo>
                      <a:pt x="160" y="276"/>
                    </a:lnTo>
                    <a:lnTo>
                      <a:pt x="146" y="274"/>
                    </a:lnTo>
                    <a:lnTo>
                      <a:pt x="134" y="274"/>
                    </a:lnTo>
                    <a:lnTo>
                      <a:pt x="120" y="274"/>
                    </a:lnTo>
                    <a:lnTo>
                      <a:pt x="108" y="278"/>
                    </a:lnTo>
                    <a:lnTo>
                      <a:pt x="94" y="282"/>
                    </a:lnTo>
                    <a:lnTo>
                      <a:pt x="82" y="286"/>
                    </a:lnTo>
                    <a:lnTo>
                      <a:pt x="70" y="294"/>
                    </a:lnTo>
                    <a:lnTo>
                      <a:pt x="56" y="302"/>
                    </a:lnTo>
                    <a:lnTo>
                      <a:pt x="28" y="326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6" y="344"/>
                    </a:lnTo>
                    <a:lnTo>
                      <a:pt x="14" y="332"/>
                    </a:lnTo>
                    <a:lnTo>
                      <a:pt x="24" y="316"/>
                    </a:lnTo>
                    <a:lnTo>
                      <a:pt x="40" y="298"/>
                    </a:lnTo>
                    <a:lnTo>
                      <a:pt x="58" y="282"/>
                    </a:lnTo>
                    <a:lnTo>
                      <a:pt x="78" y="266"/>
                    </a:lnTo>
                    <a:lnTo>
                      <a:pt x="90" y="258"/>
                    </a:lnTo>
                    <a:lnTo>
                      <a:pt x="104" y="252"/>
                    </a:lnTo>
                    <a:lnTo>
                      <a:pt x="104" y="252"/>
                    </a:lnTo>
                    <a:lnTo>
                      <a:pt x="130" y="244"/>
                    </a:lnTo>
                    <a:lnTo>
                      <a:pt x="156" y="240"/>
                    </a:lnTo>
                    <a:lnTo>
                      <a:pt x="182" y="238"/>
                    </a:lnTo>
                    <a:lnTo>
                      <a:pt x="206" y="240"/>
                    </a:lnTo>
                    <a:lnTo>
                      <a:pt x="232" y="244"/>
                    </a:lnTo>
                    <a:lnTo>
                      <a:pt x="256" y="252"/>
                    </a:lnTo>
                    <a:lnTo>
                      <a:pt x="308" y="266"/>
                    </a:lnTo>
                    <a:lnTo>
                      <a:pt x="308" y="266"/>
                    </a:lnTo>
                    <a:lnTo>
                      <a:pt x="332" y="272"/>
                    </a:lnTo>
                    <a:lnTo>
                      <a:pt x="356" y="274"/>
                    </a:lnTo>
                    <a:lnTo>
                      <a:pt x="380" y="274"/>
                    </a:lnTo>
                    <a:lnTo>
                      <a:pt x="402" y="268"/>
                    </a:lnTo>
                    <a:lnTo>
                      <a:pt x="424" y="262"/>
                    </a:lnTo>
                    <a:lnTo>
                      <a:pt x="442" y="252"/>
                    </a:lnTo>
                    <a:lnTo>
                      <a:pt x="460" y="240"/>
                    </a:lnTo>
                    <a:lnTo>
                      <a:pt x="476" y="228"/>
                    </a:lnTo>
                    <a:lnTo>
                      <a:pt x="476" y="228"/>
                    </a:lnTo>
                    <a:lnTo>
                      <a:pt x="490" y="214"/>
                    </a:lnTo>
                    <a:lnTo>
                      <a:pt x="504" y="198"/>
                    </a:lnTo>
                    <a:lnTo>
                      <a:pt x="516" y="182"/>
                    </a:lnTo>
                    <a:lnTo>
                      <a:pt x="526" y="164"/>
                    </a:lnTo>
                    <a:lnTo>
                      <a:pt x="532" y="144"/>
                    </a:lnTo>
                    <a:lnTo>
                      <a:pt x="536" y="124"/>
                    </a:lnTo>
                    <a:lnTo>
                      <a:pt x="536" y="104"/>
                    </a:lnTo>
                    <a:lnTo>
                      <a:pt x="532" y="84"/>
                    </a:lnTo>
                    <a:lnTo>
                      <a:pt x="532" y="84"/>
                    </a:lnTo>
                    <a:lnTo>
                      <a:pt x="528" y="74"/>
                    </a:lnTo>
                    <a:lnTo>
                      <a:pt x="522" y="68"/>
                    </a:lnTo>
                    <a:lnTo>
                      <a:pt x="518" y="60"/>
                    </a:lnTo>
                    <a:lnTo>
                      <a:pt x="512" y="56"/>
                    </a:lnTo>
                    <a:lnTo>
                      <a:pt x="500" y="48"/>
                    </a:lnTo>
                    <a:lnTo>
                      <a:pt x="488" y="46"/>
                    </a:lnTo>
                    <a:lnTo>
                      <a:pt x="476" y="46"/>
                    </a:lnTo>
                    <a:lnTo>
                      <a:pt x="466" y="48"/>
                    </a:lnTo>
                    <a:lnTo>
                      <a:pt x="454" y="52"/>
                    </a:lnTo>
                    <a:lnTo>
                      <a:pt x="454" y="52"/>
                    </a:lnTo>
                    <a:lnTo>
                      <a:pt x="440" y="52"/>
                    </a:lnTo>
                    <a:lnTo>
                      <a:pt x="414" y="52"/>
                    </a:lnTo>
                    <a:lnTo>
                      <a:pt x="400" y="54"/>
                    </a:lnTo>
                    <a:lnTo>
                      <a:pt x="386" y="56"/>
                    </a:lnTo>
                    <a:lnTo>
                      <a:pt x="372" y="60"/>
                    </a:lnTo>
                    <a:lnTo>
                      <a:pt x="358" y="64"/>
                    </a:lnTo>
                    <a:lnTo>
                      <a:pt x="358" y="64"/>
                    </a:lnTo>
                    <a:lnTo>
                      <a:pt x="350" y="72"/>
                    </a:lnTo>
                    <a:lnTo>
                      <a:pt x="342" y="78"/>
                    </a:lnTo>
                    <a:lnTo>
                      <a:pt x="334" y="88"/>
                    </a:lnTo>
                    <a:lnTo>
                      <a:pt x="326" y="100"/>
                    </a:lnTo>
                    <a:lnTo>
                      <a:pt x="322" y="112"/>
                    </a:lnTo>
                    <a:lnTo>
                      <a:pt x="320" y="118"/>
                    </a:lnTo>
                    <a:lnTo>
                      <a:pt x="320" y="126"/>
                    </a:lnTo>
                    <a:lnTo>
                      <a:pt x="322" y="134"/>
                    </a:lnTo>
                    <a:lnTo>
                      <a:pt x="324" y="140"/>
                    </a:lnTo>
                    <a:lnTo>
                      <a:pt x="324" y="140"/>
                    </a:lnTo>
                    <a:lnTo>
                      <a:pt x="332" y="154"/>
                    </a:lnTo>
                    <a:lnTo>
                      <a:pt x="340" y="162"/>
                    </a:lnTo>
                    <a:lnTo>
                      <a:pt x="350" y="168"/>
                    </a:lnTo>
                    <a:lnTo>
                      <a:pt x="358" y="170"/>
                    </a:lnTo>
                    <a:lnTo>
                      <a:pt x="368" y="170"/>
                    </a:lnTo>
                    <a:lnTo>
                      <a:pt x="378" y="168"/>
                    </a:lnTo>
                    <a:lnTo>
                      <a:pt x="398" y="160"/>
                    </a:lnTo>
                    <a:lnTo>
                      <a:pt x="398" y="160"/>
                    </a:lnTo>
                    <a:lnTo>
                      <a:pt x="418" y="150"/>
                    </a:lnTo>
                    <a:lnTo>
                      <a:pt x="428" y="144"/>
                    </a:lnTo>
                    <a:lnTo>
                      <a:pt x="436" y="136"/>
                    </a:lnTo>
                    <a:lnTo>
                      <a:pt x="442" y="128"/>
                    </a:lnTo>
                    <a:lnTo>
                      <a:pt x="446" y="118"/>
                    </a:lnTo>
                    <a:lnTo>
                      <a:pt x="450" y="108"/>
                    </a:lnTo>
                    <a:lnTo>
                      <a:pt x="450" y="98"/>
                    </a:lnTo>
                    <a:lnTo>
                      <a:pt x="450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PA_任意多边形 24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-8045520" y="2839851"/>
              <a:ext cx="242852" cy="901926"/>
            </a:xfrm>
            <a:custGeom>
              <a:avLst/>
              <a:gdLst>
                <a:gd name="connsiteX0" fmla="*/ 0 w 207510"/>
                <a:gd name="connsiteY0" fmla="*/ 0 h 630144"/>
                <a:gd name="connsiteX1" fmla="*/ 36465 w 207510"/>
                <a:gd name="connsiteY1" fmla="*/ 0 h 630144"/>
                <a:gd name="connsiteX2" fmla="*/ 36465 w 207510"/>
                <a:gd name="connsiteY2" fmla="*/ 598444 h 630144"/>
                <a:gd name="connsiteX3" fmla="*/ 207510 w 207510"/>
                <a:gd name="connsiteY3" fmla="*/ 598444 h 630144"/>
                <a:gd name="connsiteX4" fmla="*/ 207510 w 207510"/>
                <a:gd name="connsiteY4" fmla="*/ 630144 h 630144"/>
                <a:gd name="connsiteX5" fmla="*/ 0 w 207510"/>
                <a:gd name="connsiteY5" fmla="*/ 630144 h 63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0" h="630144">
                  <a:moveTo>
                    <a:pt x="0" y="0"/>
                  </a:moveTo>
                  <a:lnTo>
                    <a:pt x="36465" y="0"/>
                  </a:lnTo>
                  <a:lnTo>
                    <a:pt x="36465" y="598444"/>
                  </a:lnTo>
                  <a:lnTo>
                    <a:pt x="207510" y="598444"/>
                  </a:lnTo>
                  <a:lnTo>
                    <a:pt x="207510" y="630144"/>
                  </a:lnTo>
                  <a:lnTo>
                    <a:pt x="0" y="6301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endParaRPr>
            </a:p>
          </p:txBody>
        </p:sp>
        <p:sp>
          <p:nvSpPr>
            <p:cNvPr id="13" name="PA_任意多边形 20"/>
            <p:cNvSpPr/>
            <p:nvPr>
              <p:custDataLst>
                <p:tags r:id="rId5"/>
              </p:custDataLst>
            </p:nvPr>
          </p:nvSpPr>
          <p:spPr>
            <a:xfrm flipH="1">
              <a:off x="-2582996" y="1886498"/>
              <a:ext cx="267759" cy="828862"/>
            </a:xfrm>
            <a:custGeom>
              <a:avLst/>
              <a:gdLst>
                <a:gd name="connsiteX0" fmla="*/ 207510 w 207510"/>
                <a:gd name="connsiteY0" fmla="*/ 0 h 589493"/>
                <a:gd name="connsiteX1" fmla="*/ 0 w 207510"/>
                <a:gd name="connsiteY1" fmla="*/ 0 h 589493"/>
                <a:gd name="connsiteX2" fmla="*/ 0 w 207510"/>
                <a:gd name="connsiteY2" fmla="*/ 589493 h 589493"/>
                <a:gd name="connsiteX3" fmla="*/ 36465 w 207510"/>
                <a:gd name="connsiteY3" fmla="*/ 589493 h 589493"/>
                <a:gd name="connsiteX4" fmla="*/ 36465 w 207510"/>
                <a:gd name="connsiteY4" fmla="*/ 31701 h 589493"/>
                <a:gd name="connsiteX5" fmla="*/ 207510 w 207510"/>
                <a:gd name="connsiteY5" fmla="*/ 31701 h 58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0" h="589493">
                  <a:moveTo>
                    <a:pt x="207510" y="0"/>
                  </a:moveTo>
                  <a:lnTo>
                    <a:pt x="0" y="0"/>
                  </a:lnTo>
                  <a:lnTo>
                    <a:pt x="0" y="589493"/>
                  </a:lnTo>
                  <a:lnTo>
                    <a:pt x="36465" y="589493"/>
                  </a:lnTo>
                  <a:lnTo>
                    <a:pt x="36465" y="31701"/>
                  </a:lnTo>
                  <a:lnTo>
                    <a:pt x="207510" y="3170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endParaRPr>
            </a:p>
          </p:txBody>
        </p:sp>
        <p:sp>
          <p:nvSpPr>
            <p:cNvPr id="14" name="任意多边形: 形状 49"/>
            <p:cNvSpPr/>
            <p:nvPr>
              <p:custDataLst>
                <p:tags r:id="rId6"/>
              </p:custDataLst>
            </p:nvPr>
          </p:nvSpPr>
          <p:spPr>
            <a:xfrm>
              <a:off x="-8389148" y="1443030"/>
              <a:ext cx="4270058" cy="1066436"/>
            </a:xfrm>
            <a:custGeom>
              <a:avLst/>
              <a:gdLst/>
              <a:ahLst/>
              <a:cxnLst/>
              <a:rect l="l" t="t" r="r" b="b"/>
              <a:pathLst>
                <a:path w="4272756" h="1068532">
                  <a:moveTo>
                    <a:pt x="1304925" y="673245"/>
                  </a:moveTo>
                  <a:cubicBezTo>
                    <a:pt x="1308100" y="676420"/>
                    <a:pt x="1301750" y="690707"/>
                    <a:pt x="1285875" y="716107"/>
                  </a:cubicBezTo>
                  <a:cubicBezTo>
                    <a:pt x="1273175" y="738332"/>
                    <a:pt x="1262063" y="765320"/>
                    <a:pt x="1252538" y="797070"/>
                  </a:cubicBezTo>
                  <a:cubicBezTo>
                    <a:pt x="1236663" y="831995"/>
                    <a:pt x="1228725" y="865332"/>
                    <a:pt x="1228725" y="897082"/>
                  </a:cubicBezTo>
                  <a:cubicBezTo>
                    <a:pt x="1228725" y="906607"/>
                    <a:pt x="1228725" y="911370"/>
                    <a:pt x="1228725" y="911370"/>
                  </a:cubicBezTo>
                  <a:cubicBezTo>
                    <a:pt x="1216025" y="927245"/>
                    <a:pt x="1182688" y="919307"/>
                    <a:pt x="1128713" y="887557"/>
                  </a:cubicBezTo>
                  <a:cubicBezTo>
                    <a:pt x="1119188" y="884382"/>
                    <a:pt x="1108075" y="882795"/>
                    <a:pt x="1095375" y="882795"/>
                  </a:cubicBezTo>
                  <a:cubicBezTo>
                    <a:pt x="1085850" y="882795"/>
                    <a:pt x="1082675" y="879620"/>
                    <a:pt x="1085850" y="873270"/>
                  </a:cubicBezTo>
                  <a:cubicBezTo>
                    <a:pt x="1076325" y="857395"/>
                    <a:pt x="1103313" y="820882"/>
                    <a:pt x="1166813" y="763732"/>
                  </a:cubicBezTo>
                  <a:cubicBezTo>
                    <a:pt x="1243013" y="700232"/>
                    <a:pt x="1289050" y="670070"/>
                    <a:pt x="1304925" y="673245"/>
                  </a:cubicBezTo>
                  <a:close/>
                  <a:moveTo>
                    <a:pt x="1752600" y="658957"/>
                  </a:moveTo>
                  <a:cubicBezTo>
                    <a:pt x="1749425" y="665307"/>
                    <a:pt x="1738313" y="676420"/>
                    <a:pt x="1719263" y="692295"/>
                  </a:cubicBezTo>
                  <a:cubicBezTo>
                    <a:pt x="1719263" y="695470"/>
                    <a:pt x="1722438" y="703407"/>
                    <a:pt x="1728788" y="716107"/>
                  </a:cubicBezTo>
                  <a:cubicBezTo>
                    <a:pt x="1741488" y="728807"/>
                    <a:pt x="1752600" y="743095"/>
                    <a:pt x="1762125" y="758970"/>
                  </a:cubicBezTo>
                  <a:cubicBezTo>
                    <a:pt x="1768475" y="778020"/>
                    <a:pt x="1774825" y="795482"/>
                    <a:pt x="1781175" y="811357"/>
                  </a:cubicBezTo>
                  <a:cubicBezTo>
                    <a:pt x="1787525" y="830407"/>
                    <a:pt x="1793875" y="843107"/>
                    <a:pt x="1800225" y="849457"/>
                  </a:cubicBezTo>
                  <a:cubicBezTo>
                    <a:pt x="1809750" y="865332"/>
                    <a:pt x="1817688" y="879620"/>
                    <a:pt x="1824038" y="892320"/>
                  </a:cubicBezTo>
                  <a:cubicBezTo>
                    <a:pt x="1897063" y="990745"/>
                    <a:pt x="1924050" y="1041545"/>
                    <a:pt x="1905000" y="1044720"/>
                  </a:cubicBezTo>
                  <a:cubicBezTo>
                    <a:pt x="1898650" y="1057420"/>
                    <a:pt x="1847850" y="1065357"/>
                    <a:pt x="1752600" y="1068532"/>
                  </a:cubicBezTo>
                  <a:cubicBezTo>
                    <a:pt x="1689100" y="1065357"/>
                    <a:pt x="1628775" y="1062182"/>
                    <a:pt x="1571625" y="1059007"/>
                  </a:cubicBezTo>
                  <a:cubicBezTo>
                    <a:pt x="1485900" y="1055832"/>
                    <a:pt x="1425575" y="1022495"/>
                    <a:pt x="1390650" y="958995"/>
                  </a:cubicBezTo>
                  <a:cubicBezTo>
                    <a:pt x="1368425" y="920895"/>
                    <a:pt x="1355725" y="890732"/>
                    <a:pt x="1352550" y="868507"/>
                  </a:cubicBezTo>
                  <a:cubicBezTo>
                    <a:pt x="1346200" y="833582"/>
                    <a:pt x="1349375" y="789132"/>
                    <a:pt x="1362075" y="735157"/>
                  </a:cubicBezTo>
                  <a:cubicBezTo>
                    <a:pt x="1365250" y="716107"/>
                    <a:pt x="1365250" y="700232"/>
                    <a:pt x="1362075" y="687532"/>
                  </a:cubicBezTo>
                  <a:cubicBezTo>
                    <a:pt x="1362075" y="684357"/>
                    <a:pt x="1363663" y="682770"/>
                    <a:pt x="1366838" y="682770"/>
                  </a:cubicBezTo>
                  <a:cubicBezTo>
                    <a:pt x="1392238" y="682770"/>
                    <a:pt x="1408113" y="689120"/>
                    <a:pt x="1414463" y="701820"/>
                  </a:cubicBezTo>
                  <a:cubicBezTo>
                    <a:pt x="1414463" y="708170"/>
                    <a:pt x="1411288" y="724045"/>
                    <a:pt x="1404938" y="749445"/>
                  </a:cubicBezTo>
                  <a:cubicBezTo>
                    <a:pt x="1398588" y="790720"/>
                    <a:pt x="1395413" y="819295"/>
                    <a:pt x="1395413" y="835170"/>
                  </a:cubicBezTo>
                  <a:cubicBezTo>
                    <a:pt x="1398588" y="882795"/>
                    <a:pt x="1417638" y="916132"/>
                    <a:pt x="1452563" y="935182"/>
                  </a:cubicBezTo>
                  <a:cubicBezTo>
                    <a:pt x="1497013" y="960582"/>
                    <a:pt x="1584325" y="968520"/>
                    <a:pt x="1714500" y="958995"/>
                  </a:cubicBezTo>
                  <a:cubicBezTo>
                    <a:pt x="1749425" y="955820"/>
                    <a:pt x="1768475" y="939945"/>
                    <a:pt x="1771650" y="911370"/>
                  </a:cubicBezTo>
                  <a:cubicBezTo>
                    <a:pt x="1768475" y="901845"/>
                    <a:pt x="1762125" y="885970"/>
                    <a:pt x="1752600" y="863745"/>
                  </a:cubicBezTo>
                  <a:cubicBezTo>
                    <a:pt x="1749425" y="854220"/>
                    <a:pt x="1746250" y="843107"/>
                    <a:pt x="1743075" y="830407"/>
                  </a:cubicBezTo>
                  <a:cubicBezTo>
                    <a:pt x="1717675" y="754207"/>
                    <a:pt x="1701800" y="716107"/>
                    <a:pt x="1695450" y="716107"/>
                  </a:cubicBezTo>
                  <a:cubicBezTo>
                    <a:pt x="1685925" y="716107"/>
                    <a:pt x="1666875" y="735157"/>
                    <a:pt x="1638300" y="773257"/>
                  </a:cubicBezTo>
                  <a:cubicBezTo>
                    <a:pt x="1638300" y="770082"/>
                    <a:pt x="1636713" y="771670"/>
                    <a:pt x="1633538" y="778020"/>
                  </a:cubicBezTo>
                  <a:cubicBezTo>
                    <a:pt x="1630363" y="784370"/>
                    <a:pt x="1625600" y="792307"/>
                    <a:pt x="1619250" y="801832"/>
                  </a:cubicBezTo>
                  <a:cubicBezTo>
                    <a:pt x="1603375" y="843107"/>
                    <a:pt x="1585913" y="862157"/>
                    <a:pt x="1566863" y="858982"/>
                  </a:cubicBezTo>
                  <a:cubicBezTo>
                    <a:pt x="1522413" y="839932"/>
                    <a:pt x="1493838" y="798657"/>
                    <a:pt x="1481138" y="735157"/>
                  </a:cubicBezTo>
                  <a:cubicBezTo>
                    <a:pt x="1481138" y="735157"/>
                    <a:pt x="1493838" y="738332"/>
                    <a:pt x="1519238" y="744682"/>
                  </a:cubicBezTo>
                  <a:cubicBezTo>
                    <a:pt x="1541463" y="747857"/>
                    <a:pt x="1555750" y="749445"/>
                    <a:pt x="1562100" y="749445"/>
                  </a:cubicBezTo>
                  <a:cubicBezTo>
                    <a:pt x="1568450" y="749445"/>
                    <a:pt x="1585913" y="743095"/>
                    <a:pt x="1614488" y="730395"/>
                  </a:cubicBezTo>
                  <a:cubicBezTo>
                    <a:pt x="1627188" y="720870"/>
                    <a:pt x="1636713" y="714520"/>
                    <a:pt x="1643063" y="711345"/>
                  </a:cubicBezTo>
                  <a:cubicBezTo>
                    <a:pt x="1658938" y="704995"/>
                    <a:pt x="1674813" y="697057"/>
                    <a:pt x="1690688" y="687532"/>
                  </a:cubicBezTo>
                  <a:cubicBezTo>
                    <a:pt x="1728788" y="665307"/>
                    <a:pt x="1749425" y="655782"/>
                    <a:pt x="1752600" y="658957"/>
                  </a:cubicBezTo>
                  <a:close/>
                  <a:moveTo>
                    <a:pt x="1837432" y="657394"/>
                  </a:moveTo>
                  <a:cubicBezTo>
                    <a:pt x="1872159" y="655658"/>
                    <a:pt x="1931194" y="667292"/>
                    <a:pt x="2014538" y="692295"/>
                  </a:cubicBezTo>
                  <a:cubicBezTo>
                    <a:pt x="2043113" y="701820"/>
                    <a:pt x="2058988" y="712932"/>
                    <a:pt x="2062163" y="725632"/>
                  </a:cubicBezTo>
                  <a:cubicBezTo>
                    <a:pt x="2062163" y="731982"/>
                    <a:pt x="2060575" y="744682"/>
                    <a:pt x="2057400" y="763732"/>
                  </a:cubicBezTo>
                  <a:cubicBezTo>
                    <a:pt x="2057400" y="773257"/>
                    <a:pt x="2057400" y="784370"/>
                    <a:pt x="2057400" y="797070"/>
                  </a:cubicBezTo>
                  <a:cubicBezTo>
                    <a:pt x="2051050" y="847870"/>
                    <a:pt x="2033588" y="871682"/>
                    <a:pt x="2005013" y="868507"/>
                  </a:cubicBezTo>
                  <a:cubicBezTo>
                    <a:pt x="1985963" y="865332"/>
                    <a:pt x="1970088" y="847870"/>
                    <a:pt x="1957388" y="816120"/>
                  </a:cubicBezTo>
                  <a:cubicBezTo>
                    <a:pt x="1947863" y="793895"/>
                    <a:pt x="1939925" y="778020"/>
                    <a:pt x="1933575" y="768495"/>
                  </a:cubicBezTo>
                  <a:cubicBezTo>
                    <a:pt x="1924050" y="762145"/>
                    <a:pt x="1908175" y="747857"/>
                    <a:pt x="1885950" y="725632"/>
                  </a:cubicBezTo>
                  <a:cubicBezTo>
                    <a:pt x="1838325" y="684357"/>
                    <a:pt x="1817688" y="662132"/>
                    <a:pt x="1824038" y="658957"/>
                  </a:cubicBezTo>
                  <a:cubicBezTo>
                    <a:pt x="1828006" y="658163"/>
                    <a:pt x="1832471" y="657643"/>
                    <a:pt x="1837432" y="657394"/>
                  </a:cubicBezTo>
                  <a:close/>
                  <a:moveTo>
                    <a:pt x="3414713" y="425595"/>
                  </a:moveTo>
                  <a:cubicBezTo>
                    <a:pt x="3421063" y="438295"/>
                    <a:pt x="3417887" y="462107"/>
                    <a:pt x="3405188" y="497032"/>
                  </a:cubicBezTo>
                  <a:cubicBezTo>
                    <a:pt x="3398837" y="509732"/>
                    <a:pt x="3392488" y="528782"/>
                    <a:pt x="3386138" y="554182"/>
                  </a:cubicBezTo>
                  <a:cubicBezTo>
                    <a:pt x="3367088" y="611332"/>
                    <a:pt x="3355975" y="658957"/>
                    <a:pt x="3352800" y="697057"/>
                  </a:cubicBezTo>
                  <a:cubicBezTo>
                    <a:pt x="3346450" y="709757"/>
                    <a:pt x="3336925" y="714520"/>
                    <a:pt x="3324225" y="711345"/>
                  </a:cubicBezTo>
                  <a:cubicBezTo>
                    <a:pt x="3282950" y="698645"/>
                    <a:pt x="3241675" y="676420"/>
                    <a:pt x="3200400" y="644670"/>
                  </a:cubicBezTo>
                  <a:cubicBezTo>
                    <a:pt x="3197225" y="641495"/>
                    <a:pt x="3195638" y="636732"/>
                    <a:pt x="3195638" y="630382"/>
                  </a:cubicBezTo>
                  <a:cubicBezTo>
                    <a:pt x="3198813" y="627207"/>
                    <a:pt x="3200400" y="624032"/>
                    <a:pt x="3200400" y="620857"/>
                  </a:cubicBezTo>
                  <a:cubicBezTo>
                    <a:pt x="3213100" y="601807"/>
                    <a:pt x="3235325" y="573232"/>
                    <a:pt x="3267075" y="535132"/>
                  </a:cubicBezTo>
                  <a:cubicBezTo>
                    <a:pt x="3279775" y="522432"/>
                    <a:pt x="3289300" y="512907"/>
                    <a:pt x="3295650" y="506557"/>
                  </a:cubicBezTo>
                  <a:cubicBezTo>
                    <a:pt x="3314700" y="484332"/>
                    <a:pt x="3354388" y="457345"/>
                    <a:pt x="3414713" y="425595"/>
                  </a:cubicBezTo>
                  <a:close/>
                  <a:moveTo>
                    <a:pt x="2905125" y="377970"/>
                  </a:moveTo>
                  <a:cubicBezTo>
                    <a:pt x="2870200" y="381145"/>
                    <a:pt x="2844800" y="392257"/>
                    <a:pt x="2828925" y="411307"/>
                  </a:cubicBezTo>
                  <a:cubicBezTo>
                    <a:pt x="2828925" y="414482"/>
                    <a:pt x="2836863" y="422420"/>
                    <a:pt x="2852738" y="435120"/>
                  </a:cubicBezTo>
                  <a:cubicBezTo>
                    <a:pt x="2878138" y="447820"/>
                    <a:pt x="2892425" y="455757"/>
                    <a:pt x="2895600" y="458932"/>
                  </a:cubicBezTo>
                  <a:cubicBezTo>
                    <a:pt x="2895600" y="462107"/>
                    <a:pt x="2892425" y="468457"/>
                    <a:pt x="2886075" y="477982"/>
                  </a:cubicBezTo>
                  <a:cubicBezTo>
                    <a:pt x="2873375" y="497032"/>
                    <a:pt x="2863850" y="516082"/>
                    <a:pt x="2857500" y="535132"/>
                  </a:cubicBezTo>
                  <a:cubicBezTo>
                    <a:pt x="2841625" y="579582"/>
                    <a:pt x="2809875" y="631970"/>
                    <a:pt x="2762250" y="692295"/>
                  </a:cubicBezTo>
                  <a:cubicBezTo>
                    <a:pt x="2749550" y="711345"/>
                    <a:pt x="2741613" y="724045"/>
                    <a:pt x="2738438" y="730395"/>
                  </a:cubicBezTo>
                  <a:cubicBezTo>
                    <a:pt x="2719388" y="768495"/>
                    <a:pt x="2719388" y="792307"/>
                    <a:pt x="2738438" y="801832"/>
                  </a:cubicBezTo>
                  <a:cubicBezTo>
                    <a:pt x="2805113" y="827232"/>
                    <a:pt x="2857500" y="836757"/>
                    <a:pt x="2895600" y="830407"/>
                  </a:cubicBezTo>
                  <a:cubicBezTo>
                    <a:pt x="2955925" y="811357"/>
                    <a:pt x="2995613" y="701820"/>
                    <a:pt x="3014663" y="501795"/>
                  </a:cubicBezTo>
                  <a:cubicBezTo>
                    <a:pt x="3017838" y="425595"/>
                    <a:pt x="2981325" y="384320"/>
                    <a:pt x="2905125" y="377970"/>
                  </a:cubicBezTo>
                  <a:close/>
                  <a:moveTo>
                    <a:pt x="4086225" y="363682"/>
                  </a:moveTo>
                  <a:cubicBezTo>
                    <a:pt x="4089400" y="366857"/>
                    <a:pt x="4094163" y="376382"/>
                    <a:pt x="4100513" y="392257"/>
                  </a:cubicBezTo>
                  <a:cubicBezTo>
                    <a:pt x="4106863" y="401782"/>
                    <a:pt x="4113213" y="409720"/>
                    <a:pt x="4119563" y="416070"/>
                  </a:cubicBezTo>
                  <a:cubicBezTo>
                    <a:pt x="4186238" y="492270"/>
                    <a:pt x="4230688" y="538307"/>
                    <a:pt x="4252913" y="554182"/>
                  </a:cubicBezTo>
                  <a:cubicBezTo>
                    <a:pt x="4268788" y="570057"/>
                    <a:pt x="4275138" y="585932"/>
                    <a:pt x="4271963" y="601807"/>
                  </a:cubicBezTo>
                  <a:cubicBezTo>
                    <a:pt x="4268788" y="614507"/>
                    <a:pt x="4259263" y="617682"/>
                    <a:pt x="4243388" y="611332"/>
                  </a:cubicBezTo>
                  <a:cubicBezTo>
                    <a:pt x="4189413" y="589107"/>
                    <a:pt x="4119563" y="568470"/>
                    <a:pt x="4033838" y="549420"/>
                  </a:cubicBezTo>
                  <a:cubicBezTo>
                    <a:pt x="4021138" y="546245"/>
                    <a:pt x="4014788" y="538307"/>
                    <a:pt x="4014788" y="525607"/>
                  </a:cubicBezTo>
                  <a:cubicBezTo>
                    <a:pt x="4014788" y="493857"/>
                    <a:pt x="4024313" y="454170"/>
                    <a:pt x="4043363" y="406545"/>
                  </a:cubicBezTo>
                  <a:cubicBezTo>
                    <a:pt x="4059238" y="377970"/>
                    <a:pt x="4073525" y="363682"/>
                    <a:pt x="4086225" y="363682"/>
                  </a:cubicBezTo>
                  <a:close/>
                  <a:moveTo>
                    <a:pt x="2538413" y="361896"/>
                  </a:moveTo>
                  <a:cubicBezTo>
                    <a:pt x="2543969" y="361499"/>
                    <a:pt x="2548732" y="362095"/>
                    <a:pt x="2552700" y="363682"/>
                  </a:cubicBezTo>
                  <a:cubicBezTo>
                    <a:pt x="2568575" y="376382"/>
                    <a:pt x="2576513" y="400195"/>
                    <a:pt x="2576513" y="435120"/>
                  </a:cubicBezTo>
                  <a:cubicBezTo>
                    <a:pt x="2573338" y="441470"/>
                    <a:pt x="2563813" y="447820"/>
                    <a:pt x="2547938" y="454170"/>
                  </a:cubicBezTo>
                  <a:cubicBezTo>
                    <a:pt x="2509838" y="473220"/>
                    <a:pt x="2492375" y="489095"/>
                    <a:pt x="2495550" y="501795"/>
                  </a:cubicBezTo>
                  <a:cubicBezTo>
                    <a:pt x="2495550" y="508145"/>
                    <a:pt x="2503488" y="514495"/>
                    <a:pt x="2519363" y="520845"/>
                  </a:cubicBezTo>
                  <a:cubicBezTo>
                    <a:pt x="2532063" y="524020"/>
                    <a:pt x="2541588" y="525607"/>
                    <a:pt x="2547938" y="525607"/>
                  </a:cubicBezTo>
                  <a:cubicBezTo>
                    <a:pt x="2566988" y="538307"/>
                    <a:pt x="2579688" y="549420"/>
                    <a:pt x="2586038" y="558945"/>
                  </a:cubicBezTo>
                  <a:cubicBezTo>
                    <a:pt x="2582863" y="577995"/>
                    <a:pt x="2573338" y="587520"/>
                    <a:pt x="2557463" y="587520"/>
                  </a:cubicBezTo>
                  <a:cubicBezTo>
                    <a:pt x="2547938" y="587520"/>
                    <a:pt x="2535238" y="587520"/>
                    <a:pt x="2519363" y="587520"/>
                  </a:cubicBezTo>
                  <a:cubicBezTo>
                    <a:pt x="2497138" y="584345"/>
                    <a:pt x="2486025" y="582757"/>
                    <a:pt x="2486025" y="582757"/>
                  </a:cubicBezTo>
                  <a:cubicBezTo>
                    <a:pt x="2482850" y="598632"/>
                    <a:pt x="2500313" y="620857"/>
                    <a:pt x="2538413" y="649432"/>
                  </a:cubicBezTo>
                  <a:cubicBezTo>
                    <a:pt x="2551112" y="658957"/>
                    <a:pt x="2559050" y="663720"/>
                    <a:pt x="2562225" y="663720"/>
                  </a:cubicBezTo>
                  <a:cubicBezTo>
                    <a:pt x="2562225" y="682770"/>
                    <a:pt x="2552700" y="695470"/>
                    <a:pt x="2533650" y="701820"/>
                  </a:cubicBezTo>
                  <a:cubicBezTo>
                    <a:pt x="2520950" y="701820"/>
                    <a:pt x="2505075" y="698645"/>
                    <a:pt x="2486025" y="692295"/>
                  </a:cubicBezTo>
                  <a:cubicBezTo>
                    <a:pt x="2473325" y="685945"/>
                    <a:pt x="2466975" y="682770"/>
                    <a:pt x="2466975" y="682770"/>
                  </a:cubicBezTo>
                  <a:cubicBezTo>
                    <a:pt x="2457450" y="689120"/>
                    <a:pt x="2452688" y="709757"/>
                    <a:pt x="2452688" y="744682"/>
                  </a:cubicBezTo>
                  <a:lnTo>
                    <a:pt x="2457450" y="916132"/>
                  </a:lnTo>
                  <a:cubicBezTo>
                    <a:pt x="2454275" y="947882"/>
                    <a:pt x="2446338" y="960582"/>
                    <a:pt x="2433638" y="954232"/>
                  </a:cubicBezTo>
                  <a:cubicBezTo>
                    <a:pt x="2408238" y="957407"/>
                    <a:pt x="2395538" y="946295"/>
                    <a:pt x="2395538" y="920895"/>
                  </a:cubicBezTo>
                  <a:cubicBezTo>
                    <a:pt x="2395538" y="911370"/>
                    <a:pt x="2395538" y="890732"/>
                    <a:pt x="2395538" y="858982"/>
                  </a:cubicBezTo>
                  <a:cubicBezTo>
                    <a:pt x="2395538" y="843107"/>
                    <a:pt x="2395538" y="824057"/>
                    <a:pt x="2395538" y="801832"/>
                  </a:cubicBezTo>
                  <a:cubicBezTo>
                    <a:pt x="2395538" y="779607"/>
                    <a:pt x="2397125" y="757382"/>
                    <a:pt x="2400300" y="735157"/>
                  </a:cubicBezTo>
                  <a:cubicBezTo>
                    <a:pt x="2397125" y="719282"/>
                    <a:pt x="2386013" y="712932"/>
                    <a:pt x="2366963" y="716107"/>
                  </a:cubicBezTo>
                  <a:cubicBezTo>
                    <a:pt x="2357438" y="719282"/>
                    <a:pt x="2338388" y="735157"/>
                    <a:pt x="2309813" y="763732"/>
                  </a:cubicBezTo>
                  <a:cubicBezTo>
                    <a:pt x="2265363" y="808182"/>
                    <a:pt x="2235200" y="833582"/>
                    <a:pt x="2219325" y="839932"/>
                  </a:cubicBezTo>
                  <a:cubicBezTo>
                    <a:pt x="2184400" y="849457"/>
                    <a:pt x="2154238" y="839932"/>
                    <a:pt x="2128838" y="811357"/>
                  </a:cubicBezTo>
                  <a:cubicBezTo>
                    <a:pt x="2128838" y="811357"/>
                    <a:pt x="2136775" y="805007"/>
                    <a:pt x="2152650" y="792307"/>
                  </a:cubicBezTo>
                  <a:cubicBezTo>
                    <a:pt x="2200275" y="757382"/>
                    <a:pt x="2244725" y="719282"/>
                    <a:pt x="2286000" y="678007"/>
                  </a:cubicBezTo>
                  <a:cubicBezTo>
                    <a:pt x="2343150" y="614507"/>
                    <a:pt x="2363788" y="563707"/>
                    <a:pt x="2347913" y="525607"/>
                  </a:cubicBezTo>
                  <a:cubicBezTo>
                    <a:pt x="2328863" y="519257"/>
                    <a:pt x="2293938" y="533545"/>
                    <a:pt x="2243138" y="568470"/>
                  </a:cubicBezTo>
                  <a:cubicBezTo>
                    <a:pt x="2224088" y="581170"/>
                    <a:pt x="2212975" y="585932"/>
                    <a:pt x="2209800" y="582757"/>
                  </a:cubicBezTo>
                  <a:cubicBezTo>
                    <a:pt x="2197100" y="579582"/>
                    <a:pt x="2187575" y="560532"/>
                    <a:pt x="2181225" y="525607"/>
                  </a:cubicBezTo>
                  <a:cubicBezTo>
                    <a:pt x="2171700" y="484332"/>
                    <a:pt x="2171700" y="458932"/>
                    <a:pt x="2181225" y="449407"/>
                  </a:cubicBezTo>
                  <a:cubicBezTo>
                    <a:pt x="2181225" y="449407"/>
                    <a:pt x="2189163" y="449407"/>
                    <a:pt x="2205038" y="449407"/>
                  </a:cubicBezTo>
                  <a:cubicBezTo>
                    <a:pt x="2284413" y="452582"/>
                    <a:pt x="2371725" y="433532"/>
                    <a:pt x="2466975" y="392257"/>
                  </a:cubicBezTo>
                  <a:cubicBezTo>
                    <a:pt x="2497931" y="373207"/>
                    <a:pt x="2521744" y="363087"/>
                    <a:pt x="2538413" y="361896"/>
                  </a:cubicBezTo>
                  <a:close/>
                  <a:moveTo>
                    <a:pt x="3019425" y="339870"/>
                  </a:moveTo>
                  <a:cubicBezTo>
                    <a:pt x="3092450" y="352570"/>
                    <a:pt x="3141663" y="371620"/>
                    <a:pt x="3167063" y="397020"/>
                  </a:cubicBezTo>
                  <a:cubicBezTo>
                    <a:pt x="3167063" y="400195"/>
                    <a:pt x="3163888" y="411307"/>
                    <a:pt x="3157538" y="430357"/>
                  </a:cubicBezTo>
                  <a:cubicBezTo>
                    <a:pt x="3144838" y="468457"/>
                    <a:pt x="3135313" y="503382"/>
                    <a:pt x="3128963" y="535132"/>
                  </a:cubicBezTo>
                  <a:cubicBezTo>
                    <a:pt x="3068638" y="798657"/>
                    <a:pt x="3016250" y="947882"/>
                    <a:pt x="2971800" y="982807"/>
                  </a:cubicBezTo>
                  <a:cubicBezTo>
                    <a:pt x="2901950" y="976457"/>
                    <a:pt x="2817813" y="916132"/>
                    <a:pt x="2719388" y="801832"/>
                  </a:cubicBezTo>
                  <a:cubicBezTo>
                    <a:pt x="2633663" y="858982"/>
                    <a:pt x="2555875" y="885970"/>
                    <a:pt x="2486025" y="882795"/>
                  </a:cubicBezTo>
                  <a:cubicBezTo>
                    <a:pt x="2479675" y="879620"/>
                    <a:pt x="2498725" y="858982"/>
                    <a:pt x="2543175" y="820882"/>
                  </a:cubicBezTo>
                  <a:cubicBezTo>
                    <a:pt x="2619375" y="754207"/>
                    <a:pt x="2671763" y="700232"/>
                    <a:pt x="2700338" y="658957"/>
                  </a:cubicBezTo>
                  <a:cubicBezTo>
                    <a:pt x="2751138" y="585932"/>
                    <a:pt x="2782888" y="506557"/>
                    <a:pt x="2795588" y="420832"/>
                  </a:cubicBezTo>
                  <a:cubicBezTo>
                    <a:pt x="2773363" y="430357"/>
                    <a:pt x="2744788" y="449407"/>
                    <a:pt x="2709863" y="477982"/>
                  </a:cubicBezTo>
                  <a:cubicBezTo>
                    <a:pt x="2681288" y="500207"/>
                    <a:pt x="2662238" y="509732"/>
                    <a:pt x="2652713" y="506557"/>
                  </a:cubicBezTo>
                  <a:cubicBezTo>
                    <a:pt x="2640013" y="506557"/>
                    <a:pt x="2630488" y="489095"/>
                    <a:pt x="2624138" y="454170"/>
                  </a:cubicBezTo>
                  <a:cubicBezTo>
                    <a:pt x="2617788" y="416070"/>
                    <a:pt x="2619375" y="390670"/>
                    <a:pt x="2628900" y="377970"/>
                  </a:cubicBezTo>
                  <a:cubicBezTo>
                    <a:pt x="2628900" y="377970"/>
                    <a:pt x="2652713" y="376382"/>
                    <a:pt x="2700338" y="373207"/>
                  </a:cubicBezTo>
                  <a:cubicBezTo>
                    <a:pt x="2728913" y="370032"/>
                    <a:pt x="2749550" y="366857"/>
                    <a:pt x="2762250" y="363682"/>
                  </a:cubicBezTo>
                  <a:cubicBezTo>
                    <a:pt x="2787650" y="360507"/>
                    <a:pt x="2825750" y="355745"/>
                    <a:pt x="2876550" y="349395"/>
                  </a:cubicBezTo>
                  <a:cubicBezTo>
                    <a:pt x="2933700" y="346220"/>
                    <a:pt x="2981325" y="343045"/>
                    <a:pt x="3019425" y="339870"/>
                  </a:cubicBezTo>
                  <a:close/>
                  <a:moveTo>
                    <a:pt x="3662363" y="287482"/>
                  </a:moveTo>
                  <a:cubicBezTo>
                    <a:pt x="3633788" y="293832"/>
                    <a:pt x="3617912" y="312882"/>
                    <a:pt x="3614738" y="344632"/>
                  </a:cubicBezTo>
                  <a:cubicBezTo>
                    <a:pt x="3621088" y="382732"/>
                    <a:pt x="3641725" y="404957"/>
                    <a:pt x="3676650" y="411307"/>
                  </a:cubicBezTo>
                  <a:cubicBezTo>
                    <a:pt x="3695700" y="411307"/>
                    <a:pt x="3732212" y="404957"/>
                    <a:pt x="3786188" y="392257"/>
                  </a:cubicBezTo>
                  <a:cubicBezTo>
                    <a:pt x="3792538" y="389082"/>
                    <a:pt x="3798888" y="385907"/>
                    <a:pt x="3805238" y="382732"/>
                  </a:cubicBezTo>
                  <a:cubicBezTo>
                    <a:pt x="3763963" y="322407"/>
                    <a:pt x="3716338" y="290657"/>
                    <a:pt x="3662363" y="287482"/>
                  </a:cubicBezTo>
                  <a:close/>
                  <a:moveTo>
                    <a:pt x="1828205" y="243429"/>
                  </a:moveTo>
                  <a:cubicBezTo>
                    <a:pt x="1831777" y="243429"/>
                    <a:pt x="1835150" y="243826"/>
                    <a:pt x="1838325" y="244620"/>
                  </a:cubicBezTo>
                  <a:cubicBezTo>
                    <a:pt x="1876425" y="289070"/>
                    <a:pt x="1884363" y="335107"/>
                    <a:pt x="1862138" y="382732"/>
                  </a:cubicBezTo>
                  <a:cubicBezTo>
                    <a:pt x="1852613" y="385907"/>
                    <a:pt x="1841500" y="385907"/>
                    <a:pt x="1828800" y="382732"/>
                  </a:cubicBezTo>
                  <a:cubicBezTo>
                    <a:pt x="1819275" y="379557"/>
                    <a:pt x="1812925" y="377970"/>
                    <a:pt x="1809750" y="377970"/>
                  </a:cubicBezTo>
                  <a:cubicBezTo>
                    <a:pt x="1790700" y="381145"/>
                    <a:pt x="1760538" y="384320"/>
                    <a:pt x="1719263" y="387495"/>
                  </a:cubicBezTo>
                  <a:cubicBezTo>
                    <a:pt x="1703388" y="390670"/>
                    <a:pt x="1687513" y="392257"/>
                    <a:pt x="1671638" y="392257"/>
                  </a:cubicBezTo>
                  <a:cubicBezTo>
                    <a:pt x="1630363" y="392257"/>
                    <a:pt x="1601788" y="393845"/>
                    <a:pt x="1585913" y="397020"/>
                  </a:cubicBezTo>
                  <a:cubicBezTo>
                    <a:pt x="1563688" y="403370"/>
                    <a:pt x="1549400" y="408132"/>
                    <a:pt x="1543050" y="411307"/>
                  </a:cubicBezTo>
                  <a:cubicBezTo>
                    <a:pt x="1539875" y="411307"/>
                    <a:pt x="1538288" y="411307"/>
                    <a:pt x="1538288" y="411307"/>
                  </a:cubicBezTo>
                  <a:cubicBezTo>
                    <a:pt x="1512888" y="411307"/>
                    <a:pt x="1497013" y="414482"/>
                    <a:pt x="1490663" y="420832"/>
                  </a:cubicBezTo>
                  <a:cubicBezTo>
                    <a:pt x="1484313" y="427182"/>
                    <a:pt x="1479550" y="439882"/>
                    <a:pt x="1476375" y="458932"/>
                  </a:cubicBezTo>
                  <a:cubicBezTo>
                    <a:pt x="1470025" y="474807"/>
                    <a:pt x="1466850" y="485920"/>
                    <a:pt x="1466850" y="492270"/>
                  </a:cubicBezTo>
                  <a:cubicBezTo>
                    <a:pt x="1463675" y="517670"/>
                    <a:pt x="1484313" y="528782"/>
                    <a:pt x="1528763" y="525607"/>
                  </a:cubicBezTo>
                  <a:cubicBezTo>
                    <a:pt x="1528763" y="525607"/>
                    <a:pt x="1531938" y="525607"/>
                    <a:pt x="1538288" y="525607"/>
                  </a:cubicBezTo>
                  <a:cubicBezTo>
                    <a:pt x="1579563" y="525607"/>
                    <a:pt x="1633538" y="514495"/>
                    <a:pt x="1700213" y="492270"/>
                  </a:cubicBezTo>
                  <a:cubicBezTo>
                    <a:pt x="1738313" y="479570"/>
                    <a:pt x="1762125" y="476395"/>
                    <a:pt x="1771650" y="482745"/>
                  </a:cubicBezTo>
                  <a:cubicBezTo>
                    <a:pt x="1774825" y="489095"/>
                    <a:pt x="1776413" y="495445"/>
                    <a:pt x="1776413" y="501795"/>
                  </a:cubicBezTo>
                  <a:cubicBezTo>
                    <a:pt x="1776413" y="508145"/>
                    <a:pt x="1778000" y="512907"/>
                    <a:pt x="1781175" y="516082"/>
                  </a:cubicBezTo>
                  <a:cubicBezTo>
                    <a:pt x="1781175" y="525607"/>
                    <a:pt x="1781175" y="533545"/>
                    <a:pt x="1781175" y="539895"/>
                  </a:cubicBezTo>
                  <a:cubicBezTo>
                    <a:pt x="1787525" y="562120"/>
                    <a:pt x="1790700" y="574820"/>
                    <a:pt x="1790700" y="577995"/>
                  </a:cubicBezTo>
                  <a:cubicBezTo>
                    <a:pt x="1784350" y="584345"/>
                    <a:pt x="1741488" y="593870"/>
                    <a:pt x="1662113" y="606570"/>
                  </a:cubicBezTo>
                  <a:cubicBezTo>
                    <a:pt x="1652588" y="609745"/>
                    <a:pt x="1641475" y="612920"/>
                    <a:pt x="1628775" y="616095"/>
                  </a:cubicBezTo>
                  <a:cubicBezTo>
                    <a:pt x="1552575" y="644670"/>
                    <a:pt x="1501775" y="655782"/>
                    <a:pt x="1476375" y="649432"/>
                  </a:cubicBezTo>
                  <a:cubicBezTo>
                    <a:pt x="1447800" y="643082"/>
                    <a:pt x="1427163" y="622445"/>
                    <a:pt x="1414463" y="587520"/>
                  </a:cubicBezTo>
                  <a:cubicBezTo>
                    <a:pt x="1411288" y="584345"/>
                    <a:pt x="1408113" y="576407"/>
                    <a:pt x="1404938" y="563707"/>
                  </a:cubicBezTo>
                  <a:cubicBezTo>
                    <a:pt x="1392238" y="541482"/>
                    <a:pt x="1387475" y="522432"/>
                    <a:pt x="1390650" y="506557"/>
                  </a:cubicBezTo>
                  <a:cubicBezTo>
                    <a:pt x="1393825" y="462107"/>
                    <a:pt x="1390650" y="439882"/>
                    <a:pt x="1381125" y="439882"/>
                  </a:cubicBezTo>
                  <a:cubicBezTo>
                    <a:pt x="1368425" y="439882"/>
                    <a:pt x="1338263" y="449407"/>
                    <a:pt x="1290638" y="468457"/>
                  </a:cubicBezTo>
                  <a:cubicBezTo>
                    <a:pt x="1284288" y="471632"/>
                    <a:pt x="1279525" y="473220"/>
                    <a:pt x="1276350" y="473220"/>
                  </a:cubicBezTo>
                  <a:cubicBezTo>
                    <a:pt x="1238250" y="425595"/>
                    <a:pt x="1219200" y="381145"/>
                    <a:pt x="1219200" y="339870"/>
                  </a:cubicBezTo>
                  <a:cubicBezTo>
                    <a:pt x="1219200" y="339870"/>
                    <a:pt x="1222375" y="339870"/>
                    <a:pt x="1228725" y="339870"/>
                  </a:cubicBezTo>
                  <a:cubicBezTo>
                    <a:pt x="1285875" y="346220"/>
                    <a:pt x="1365250" y="336695"/>
                    <a:pt x="1466850" y="311295"/>
                  </a:cubicBezTo>
                  <a:cubicBezTo>
                    <a:pt x="1565275" y="289070"/>
                    <a:pt x="1663700" y="273195"/>
                    <a:pt x="1762125" y="263670"/>
                  </a:cubicBezTo>
                  <a:cubicBezTo>
                    <a:pt x="1768475" y="263670"/>
                    <a:pt x="1778000" y="260495"/>
                    <a:pt x="1790700" y="254145"/>
                  </a:cubicBezTo>
                  <a:cubicBezTo>
                    <a:pt x="1804988" y="247001"/>
                    <a:pt x="1817489" y="243429"/>
                    <a:pt x="1828205" y="243429"/>
                  </a:cubicBezTo>
                  <a:close/>
                  <a:moveTo>
                    <a:pt x="3652838" y="239857"/>
                  </a:moveTo>
                  <a:cubicBezTo>
                    <a:pt x="3713162" y="246207"/>
                    <a:pt x="3775075" y="290657"/>
                    <a:pt x="3838575" y="373207"/>
                  </a:cubicBezTo>
                  <a:cubicBezTo>
                    <a:pt x="3867150" y="363682"/>
                    <a:pt x="3897313" y="357332"/>
                    <a:pt x="3929063" y="354157"/>
                  </a:cubicBezTo>
                  <a:cubicBezTo>
                    <a:pt x="3935413" y="357332"/>
                    <a:pt x="3940175" y="360507"/>
                    <a:pt x="3943350" y="363682"/>
                  </a:cubicBezTo>
                  <a:cubicBezTo>
                    <a:pt x="3943350" y="366857"/>
                    <a:pt x="3941763" y="368445"/>
                    <a:pt x="3938588" y="368445"/>
                  </a:cubicBezTo>
                  <a:cubicBezTo>
                    <a:pt x="3925888" y="374795"/>
                    <a:pt x="3903663" y="393845"/>
                    <a:pt x="3871913" y="425595"/>
                  </a:cubicBezTo>
                  <a:cubicBezTo>
                    <a:pt x="3887788" y="460520"/>
                    <a:pt x="3902075" y="487507"/>
                    <a:pt x="3914775" y="506557"/>
                  </a:cubicBezTo>
                  <a:cubicBezTo>
                    <a:pt x="3927475" y="525607"/>
                    <a:pt x="3937000" y="539895"/>
                    <a:pt x="3943350" y="549420"/>
                  </a:cubicBezTo>
                  <a:cubicBezTo>
                    <a:pt x="3949700" y="571645"/>
                    <a:pt x="3959225" y="593870"/>
                    <a:pt x="3971925" y="616095"/>
                  </a:cubicBezTo>
                  <a:cubicBezTo>
                    <a:pt x="3990975" y="651020"/>
                    <a:pt x="4006850" y="685945"/>
                    <a:pt x="4019550" y="720870"/>
                  </a:cubicBezTo>
                  <a:cubicBezTo>
                    <a:pt x="4035425" y="800245"/>
                    <a:pt x="4040188" y="855807"/>
                    <a:pt x="4033838" y="887557"/>
                  </a:cubicBezTo>
                  <a:cubicBezTo>
                    <a:pt x="3925888" y="884382"/>
                    <a:pt x="3819525" y="873270"/>
                    <a:pt x="3714750" y="854220"/>
                  </a:cubicBezTo>
                  <a:cubicBezTo>
                    <a:pt x="3638550" y="841520"/>
                    <a:pt x="3587750" y="819295"/>
                    <a:pt x="3562350" y="787545"/>
                  </a:cubicBezTo>
                  <a:cubicBezTo>
                    <a:pt x="3533775" y="752620"/>
                    <a:pt x="3516313" y="692295"/>
                    <a:pt x="3509963" y="606570"/>
                  </a:cubicBezTo>
                  <a:cubicBezTo>
                    <a:pt x="3506788" y="555770"/>
                    <a:pt x="3498850" y="500207"/>
                    <a:pt x="3486150" y="439882"/>
                  </a:cubicBezTo>
                  <a:cubicBezTo>
                    <a:pt x="3489325" y="427182"/>
                    <a:pt x="3500438" y="416070"/>
                    <a:pt x="3519488" y="406545"/>
                  </a:cubicBezTo>
                  <a:cubicBezTo>
                    <a:pt x="3532187" y="457345"/>
                    <a:pt x="3543300" y="511320"/>
                    <a:pt x="3552825" y="568470"/>
                  </a:cubicBezTo>
                  <a:cubicBezTo>
                    <a:pt x="3552825" y="574820"/>
                    <a:pt x="3552825" y="581170"/>
                    <a:pt x="3552825" y="587520"/>
                  </a:cubicBezTo>
                  <a:cubicBezTo>
                    <a:pt x="3571875" y="663720"/>
                    <a:pt x="3600450" y="708170"/>
                    <a:pt x="3638550" y="720870"/>
                  </a:cubicBezTo>
                  <a:cubicBezTo>
                    <a:pt x="3771900" y="758970"/>
                    <a:pt x="3860800" y="766907"/>
                    <a:pt x="3905250" y="744682"/>
                  </a:cubicBezTo>
                  <a:cubicBezTo>
                    <a:pt x="3933825" y="722457"/>
                    <a:pt x="3932238" y="662132"/>
                    <a:pt x="3900488" y="563707"/>
                  </a:cubicBezTo>
                  <a:cubicBezTo>
                    <a:pt x="3884613" y="522432"/>
                    <a:pt x="3865563" y="484332"/>
                    <a:pt x="3843338" y="449407"/>
                  </a:cubicBezTo>
                  <a:cubicBezTo>
                    <a:pt x="3814763" y="465282"/>
                    <a:pt x="3786188" y="493857"/>
                    <a:pt x="3757613" y="535132"/>
                  </a:cubicBezTo>
                  <a:cubicBezTo>
                    <a:pt x="3754438" y="538307"/>
                    <a:pt x="3752850" y="541482"/>
                    <a:pt x="3752850" y="544657"/>
                  </a:cubicBezTo>
                  <a:cubicBezTo>
                    <a:pt x="3749675" y="554182"/>
                    <a:pt x="3744913" y="558945"/>
                    <a:pt x="3738563" y="558945"/>
                  </a:cubicBezTo>
                  <a:cubicBezTo>
                    <a:pt x="3732212" y="558945"/>
                    <a:pt x="3724275" y="555770"/>
                    <a:pt x="3714750" y="549420"/>
                  </a:cubicBezTo>
                  <a:cubicBezTo>
                    <a:pt x="3708400" y="546245"/>
                    <a:pt x="3705225" y="543070"/>
                    <a:pt x="3705225" y="539895"/>
                  </a:cubicBezTo>
                  <a:cubicBezTo>
                    <a:pt x="3679825" y="517670"/>
                    <a:pt x="3657600" y="490682"/>
                    <a:pt x="3638550" y="458932"/>
                  </a:cubicBezTo>
                  <a:cubicBezTo>
                    <a:pt x="3635375" y="458932"/>
                    <a:pt x="3632200" y="455757"/>
                    <a:pt x="3629025" y="449407"/>
                  </a:cubicBezTo>
                  <a:cubicBezTo>
                    <a:pt x="3594100" y="398607"/>
                    <a:pt x="3578225" y="357332"/>
                    <a:pt x="3581400" y="325582"/>
                  </a:cubicBezTo>
                  <a:cubicBezTo>
                    <a:pt x="3587750" y="277957"/>
                    <a:pt x="3611563" y="249382"/>
                    <a:pt x="3652838" y="239857"/>
                  </a:cubicBezTo>
                  <a:close/>
                  <a:moveTo>
                    <a:pt x="892374" y="139547"/>
                  </a:moveTo>
                  <a:cubicBezTo>
                    <a:pt x="903089" y="141333"/>
                    <a:pt x="912019" y="149370"/>
                    <a:pt x="919163" y="163657"/>
                  </a:cubicBezTo>
                  <a:cubicBezTo>
                    <a:pt x="919163" y="170007"/>
                    <a:pt x="922338" y="176357"/>
                    <a:pt x="928688" y="182707"/>
                  </a:cubicBezTo>
                  <a:cubicBezTo>
                    <a:pt x="957263" y="211282"/>
                    <a:pt x="971550" y="241445"/>
                    <a:pt x="971550" y="273195"/>
                  </a:cubicBezTo>
                  <a:cubicBezTo>
                    <a:pt x="968375" y="292245"/>
                    <a:pt x="962025" y="301770"/>
                    <a:pt x="952500" y="301770"/>
                  </a:cubicBezTo>
                  <a:cubicBezTo>
                    <a:pt x="933450" y="301770"/>
                    <a:pt x="917575" y="300182"/>
                    <a:pt x="904875" y="297007"/>
                  </a:cubicBezTo>
                  <a:cubicBezTo>
                    <a:pt x="866775" y="290657"/>
                    <a:pt x="833438" y="287482"/>
                    <a:pt x="804863" y="287482"/>
                  </a:cubicBezTo>
                  <a:cubicBezTo>
                    <a:pt x="735013" y="287482"/>
                    <a:pt x="684213" y="308120"/>
                    <a:pt x="652463" y="349395"/>
                  </a:cubicBezTo>
                  <a:cubicBezTo>
                    <a:pt x="611188" y="397020"/>
                    <a:pt x="590550" y="460520"/>
                    <a:pt x="590550" y="539895"/>
                  </a:cubicBezTo>
                  <a:cubicBezTo>
                    <a:pt x="590550" y="552595"/>
                    <a:pt x="606425" y="562120"/>
                    <a:pt x="638175" y="568470"/>
                  </a:cubicBezTo>
                  <a:cubicBezTo>
                    <a:pt x="644525" y="568470"/>
                    <a:pt x="649288" y="568470"/>
                    <a:pt x="652463" y="568470"/>
                  </a:cubicBezTo>
                  <a:cubicBezTo>
                    <a:pt x="674688" y="577995"/>
                    <a:pt x="698500" y="585932"/>
                    <a:pt x="723900" y="592282"/>
                  </a:cubicBezTo>
                  <a:cubicBezTo>
                    <a:pt x="796925" y="611332"/>
                    <a:pt x="852488" y="627207"/>
                    <a:pt x="890588" y="639907"/>
                  </a:cubicBezTo>
                  <a:cubicBezTo>
                    <a:pt x="890588" y="643082"/>
                    <a:pt x="892175" y="644670"/>
                    <a:pt x="895350" y="644670"/>
                  </a:cubicBezTo>
                  <a:cubicBezTo>
                    <a:pt x="920750" y="644670"/>
                    <a:pt x="939800" y="655782"/>
                    <a:pt x="952500" y="678007"/>
                  </a:cubicBezTo>
                  <a:cubicBezTo>
                    <a:pt x="962025" y="697057"/>
                    <a:pt x="962025" y="731982"/>
                    <a:pt x="952500" y="782782"/>
                  </a:cubicBezTo>
                  <a:cubicBezTo>
                    <a:pt x="942975" y="827232"/>
                    <a:pt x="927100" y="849457"/>
                    <a:pt x="904875" y="849457"/>
                  </a:cubicBezTo>
                  <a:cubicBezTo>
                    <a:pt x="898525" y="849457"/>
                    <a:pt x="882650" y="835170"/>
                    <a:pt x="857250" y="806595"/>
                  </a:cubicBezTo>
                  <a:cubicBezTo>
                    <a:pt x="831850" y="771670"/>
                    <a:pt x="812800" y="747857"/>
                    <a:pt x="800100" y="735157"/>
                  </a:cubicBezTo>
                  <a:cubicBezTo>
                    <a:pt x="736600" y="668482"/>
                    <a:pt x="666750" y="620857"/>
                    <a:pt x="590550" y="592282"/>
                  </a:cubicBezTo>
                  <a:cubicBezTo>
                    <a:pt x="584200" y="598632"/>
                    <a:pt x="579438" y="608157"/>
                    <a:pt x="576263" y="620857"/>
                  </a:cubicBezTo>
                  <a:cubicBezTo>
                    <a:pt x="576263" y="627207"/>
                    <a:pt x="576263" y="630382"/>
                    <a:pt x="576263" y="630382"/>
                  </a:cubicBezTo>
                  <a:cubicBezTo>
                    <a:pt x="576263" y="636732"/>
                    <a:pt x="574675" y="649432"/>
                    <a:pt x="571500" y="668482"/>
                  </a:cubicBezTo>
                  <a:cubicBezTo>
                    <a:pt x="571500" y="744682"/>
                    <a:pt x="571500" y="830407"/>
                    <a:pt x="571500" y="925657"/>
                  </a:cubicBezTo>
                  <a:cubicBezTo>
                    <a:pt x="571500" y="938357"/>
                    <a:pt x="569913" y="947882"/>
                    <a:pt x="566738" y="954232"/>
                  </a:cubicBezTo>
                  <a:cubicBezTo>
                    <a:pt x="534988" y="970107"/>
                    <a:pt x="493713" y="970107"/>
                    <a:pt x="442913" y="954232"/>
                  </a:cubicBezTo>
                  <a:cubicBezTo>
                    <a:pt x="442913" y="954232"/>
                    <a:pt x="446088" y="949470"/>
                    <a:pt x="452438" y="939945"/>
                  </a:cubicBezTo>
                  <a:cubicBezTo>
                    <a:pt x="461963" y="927245"/>
                    <a:pt x="468313" y="916132"/>
                    <a:pt x="471488" y="906607"/>
                  </a:cubicBezTo>
                  <a:cubicBezTo>
                    <a:pt x="484188" y="862157"/>
                    <a:pt x="490538" y="792307"/>
                    <a:pt x="490538" y="697057"/>
                  </a:cubicBezTo>
                  <a:cubicBezTo>
                    <a:pt x="490538" y="662132"/>
                    <a:pt x="488950" y="633557"/>
                    <a:pt x="485775" y="611332"/>
                  </a:cubicBezTo>
                  <a:cubicBezTo>
                    <a:pt x="485775" y="589107"/>
                    <a:pt x="484188" y="568470"/>
                    <a:pt x="481013" y="549420"/>
                  </a:cubicBezTo>
                  <a:cubicBezTo>
                    <a:pt x="474663" y="530370"/>
                    <a:pt x="463550" y="520845"/>
                    <a:pt x="447675" y="520845"/>
                  </a:cubicBezTo>
                  <a:cubicBezTo>
                    <a:pt x="425450" y="527195"/>
                    <a:pt x="361950" y="577995"/>
                    <a:pt x="257175" y="673245"/>
                  </a:cubicBezTo>
                  <a:cubicBezTo>
                    <a:pt x="244475" y="682770"/>
                    <a:pt x="227013" y="700232"/>
                    <a:pt x="204788" y="725632"/>
                  </a:cubicBezTo>
                  <a:cubicBezTo>
                    <a:pt x="192088" y="741507"/>
                    <a:pt x="182563" y="752620"/>
                    <a:pt x="176213" y="758970"/>
                  </a:cubicBezTo>
                  <a:cubicBezTo>
                    <a:pt x="163513" y="774845"/>
                    <a:pt x="157163" y="789132"/>
                    <a:pt x="157163" y="801832"/>
                  </a:cubicBezTo>
                  <a:cubicBezTo>
                    <a:pt x="150813" y="808182"/>
                    <a:pt x="120650" y="812945"/>
                    <a:pt x="66675" y="816120"/>
                  </a:cubicBezTo>
                  <a:cubicBezTo>
                    <a:pt x="22225" y="816120"/>
                    <a:pt x="0" y="812945"/>
                    <a:pt x="0" y="806595"/>
                  </a:cubicBezTo>
                  <a:cubicBezTo>
                    <a:pt x="0" y="803420"/>
                    <a:pt x="11113" y="793895"/>
                    <a:pt x="33338" y="778020"/>
                  </a:cubicBezTo>
                  <a:cubicBezTo>
                    <a:pt x="84138" y="749445"/>
                    <a:pt x="122238" y="720870"/>
                    <a:pt x="147638" y="692295"/>
                  </a:cubicBezTo>
                  <a:cubicBezTo>
                    <a:pt x="179388" y="657370"/>
                    <a:pt x="227013" y="611332"/>
                    <a:pt x="290513" y="554182"/>
                  </a:cubicBezTo>
                  <a:cubicBezTo>
                    <a:pt x="306388" y="541482"/>
                    <a:pt x="323850" y="525607"/>
                    <a:pt x="342900" y="506557"/>
                  </a:cubicBezTo>
                  <a:cubicBezTo>
                    <a:pt x="406400" y="446232"/>
                    <a:pt x="455613" y="385907"/>
                    <a:pt x="490538" y="325582"/>
                  </a:cubicBezTo>
                  <a:cubicBezTo>
                    <a:pt x="493713" y="309707"/>
                    <a:pt x="484188" y="298595"/>
                    <a:pt x="461963" y="292245"/>
                  </a:cubicBezTo>
                  <a:cubicBezTo>
                    <a:pt x="407988" y="295420"/>
                    <a:pt x="334963" y="314470"/>
                    <a:pt x="242888" y="349395"/>
                  </a:cubicBezTo>
                  <a:cubicBezTo>
                    <a:pt x="239713" y="352570"/>
                    <a:pt x="236538" y="354157"/>
                    <a:pt x="233363" y="354157"/>
                  </a:cubicBezTo>
                  <a:cubicBezTo>
                    <a:pt x="201613" y="373207"/>
                    <a:pt x="184150" y="376382"/>
                    <a:pt x="180975" y="363682"/>
                  </a:cubicBezTo>
                  <a:cubicBezTo>
                    <a:pt x="171450" y="347807"/>
                    <a:pt x="163513" y="319232"/>
                    <a:pt x="157163" y="277957"/>
                  </a:cubicBezTo>
                  <a:cubicBezTo>
                    <a:pt x="153988" y="243032"/>
                    <a:pt x="155575" y="219220"/>
                    <a:pt x="161925" y="206520"/>
                  </a:cubicBezTo>
                  <a:cubicBezTo>
                    <a:pt x="161925" y="203345"/>
                    <a:pt x="173038" y="204932"/>
                    <a:pt x="195263" y="211282"/>
                  </a:cubicBezTo>
                  <a:cubicBezTo>
                    <a:pt x="211138" y="214457"/>
                    <a:pt x="222250" y="216045"/>
                    <a:pt x="228600" y="216045"/>
                  </a:cubicBezTo>
                  <a:cubicBezTo>
                    <a:pt x="323850" y="206520"/>
                    <a:pt x="417513" y="196995"/>
                    <a:pt x="509588" y="187470"/>
                  </a:cubicBezTo>
                  <a:cubicBezTo>
                    <a:pt x="541338" y="184295"/>
                    <a:pt x="584200" y="181120"/>
                    <a:pt x="638175" y="177945"/>
                  </a:cubicBezTo>
                  <a:cubicBezTo>
                    <a:pt x="720725" y="171595"/>
                    <a:pt x="801688" y="158895"/>
                    <a:pt x="881063" y="139845"/>
                  </a:cubicBezTo>
                  <a:cubicBezTo>
                    <a:pt x="885031" y="139051"/>
                    <a:pt x="888802" y="138952"/>
                    <a:pt x="892374" y="139547"/>
                  </a:cubicBezTo>
                  <a:close/>
                  <a:moveTo>
                    <a:pt x="2476500" y="68407"/>
                  </a:moveTo>
                  <a:cubicBezTo>
                    <a:pt x="2492375" y="68407"/>
                    <a:pt x="2509838" y="89045"/>
                    <a:pt x="2528888" y="130320"/>
                  </a:cubicBezTo>
                  <a:cubicBezTo>
                    <a:pt x="2532063" y="136670"/>
                    <a:pt x="2535238" y="141432"/>
                    <a:pt x="2538413" y="144607"/>
                  </a:cubicBezTo>
                  <a:cubicBezTo>
                    <a:pt x="2541588" y="154132"/>
                    <a:pt x="2549525" y="166832"/>
                    <a:pt x="2562225" y="182707"/>
                  </a:cubicBezTo>
                  <a:cubicBezTo>
                    <a:pt x="2587625" y="211282"/>
                    <a:pt x="2597150" y="233507"/>
                    <a:pt x="2590800" y="249382"/>
                  </a:cubicBezTo>
                  <a:cubicBezTo>
                    <a:pt x="2581275" y="265257"/>
                    <a:pt x="2552700" y="270020"/>
                    <a:pt x="2505075" y="263670"/>
                  </a:cubicBezTo>
                  <a:cubicBezTo>
                    <a:pt x="2463800" y="257320"/>
                    <a:pt x="2441575" y="244620"/>
                    <a:pt x="2438400" y="225570"/>
                  </a:cubicBezTo>
                  <a:cubicBezTo>
                    <a:pt x="2432050" y="146195"/>
                    <a:pt x="2444750" y="93807"/>
                    <a:pt x="2476500" y="68407"/>
                  </a:cubicBezTo>
                  <a:close/>
                  <a:moveTo>
                    <a:pt x="1604367" y="244"/>
                  </a:moveTo>
                  <a:cubicBezTo>
                    <a:pt x="1609527" y="-352"/>
                    <a:pt x="1614488" y="145"/>
                    <a:pt x="1619250" y="1732"/>
                  </a:cubicBezTo>
                  <a:cubicBezTo>
                    <a:pt x="1622425" y="4907"/>
                    <a:pt x="1624013" y="12845"/>
                    <a:pt x="1624013" y="25545"/>
                  </a:cubicBezTo>
                  <a:cubicBezTo>
                    <a:pt x="1624013" y="44595"/>
                    <a:pt x="1625600" y="58882"/>
                    <a:pt x="1628775" y="68407"/>
                  </a:cubicBezTo>
                  <a:cubicBezTo>
                    <a:pt x="1631950" y="81107"/>
                    <a:pt x="1636713" y="92220"/>
                    <a:pt x="1643063" y="101745"/>
                  </a:cubicBezTo>
                  <a:cubicBezTo>
                    <a:pt x="1662113" y="136670"/>
                    <a:pt x="1671638" y="162070"/>
                    <a:pt x="1671638" y="177945"/>
                  </a:cubicBezTo>
                  <a:cubicBezTo>
                    <a:pt x="1671638" y="209695"/>
                    <a:pt x="1660525" y="223982"/>
                    <a:pt x="1638300" y="220807"/>
                  </a:cubicBezTo>
                  <a:cubicBezTo>
                    <a:pt x="1631950" y="220807"/>
                    <a:pt x="1620838" y="216045"/>
                    <a:pt x="1604963" y="206520"/>
                  </a:cubicBezTo>
                  <a:cubicBezTo>
                    <a:pt x="1595438" y="200170"/>
                    <a:pt x="1582738" y="192232"/>
                    <a:pt x="1566863" y="182707"/>
                  </a:cubicBezTo>
                  <a:cubicBezTo>
                    <a:pt x="1557338" y="179532"/>
                    <a:pt x="1546225" y="174770"/>
                    <a:pt x="1533525" y="168420"/>
                  </a:cubicBezTo>
                  <a:cubicBezTo>
                    <a:pt x="1514475" y="158895"/>
                    <a:pt x="1506538" y="150957"/>
                    <a:pt x="1509713" y="144607"/>
                  </a:cubicBezTo>
                  <a:cubicBezTo>
                    <a:pt x="1509713" y="122382"/>
                    <a:pt x="1524000" y="85870"/>
                    <a:pt x="1552575" y="35070"/>
                  </a:cubicBezTo>
                  <a:cubicBezTo>
                    <a:pt x="1571625" y="13638"/>
                    <a:pt x="1588889" y="2030"/>
                    <a:pt x="1604367" y="244"/>
                  </a:cubicBez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600" b="0" i="0" u="none" strike="noStrike" kern="1200" cap="none" spc="-800" normalizeH="0" baseline="0" noProof="0" dirty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方正魏碑繁体" panose="03000509000000000000" pitchFamily="65" charset="-122"/>
                <a:ea typeface="方正魏碑繁体" panose="03000509000000000000" pitchFamily="65" charset="-122"/>
                <a:cs typeface="+mn-cs"/>
              </a:endParaRPr>
            </a:p>
          </p:txBody>
        </p:sp>
        <p:sp>
          <p:nvSpPr>
            <p:cNvPr id="15" name="任意多边形: 形状 50"/>
            <p:cNvSpPr/>
            <p:nvPr>
              <p:custDataLst>
                <p:tags r:id="rId9"/>
              </p:custDataLst>
            </p:nvPr>
          </p:nvSpPr>
          <p:spPr>
            <a:xfrm>
              <a:off x="-7437900" y="2604494"/>
              <a:ext cx="5122663" cy="939731"/>
            </a:xfrm>
            <a:custGeom>
              <a:avLst/>
              <a:gdLst/>
              <a:ahLst/>
              <a:cxnLst/>
              <a:rect l="l" t="t" r="r" b="b"/>
              <a:pathLst>
                <a:path w="5116955" h="939517">
                  <a:moveTo>
                    <a:pt x="3198477" y="539067"/>
                  </a:moveTo>
                  <a:lnTo>
                    <a:pt x="3198477" y="568471"/>
                  </a:lnTo>
                  <a:lnTo>
                    <a:pt x="3169073" y="568471"/>
                  </a:lnTo>
                  <a:cubicBezTo>
                    <a:pt x="3180974" y="579614"/>
                    <a:pt x="3193576" y="590232"/>
                    <a:pt x="3206878" y="600325"/>
                  </a:cubicBezTo>
                  <a:cubicBezTo>
                    <a:pt x="3220179" y="610418"/>
                    <a:pt x="3234181" y="620336"/>
                    <a:pt x="3248883" y="630078"/>
                  </a:cubicBezTo>
                  <a:cubicBezTo>
                    <a:pt x="3254571" y="616135"/>
                    <a:pt x="3259997" y="601667"/>
                    <a:pt x="3265160" y="586673"/>
                  </a:cubicBezTo>
                  <a:cubicBezTo>
                    <a:pt x="3270323" y="571680"/>
                    <a:pt x="3274698" y="555811"/>
                    <a:pt x="3278287" y="539067"/>
                  </a:cubicBezTo>
                  <a:close/>
                  <a:moveTo>
                    <a:pt x="4125630" y="525065"/>
                  </a:moveTo>
                  <a:lnTo>
                    <a:pt x="4125630" y="719690"/>
                  </a:lnTo>
                  <a:lnTo>
                    <a:pt x="4237644" y="719690"/>
                  </a:lnTo>
                  <a:lnTo>
                    <a:pt x="4237644" y="525065"/>
                  </a:lnTo>
                  <a:close/>
                  <a:moveTo>
                    <a:pt x="4516279" y="434054"/>
                  </a:moveTo>
                  <a:lnTo>
                    <a:pt x="4710904" y="434054"/>
                  </a:lnTo>
                  <a:lnTo>
                    <a:pt x="4710904" y="464858"/>
                  </a:lnTo>
                  <a:lnTo>
                    <a:pt x="4863523" y="464858"/>
                  </a:lnTo>
                  <a:lnTo>
                    <a:pt x="4877524" y="434054"/>
                  </a:lnTo>
                  <a:lnTo>
                    <a:pt x="5069349" y="460657"/>
                  </a:lnTo>
                  <a:lnTo>
                    <a:pt x="5046946" y="522265"/>
                  </a:lnTo>
                  <a:lnTo>
                    <a:pt x="5046946" y="739292"/>
                  </a:lnTo>
                  <a:cubicBezTo>
                    <a:pt x="5046946" y="771788"/>
                    <a:pt x="5038195" y="797108"/>
                    <a:pt x="5020692" y="815252"/>
                  </a:cubicBezTo>
                  <a:cubicBezTo>
                    <a:pt x="5003191" y="833396"/>
                    <a:pt x="4976937" y="842613"/>
                    <a:pt x="4941933" y="842905"/>
                  </a:cubicBezTo>
                  <a:lnTo>
                    <a:pt x="4808916" y="842905"/>
                  </a:lnTo>
                  <a:lnTo>
                    <a:pt x="4765510" y="728091"/>
                  </a:lnTo>
                  <a:lnTo>
                    <a:pt x="4852321" y="728091"/>
                  </a:lnTo>
                  <a:lnTo>
                    <a:pt x="4852321" y="537667"/>
                  </a:lnTo>
                  <a:lnTo>
                    <a:pt x="4710904" y="537667"/>
                  </a:lnTo>
                  <a:lnTo>
                    <a:pt x="4710904" y="936717"/>
                  </a:lnTo>
                  <a:lnTo>
                    <a:pt x="4516279" y="936717"/>
                  </a:lnTo>
                  <a:close/>
                  <a:moveTo>
                    <a:pt x="3931006" y="420052"/>
                  </a:moveTo>
                  <a:lnTo>
                    <a:pt x="4125630" y="420052"/>
                  </a:lnTo>
                  <a:lnTo>
                    <a:pt x="4125630" y="450856"/>
                  </a:lnTo>
                  <a:lnTo>
                    <a:pt x="4250246" y="450856"/>
                  </a:lnTo>
                  <a:lnTo>
                    <a:pt x="4262847" y="421452"/>
                  </a:lnTo>
                  <a:lnTo>
                    <a:pt x="4454672" y="456457"/>
                  </a:lnTo>
                  <a:lnTo>
                    <a:pt x="4432269" y="518064"/>
                  </a:lnTo>
                  <a:lnTo>
                    <a:pt x="4432269" y="831704"/>
                  </a:lnTo>
                  <a:lnTo>
                    <a:pt x="4237644" y="831704"/>
                  </a:lnTo>
                  <a:lnTo>
                    <a:pt x="4237644" y="792499"/>
                  </a:lnTo>
                  <a:lnTo>
                    <a:pt x="4125630" y="792499"/>
                  </a:lnTo>
                  <a:lnTo>
                    <a:pt x="4125630" y="831704"/>
                  </a:lnTo>
                  <a:lnTo>
                    <a:pt x="3931006" y="831704"/>
                  </a:lnTo>
                  <a:close/>
                  <a:moveTo>
                    <a:pt x="3493914" y="347243"/>
                  </a:moveTo>
                  <a:lnTo>
                    <a:pt x="3493914" y="372446"/>
                  </a:lnTo>
                  <a:cubicBezTo>
                    <a:pt x="3493914" y="405817"/>
                    <a:pt x="3492513" y="437088"/>
                    <a:pt x="3489713" y="466258"/>
                  </a:cubicBezTo>
                  <a:lnTo>
                    <a:pt x="3580724" y="466258"/>
                  </a:lnTo>
                  <a:lnTo>
                    <a:pt x="3580724" y="347243"/>
                  </a:lnTo>
                  <a:close/>
                  <a:moveTo>
                    <a:pt x="3198477" y="347243"/>
                  </a:moveTo>
                  <a:lnTo>
                    <a:pt x="3198477" y="466258"/>
                  </a:lnTo>
                  <a:lnTo>
                    <a:pt x="3290888" y="466258"/>
                  </a:lnTo>
                  <a:cubicBezTo>
                    <a:pt x="3295322" y="431487"/>
                    <a:pt x="3297655" y="393216"/>
                    <a:pt x="3297889" y="351444"/>
                  </a:cubicBezTo>
                  <a:lnTo>
                    <a:pt x="3297889" y="347243"/>
                  </a:lnTo>
                  <a:close/>
                  <a:moveTo>
                    <a:pt x="1411615" y="285635"/>
                  </a:moveTo>
                  <a:lnTo>
                    <a:pt x="1603439" y="322040"/>
                  </a:lnTo>
                  <a:lnTo>
                    <a:pt x="1576836" y="390649"/>
                  </a:lnTo>
                  <a:lnTo>
                    <a:pt x="1576836" y="721090"/>
                  </a:lnTo>
                  <a:lnTo>
                    <a:pt x="1711252" y="691686"/>
                  </a:lnTo>
                  <a:cubicBezTo>
                    <a:pt x="1686808" y="758107"/>
                    <a:pt x="1645736" y="813939"/>
                    <a:pt x="1588037" y="859182"/>
                  </a:cubicBezTo>
                  <a:cubicBezTo>
                    <a:pt x="1530338" y="904425"/>
                    <a:pt x="1464063" y="931204"/>
                    <a:pt x="1389212" y="939517"/>
                  </a:cubicBezTo>
                  <a:lnTo>
                    <a:pt x="1341606" y="772896"/>
                  </a:lnTo>
                  <a:lnTo>
                    <a:pt x="1385012" y="763095"/>
                  </a:lnTo>
                  <a:lnTo>
                    <a:pt x="1385012" y="396249"/>
                  </a:lnTo>
                  <a:lnTo>
                    <a:pt x="1275798" y="396249"/>
                  </a:lnTo>
                  <a:lnTo>
                    <a:pt x="1275798" y="323440"/>
                  </a:lnTo>
                  <a:lnTo>
                    <a:pt x="1396213" y="323440"/>
                  </a:lnTo>
                  <a:close/>
                  <a:moveTo>
                    <a:pt x="515265" y="256232"/>
                  </a:moveTo>
                  <a:lnTo>
                    <a:pt x="709889" y="256232"/>
                  </a:lnTo>
                  <a:lnTo>
                    <a:pt x="709889" y="396249"/>
                  </a:lnTo>
                  <a:lnTo>
                    <a:pt x="943719" y="396249"/>
                  </a:lnTo>
                  <a:cubicBezTo>
                    <a:pt x="951303" y="396337"/>
                    <a:pt x="958537" y="395112"/>
                    <a:pt x="965421" y="392574"/>
                  </a:cubicBezTo>
                  <a:cubicBezTo>
                    <a:pt x="972305" y="390036"/>
                    <a:pt x="979540" y="385660"/>
                    <a:pt x="987124" y="379447"/>
                  </a:cubicBezTo>
                  <a:lnTo>
                    <a:pt x="1010927" y="357044"/>
                  </a:lnTo>
                  <a:lnTo>
                    <a:pt x="1058533" y="425653"/>
                  </a:lnTo>
                  <a:lnTo>
                    <a:pt x="1027729" y="450856"/>
                  </a:lnTo>
                  <a:cubicBezTo>
                    <a:pt x="1012560" y="463224"/>
                    <a:pt x="995292" y="469292"/>
                    <a:pt x="975923" y="469058"/>
                  </a:cubicBezTo>
                  <a:lnTo>
                    <a:pt x="709889" y="469058"/>
                  </a:lnTo>
                  <a:lnTo>
                    <a:pt x="709889" y="660882"/>
                  </a:lnTo>
                  <a:lnTo>
                    <a:pt x="1065534" y="660882"/>
                  </a:lnTo>
                  <a:cubicBezTo>
                    <a:pt x="1073205" y="660999"/>
                    <a:pt x="1080615" y="659716"/>
                    <a:pt x="1087761" y="657032"/>
                  </a:cubicBezTo>
                  <a:cubicBezTo>
                    <a:pt x="1094908" y="654348"/>
                    <a:pt x="1101967" y="649564"/>
                    <a:pt x="1108939" y="642680"/>
                  </a:cubicBezTo>
                  <a:lnTo>
                    <a:pt x="1134142" y="620277"/>
                  </a:lnTo>
                  <a:lnTo>
                    <a:pt x="1181748" y="688886"/>
                  </a:lnTo>
                  <a:lnTo>
                    <a:pt x="1150944" y="714089"/>
                  </a:lnTo>
                  <a:cubicBezTo>
                    <a:pt x="1143214" y="721032"/>
                    <a:pt x="1134871" y="726049"/>
                    <a:pt x="1125916" y="729141"/>
                  </a:cubicBezTo>
                  <a:cubicBezTo>
                    <a:pt x="1116961" y="732233"/>
                    <a:pt x="1107568" y="733750"/>
                    <a:pt x="1097738" y="733691"/>
                  </a:cubicBezTo>
                  <a:lnTo>
                    <a:pt x="709889" y="733691"/>
                  </a:lnTo>
                  <a:lnTo>
                    <a:pt x="709889" y="938117"/>
                  </a:lnTo>
                  <a:lnTo>
                    <a:pt x="515265" y="938117"/>
                  </a:lnTo>
                  <a:lnTo>
                    <a:pt x="515265" y="733691"/>
                  </a:lnTo>
                  <a:lnTo>
                    <a:pt x="43406" y="733691"/>
                  </a:lnTo>
                  <a:lnTo>
                    <a:pt x="43406" y="660882"/>
                  </a:lnTo>
                  <a:lnTo>
                    <a:pt x="515265" y="660882"/>
                  </a:lnTo>
                  <a:lnTo>
                    <a:pt x="515265" y="469058"/>
                  </a:lnTo>
                  <a:lnTo>
                    <a:pt x="357045" y="469058"/>
                  </a:lnTo>
                  <a:cubicBezTo>
                    <a:pt x="326679" y="511034"/>
                    <a:pt x="290449" y="543297"/>
                    <a:pt x="248357" y="565845"/>
                  </a:cubicBezTo>
                  <a:cubicBezTo>
                    <a:pt x="206264" y="588394"/>
                    <a:pt x="159883" y="601404"/>
                    <a:pt x="109214" y="604875"/>
                  </a:cubicBezTo>
                  <a:cubicBezTo>
                    <a:pt x="141185" y="554644"/>
                    <a:pt x="167905" y="502838"/>
                    <a:pt x="189374" y="449456"/>
                  </a:cubicBezTo>
                  <a:cubicBezTo>
                    <a:pt x="210843" y="396074"/>
                    <a:pt x="228462" y="340067"/>
                    <a:pt x="242231" y="281435"/>
                  </a:cubicBezTo>
                  <a:lnTo>
                    <a:pt x="422853" y="319240"/>
                  </a:lnTo>
                  <a:cubicBezTo>
                    <a:pt x="415852" y="347010"/>
                    <a:pt x="407451" y="372680"/>
                    <a:pt x="397650" y="396249"/>
                  </a:cubicBezTo>
                  <a:lnTo>
                    <a:pt x="515265" y="396249"/>
                  </a:lnTo>
                  <a:close/>
                  <a:moveTo>
                    <a:pt x="4531681" y="158219"/>
                  </a:moveTo>
                  <a:cubicBezTo>
                    <a:pt x="4496327" y="189840"/>
                    <a:pt x="4455722" y="218660"/>
                    <a:pt x="4409866" y="244680"/>
                  </a:cubicBezTo>
                  <a:cubicBezTo>
                    <a:pt x="4364010" y="270700"/>
                    <a:pt x="4315004" y="293220"/>
                    <a:pt x="4262847" y="312239"/>
                  </a:cubicBezTo>
                  <a:lnTo>
                    <a:pt x="4612891" y="312239"/>
                  </a:lnTo>
                  <a:cubicBezTo>
                    <a:pt x="4628060" y="312472"/>
                    <a:pt x="4642528" y="306405"/>
                    <a:pt x="4656297" y="294036"/>
                  </a:cubicBezTo>
                  <a:lnTo>
                    <a:pt x="4673099" y="278635"/>
                  </a:lnTo>
                  <a:cubicBezTo>
                    <a:pt x="4648479" y="262503"/>
                    <a:pt x="4624209" y="244359"/>
                    <a:pt x="4600290" y="224203"/>
                  </a:cubicBezTo>
                  <a:cubicBezTo>
                    <a:pt x="4576370" y="204046"/>
                    <a:pt x="4553501" y="182052"/>
                    <a:pt x="4531681" y="158219"/>
                  </a:cubicBezTo>
                  <a:close/>
                  <a:moveTo>
                    <a:pt x="2251720" y="21002"/>
                  </a:moveTo>
                  <a:lnTo>
                    <a:pt x="2446344" y="53206"/>
                  </a:lnTo>
                  <a:lnTo>
                    <a:pt x="2415541" y="110613"/>
                  </a:lnTo>
                  <a:lnTo>
                    <a:pt x="2415541" y="513864"/>
                  </a:lnTo>
                  <a:lnTo>
                    <a:pt x="2218116" y="513864"/>
                  </a:lnTo>
                  <a:lnTo>
                    <a:pt x="2218116" y="473259"/>
                  </a:lnTo>
                  <a:lnTo>
                    <a:pt x="1966084" y="473259"/>
                  </a:lnTo>
                  <a:lnTo>
                    <a:pt x="1966084" y="799500"/>
                  </a:lnTo>
                  <a:lnTo>
                    <a:pt x="2377736" y="799500"/>
                  </a:lnTo>
                  <a:lnTo>
                    <a:pt x="2428142" y="660882"/>
                  </a:lnTo>
                  <a:lnTo>
                    <a:pt x="2465947" y="799500"/>
                  </a:lnTo>
                  <a:lnTo>
                    <a:pt x="2526154" y="799500"/>
                  </a:lnTo>
                  <a:cubicBezTo>
                    <a:pt x="2526708" y="837071"/>
                    <a:pt x="2517549" y="869042"/>
                    <a:pt x="2498676" y="895412"/>
                  </a:cubicBezTo>
                  <a:cubicBezTo>
                    <a:pt x="2479803" y="921782"/>
                    <a:pt x="2452091" y="935550"/>
                    <a:pt x="2415541" y="936717"/>
                  </a:cubicBezTo>
                  <a:lnTo>
                    <a:pt x="1879273" y="936717"/>
                  </a:lnTo>
                  <a:cubicBezTo>
                    <a:pt x="1849782" y="935929"/>
                    <a:pt x="1825104" y="925603"/>
                    <a:pt x="1805239" y="905738"/>
                  </a:cubicBezTo>
                  <a:cubicBezTo>
                    <a:pt x="1785374" y="885873"/>
                    <a:pt x="1775048" y="861195"/>
                    <a:pt x="1774260" y="831704"/>
                  </a:cubicBezTo>
                  <a:lnTo>
                    <a:pt x="1774260" y="357044"/>
                  </a:lnTo>
                  <a:lnTo>
                    <a:pt x="1966084" y="357044"/>
                  </a:lnTo>
                  <a:lnTo>
                    <a:pt x="1966084" y="399050"/>
                  </a:lnTo>
                  <a:lnTo>
                    <a:pt x="2218116" y="399050"/>
                  </a:lnTo>
                  <a:lnTo>
                    <a:pt x="2218116" y="126015"/>
                  </a:lnTo>
                  <a:lnTo>
                    <a:pt x="1777061" y="126015"/>
                  </a:lnTo>
                  <a:lnTo>
                    <a:pt x="1777061" y="53206"/>
                  </a:lnTo>
                  <a:lnTo>
                    <a:pt x="2233518" y="53206"/>
                  </a:lnTo>
                  <a:close/>
                  <a:moveTo>
                    <a:pt x="1364029" y="18364"/>
                  </a:moveTo>
                  <a:cubicBezTo>
                    <a:pt x="1382490" y="18036"/>
                    <a:pt x="1401671" y="19192"/>
                    <a:pt x="1421572" y="21832"/>
                  </a:cubicBezTo>
                  <a:cubicBezTo>
                    <a:pt x="1461373" y="27113"/>
                    <a:pt x="1498608" y="38695"/>
                    <a:pt x="1533275" y="56577"/>
                  </a:cubicBezTo>
                  <a:cubicBezTo>
                    <a:pt x="1567942" y="74460"/>
                    <a:pt x="1594597" y="99006"/>
                    <a:pt x="1613240" y="130216"/>
                  </a:cubicBezTo>
                  <a:lnTo>
                    <a:pt x="1487224" y="259032"/>
                  </a:lnTo>
                  <a:lnTo>
                    <a:pt x="1310802" y="23803"/>
                  </a:lnTo>
                  <a:cubicBezTo>
                    <a:pt x="1327825" y="20505"/>
                    <a:pt x="1345567" y="18692"/>
                    <a:pt x="1364029" y="18364"/>
                  </a:cubicBezTo>
                  <a:close/>
                  <a:moveTo>
                    <a:pt x="3297889" y="11201"/>
                  </a:moveTo>
                  <a:lnTo>
                    <a:pt x="3493914" y="11201"/>
                  </a:lnTo>
                  <a:lnTo>
                    <a:pt x="3493914" y="106413"/>
                  </a:lnTo>
                  <a:lnTo>
                    <a:pt x="3706740" y="106413"/>
                  </a:lnTo>
                  <a:cubicBezTo>
                    <a:pt x="3713741" y="106500"/>
                    <a:pt x="3720742" y="105275"/>
                    <a:pt x="3727743" y="102737"/>
                  </a:cubicBezTo>
                  <a:cubicBezTo>
                    <a:pt x="3734744" y="100200"/>
                    <a:pt x="3741744" y="95824"/>
                    <a:pt x="3748745" y="89611"/>
                  </a:cubicBezTo>
                  <a:lnTo>
                    <a:pt x="3773948" y="67208"/>
                  </a:lnTo>
                  <a:lnTo>
                    <a:pt x="3821554" y="135817"/>
                  </a:lnTo>
                  <a:lnTo>
                    <a:pt x="3790751" y="161020"/>
                  </a:lnTo>
                  <a:cubicBezTo>
                    <a:pt x="3783108" y="167291"/>
                    <a:pt x="3774940" y="171900"/>
                    <a:pt x="3766247" y="174847"/>
                  </a:cubicBezTo>
                  <a:cubicBezTo>
                    <a:pt x="3757555" y="177793"/>
                    <a:pt x="3747987" y="179251"/>
                    <a:pt x="3737544" y="179222"/>
                  </a:cubicBezTo>
                  <a:lnTo>
                    <a:pt x="3493914" y="179222"/>
                  </a:lnTo>
                  <a:lnTo>
                    <a:pt x="3493914" y="274434"/>
                  </a:lnTo>
                  <a:lnTo>
                    <a:pt x="3594726" y="274434"/>
                  </a:lnTo>
                  <a:lnTo>
                    <a:pt x="3605927" y="245030"/>
                  </a:lnTo>
                  <a:lnTo>
                    <a:pt x="3800552" y="282835"/>
                  </a:lnTo>
                  <a:lnTo>
                    <a:pt x="3775349" y="347243"/>
                  </a:lnTo>
                  <a:lnTo>
                    <a:pt x="3775349" y="568471"/>
                  </a:lnTo>
                  <a:lnTo>
                    <a:pt x="3580724" y="568471"/>
                  </a:lnTo>
                  <a:lnTo>
                    <a:pt x="3580724" y="539067"/>
                  </a:lnTo>
                  <a:lnTo>
                    <a:pt x="3478512" y="539067"/>
                  </a:lnTo>
                  <a:cubicBezTo>
                    <a:pt x="3465677" y="608842"/>
                    <a:pt x="3445141" y="668117"/>
                    <a:pt x="3416904" y="716889"/>
                  </a:cubicBezTo>
                  <a:cubicBezTo>
                    <a:pt x="3474457" y="739467"/>
                    <a:pt x="3537173" y="757319"/>
                    <a:pt x="3605052" y="770446"/>
                  </a:cubicBezTo>
                  <a:cubicBezTo>
                    <a:pt x="3672932" y="783573"/>
                    <a:pt x="3745099" y="790924"/>
                    <a:pt x="3821554" y="792499"/>
                  </a:cubicBezTo>
                  <a:cubicBezTo>
                    <a:pt x="3809350" y="852715"/>
                    <a:pt x="3777907" y="894236"/>
                    <a:pt x="3727224" y="917063"/>
                  </a:cubicBezTo>
                  <a:cubicBezTo>
                    <a:pt x="3676541" y="939889"/>
                    <a:pt x="3615435" y="943968"/>
                    <a:pt x="3543905" y="929301"/>
                  </a:cubicBezTo>
                  <a:cubicBezTo>
                    <a:pt x="3472375" y="914634"/>
                    <a:pt x="3399238" y="881168"/>
                    <a:pt x="3324492" y="828903"/>
                  </a:cubicBezTo>
                  <a:cubicBezTo>
                    <a:pt x="3269769" y="873155"/>
                    <a:pt x="3208395" y="903317"/>
                    <a:pt x="3140369" y="919390"/>
                  </a:cubicBezTo>
                  <a:cubicBezTo>
                    <a:pt x="3072344" y="935462"/>
                    <a:pt x="3002569" y="940771"/>
                    <a:pt x="2931043" y="935317"/>
                  </a:cubicBezTo>
                  <a:cubicBezTo>
                    <a:pt x="2989850" y="902238"/>
                    <a:pt x="3041657" y="868283"/>
                    <a:pt x="3086462" y="833454"/>
                  </a:cubicBezTo>
                  <a:cubicBezTo>
                    <a:pt x="3131268" y="798625"/>
                    <a:pt x="3169073" y="759770"/>
                    <a:pt x="3199877" y="716889"/>
                  </a:cubicBezTo>
                  <a:cubicBezTo>
                    <a:pt x="3160905" y="673717"/>
                    <a:pt x="3125434" y="624244"/>
                    <a:pt x="3093463" y="568471"/>
                  </a:cubicBezTo>
                  <a:lnTo>
                    <a:pt x="3003852" y="568471"/>
                  </a:lnTo>
                  <a:lnTo>
                    <a:pt x="3003852" y="245030"/>
                  </a:lnTo>
                  <a:lnTo>
                    <a:pt x="3198477" y="245030"/>
                  </a:lnTo>
                  <a:lnTo>
                    <a:pt x="3198477" y="274434"/>
                  </a:lnTo>
                  <a:lnTo>
                    <a:pt x="3297889" y="274434"/>
                  </a:lnTo>
                  <a:lnTo>
                    <a:pt x="3297889" y="179222"/>
                  </a:lnTo>
                  <a:lnTo>
                    <a:pt x="2991250" y="179222"/>
                  </a:lnTo>
                  <a:lnTo>
                    <a:pt x="2991250" y="106413"/>
                  </a:lnTo>
                  <a:lnTo>
                    <a:pt x="3297889" y="106413"/>
                  </a:lnTo>
                  <a:close/>
                  <a:moveTo>
                    <a:pt x="2788225" y="4200"/>
                  </a:moveTo>
                  <a:lnTo>
                    <a:pt x="2985650" y="49006"/>
                  </a:lnTo>
                  <a:cubicBezTo>
                    <a:pt x="2969373" y="104459"/>
                    <a:pt x="2948720" y="155973"/>
                    <a:pt x="2923692" y="203550"/>
                  </a:cubicBezTo>
                  <a:cubicBezTo>
                    <a:pt x="2898664" y="251127"/>
                    <a:pt x="2870310" y="293891"/>
                    <a:pt x="2838631" y="331841"/>
                  </a:cubicBezTo>
                  <a:lnTo>
                    <a:pt x="2907240" y="331841"/>
                  </a:lnTo>
                  <a:lnTo>
                    <a:pt x="2907240" y="939517"/>
                  </a:lnTo>
                  <a:lnTo>
                    <a:pt x="2712616" y="939517"/>
                  </a:lnTo>
                  <a:lnTo>
                    <a:pt x="2712616" y="446656"/>
                  </a:lnTo>
                  <a:cubicBezTo>
                    <a:pt x="2690855" y="461416"/>
                    <a:pt x="2668569" y="474251"/>
                    <a:pt x="2645757" y="485160"/>
                  </a:cubicBezTo>
                  <a:cubicBezTo>
                    <a:pt x="2622946" y="496070"/>
                    <a:pt x="2599960" y="504704"/>
                    <a:pt x="2576799" y="511064"/>
                  </a:cubicBezTo>
                  <a:cubicBezTo>
                    <a:pt x="2622100" y="428599"/>
                    <a:pt x="2662064" y="345347"/>
                    <a:pt x="2696689" y="261307"/>
                  </a:cubicBezTo>
                  <a:cubicBezTo>
                    <a:pt x="2731314" y="177268"/>
                    <a:pt x="2761826" y="91565"/>
                    <a:pt x="2788225" y="4200"/>
                  </a:cubicBezTo>
                  <a:close/>
                  <a:moveTo>
                    <a:pt x="497931" y="4058"/>
                  </a:moveTo>
                  <a:cubicBezTo>
                    <a:pt x="518147" y="3478"/>
                    <a:pt x="538688" y="4235"/>
                    <a:pt x="559552" y="6326"/>
                  </a:cubicBezTo>
                  <a:cubicBezTo>
                    <a:pt x="601281" y="10510"/>
                    <a:pt x="639120" y="19827"/>
                    <a:pt x="673070" y="34278"/>
                  </a:cubicBezTo>
                  <a:cubicBezTo>
                    <a:pt x="707020" y="48729"/>
                    <a:pt x="731895" y="68107"/>
                    <a:pt x="747694" y="92411"/>
                  </a:cubicBezTo>
                  <a:lnTo>
                    <a:pt x="660883" y="137217"/>
                  </a:lnTo>
                  <a:lnTo>
                    <a:pt x="1016528" y="137217"/>
                  </a:lnTo>
                  <a:lnTo>
                    <a:pt x="1027729" y="96612"/>
                  </a:lnTo>
                  <a:lnTo>
                    <a:pt x="1212552" y="154019"/>
                  </a:lnTo>
                  <a:cubicBezTo>
                    <a:pt x="1191928" y="206584"/>
                    <a:pt x="1158966" y="248472"/>
                    <a:pt x="1113665" y="279685"/>
                  </a:cubicBezTo>
                  <a:cubicBezTo>
                    <a:pt x="1068363" y="310897"/>
                    <a:pt x="1016849" y="331083"/>
                    <a:pt x="959120" y="340242"/>
                  </a:cubicBezTo>
                  <a:lnTo>
                    <a:pt x="995525" y="210026"/>
                  </a:lnTo>
                  <a:lnTo>
                    <a:pt x="224029" y="210026"/>
                  </a:lnTo>
                  <a:cubicBezTo>
                    <a:pt x="222570" y="240888"/>
                    <a:pt x="216386" y="270175"/>
                    <a:pt x="205476" y="297887"/>
                  </a:cubicBezTo>
                  <a:cubicBezTo>
                    <a:pt x="194566" y="325599"/>
                    <a:pt x="179281" y="347185"/>
                    <a:pt x="159620" y="362645"/>
                  </a:cubicBezTo>
                  <a:lnTo>
                    <a:pt x="0" y="263233"/>
                  </a:lnTo>
                  <a:lnTo>
                    <a:pt x="197425" y="85410"/>
                  </a:lnTo>
                  <a:cubicBezTo>
                    <a:pt x="202384" y="91769"/>
                    <a:pt x="206818" y="99354"/>
                    <a:pt x="210727" y="108163"/>
                  </a:cubicBezTo>
                  <a:cubicBezTo>
                    <a:pt x="214636" y="116973"/>
                    <a:pt x="217669" y="126657"/>
                    <a:pt x="219828" y="137217"/>
                  </a:cubicBezTo>
                  <a:lnTo>
                    <a:pt x="568472" y="137217"/>
                  </a:lnTo>
                  <a:lnTo>
                    <a:pt x="438255" y="9801"/>
                  </a:lnTo>
                  <a:cubicBezTo>
                    <a:pt x="457823" y="6551"/>
                    <a:pt x="477715" y="4637"/>
                    <a:pt x="497931" y="4058"/>
                  </a:cubicBezTo>
                  <a:close/>
                  <a:moveTo>
                    <a:pt x="4418267" y="0"/>
                  </a:moveTo>
                  <a:lnTo>
                    <a:pt x="4603090" y="75609"/>
                  </a:lnTo>
                  <a:cubicBezTo>
                    <a:pt x="4597723" y="84010"/>
                    <a:pt x="4591655" y="92411"/>
                    <a:pt x="4584888" y="100812"/>
                  </a:cubicBezTo>
                  <a:cubicBezTo>
                    <a:pt x="4660001" y="134241"/>
                    <a:pt x="4740103" y="160845"/>
                    <a:pt x="4825193" y="180622"/>
                  </a:cubicBezTo>
                  <a:cubicBezTo>
                    <a:pt x="4910283" y="200400"/>
                    <a:pt x="5007537" y="214401"/>
                    <a:pt x="5116955" y="222627"/>
                  </a:cubicBezTo>
                  <a:cubicBezTo>
                    <a:pt x="5102416" y="281106"/>
                    <a:pt x="5073773" y="321590"/>
                    <a:pt x="5031025" y="344080"/>
                  </a:cubicBezTo>
                  <a:cubicBezTo>
                    <a:pt x="4988276" y="366569"/>
                    <a:pt x="4937438" y="373034"/>
                    <a:pt x="4878510" y="363475"/>
                  </a:cubicBezTo>
                  <a:cubicBezTo>
                    <a:pt x="4819581" y="353916"/>
                    <a:pt x="4758579" y="330303"/>
                    <a:pt x="4695502" y="292636"/>
                  </a:cubicBezTo>
                  <a:lnTo>
                    <a:pt x="4729106" y="340242"/>
                  </a:lnTo>
                  <a:lnTo>
                    <a:pt x="4698302" y="365445"/>
                  </a:lnTo>
                  <a:cubicBezTo>
                    <a:pt x="4682667" y="378280"/>
                    <a:pt x="4664932" y="384814"/>
                    <a:pt x="4645096" y="385048"/>
                  </a:cubicBezTo>
                  <a:lnTo>
                    <a:pt x="4243245" y="385048"/>
                  </a:lnTo>
                  <a:lnTo>
                    <a:pt x="4243245" y="319240"/>
                  </a:lnTo>
                  <a:cubicBezTo>
                    <a:pt x="4178108" y="341817"/>
                    <a:pt x="4113058" y="357569"/>
                    <a:pt x="4048096" y="366496"/>
                  </a:cubicBezTo>
                  <a:cubicBezTo>
                    <a:pt x="3983133" y="375422"/>
                    <a:pt x="3922634" y="376472"/>
                    <a:pt x="3866598" y="369646"/>
                  </a:cubicBezTo>
                  <a:cubicBezTo>
                    <a:pt x="3977270" y="322740"/>
                    <a:pt x="4078666" y="268483"/>
                    <a:pt x="4170786" y="206876"/>
                  </a:cubicBezTo>
                  <a:cubicBezTo>
                    <a:pt x="4262906" y="145268"/>
                    <a:pt x="4345399" y="76309"/>
                    <a:pt x="4418267" y="0"/>
                  </a:cubicBezTo>
                  <a:close/>
                </a:path>
              </a:pathLst>
            </a:custGeom>
            <a:blipFill>
              <a:blip r:embed="rId10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0" b="0" i="0" u="none" strike="noStrike" kern="1200" cap="none" spc="-800" normalizeH="0" baseline="0" noProof="0" dirty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造字工房黄金时代（非商用）粗体" pitchFamily="50" charset="-122"/>
                <a:ea typeface="造字工房黄金时代（非商用）粗体" pitchFamily="50" charset="-122"/>
                <a:cs typeface="+mn-cs"/>
              </a:endParaRPr>
            </a:p>
          </p:txBody>
        </p:sp>
        <p:sp>
          <p:nvSpPr>
            <p:cNvPr id="7183" name="文本框 15"/>
            <p:cNvSpPr/>
            <p:nvPr>
              <p:custDataLst>
                <p:tags r:id="rId11"/>
              </p:custDataLst>
            </p:nvPr>
          </p:nvSpPr>
          <p:spPr>
            <a:xfrm>
              <a:off x="-7219462" y="1237132"/>
              <a:ext cx="3029909" cy="158382"/>
            </a:xfrm>
            <a:custGeom>
              <a:avLst/>
              <a:gdLst/>
              <a:ahLst/>
              <a:cxnLst/>
              <a:rect l="0" t="0" r="0" b="0"/>
              <a:pathLst>
                <a:path w="3029661" h="156542">
                  <a:moveTo>
                    <a:pt x="29477" y="70217"/>
                  </a:moveTo>
                  <a:lnTo>
                    <a:pt x="29477" y="120185"/>
                  </a:lnTo>
                  <a:cubicBezTo>
                    <a:pt x="29405" y="123889"/>
                    <a:pt x="29820" y="126348"/>
                    <a:pt x="30721" y="127563"/>
                  </a:cubicBezTo>
                  <a:cubicBezTo>
                    <a:pt x="31623" y="128777"/>
                    <a:pt x="33441" y="129335"/>
                    <a:pt x="36176" y="129237"/>
                  </a:cubicBezTo>
                  <a:lnTo>
                    <a:pt x="51203" y="129237"/>
                  </a:lnTo>
                  <a:cubicBezTo>
                    <a:pt x="61180" y="129192"/>
                    <a:pt x="68430" y="126522"/>
                    <a:pt x="72953" y="121226"/>
                  </a:cubicBezTo>
                  <a:cubicBezTo>
                    <a:pt x="77475" y="115931"/>
                    <a:pt x="79701" y="108282"/>
                    <a:pt x="79629" y="98279"/>
                  </a:cubicBezTo>
                  <a:cubicBezTo>
                    <a:pt x="79610" y="93836"/>
                    <a:pt x="78833" y="89868"/>
                    <a:pt x="77298" y="86375"/>
                  </a:cubicBezTo>
                  <a:cubicBezTo>
                    <a:pt x="75763" y="82883"/>
                    <a:pt x="73583" y="79910"/>
                    <a:pt x="70758" y="77459"/>
                  </a:cubicBezTo>
                  <a:cubicBezTo>
                    <a:pt x="68046" y="75018"/>
                    <a:pt x="64598" y="73200"/>
                    <a:pt x="60415" y="72005"/>
                  </a:cubicBezTo>
                  <a:cubicBezTo>
                    <a:pt x="56232" y="70809"/>
                    <a:pt x="51290" y="70213"/>
                    <a:pt x="45591" y="70217"/>
                  </a:cubicBezTo>
                  <a:lnTo>
                    <a:pt x="29477" y="70217"/>
                  </a:lnTo>
                  <a:close/>
                  <a:moveTo>
                    <a:pt x="1827673" y="22281"/>
                  </a:moveTo>
                  <a:lnTo>
                    <a:pt x="1808299" y="86527"/>
                  </a:lnTo>
                  <a:lnTo>
                    <a:pt x="1850126" y="86527"/>
                  </a:lnTo>
                  <a:lnTo>
                    <a:pt x="1828217" y="22281"/>
                  </a:lnTo>
                  <a:lnTo>
                    <a:pt x="1827673" y="22281"/>
                  </a:lnTo>
                  <a:close/>
                  <a:moveTo>
                    <a:pt x="503698" y="22281"/>
                  </a:moveTo>
                  <a:lnTo>
                    <a:pt x="484324" y="86527"/>
                  </a:lnTo>
                  <a:lnTo>
                    <a:pt x="526151" y="86527"/>
                  </a:lnTo>
                  <a:lnTo>
                    <a:pt x="504242" y="22281"/>
                  </a:lnTo>
                  <a:lnTo>
                    <a:pt x="503698" y="22281"/>
                  </a:lnTo>
                  <a:close/>
                  <a:moveTo>
                    <a:pt x="34546" y="9952"/>
                  </a:moveTo>
                  <a:cubicBezTo>
                    <a:pt x="32355" y="9926"/>
                    <a:pt x="30944" y="10386"/>
                    <a:pt x="30314" y="11333"/>
                  </a:cubicBezTo>
                  <a:cubicBezTo>
                    <a:pt x="29684" y="12280"/>
                    <a:pt x="29405" y="13871"/>
                    <a:pt x="29477" y="16108"/>
                  </a:cubicBezTo>
                  <a:lnTo>
                    <a:pt x="29477" y="62820"/>
                  </a:lnTo>
                  <a:lnTo>
                    <a:pt x="42151" y="62820"/>
                  </a:lnTo>
                  <a:cubicBezTo>
                    <a:pt x="51781" y="62820"/>
                    <a:pt x="59408" y="60466"/>
                    <a:pt x="65032" y="55759"/>
                  </a:cubicBezTo>
                  <a:cubicBezTo>
                    <a:pt x="70656" y="51051"/>
                    <a:pt x="73530" y="43990"/>
                    <a:pt x="73655" y="34575"/>
                  </a:cubicBezTo>
                  <a:cubicBezTo>
                    <a:pt x="73719" y="27213"/>
                    <a:pt x="71599" y="21298"/>
                    <a:pt x="67295" y="16832"/>
                  </a:cubicBezTo>
                  <a:cubicBezTo>
                    <a:pt x="62991" y="12366"/>
                    <a:pt x="56118" y="10073"/>
                    <a:pt x="46677" y="9952"/>
                  </a:cubicBezTo>
                  <a:lnTo>
                    <a:pt x="34546" y="9952"/>
                  </a:lnTo>
                  <a:close/>
                  <a:moveTo>
                    <a:pt x="1953919" y="7057"/>
                  </a:moveTo>
                  <a:cubicBezTo>
                    <a:pt x="1948333" y="7068"/>
                    <a:pt x="1943076" y="8177"/>
                    <a:pt x="1938147" y="10383"/>
                  </a:cubicBezTo>
                  <a:cubicBezTo>
                    <a:pt x="1933218" y="12588"/>
                    <a:pt x="1929001" y="15824"/>
                    <a:pt x="1925498" y="20089"/>
                  </a:cubicBezTo>
                  <a:cubicBezTo>
                    <a:pt x="1921745" y="24701"/>
                    <a:pt x="1918796" y="30998"/>
                    <a:pt x="1916650" y="38982"/>
                  </a:cubicBezTo>
                  <a:cubicBezTo>
                    <a:pt x="1914504" y="46965"/>
                    <a:pt x="1913410" y="57199"/>
                    <a:pt x="1913369" y="69685"/>
                  </a:cubicBezTo>
                  <a:cubicBezTo>
                    <a:pt x="1913369" y="80233"/>
                    <a:pt x="1914365" y="89683"/>
                    <a:pt x="1916356" y="98036"/>
                  </a:cubicBezTo>
                  <a:cubicBezTo>
                    <a:pt x="1918347" y="106388"/>
                    <a:pt x="1921334" y="113350"/>
                    <a:pt x="1925317" y="118919"/>
                  </a:cubicBezTo>
                  <a:cubicBezTo>
                    <a:pt x="1928651" y="123041"/>
                    <a:pt x="1932799" y="126292"/>
                    <a:pt x="1937762" y="128671"/>
                  </a:cubicBezTo>
                  <a:cubicBezTo>
                    <a:pt x="1942725" y="131051"/>
                    <a:pt x="1948050" y="132265"/>
                    <a:pt x="1953738" y="132314"/>
                  </a:cubicBezTo>
                  <a:cubicBezTo>
                    <a:pt x="1959414" y="132265"/>
                    <a:pt x="1964716" y="131051"/>
                    <a:pt x="1969645" y="128671"/>
                  </a:cubicBezTo>
                  <a:cubicBezTo>
                    <a:pt x="1974574" y="126292"/>
                    <a:pt x="1978745" y="123041"/>
                    <a:pt x="1982158" y="118919"/>
                  </a:cubicBezTo>
                  <a:cubicBezTo>
                    <a:pt x="1986141" y="113350"/>
                    <a:pt x="1989128" y="106388"/>
                    <a:pt x="1991119" y="98036"/>
                  </a:cubicBezTo>
                  <a:cubicBezTo>
                    <a:pt x="1993111" y="89683"/>
                    <a:pt x="1994107" y="80233"/>
                    <a:pt x="1994107" y="69685"/>
                  </a:cubicBezTo>
                  <a:cubicBezTo>
                    <a:pt x="1994072" y="57199"/>
                    <a:pt x="1993009" y="46965"/>
                    <a:pt x="1990916" y="38982"/>
                  </a:cubicBezTo>
                  <a:cubicBezTo>
                    <a:pt x="1988822" y="30998"/>
                    <a:pt x="1985903" y="24701"/>
                    <a:pt x="1982158" y="20089"/>
                  </a:cubicBezTo>
                  <a:cubicBezTo>
                    <a:pt x="1978493" y="15586"/>
                    <a:pt x="1974239" y="12283"/>
                    <a:pt x="1969396" y="10179"/>
                  </a:cubicBezTo>
                  <a:cubicBezTo>
                    <a:pt x="1964554" y="8075"/>
                    <a:pt x="1959395" y="7034"/>
                    <a:pt x="1953919" y="7057"/>
                  </a:cubicBezTo>
                  <a:close/>
                  <a:moveTo>
                    <a:pt x="2799626" y="2736"/>
                  </a:moveTo>
                  <a:lnTo>
                    <a:pt x="2829285" y="2736"/>
                  </a:lnTo>
                  <a:lnTo>
                    <a:pt x="2894275" y="117291"/>
                  </a:lnTo>
                  <a:lnTo>
                    <a:pt x="2894638" y="117291"/>
                  </a:lnTo>
                  <a:lnTo>
                    <a:pt x="2894638" y="22623"/>
                  </a:lnTo>
                  <a:cubicBezTo>
                    <a:pt x="2894853" y="16333"/>
                    <a:pt x="2894061" y="12351"/>
                    <a:pt x="2892262" y="10677"/>
                  </a:cubicBezTo>
                  <a:cubicBezTo>
                    <a:pt x="2890463" y="9002"/>
                    <a:pt x="2886367" y="8278"/>
                    <a:pt x="2879974" y="8504"/>
                  </a:cubicBezTo>
                  <a:lnTo>
                    <a:pt x="2879974" y="2736"/>
                  </a:lnTo>
                  <a:lnTo>
                    <a:pt x="2916151" y="2736"/>
                  </a:lnTo>
                  <a:lnTo>
                    <a:pt x="2916151" y="8504"/>
                  </a:lnTo>
                  <a:cubicBezTo>
                    <a:pt x="2910281" y="8278"/>
                    <a:pt x="2906503" y="9002"/>
                    <a:pt x="2904818" y="10677"/>
                  </a:cubicBezTo>
                  <a:cubicBezTo>
                    <a:pt x="2903132" y="12351"/>
                    <a:pt x="2902386" y="16333"/>
                    <a:pt x="2902578" y="22623"/>
                  </a:cubicBezTo>
                  <a:lnTo>
                    <a:pt x="2902578" y="138264"/>
                  </a:lnTo>
                  <a:lnTo>
                    <a:pt x="2891379" y="138264"/>
                  </a:lnTo>
                  <a:lnTo>
                    <a:pt x="2822406" y="17555"/>
                  </a:lnTo>
                  <a:lnTo>
                    <a:pt x="2822044" y="17555"/>
                  </a:lnTo>
                  <a:lnTo>
                    <a:pt x="2822044" y="116748"/>
                  </a:lnTo>
                  <a:cubicBezTo>
                    <a:pt x="2821833" y="123038"/>
                    <a:pt x="2822572" y="127020"/>
                    <a:pt x="2824262" y="128694"/>
                  </a:cubicBezTo>
                  <a:cubicBezTo>
                    <a:pt x="2825952" y="130368"/>
                    <a:pt x="2829859" y="131092"/>
                    <a:pt x="2835984" y="130866"/>
                  </a:cubicBezTo>
                  <a:lnTo>
                    <a:pt x="2835984" y="136635"/>
                  </a:lnTo>
                  <a:lnTo>
                    <a:pt x="2799807" y="136635"/>
                  </a:lnTo>
                  <a:lnTo>
                    <a:pt x="2799807" y="130866"/>
                  </a:lnTo>
                  <a:cubicBezTo>
                    <a:pt x="2806103" y="131092"/>
                    <a:pt x="2810115" y="130368"/>
                    <a:pt x="2811842" y="128694"/>
                  </a:cubicBezTo>
                  <a:cubicBezTo>
                    <a:pt x="2813569" y="127020"/>
                    <a:pt x="2814323" y="123038"/>
                    <a:pt x="2814104" y="116748"/>
                  </a:cubicBezTo>
                  <a:lnTo>
                    <a:pt x="2814104" y="22623"/>
                  </a:lnTo>
                  <a:cubicBezTo>
                    <a:pt x="2814338" y="16175"/>
                    <a:pt x="2813599" y="12147"/>
                    <a:pt x="2811887" y="10541"/>
                  </a:cubicBezTo>
                  <a:cubicBezTo>
                    <a:pt x="2810175" y="8934"/>
                    <a:pt x="2806088" y="8256"/>
                    <a:pt x="2799626" y="8504"/>
                  </a:cubicBezTo>
                  <a:lnTo>
                    <a:pt x="2799626" y="2736"/>
                  </a:lnTo>
                  <a:close/>
                  <a:moveTo>
                    <a:pt x="2742657" y="2736"/>
                  </a:moveTo>
                  <a:lnTo>
                    <a:pt x="2788964" y="2736"/>
                  </a:lnTo>
                  <a:lnTo>
                    <a:pt x="2788964" y="8504"/>
                  </a:lnTo>
                  <a:cubicBezTo>
                    <a:pt x="2781902" y="8278"/>
                    <a:pt x="2777476" y="9002"/>
                    <a:pt x="2775685" y="10677"/>
                  </a:cubicBezTo>
                  <a:cubicBezTo>
                    <a:pt x="2773894" y="12351"/>
                    <a:pt x="2773133" y="16333"/>
                    <a:pt x="2773400" y="22623"/>
                  </a:cubicBezTo>
                  <a:lnTo>
                    <a:pt x="2773400" y="116748"/>
                  </a:lnTo>
                  <a:cubicBezTo>
                    <a:pt x="2773133" y="123038"/>
                    <a:pt x="2773894" y="127020"/>
                    <a:pt x="2775685" y="128694"/>
                  </a:cubicBezTo>
                  <a:cubicBezTo>
                    <a:pt x="2777476" y="130368"/>
                    <a:pt x="2781902" y="131092"/>
                    <a:pt x="2788964" y="130866"/>
                  </a:cubicBezTo>
                  <a:lnTo>
                    <a:pt x="2788964" y="136635"/>
                  </a:lnTo>
                  <a:lnTo>
                    <a:pt x="2742476" y="136635"/>
                  </a:lnTo>
                  <a:lnTo>
                    <a:pt x="2742476" y="130866"/>
                  </a:lnTo>
                  <a:cubicBezTo>
                    <a:pt x="2749625" y="131092"/>
                    <a:pt x="2754104" y="130368"/>
                    <a:pt x="2755914" y="128694"/>
                  </a:cubicBezTo>
                  <a:cubicBezTo>
                    <a:pt x="2757723" y="127020"/>
                    <a:pt x="2758492" y="123038"/>
                    <a:pt x="2758221" y="116748"/>
                  </a:cubicBezTo>
                  <a:lnTo>
                    <a:pt x="2758221" y="22623"/>
                  </a:lnTo>
                  <a:cubicBezTo>
                    <a:pt x="2758489" y="16333"/>
                    <a:pt x="2757727" y="12351"/>
                    <a:pt x="2755936" y="10677"/>
                  </a:cubicBezTo>
                  <a:cubicBezTo>
                    <a:pt x="2754145" y="9002"/>
                    <a:pt x="2749719" y="8278"/>
                    <a:pt x="2742657" y="8504"/>
                  </a:cubicBezTo>
                  <a:lnTo>
                    <a:pt x="2742657" y="2736"/>
                  </a:lnTo>
                  <a:close/>
                  <a:moveTo>
                    <a:pt x="2580732" y="2736"/>
                  </a:moveTo>
                  <a:lnTo>
                    <a:pt x="2609486" y="2736"/>
                  </a:lnTo>
                  <a:lnTo>
                    <a:pt x="2656550" y="115480"/>
                  </a:lnTo>
                  <a:lnTo>
                    <a:pt x="2657093" y="115480"/>
                  </a:lnTo>
                  <a:lnTo>
                    <a:pt x="2702166" y="2736"/>
                  </a:lnTo>
                  <a:lnTo>
                    <a:pt x="2732366" y="2736"/>
                  </a:lnTo>
                  <a:lnTo>
                    <a:pt x="2732366" y="8504"/>
                  </a:lnTo>
                  <a:cubicBezTo>
                    <a:pt x="2725825" y="8278"/>
                    <a:pt x="2721715" y="9002"/>
                    <a:pt x="2720038" y="10677"/>
                  </a:cubicBezTo>
                  <a:cubicBezTo>
                    <a:pt x="2718360" y="12351"/>
                    <a:pt x="2717643" y="16333"/>
                    <a:pt x="2717889" y="22623"/>
                  </a:cubicBezTo>
                  <a:lnTo>
                    <a:pt x="2717889" y="116748"/>
                  </a:lnTo>
                  <a:cubicBezTo>
                    <a:pt x="2717655" y="123038"/>
                    <a:pt x="2718394" y="127020"/>
                    <a:pt x="2720106" y="128694"/>
                  </a:cubicBezTo>
                  <a:cubicBezTo>
                    <a:pt x="2721817" y="130368"/>
                    <a:pt x="2725904" y="131092"/>
                    <a:pt x="2732366" y="130866"/>
                  </a:cubicBezTo>
                  <a:lnTo>
                    <a:pt x="2732366" y="136635"/>
                  </a:lnTo>
                  <a:lnTo>
                    <a:pt x="2689314" y="136635"/>
                  </a:lnTo>
                  <a:lnTo>
                    <a:pt x="2689314" y="130866"/>
                  </a:lnTo>
                  <a:cubicBezTo>
                    <a:pt x="2695503" y="131092"/>
                    <a:pt x="2699372" y="130368"/>
                    <a:pt x="2700922" y="128694"/>
                  </a:cubicBezTo>
                  <a:cubicBezTo>
                    <a:pt x="2702471" y="127020"/>
                    <a:pt x="2703128" y="123038"/>
                    <a:pt x="2702890" y="116748"/>
                  </a:cubicBezTo>
                  <a:lnTo>
                    <a:pt x="2702890" y="22080"/>
                  </a:lnTo>
                  <a:lnTo>
                    <a:pt x="2702528" y="22080"/>
                  </a:lnTo>
                  <a:lnTo>
                    <a:pt x="2656550" y="137540"/>
                  </a:lnTo>
                  <a:lnTo>
                    <a:pt x="2650939" y="137540"/>
                  </a:lnTo>
                  <a:lnTo>
                    <a:pt x="2603150" y="21718"/>
                  </a:lnTo>
                  <a:lnTo>
                    <a:pt x="2602788" y="21718"/>
                  </a:lnTo>
                  <a:lnTo>
                    <a:pt x="2602788" y="116748"/>
                  </a:lnTo>
                  <a:cubicBezTo>
                    <a:pt x="2602558" y="123038"/>
                    <a:pt x="2603200" y="127020"/>
                    <a:pt x="2604712" y="128694"/>
                  </a:cubicBezTo>
                  <a:cubicBezTo>
                    <a:pt x="2606224" y="130368"/>
                    <a:pt x="2609988" y="131092"/>
                    <a:pt x="2616003" y="130866"/>
                  </a:cubicBezTo>
                  <a:lnTo>
                    <a:pt x="2616003" y="136635"/>
                  </a:lnTo>
                  <a:lnTo>
                    <a:pt x="2580732" y="136635"/>
                  </a:lnTo>
                  <a:lnTo>
                    <a:pt x="2580732" y="130866"/>
                  </a:lnTo>
                  <a:cubicBezTo>
                    <a:pt x="2587100" y="131092"/>
                    <a:pt x="2591104" y="130368"/>
                    <a:pt x="2592744" y="128694"/>
                  </a:cubicBezTo>
                  <a:cubicBezTo>
                    <a:pt x="2594384" y="127020"/>
                    <a:pt x="2595086" y="123038"/>
                    <a:pt x="2594848" y="116748"/>
                  </a:cubicBezTo>
                  <a:lnTo>
                    <a:pt x="2594848" y="22080"/>
                  </a:lnTo>
                  <a:cubicBezTo>
                    <a:pt x="2595086" y="15971"/>
                    <a:pt x="2594384" y="12125"/>
                    <a:pt x="2592744" y="10541"/>
                  </a:cubicBezTo>
                  <a:cubicBezTo>
                    <a:pt x="2591104" y="8957"/>
                    <a:pt x="2587100" y="8278"/>
                    <a:pt x="2580732" y="8504"/>
                  </a:cubicBezTo>
                  <a:lnTo>
                    <a:pt x="2580732" y="2736"/>
                  </a:lnTo>
                  <a:close/>
                  <a:moveTo>
                    <a:pt x="2475957" y="2736"/>
                  </a:moveTo>
                  <a:lnTo>
                    <a:pt x="2522264" y="2736"/>
                  </a:lnTo>
                  <a:lnTo>
                    <a:pt x="2522264" y="8504"/>
                  </a:lnTo>
                  <a:cubicBezTo>
                    <a:pt x="2515202" y="8278"/>
                    <a:pt x="2510776" y="9002"/>
                    <a:pt x="2508985" y="10677"/>
                  </a:cubicBezTo>
                  <a:cubicBezTo>
                    <a:pt x="2507194" y="12351"/>
                    <a:pt x="2506433" y="16333"/>
                    <a:pt x="2506700" y="22623"/>
                  </a:cubicBezTo>
                  <a:lnTo>
                    <a:pt x="2506700" y="116748"/>
                  </a:lnTo>
                  <a:cubicBezTo>
                    <a:pt x="2506433" y="123038"/>
                    <a:pt x="2507194" y="127020"/>
                    <a:pt x="2508985" y="128694"/>
                  </a:cubicBezTo>
                  <a:cubicBezTo>
                    <a:pt x="2510776" y="130368"/>
                    <a:pt x="2515202" y="131092"/>
                    <a:pt x="2522264" y="130866"/>
                  </a:cubicBezTo>
                  <a:lnTo>
                    <a:pt x="2522264" y="136635"/>
                  </a:lnTo>
                  <a:lnTo>
                    <a:pt x="2475776" y="136635"/>
                  </a:lnTo>
                  <a:lnTo>
                    <a:pt x="2475776" y="130866"/>
                  </a:lnTo>
                  <a:cubicBezTo>
                    <a:pt x="2482925" y="131092"/>
                    <a:pt x="2487404" y="130368"/>
                    <a:pt x="2489214" y="128694"/>
                  </a:cubicBezTo>
                  <a:cubicBezTo>
                    <a:pt x="2491023" y="127020"/>
                    <a:pt x="2491792" y="123038"/>
                    <a:pt x="2491521" y="116748"/>
                  </a:cubicBezTo>
                  <a:lnTo>
                    <a:pt x="2491521" y="22623"/>
                  </a:lnTo>
                  <a:cubicBezTo>
                    <a:pt x="2491789" y="16333"/>
                    <a:pt x="2491027" y="12351"/>
                    <a:pt x="2489236" y="10677"/>
                  </a:cubicBezTo>
                  <a:cubicBezTo>
                    <a:pt x="2487445" y="9002"/>
                    <a:pt x="2483019" y="8278"/>
                    <a:pt x="2475957" y="8504"/>
                  </a:cubicBezTo>
                  <a:lnTo>
                    <a:pt x="2475957" y="2736"/>
                  </a:lnTo>
                  <a:close/>
                  <a:moveTo>
                    <a:pt x="2343150" y="2736"/>
                  </a:moveTo>
                  <a:lnTo>
                    <a:pt x="2385299" y="2736"/>
                  </a:lnTo>
                  <a:lnTo>
                    <a:pt x="2385299" y="8504"/>
                  </a:lnTo>
                  <a:cubicBezTo>
                    <a:pt x="2379623" y="8274"/>
                    <a:pt x="2376040" y="8961"/>
                    <a:pt x="2374550" y="10564"/>
                  </a:cubicBezTo>
                  <a:cubicBezTo>
                    <a:pt x="2373060" y="12167"/>
                    <a:pt x="2372419" y="16067"/>
                    <a:pt x="2372626" y="22264"/>
                  </a:cubicBezTo>
                  <a:lnTo>
                    <a:pt x="2372626" y="63182"/>
                  </a:lnTo>
                  <a:lnTo>
                    <a:pt x="2434723" y="63182"/>
                  </a:lnTo>
                  <a:lnTo>
                    <a:pt x="2434723" y="22445"/>
                  </a:lnTo>
                  <a:cubicBezTo>
                    <a:pt x="2434931" y="16161"/>
                    <a:pt x="2434290" y="12209"/>
                    <a:pt x="2432800" y="10587"/>
                  </a:cubicBezTo>
                  <a:cubicBezTo>
                    <a:pt x="2431310" y="8965"/>
                    <a:pt x="2427727" y="8271"/>
                    <a:pt x="2422051" y="8504"/>
                  </a:cubicBezTo>
                  <a:lnTo>
                    <a:pt x="2422051" y="2736"/>
                  </a:lnTo>
                  <a:lnTo>
                    <a:pt x="2464200" y="2736"/>
                  </a:lnTo>
                  <a:lnTo>
                    <a:pt x="2464200" y="8504"/>
                  </a:lnTo>
                  <a:cubicBezTo>
                    <a:pt x="2457737" y="8278"/>
                    <a:pt x="2453650" y="9002"/>
                    <a:pt x="2451938" y="10677"/>
                  </a:cubicBezTo>
                  <a:cubicBezTo>
                    <a:pt x="2450227" y="12352"/>
                    <a:pt x="2449488" y="16335"/>
                    <a:pt x="2449721" y="22626"/>
                  </a:cubicBezTo>
                  <a:lnTo>
                    <a:pt x="2449721" y="116745"/>
                  </a:lnTo>
                  <a:cubicBezTo>
                    <a:pt x="2449488" y="123036"/>
                    <a:pt x="2450227" y="127019"/>
                    <a:pt x="2451938" y="128694"/>
                  </a:cubicBezTo>
                  <a:cubicBezTo>
                    <a:pt x="2453650" y="130368"/>
                    <a:pt x="2457737" y="131092"/>
                    <a:pt x="2464200" y="130866"/>
                  </a:cubicBezTo>
                  <a:lnTo>
                    <a:pt x="2464200" y="136635"/>
                  </a:lnTo>
                  <a:lnTo>
                    <a:pt x="2422051" y="136635"/>
                  </a:lnTo>
                  <a:lnTo>
                    <a:pt x="2422051" y="130866"/>
                  </a:lnTo>
                  <a:cubicBezTo>
                    <a:pt x="2427727" y="131089"/>
                    <a:pt x="2431310" y="130372"/>
                    <a:pt x="2432800" y="128716"/>
                  </a:cubicBezTo>
                  <a:cubicBezTo>
                    <a:pt x="2434290" y="127060"/>
                    <a:pt x="2434931" y="123130"/>
                    <a:pt x="2434723" y="116926"/>
                  </a:cubicBezTo>
                  <a:lnTo>
                    <a:pt x="2434723" y="70579"/>
                  </a:lnTo>
                  <a:lnTo>
                    <a:pt x="2372626" y="70579"/>
                  </a:lnTo>
                  <a:lnTo>
                    <a:pt x="2372626" y="116926"/>
                  </a:lnTo>
                  <a:cubicBezTo>
                    <a:pt x="2372419" y="123130"/>
                    <a:pt x="2373060" y="127060"/>
                    <a:pt x="2374550" y="128716"/>
                  </a:cubicBezTo>
                  <a:cubicBezTo>
                    <a:pt x="2376040" y="130372"/>
                    <a:pt x="2379623" y="131089"/>
                    <a:pt x="2385299" y="130866"/>
                  </a:cubicBezTo>
                  <a:lnTo>
                    <a:pt x="2385299" y="136635"/>
                  </a:lnTo>
                  <a:lnTo>
                    <a:pt x="2343150" y="136635"/>
                  </a:lnTo>
                  <a:lnTo>
                    <a:pt x="2343150" y="130866"/>
                  </a:lnTo>
                  <a:cubicBezTo>
                    <a:pt x="2349526" y="131092"/>
                    <a:pt x="2353560" y="130368"/>
                    <a:pt x="2355253" y="128694"/>
                  </a:cubicBezTo>
                  <a:cubicBezTo>
                    <a:pt x="2356946" y="127019"/>
                    <a:pt x="2357677" y="123036"/>
                    <a:pt x="2357447" y="116745"/>
                  </a:cubicBezTo>
                  <a:lnTo>
                    <a:pt x="2357447" y="22626"/>
                  </a:lnTo>
                  <a:cubicBezTo>
                    <a:pt x="2357677" y="16335"/>
                    <a:pt x="2356946" y="12352"/>
                    <a:pt x="2355253" y="10677"/>
                  </a:cubicBezTo>
                  <a:cubicBezTo>
                    <a:pt x="2353560" y="9002"/>
                    <a:pt x="2349526" y="8278"/>
                    <a:pt x="2343150" y="8504"/>
                  </a:cubicBezTo>
                  <a:lnTo>
                    <a:pt x="2343150" y="2736"/>
                  </a:lnTo>
                  <a:close/>
                  <a:moveTo>
                    <a:pt x="2142582" y="2736"/>
                  </a:moveTo>
                  <a:lnTo>
                    <a:pt x="2188889" y="2736"/>
                  </a:lnTo>
                  <a:lnTo>
                    <a:pt x="2188889" y="8504"/>
                  </a:lnTo>
                  <a:cubicBezTo>
                    <a:pt x="2181827" y="8278"/>
                    <a:pt x="2177401" y="9002"/>
                    <a:pt x="2175610" y="10677"/>
                  </a:cubicBezTo>
                  <a:cubicBezTo>
                    <a:pt x="2173819" y="12351"/>
                    <a:pt x="2173058" y="16333"/>
                    <a:pt x="2173325" y="22623"/>
                  </a:cubicBezTo>
                  <a:lnTo>
                    <a:pt x="2173325" y="116748"/>
                  </a:lnTo>
                  <a:cubicBezTo>
                    <a:pt x="2173058" y="123038"/>
                    <a:pt x="2173819" y="127020"/>
                    <a:pt x="2175610" y="128694"/>
                  </a:cubicBezTo>
                  <a:cubicBezTo>
                    <a:pt x="2177401" y="130368"/>
                    <a:pt x="2181827" y="131092"/>
                    <a:pt x="2188889" y="130866"/>
                  </a:cubicBezTo>
                  <a:lnTo>
                    <a:pt x="2188889" y="136635"/>
                  </a:lnTo>
                  <a:lnTo>
                    <a:pt x="2142401" y="136635"/>
                  </a:lnTo>
                  <a:lnTo>
                    <a:pt x="2142401" y="130866"/>
                  </a:lnTo>
                  <a:cubicBezTo>
                    <a:pt x="2149550" y="131092"/>
                    <a:pt x="2154029" y="130368"/>
                    <a:pt x="2155839" y="128694"/>
                  </a:cubicBezTo>
                  <a:cubicBezTo>
                    <a:pt x="2157648" y="127020"/>
                    <a:pt x="2158418" y="123038"/>
                    <a:pt x="2158146" y="116748"/>
                  </a:cubicBezTo>
                  <a:lnTo>
                    <a:pt x="2158146" y="22623"/>
                  </a:lnTo>
                  <a:cubicBezTo>
                    <a:pt x="2158414" y="16333"/>
                    <a:pt x="2157652" y="12351"/>
                    <a:pt x="2155861" y="10677"/>
                  </a:cubicBezTo>
                  <a:cubicBezTo>
                    <a:pt x="2154070" y="9002"/>
                    <a:pt x="2149644" y="8278"/>
                    <a:pt x="2142582" y="8504"/>
                  </a:cubicBezTo>
                  <a:lnTo>
                    <a:pt x="2142582" y="2736"/>
                  </a:lnTo>
                  <a:close/>
                  <a:moveTo>
                    <a:pt x="2086470" y="2736"/>
                  </a:moveTo>
                  <a:lnTo>
                    <a:pt x="2131873" y="2736"/>
                  </a:lnTo>
                  <a:lnTo>
                    <a:pt x="2131873" y="8504"/>
                  </a:lnTo>
                  <a:cubicBezTo>
                    <a:pt x="2125497" y="8282"/>
                    <a:pt x="2121463" y="9043"/>
                    <a:pt x="2119770" y="10789"/>
                  </a:cubicBezTo>
                  <a:cubicBezTo>
                    <a:pt x="2118077" y="12535"/>
                    <a:pt x="2117346" y="16600"/>
                    <a:pt x="2117575" y="22984"/>
                  </a:cubicBezTo>
                  <a:lnTo>
                    <a:pt x="2117575" y="110409"/>
                  </a:lnTo>
                  <a:cubicBezTo>
                    <a:pt x="2117661" y="113762"/>
                    <a:pt x="2117490" y="117972"/>
                    <a:pt x="2117061" y="123039"/>
                  </a:cubicBezTo>
                  <a:cubicBezTo>
                    <a:pt x="2116633" y="128107"/>
                    <a:pt x="2115433" y="133192"/>
                    <a:pt x="2113461" y="138295"/>
                  </a:cubicBezTo>
                  <a:cubicBezTo>
                    <a:pt x="2111490" y="143398"/>
                    <a:pt x="2108232" y="147680"/>
                    <a:pt x="2103690" y="151141"/>
                  </a:cubicBezTo>
                  <a:cubicBezTo>
                    <a:pt x="2099147" y="154602"/>
                    <a:pt x="2092804" y="156402"/>
                    <a:pt x="2084661" y="156542"/>
                  </a:cubicBezTo>
                  <a:cubicBezTo>
                    <a:pt x="2076679" y="156396"/>
                    <a:pt x="2070337" y="154929"/>
                    <a:pt x="2065636" y="152142"/>
                  </a:cubicBezTo>
                  <a:cubicBezTo>
                    <a:pt x="2060934" y="149355"/>
                    <a:pt x="2058529" y="146123"/>
                    <a:pt x="2058419" y="142447"/>
                  </a:cubicBezTo>
                  <a:cubicBezTo>
                    <a:pt x="2058446" y="140709"/>
                    <a:pt x="2058981" y="139344"/>
                    <a:pt x="2060025" y="138352"/>
                  </a:cubicBezTo>
                  <a:cubicBezTo>
                    <a:pt x="2061070" y="137360"/>
                    <a:pt x="2062465" y="136855"/>
                    <a:pt x="2064211" y="136836"/>
                  </a:cubicBezTo>
                  <a:cubicBezTo>
                    <a:pt x="2065986" y="136791"/>
                    <a:pt x="2067592" y="137243"/>
                    <a:pt x="2069029" y="138194"/>
                  </a:cubicBezTo>
                  <a:cubicBezTo>
                    <a:pt x="2070465" y="139144"/>
                    <a:pt x="2071936" y="140864"/>
                    <a:pt x="2073440" y="143352"/>
                  </a:cubicBezTo>
                  <a:cubicBezTo>
                    <a:pt x="2074760" y="145272"/>
                    <a:pt x="2076328" y="146773"/>
                    <a:pt x="2078146" y="147855"/>
                  </a:cubicBezTo>
                  <a:cubicBezTo>
                    <a:pt x="2079963" y="148937"/>
                    <a:pt x="2082255" y="149488"/>
                    <a:pt x="2085023" y="149507"/>
                  </a:cubicBezTo>
                  <a:cubicBezTo>
                    <a:pt x="2092247" y="149326"/>
                    <a:pt x="2097027" y="146022"/>
                    <a:pt x="2099365" y="139597"/>
                  </a:cubicBezTo>
                  <a:cubicBezTo>
                    <a:pt x="2101703" y="133171"/>
                    <a:pt x="2102773" y="124709"/>
                    <a:pt x="2102577" y="114211"/>
                  </a:cubicBezTo>
                  <a:lnTo>
                    <a:pt x="2102577" y="23165"/>
                  </a:lnTo>
                  <a:cubicBezTo>
                    <a:pt x="2102845" y="16615"/>
                    <a:pt x="2102038" y="12474"/>
                    <a:pt x="2100157" y="10744"/>
                  </a:cubicBezTo>
                  <a:cubicBezTo>
                    <a:pt x="2098275" y="9013"/>
                    <a:pt x="2093713" y="8267"/>
                    <a:pt x="2086470" y="8504"/>
                  </a:cubicBezTo>
                  <a:lnTo>
                    <a:pt x="2086470" y="2736"/>
                  </a:lnTo>
                  <a:close/>
                  <a:moveTo>
                    <a:pt x="1676400" y="2736"/>
                  </a:moveTo>
                  <a:lnTo>
                    <a:pt x="1720355" y="2736"/>
                  </a:lnTo>
                  <a:lnTo>
                    <a:pt x="1720355" y="8504"/>
                  </a:lnTo>
                  <a:cubicBezTo>
                    <a:pt x="1713813" y="8263"/>
                    <a:pt x="1709703" y="8972"/>
                    <a:pt x="1708026" y="10632"/>
                  </a:cubicBezTo>
                  <a:cubicBezTo>
                    <a:pt x="1706348" y="12291"/>
                    <a:pt x="1705631" y="16349"/>
                    <a:pt x="1705877" y="22805"/>
                  </a:cubicBezTo>
                  <a:lnTo>
                    <a:pt x="1705877" y="120549"/>
                  </a:lnTo>
                  <a:cubicBezTo>
                    <a:pt x="1705820" y="124316"/>
                    <a:pt x="1706205" y="126737"/>
                    <a:pt x="1707030" y="127812"/>
                  </a:cubicBezTo>
                  <a:cubicBezTo>
                    <a:pt x="1707856" y="128887"/>
                    <a:pt x="1709462" y="129362"/>
                    <a:pt x="1711849" y="129237"/>
                  </a:cubicBezTo>
                  <a:lnTo>
                    <a:pt x="1743157" y="129237"/>
                  </a:lnTo>
                  <a:cubicBezTo>
                    <a:pt x="1746585" y="129349"/>
                    <a:pt x="1749281" y="128965"/>
                    <a:pt x="1751248" y="128084"/>
                  </a:cubicBezTo>
                  <a:cubicBezTo>
                    <a:pt x="1753214" y="127204"/>
                    <a:pt x="1754878" y="125157"/>
                    <a:pt x="1756241" y="121943"/>
                  </a:cubicBezTo>
                  <a:cubicBezTo>
                    <a:pt x="1757604" y="118730"/>
                    <a:pt x="1759094" y="113680"/>
                    <a:pt x="1760712" y="106792"/>
                  </a:cubicBezTo>
                  <a:lnTo>
                    <a:pt x="1767951" y="106792"/>
                  </a:lnTo>
                  <a:lnTo>
                    <a:pt x="1761617" y="136635"/>
                  </a:lnTo>
                  <a:lnTo>
                    <a:pt x="1676400" y="136635"/>
                  </a:lnTo>
                  <a:lnTo>
                    <a:pt x="1676400" y="130861"/>
                  </a:lnTo>
                  <a:cubicBezTo>
                    <a:pt x="1682776" y="131095"/>
                    <a:pt x="1686810" y="130357"/>
                    <a:pt x="1688503" y="128646"/>
                  </a:cubicBezTo>
                  <a:cubicBezTo>
                    <a:pt x="1690196" y="126935"/>
                    <a:pt x="1690927" y="122848"/>
                    <a:pt x="1690697" y="116386"/>
                  </a:cubicBezTo>
                  <a:lnTo>
                    <a:pt x="1690697" y="22624"/>
                  </a:lnTo>
                  <a:cubicBezTo>
                    <a:pt x="1690927" y="16334"/>
                    <a:pt x="1690196" y="12351"/>
                    <a:pt x="1688503" y="10677"/>
                  </a:cubicBezTo>
                  <a:cubicBezTo>
                    <a:pt x="1686810" y="9002"/>
                    <a:pt x="1682776" y="8278"/>
                    <a:pt x="1676400" y="8504"/>
                  </a:cubicBezTo>
                  <a:lnTo>
                    <a:pt x="1676400" y="2736"/>
                  </a:lnTo>
                  <a:close/>
                  <a:moveTo>
                    <a:pt x="1456601" y="2736"/>
                  </a:moveTo>
                  <a:lnTo>
                    <a:pt x="1486261" y="2736"/>
                  </a:lnTo>
                  <a:lnTo>
                    <a:pt x="1551250" y="117291"/>
                  </a:lnTo>
                  <a:lnTo>
                    <a:pt x="1551613" y="117291"/>
                  </a:lnTo>
                  <a:lnTo>
                    <a:pt x="1551613" y="22623"/>
                  </a:lnTo>
                  <a:cubicBezTo>
                    <a:pt x="1551828" y="16333"/>
                    <a:pt x="1551036" y="12351"/>
                    <a:pt x="1549237" y="10677"/>
                  </a:cubicBezTo>
                  <a:cubicBezTo>
                    <a:pt x="1547438" y="9002"/>
                    <a:pt x="1543342" y="8278"/>
                    <a:pt x="1536949" y="8504"/>
                  </a:cubicBezTo>
                  <a:lnTo>
                    <a:pt x="1536949" y="2736"/>
                  </a:lnTo>
                  <a:lnTo>
                    <a:pt x="1573127" y="2736"/>
                  </a:lnTo>
                  <a:lnTo>
                    <a:pt x="1573127" y="8504"/>
                  </a:lnTo>
                  <a:cubicBezTo>
                    <a:pt x="1567256" y="8278"/>
                    <a:pt x="1563478" y="9002"/>
                    <a:pt x="1561793" y="10677"/>
                  </a:cubicBezTo>
                  <a:cubicBezTo>
                    <a:pt x="1560108" y="12351"/>
                    <a:pt x="1559361" y="16333"/>
                    <a:pt x="1559553" y="22623"/>
                  </a:cubicBezTo>
                  <a:lnTo>
                    <a:pt x="1559553" y="138264"/>
                  </a:lnTo>
                  <a:lnTo>
                    <a:pt x="1548354" y="138264"/>
                  </a:lnTo>
                  <a:lnTo>
                    <a:pt x="1479381" y="17555"/>
                  </a:lnTo>
                  <a:lnTo>
                    <a:pt x="1479020" y="17555"/>
                  </a:lnTo>
                  <a:lnTo>
                    <a:pt x="1479020" y="116748"/>
                  </a:lnTo>
                  <a:cubicBezTo>
                    <a:pt x="1478808" y="123038"/>
                    <a:pt x="1479547" y="127020"/>
                    <a:pt x="1481237" y="128694"/>
                  </a:cubicBezTo>
                  <a:cubicBezTo>
                    <a:pt x="1482927" y="130368"/>
                    <a:pt x="1486834" y="131092"/>
                    <a:pt x="1492959" y="130866"/>
                  </a:cubicBezTo>
                  <a:lnTo>
                    <a:pt x="1492959" y="136635"/>
                  </a:lnTo>
                  <a:lnTo>
                    <a:pt x="1456782" y="136635"/>
                  </a:lnTo>
                  <a:lnTo>
                    <a:pt x="1456782" y="130866"/>
                  </a:lnTo>
                  <a:cubicBezTo>
                    <a:pt x="1463079" y="131092"/>
                    <a:pt x="1467090" y="130368"/>
                    <a:pt x="1468817" y="128694"/>
                  </a:cubicBezTo>
                  <a:cubicBezTo>
                    <a:pt x="1470544" y="127020"/>
                    <a:pt x="1471298" y="123038"/>
                    <a:pt x="1471079" y="116748"/>
                  </a:cubicBezTo>
                  <a:lnTo>
                    <a:pt x="1471079" y="22623"/>
                  </a:lnTo>
                  <a:cubicBezTo>
                    <a:pt x="1471313" y="16175"/>
                    <a:pt x="1470574" y="12147"/>
                    <a:pt x="1468862" y="10541"/>
                  </a:cubicBezTo>
                  <a:cubicBezTo>
                    <a:pt x="1467151" y="8934"/>
                    <a:pt x="1463064" y="8256"/>
                    <a:pt x="1456601" y="8504"/>
                  </a:cubicBezTo>
                  <a:lnTo>
                    <a:pt x="1456601" y="2736"/>
                  </a:lnTo>
                  <a:close/>
                  <a:moveTo>
                    <a:pt x="1399632" y="2736"/>
                  </a:moveTo>
                  <a:lnTo>
                    <a:pt x="1445939" y="2736"/>
                  </a:lnTo>
                  <a:lnTo>
                    <a:pt x="1445939" y="8504"/>
                  </a:lnTo>
                  <a:cubicBezTo>
                    <a:pt x="1438877" y="8278"/>
                    <a:pt x="1434451" y="9002"/>
                    <a:pt x="1432660" y="10677"/>
                  </a:cubicBezTo>
                  <a:cubicBezTo>
                    <a:pt x="1430869" y="12351"/>
                    <a:pt x="1430108" y="16333"/>
                    <a:pt x="1430375" y="22623"/>
                  </a:cubicBezTo>
                  <a:lnTo>
                    <a:pt x="1430375" y="116748"/>
                  </a:lnTo>
                  <a:cubicBezTo>
                    <a:pt x="1430108" y="123038"/>
                    <a:pt x="1430869" y="127020"/>
                    <a:pt x="1432660" y="128694"/>
                  </a:cubicBezTo>
                  <a:cubicBezTo>
                    <a:pt x="1434451" y="130368"/>
                    <a:pt x="1438877" y="131092"/>
                    <a:pt x="1445939" y="130866"/>
                  </a:cubicBezTo>
                  <a:lnTo>
                    <a:pt x="1445939" y="136635"/>
                  </a:lnTo>
                  <a:lnTo>
                    <a:pt x="1399451" y="136635"/>
                  </a:lnTo>
                  <a:lnTo>
                    <a:pt x="1399451" y="130866"/>
                  </a:lnTo>
                  <a:cubicBezTo>
                    <a:pt x="1406600" y="131092"/>
                    <a:pt x="1411079" y="130368"/>
                    <a:pt x="1412889" y="128694"/>
                  </a:cubicBezTo>
                  <a:cubicBezTo>
                    <a:pt x="1414698" y="127020"/>
                    <a:pt x="1415468" y="123038"/>
                    <a:pt x="1415196" y="116748"/>
                  </a:cubicBezTo>
                  <a:lnTo>
                    <a:pt x="1415196" y="22623"/>
                  </a:lnTo>
                  <a:cubicBezTo>
                    <a:pt x="1415464" y="16333"/>
                    <a:pt x="1414702" y="12351"/>
                    <a:pt x="1412911" y="10677"/>
                  </a:cubicBezTo>
                  <a:cubicBezTo>
                    <a:pt x="1411120" y="9002"/>
                    <a:pt x="1406694" y="8278"/>
                    <a:pt x="1399632" y="8504"/>
                  </a:cubicBezTo>
                  <a:lnTo>
                    <a:pt x="1399632" y="2736"/>
                  </a:lnTo>
                  <a:close/>
                  <a:moveTo>
                    <a:pt x="1276168" y="2736"/>
                  </a:moveTo>
                  <a:lnTo>
                    <a:pt x="1317242" y="2736"/>
                  </a:lnTo>
                  <a:lnTo>
                    <a:pt x="1317242" y="8504"/>
                  </a:lnTo>
                  <a:cubicBezTo>
                    <a:pt x="1314000" y="8474"/>
                    <a:pt x="1311617" y="8716"/>
                    <a:pt x="1310095" y="9229"/>
                  </a:cubicBezTo>
                  <a:cubicBezTo>
                    <a:pt x="1308572" y="9742"/>
                    <a:pt x="1307818" y="10707"/>
                    <a:pt x="1307833" y="12125"/>
                  </a:cubicBezTo>
                  <a:cubicBezTo>
                    <a:pt x="1307840" y="13196"/>
                    <a:pt x="1308278" y="14629"/>
                    <a:pt x="1309145" y="16424"/>
                  </a:cubicBezTo>
                  <a:cubicBezTo>
                    <a:pt x="1310012" y="18219"/>
                    <a:pt x="1311263" y="20466"/>
                    <a:pt x="1312899" y="23166"/>
                  </a:cubicBezTo>
                  <a:lnTo>
                    <a:pt x="1334250" y="57558"/>
                  </a:lnTo>
                  <a:lnTo>
                    <a:pt x="1334793" y="57558"/>
                  </a:lnTo>
                  <a:lnTo>
                    <a:pt x="1361391" y="21718"/>
                  </a:lnTo>
                  <a:cubicBezTo>
                    <a:pt x="1363019" y="19463"/>
                    <a:pt x="1364241" y="17548"/>
                    <a:pt x="1365055" y="15971"/>
                  </a:cubicBezTo>
                  <a:cubicBezTo>
                    <a:pt x="1365869" y="14395"/>
                    <a:pt x="1366276" y="13113"/>
                    <a:pt x="1366276" y="12125"/>
                  </a:cubicBezTo>
                  <a:cubicBezTo>
                    <a:pt x="1366280" y="10707"/>
                    <a:pt x="1365458" y="9742"/>
                    <a:pt x="1363811" y="9229"/>
                  </a:cubicBezTo>
                  <a:cubicBezTo>
                    <a:pt x="1362163" y="8716"/>
                    <a:pt x="1359668" y="8474"/>
                    <a:pt x="1356324" y="8504"/>
                  </a:cubicBezTo>
                  <a:lnTo>
                    <a:pt x="1356324" y="2736"/>
                  </a:lnTo>
                  <a:lnTo>
                    <a:pt x="1388894" y="2736"/>
                  </a:lnTo>
                  <a:lnTo>
                    <a:pt x="1388894" y="8504"/>
                  </a:lnTo>
                  <a:cubicBezTo>
                    <a:pt x="1386187" y="8376"/>
                    <a:pt x="1383955" y="8949"/>
                    <a:pt x="1382199" y="10224"/>
                  </a:cubicBezTo>
                  <a:cubicBezTo>
                    <a:pt x="1380442" y="11499"/>
                    <a:pt x="1378030" y="14244"/>
                    <a:pt x="1374961" y="18460"/>
                  </a:cubicBezTo>
                  <a:lnTo>
                    <a:pt x="1339497" y="66427"/>
                  </a:lnTo>
                  <a:lnTo>
                    <a:pt x="1370800" y="116024"/>
                  </a:lnTo>
                  <a:cubicBezTo>
                    <a:pt x="1374965" y="122660"/>
                    <a:pt x="1378260" y="126854"/>
                    <a:pt x="1380684" y="128604"/>
                  </a:cubicBezTo>
                  <a:cubicBezTo>
                    <a:pt x="1383107" y="130353"/>
                    <a:pt x="1386267" y="131108"/>
                    <a:pt x="1390161" y="130866"/>
                  </a:cubicBezTo>
                  <a:lnTo>
                    <a:pt x="1390161" y="136635"/>
                  </a:lnTo>
                  <a:lnTo>
                    <a:pt x="1348725" y="136635"/>
                  </a:lnTo>
                  <a:lnTo>
                    <a:pt x="1348725" y="130866"/>
                  </a:lnTo>
                  <a:cubicBezTo>
                    <a:pt x="1351974" y="130896"/>
                    <a:pt x="1354387" y="130655"/>
                    <a:pt x="1355963" y="130142"/>
                  </a:cubicBezTo>
                  <a:cubicBezTo>
                    <a:pt x="1357538" y="129629"/>
                    <a:pt x="1358322" y="128664"/>
                    <a:pt x="1358315" y="127246"/>
                  </a:cubicBezTo>
                  <a:cubicBezTo>
                    <a:pt x="1358315" y="126092"/>
                    <a:pt x="1357862" y="124599"/>
                    <a:pt x="1356958" y="122766"/>
                  </a:cubicBezTo>
                  <a:cubicBezTo>
                    <a:pt x="1356053" y="120933"/>
                    <a:pt x="1354696" y="118626"/>
                    <a:pt x="1352887" y="115843"/>
                  </a:cubicBezTo>
                  <a:lnTo>
                    <a:pt x="1329184" y="79279"/>
                  </a:lnTo>
                  <a:lnTo>
                    <a:pt x="1328822" y="79279"/>
                  </a:lnTo>
                  <a:lnTo>
                    <a:pt x="1300414" y="118377"/>
                  </a:lnTo>
                  <a:cubicBezTo>
                    <a:pt x="1298873" y="120541"/>
                    <a:pt x="1297704" y="122366"/>
                    <a:pt x="1296909" y="123852"/>
                  </a:cubicBezTo>
                  <a:cubicBezTo>
                    <a:pt x="1296113" y="125338"/>
                    <a:pt x="1295714" y="126530"/>
                    <a:pt x="1295710" y="127427"/>
                  </a:cubicBezTo>
                  <a:cubicBezTo>
                    <a:pt x="1295710" y="128758"/>
                    <a:pt x="1296569" y="129671"/>
                    <a:pt x="1298288" y="130165"/>
                  </a:cubicBezTo>
                  <a:cubicBezTo>
                    <a:pt x="1300007" y="130659"/>
                    <a:pt x="1302586" y="130893"/>
                    <a:pt x="1306023" y="130866"/>
                  </a:cubicBezTo>
                  <a:lnTo>
                    <a:pt x="1306023" y="136635"/>
                  </a:lnTo>
                  <a:lnTo>
                    <a:pt x="1272550" y="136635"/>
                  </a:lnTo>
                  <a:lnTo>
                    <a:pt x="1272550" y="130866"/>
                  </a:lnTo>
                  <a:cubicBezTo>
                    <a:pt x="1275437" y="130998"/>
                    <a:pt x="1277804" y="130417"/>
                    <a:pt x="1279652" y="129124"/>
                  </a:cubicBezTo>
                  <a:cubicBezTo>
                    <a:pt x="1281499" y="127831"/>
                    <a:pt x="1283956" y="125032"/>
                    <a:pt x="1287025" y="120730"/>
                  </a:cubicBezTo>
                  <a:lnTo>
                    <a:pt x="1324117" y="70228"/>
                  </a:lnTo>
                  <a:lnTo>
                    <a:pt x="1295167" y="22261"/>
                  </a:lnTo>
                  <a:cubicBezTo>
                    <a:pt x="1292490" y="18046"/>
                    <a:pt x="1290325" y="14953"/>
                    <a:pt x="1288673" y="12983"/>
                  </a:cubicBezTo>
                  <a:cubicBezTo>
                    <a:pt x="1287021" y="11013"/>
                    <a:pt x="1285299" y="9757"/>
                    <a:pt x="1283507" y="9215"/>
                  </a:cubicBezTo>
                  <a:cubicBezTo>
                    <a:pt x="1281714" y="8673"/>
                    <a:pt x="1279268" y="8436"/>
                    <a:pt x="1276168" y="8504"/>
                  </a:cubicBezTo>
                  <a:lnTo>
                    <a:pt x="1276168" y="2736"/>
                  </a:lnTo>
                  <a:close/>
                  <a:moveTo>
                    <a:pt x="1104719" y="2736"/>
                  </a:moveTo>
                  <a:lnTo>
                    <a:pt x="1146506" y="2736"/>
                  </a:lnTo>
                  <a:lnTo>
                    <a:pt x="1146506" y="8504"/>
                  </a:lnTo>
                  <a:cubicBezTo>
                    <a:pt x="1140491" y="8256"/>
                    <a:pt x="1136727" y="8934"/>
                    <a:pt x="1135214" y="10541"/>
                  </a:cubicBezTo>
                  <a:cubicBezTo>
                    <a:pt x="1133702" y="12147"/>
                    <a:pt x="1133061" y="16175"/>
                    <a:pt x="1133291" y="22623"/>
                  </a:cubicBezTo>
                  <a:lnTo>
                    <a:pt x="1133291" y="90501"/>
                  </a:lnTo>
                  <a:cubicBezTo>
                    <a:pt x="1133127" y="95729"/>
                    <a:pt x="1133655" y="101443"/>
                    <a:pt x="1134873" y="107644"/>
                  </a:cubicBezTo>
                  <a:cubicBezTo>
                    <a:pt x="1136091" y="113844"/>
                    <a:pt x="1138979" y="119209"/>
                    <a:pt x="1143536" y="123740"/>
                  </a:cubicBezTo>
                  <a:cubicBezTo>
                    <a:pt x="1148093" y="128271"/>
                    <a:pt x="1155299" y="130646"/>
                    <a:pt x="1165153" y="130866"/>
                  </a:cubicBezTo>
                  <a:cubicBezTo>
                    <a:pt x="1175400" y="130583"/>
                    <a:pt x="1182747" y="127971"/>
                    <a:pt x="1187193" y="123029"/>
                  </a:cubicBezTo>
                  <a:cubicBezTo>
                    <a:pt x="1191640" y="118087"/>
                    <a:pt x="1194347" y="112512"/>
                    <a:pt x="1195313" y="106303"/>
                  </a:cubicBezTo>
                  <a:cubicBezTo>
                    <a:pt x="1196280" y="100094"/>
                    <a:pt x="1196667" y="94947"/>
                    <a:pt x="1196474" y="90863"/>
                  </a:cubicBezTo>
                  <a:lnTo>
                    <a:pt x="1196474" y="22623"/>
                  </a:lnTo>
                  <a:cubicBezTo>
                    <a:pt x="1196681" y="16254"/>
                    <a:pt x="1195994" y="12249"/>
                    <a:pt x="1194414" y="10609"/>
                  </a:cubicBezTo>
                  <a:cubicBezTo>
                    <a:pt x="1192834" y="8968"/>
                    <a:pt x="1189115" y="8267"/>
                    <a:pt x="1183257" y="8504"/>
                  </a:cubicBezTo>
                  <a:lnTo>
                    <a:pt x="1183257" y="2736"/>
                  </a:lnTo>
                  <a:lnTo>
                    <a:pt x="1217444" y="2736"/>
                  </a:lnTo>
                  <a:lnTo>
                    <a:pt x="1217444" y="8504"/>
                  </a:lnTo>
                  <a:cubicBezTo>
                    <a:pt x="1211770" y="8278"/>
                    <a:pt x="1208188" y="9002"/>
                    <a:pt x="1206699" y="10677"/>
                  </a:cubicBezTo>
                  <a:cubicBezTo>
                    <a:pt x="1205209" y="12351"/>
                    <a:pt x="1204568" y="16333"/>
                    <a:pt x="1204776" y="22623"/>
                  </a:cubicBezTo>
                  <a:lnTo>
                    <a:pt x="1204776" y="93216"/>
                  </a:lnTo>
                  <a:cubicBezTo>
                    <a:pt x="1204626" y="109631"/>
                    <a:pt x="1200813" y="121460"/>
                    <a:pt x="1193337" y="128705"/>
                  </a:cubicBezTo>
                  <a:cubicBezTo>
                    <a:pt x="1185862" y="135949"/>
                    <a:pt x="1175622" y="139497"/>
                    <a:pt x="1162619" y="139349"/>
                  </a:cubicBezTo>
                  <a:cubicBezTo>
                    <a:pt x="1148852" y="139137"/>
                    <a:pt x="1138771" y="136507"/>
                    <a:pt x="1132376" y="131458"/>
                  </a:cubicBezTo>
                  <a:cubicBezTo>
                    <a:pt x="1125981" y="126410"/>
                    <a:pt x="1121919" y="120215"/>
                    <a:pt x="1120188" y="112873"/>
                  </a:cubicBezTo>
                  <a:cubicBezTo>
                    <a:pt x="1118457" y="105532"/>
                    <a:pt x="1117705" y="98316"/>
                    <a:pt x="1117930" y="91225"/>
                  </a:cubicBezTo>
                  <a:lnTo>
                    <a:pt x="1117930" y="22623"/>
                  </a:lnTo>
                  <a:cubicBezTo>
                    <a:pt x="1118149" y="16333"/>
                    <a:pt x="1117485" y="12351"/>
                    <a:pt x="1115940" y="10677"/>
                  </a:cubicBezTo>
                  <a:cubicBezTo>
                    <a:pt x="1114394" y="9002"/>
                    <a:pt x="1110654" y="8278"/>
                    <a:pt x="1104719" y="8504"/>
                  </a:cubicBezTo>
                  <a:lnTo>
                    <a:pt x="1104719" y="2736"/>
                  </a:lnTo>
                  <a:close/>
                  <a:moveTo>
                    <a:pt x="971550" y="2736"/>
                  </a:moveTo>
                  <a:lnTo>
                    <a:pt x="1013699" y="2736"/>
                  </a:lnTo>
                  <a:lnTo>
                    <a:pt x="1013699" y="8504"/>
                  </a:lnTo>
                  <a:cubicBezTo>
                    <a:pt x="1008023" y="8274"/>
                    <a:pt x="1004440" y="8961"/>
                    <a:pt x="1002950" y="10564"/>
                  </a:cubicBezTo>
                  <a:cubicBezTo>
                    <a:pt x="1001460" y="12167"/>
                    <a:pt x="1000819" y="16067"/>
                    <a:pt x="1001027" y="22264"/>
                  </a:cubicBezTo>
                  <a:lnTo>
                    <a:pt x="1001027" y="63182"/>
                  </a:lnTo>
                  <a:lnTo>
                    <a:pt x="1063124" y="63182"/>
                  </a:lnTo>
                  <a:lnTo>
                    <a:pt x="1063124" y="22445"/>
                  </a:lnTo>
                  <a:cubicBezTo>
                    <a:pt x="1063331" y="16161"/>
                    <a:pt x="1062690" y="12209"/>
                    <a:pt x="1061200" y="10587"/>
                  </a:cubicBezTo>
                  <a:cubicBezTo>
                    <a:pt x="1059710" y="8965"/>
                    <a:pt x="1056127" y="8271"/>
                    <a:pt x="1050451" y="8504"/>
                  </a:cubicBezTo>
                  <a:lnTo>
                    <a:pt x="1050451" y="2736"/>
                  </a:lnTo>
                  <a:lnTo>
                    <a:pt x="1092600" y="2736"/>
                  </a:lnTo>
                  <a:lnTo>
                    <a:pt x="1092600" y="8504"/>
                  </a:lnTo>
                  <a:cubicBezTo>
                    <a:pt x="1086138" y="8278"/>
                    <a:pt x="1082051" y="9002"/>
                    <a:pt x="1080339" y="10677"/>
                  </a:cubicBezTo>
                  <a:cubicBezTo>
                    <a:pt x="1078627" y="12352"/>
                    <a:pt x="1077888" y="16335"/>
                    <a:pt x="1078122" y="22626"/>
                  </a:cubicBezTo>
                  <a:lnTo>
                    <a:pt x="1078122" y="116745"/>
                  </a:lnTo>
                  <a:cubicBezTo>
                    <a:pt x="1077888" y="123036"/>
                    <a:pt x="1078627" y="127019"/>
                    <a:pt x="1080339" y="128694"/>
                  </a:cubicBezTo>
                  <a:cubicBezTo>
                    <a:pt x="1082051" y="130368"/>
                    <a:pt x="1086138" y="131092"/>
                    <a:pt x="1092600" y="130866"/>
                  </a:cubicBezTo>
                  <a:lnTo>
                    <a:pt x="1092600" y="136635"/>
                  </a:lnTo>
                  <a:lnTo>
                    <a:pt x="1050451" y="136635"/>
                  </a:lnTo>
                  <a:lnTo>
                    <a:pt x="1050451" y="130866"/>
                  </a:lnTo>
                  <a:cubicBezTo>
                    <a:pt x="1056127" y="131089"/>
                    <a:pt x="1059710" y="130372"/>
                    <a:pt x="1061200" y="128716"/>
                  </a:cubicBezTo>
                  <a:cubicBezTo>
                    <a:pt x="1062690" y="127060"/>
                    <a:pt x="1063331" y="123130"/>
                    <a:pt x="1063124" y="116926"/>
                  </a:cubicBezTo>
                  <a:lnTo>
                    <a:pt x="1063124" y="70579"/>
                  </a:lnTo>
                  <a:lnTo>
                    <a:pt x="1001027" y="70579"/>
                  </a:lnTo>
                  <a:lnTo>
                    <a:pt x="1001027" y="116926"/>
                  </a:lnTo>
                  <a:cubicBezTo>
                    <a:pt x="1000819" y="123130"/>
                    <a:pt x="1001460" y="127060"/>
                    <a:pt x="1002950" y="128716"/>
                  </a:cubicBezTo>
                  <a:cubicBezTo>
                    <a:pt x="1004440" y="130372"/>
                    <a:pt x="1008023" y="131089"/>
                    <a:pt x="1013699" y="130866"/>
                  </a:cubicBezTo>
                  <a:lnTo>
                    <a:pt x="1013699" y="136635"/>
                  </a:lnTo>
                  <a:lnTo>
                    <a:pt x="971550" y="136635"/>
                  </a:lnTo>
                  <a:lnTo>
                    <a:pt x="971550" y="130866"/>
                  </a:lnTo>
                  <a:cubicBezTo>
                    <a:pt x="977926" y="131092"/>
                    <a:pt x="981960" y="130368"/>
                    <a:pt x="983653" y="128694"/>
                  </a:cubicBezTo>
                  <a:cubicBezTo>
                    <a:pt x="985346" y="127019"/>
                    <a:pt x="986077" y="123036"/>
                    <a:pt x="985847" y="116745"/>
                  </a:cubicBezTo>
                  <a:lnTo>
                    <a:pt x="985847" y="22626"/>
                  </a:lnTo>
                  <a:cubicBezTo>
                    <a:pt x="986077" y="16335"/>
                    <a:pt x="985346" y="12352"/>
                    <a:pt x="983653" y="10677"/>
                  </a:cubicBezTo>
                  <a:cubicBezTo>
                    <a:pt x="981960" y="9002"/>
                    <a:pt x="977926" y="8278"/>
                    <a:pt x="971550" y="8504"/>
                  </a:cubicBezTo>
                  <a:lnTo>
                    <a:pt x="971550" y="2736"/>
                  </a:lnTo>
                  <a:close/>
                  <a:moveTo>
                    <a:pt x="570776" y="2736"/>
                  </a:moveTo>
                  <a:lnTo>
                    <a:pt x="600436" y="2736"/>
                  </a:lnTo>
                  <a:lnTo>
                    <a:pt x="665426" y="117291"/>
                  </a:lnTo>
                  <a:lnTo>
                    <a:pt x="665788" y="117291"/>
                  </a:lnTo>
                  <a:lnTo>
                    <a:pt x="665788" y="22623"/>
                  </a:lnTo>
                  <a:cubicBezTo>
                    <a:pt x="666003" y="16333"/>
                    <a:pt x="665211" y="12351"/>
                    <a:pt x="663412" y="10677"/>
                  </a:cubicBezTo>
                  <a:cubicBezTo>
                    <a:pt x="661613" y="9002"/>
                    <a:pt x="657517" y="8278"/>
                    <a:pt x="651124" y="8504"/>
                  </a:cubicBezTo>
                  <a:lnTo>
                    <a:pt x="651124" y="2736"/>
                  </a:lnTo>
                  <a:lnTo>
                    <a:pt x="687302" y="2736"/>
                  </a:lnTo>
                  <a:lnTo>
                    <a:pt x="687302" y="8504"/>
                  </a:lnTo>
                  <a:cubicBezTo>
                    <a:pt x="681431" y="8278"/>
                    <a:pt x="677653" y="9002"/>
                    <a:pt x="675968" y="10677"/>
                  </a:cubicBezTo>
                  <a:cubicBezTo>
                    <a:pt x="674283" y="12351"/>
                    <a:pt x="673536" y="16333"/>
                    <a:pt x="673728" y="22623"/>
                  </a:cubicBezTo>
                  <a:lnTo>
                    <a:pt x="673728" y="138264"/>
                  </a:lnTo>
                  <a:lnTo>
                    <a:pt x="662529" y="138264"/>
                  </a:lnTo>
                  <a:lnTo>
                    <a:pt x="593557" y="17555"/>
                  </a:lnTo>
                  <a:lnTo>
                    <a:pt x="593195" y="17555"/>
                  </a:lnTo>
                  <a:lnTo>
                    <a:pt x="593195" y="116748"/>
                  </a:lnTo>
                  <a:cubicBezTo>
                    <a:pt x="592983" y="123038"/>
                    <a:pt x="593723" y="127020"/>
                    <a:pt x="595412" y="128694"/>
                  </a:cubicBezTo>
                  <a:cubicBezTo>
                    <a:pt x="597102" y="130368"/>
                    <a:pt x="601009" y="131092"/>
                    <a:pt x="607134" y="130866"/>
                  </a:cubicBezTo>
                  <a:lnTo>
                    <a:pt x="607134" y="136635"/>
                  </a:lnTo>
                  <a:lnTo>
                    <a:pt x="570957" y="136635"/>
                  </a:lnTo>
                  <a:lnTo>
                    <a:pt x="570957" y="130866"/>
                  </a:lnTo>
                  <a:cubicBezTo>
                    <a:pt x="577254" y="131092"/>
                    <a:pt x="581265" y="130368"/>
                    <a:pt x="582992" y="128694"/>
                  </a:cubicBezTo>
                  <a:cubicBezTo>
                    <a:pt x="584719" y="127020"/>
                    <a:pt x="585473" y="123038"/>
                    <a:pt x="585254" y="116748"/>
                  </a:cubicBezTo>
                  <a:lnTo>
                    <a:pt x="585254" y="22623"/>
                  </a:lnTo>
                  <a:cubicBezTo>
                    <a:pt x="585488" y="16175"/>
                    <a:pt x="584749" y="12147"/>
                    <a:pt x="583037" y="10541"/>
                  </a:cubicBezTo>
                  <a:cubicBezTo>
                    <a:pt x="581326" y="8934"/>
                    <a:pt x="577239" y="8256"/>
                    <a:pt x="570776" y="8504"/>
                  </a:cubicBezTo>
                  <a:lnTo>
                    <a:pt x="570776" y="2736"/>
                  </a:lnTo>
                  <a:close/>
                  <a:moveTo>
                    <a:pt x="272244" y="2736"/>
                  </a:moveTo>
                  <a:lnTo>
                    <a:pt x="307873" y="2736"/>
                  </a:lnTo>
                  <a:lnTo>
                    <a:pt x="307873" y="8504"/>
                  </a:lnTo>
                  <a:cubicBezTo>
                    <a:pt x="303947" y="8452"/>
                    <a:pt x="301174" y="8738"/>
                    <a:pt x="299553" y="9364"/>
                  </a:cubicBezTo>
                  <a:cubicBezTo>
                    <a:pt x="297933" y="9990"/>
                    <a:pt x="297150" y="11272"/>
                    <a:pt x="297202" y="13210"/>
                  </a:cubicBezTo>
                  <a:cubicBezTo>
                    <a:pt x="297232" y="14989"/>
                    <a:pt x="297715" y="17583"/>
                    <a:pt x="298649" y="20992"/>
                  </a:cubicBezTo>
                  <a:lnTo>
                    <a:pt x="326706" y="117632"/>
                  </a:lnTo>
                  <a:lnTo>
                    <a:pt x="327069" y="117632"/>
                  </a:lnTo>
                  <a:lnTo>
                    <a:pt x="356209" y="17553"/>
                  </a:lnTo>
                  <a:cubicBezTo>
                    <a:pt x="354814" y="13613"/>
                    <a:pt x="353443" y="11087"/>
                    <a:pt x="352094" y="9975"/>
                  </a:cubicBezTo>
                  <a:cubicBezTo>
                    <a:pt x="350745" y="8863"/>
                    <a:pt x="348017" y="8372"/>
                    <a:pt x="343910" y="8504"/>
                  </a:cubicBezTo>
                  <a:lnTo>
                    <a:pt x="343910" y="2736"/>
                  </a:lnTo>
                  <a:lnTo>
                    <a:pt x="380625" y="2736"/>
                  </a:lnTo>
                  <a:lnTo>
                    <a:pt x="380625" y="8504"/>
                  </a:lnTo>
                  <a:cubicBezTo>
                    <a:pt x="376865" y="8448"/>
                    <a:pt x="374167" y="8742"/>
                    <a:pt x="372532" y="9387"/>
                  </a:cubicBezTo>
                  <a:cubicBezTo>
                    <a:pt x="370896" y="10031"/>
                    <a:pt x="370098" y="11366"/>
                    <a:pt x="370135" y="13391"/>
                  </a:cubicBezTo>
                  <a:cubicBezTo>
                    <a:pt x="370135" y="15170"/>
                    <a:pt x="370678" y="17764"/>
                    <a:pt x="371763" y="21173"/>
                  </a:cubicBezTo>
                  <a:lnTo>
                    <a:pt x="400725" y="117632"/>
                  </a:lnTo>
                  <a:lnTo>
                    <a:pt x="401087" y="117632"/>
                  </a:lnTo>
                  <a:lnTo>
                    <a:pt x="427152" y="22259"/>
                  </a:lnTo>
                  <a:cubicBezTo>
                    <a:pt x="427694" y="20283"/>
                    <a:pt x="428101" y="18579"/>
                    <a:pt x="428372" y="17146"/>
                  </a:cubicBezTo>
                  <a:cubicBezTo>
                    <a:pt x="428644" y="15713"/>
                    <a:pt x="428779" y="14462"/>
                    <a:pt x="428779" y="13391"/>
                  </a:cubicBezTo>
                  <a:cubicBezTo>
                    <a:pt x="428821" y="11366"/>
                    <a:pt x="428105" y="10031"/>
                    <a:pt x="426632" y="9387"/>
                  </a:cubicBezTo>
                  <a:cubicBezTo>
                    <a:pt x="425159" y="8742"/>
                    <a:pt x="422680" y="8448"/>
                    <a:pt x="419195" y="8504"/>
                  </a:cubicBezTo>
                  <a:lnTo>
                    <a:pt x="419195" y="2736"/>
                  </a:lnTo>
                  <a:lnTo>
                    <a:pt x="446681" y="2736"/>
                  </a:lnTo>
                  <a:lnTo>
                    <a:pt x="446681" y="8504"/>
                  </a:lnTo>
                  <a:cubicBezTo>
                    <a:pt x="443565" y="8365"/>
                    <a:pt x="441343" y="8961"/>
                    <a:pt x="440013" y="10292"/>
                  </a:cubicBezTo>
                  <a:cubicBezTo>
                    <a:pt x="438683" y="11623"/>
                    <a:pt x="437410" y="14526"/>
                    <a:pt x="436193" y="19001"/>
                  </a:cubicBezTo>
                  <a:lnTo>
                    <a:pt x="403260" y="139349"/>
                  </a:lnTo>
                  <a:lnTo>
                    <a:pt x="392939" y="139349"/>
                  </a:lnTo>
                  <a:lnTo>
                    <a:pt x="360730" y="31307"/>
                  </a:lnTo>
                  <a:lnTo>
                    <a:pt x="360369" y="31307"/>
                  </a:lnTo>
                  <a:lnTo>
                    <a:pt x="328879" y="139349"/>
                  </a:lnTo>
                  <a:lnTo>
                    <a:pt x="318195" y="139349"/>
                  </a:lnTo>
                  <a:lnTo>
                    <a:pt x="283819" y="20811"/>
                  </a:lnTo>
                  <a:cubicBezTo>
                    <a:pt x="282263" y="15547"/>
                    <a:pt x="280763" y="12139"/>
                    <a:pt x="279320" y="10586"/>
                  </a:cubicBezTo>
                  <a:cubicBezTo>
                    <a:pt x="277877" y="9032"/>
                    <a:pt x="275518" y="8339"/>
                    <a:pt x="272244" y="8504"/>
                  </a:cubicBezTo>
                  <a:lnTo>
                    <a:pt x="272244" y="2736"/>
                  </a:lnTo>
                  <a:close/>
                  <a:moveTo>
                    <a:pt x="104594" y="2736"/>
                  </a:moveTo>
                  <a:lnTo>
                    <a:pt x="146381" y="2736"/>
                  </a:lnTo>
                  <a:lnTo>
                    <a:pt x="146381" y="8504"/>
                  </a:lnTo>
                  <a:cubicBezTo>
                    <a:pt x="140366" y="8256"/>
                    <a:pt x="136602" y="8934"/>
                    <a:pt x="135089" y="10541"/>
                  </a:cubicBezTo>
                  <a:cubicBezTo>
                    <a:pt x="133577" y="12147"/>
                    <a:pt x="132936" y="16175"/>
                    <a:pt x="133166" y="22623"/>
                  </a:cubicBezTo>
                  <a:lnTo>
                    <a:pt x="133166" y="90501"/>
                  </a:lnTo>
                  <a:cubicBezTo>
                    <a:pt x="133002" y="95729"/>
                    <a:pt x="133530" y="101443"/>
                    <a:pt x="134748" y="107644"/>
                  </a:cubicBezTo>
                  <a:cubicBezTo>
                    <a:pt x="135966" y="113844"/>
                    <a:pt x="138854" y="119209"/>
                    <a:pt x="143411" y="123740"/>
                  </a:cubicBezTo>
                  <a:cubicBezTo>
                    <a:pt x="147968" y="128271"/>
                    <a:pt x="155174" y="130646"/>
                    <a:pt x="165028" y="130866"/>
                  </a:cubicBezTo>
                  <a:cubicBezTo>
                    <a:pt x="175275" y="130583"/>
                    <a:pt x="182622" y="127971"/>
                    <a:pt x="187069" y="123029"/>
                  </a:cubicBezTo>
                  <a:cubicBezTo>
                    <a:pt x="191515" y="118087"/>
                    <a:pt x="194222" y="112512"/>
                    <a:pt x="195189" y="106303"/>
                  </a:cubicBezTo>
                  <a:cubicBezTo>
                    <a:pt x="196155" y="100094"/>
                    <a:pt x="196542" y="94947"/>
                    <a:pt x="196349" y="90863"/>
                  </a:cubicBezTo>
                  <a:lnTo>
                    <a:pt x="196349" y="22623"/>
                  </a:lnTo>
                  <a:cubicBezTo>
                    <a:pt x="196556" y="16254"/>
                    <a:pt x="195869" y="12249"/>
                    <a:pt x="194289" y="10609"/>
                  </a:cubicBezTo>
                  <a:cubicBezTo>
                    <a:pt x="192709" y="8968"/>
                    <a:pt x="188990" y="8267"/>
                    <a:pt x="183132" y="8504"/>
                  </a:cubicBezTo>
                  <a:lnTo>
                    <a:pt x="183132" y="2736"/>
                  </a:lnTo>
                  <a:lnTo>
                    <a:pt x="217319" y="2736"/>
                  </a:lnTo>
                  <a:lnTo>
                    <a:pt x="217319" y="8504"/>
                  </a:lnTo>
                  <a:cubicBezTo>
                    <a:pt x="211645" y="8278"/>
                    <a:pt x="208063" y="9002"/>
                    <a:pt x="206574" y="10677"/>
                  </a:cubicBezTo>
                  <a:cubicBezTo>
                    <a:pt x="205084" y="12351"/>
                    <a:pt x="204443" y="16333"/>
                    <a:pt x="204651" y="22623"/>
                  </a:cubicBezTo>
                  <a:lnTo>
                    <a:pt x="204651" y="93216"/>
                  </a:lnTo>
                  <a:cubicBezTo>
                    <a:pt x="204501" y="109631"/>
                    <a:pt x="200688" y="121460"/>
                    <a:pt x="193213" y="128705"/>
                  </a:cubicBezTo>
                  <a:cubicBezTo>
                    <a:pt x="185737" y="135949"/>
                    <a:pt x="175497" y="139497"/>
                    <a:pt x="162494" y="139349"/>
                  </a:cubicBezTo>
                  <a:cubicBezTo>
                    <a:pt x="148727" y="139137"/>
                    <a:pt x="138646" y="136507"/>
                    <a:pt x="132251" y="131458"/>
                  </a:cubicBezTo>
                  <a:cubicBezTo>
                    <a:pt x="125856" y="126410"/>
                    <a:pt x="121794" y="120215"/>
                    <a:pt x="120063" y="112873"/>
                  </a:cubicBezTo>
                  <a:cubicBezTo>
                    <a:pt x="118332" y="105532"/>
                    <a:pt x="117580" y="98316"/>
                    <a:pt x="117805" y="91225"/>
                  </a:cubicBezTo>
                  <a:lnTo>
                    <a:pt x="117805" y="22623"/>
                  </a:lnTo>
                  <a:cubicBezTo>
                    <a:pt x="118024" y="16333"/>
                    <a:pt x="117361" y="12351"/>
                    <a:pt x="115815" y="10677"/>
                  </a:cubicBezTo>
                  <a:cubicBezTo>
                    <a:pt x="114269" y="9002"/>
                    <a:pt x="110529" y="8278"/>
                    <a:pt x="104594" y="8504"/>
                  </a:cubicBezTo>
                  <a:lnTo>
                    <a:pt x="104594" y="2736"/>
                  </a:lnTo>
                  <a:close/>
                  <a:moveTo>
                    <a:pt x="0" y="2736"/>
                  </a:moveTo>
                  <a:lnTo>
                    <a:pt x="43961" y="2736"/>
                  </a:lnTo>
                  <a:cubicBezTo>
                    <a:pt x="51569" y="2653"/>
                    <a:pt x="58080" y="3134"/>
                    <a:pt x="63493" y="4179"/>
                  </a:cubicBezTo>
                  <a:cubicBezTo>
                    <a:pt x="68906" y="5224"/>
                    <a:pt x="73741" y="7330"/>
                    <a:pt x="78000" y="10495"/>
                  </a:cubicBezTo>
                  <a:cubicBezTo>
                    <a:pt x="81386" y="13053"/>
                    <a:pt x="84060" y="16221"/>
                    <a:pt x="86022" y="20001"/>
                  </a:cubicBezTo>
                  <a:cubicBezTo>
                    <a:pt x="87983" y="23780"/>
                    <a:pt x="88985" y="28035"/>
                    <a:pt x="89026" y="32765"/>
                  </a:cubicBezTo>
                  <a:cubicBezTo>
                    <a:pt x="89175" y="35758"/>
                    <a:pt x="88577" y="39488"/>
                    <a:pt x="87231" y="43956"/>
                  </a:cubicBezTo>
                  <a:cubicBezTo>
                    <a:pt x="85886" y="48424"/>
                    <a:pt x="82901" y="52690"/>
                    <a:pt x="78278" y="56755"/>
                  </a:cubicBezTo>
                  <a:cubicBezTo>
                    <a:pt x="73655" y="60819"/>
                    <a:pt x="66501" y="63743"/>
                    <a:pt x="56816" y="65526"/>
                  </a:cubicBezTo>
                  <a:lnTo>
                    <a:pt x="56816" y="65887"/>
                  </a:lnTo>
                  <a:cubicBezTo>
                    <a:pt x="63847" y="66129"/>
                    <a:pt x="70262" y="67511"/>
                    <a:pt x="76061" y="70032"/>
                  </a:cubicBezTo>
                  <a:cubicBezTo>
                    <a:pt x="81860" y="72554"/>
                    <a:pt x="86502" y="76201"/>
                    <a:pt x="89988" y="80976"/>
                  </a:cubicBezTo>
                  <a:cubicBezTo>
                    <a:pt x="93473" y="85750"/>
                    <a:pt x="95261" y="91638"/>
                    <a:pt x="95351" y="98641"/>
                  </a:cubicBezTo>
                  <a:cubicBezTo>
                    <a:pt x="95351" y="104170"/>
                    <a:pt x="94538" y="109179"/>
                    <a:pt x="92912" y="113668"/>
                  </a:cubicBezTo>
                  <a:cubicBezTo>
                    <a:pt x="91285" y="118156"/>
                    <a:pt x="88846" y="122079"/>
                    <a:pt x="85593" y="125435"/>
                  </a:cubicBezTo>
                  <a:cubicBezTo>
                    <a:pt x="82234" y="129065"/>
                    <a:pt x="77831" y="131836"/>
                    <a:pt x="72386" y="133746"/>
                  </a:cubicBezTo>
                  <a:cubicBezTo>
                    <a:pt x="66940" y="135657"/>
                    <a:pt x="60000" y="136620"/>
                    <a:pt x="51566" y="136635"/>
                  </a:cubicBezTo>
                  <a:lnTo>
                    <a:pt x="0" y="136635"/>
                  </a:lnTo>
                  <a:lnTo>
                    <a:pt x="0" y="130861"/>
                  </a:lnTo>
                  <a:cubicBezTo>
                    <a:pt x="6376" y="131095"/>
                    <a:pt x="10410" y="130357"/>
                    <a:pt x="12103" y="128646"/>
                  </a:cubicBezTo>
                  <a:cubicBezTo>
                    <a:pt x="13796" y="126934"/>
                    <a:pt x="14527" y="122847"/>
                    <a:pt x="14297" y="116383"/>
                  </a:cubicBezTo>
                  <a:lnTo>
                    <a:pt x="14297" y="22988"/>
                  </a:lnTo>
                  <a:cubicBezTo>
                    <a:pt x="14527" y="16524"/>
                    <a:pt x="13796" y="12436"/>
                    <a:pt x="12103" y="10725"/>
                  </a:cubicBezTo>
                  <a:cubicBezTo>
                    <a:pt x="10410" y="9014"/>
                    <a:pt x="6376" y="8275"/>
                    <a:pt x="0" y="8509"/>
                  </a:cubicBezTo>
                  <a:lnTo>
                    <a:pt x="0" y="2736"/>
                  </a:lnTo>
                  <a:close/>
                  <a:moveTo>
                    <a:pt x="2983889" y="21"/>
                  </a:moveTo>
                  <a:cubicBezTo>
                    <a:pt x="2987526" y="-24"/>
                    <a:pt x="2991794" y="427"/>
                    <a:pt x="2996696" y="1374"/>
                  </a:cubicBezTo>
                  <a:cubicBezTo>
                    <a:pt x="3001597" y="2321"/>
                    <a:pt x="3007039" y="4035"/>
                    <a:pt x="3013020" y="6515"/>
                  </a:cubicBezTo>
                  <a:cubicBezTo>
                    <a:pt x="3013486" y="11632"/>
                    <a:pt x="3014088" y="16557"/>
                    <a:pt x="3014826" y="21290"/>
                  </a:cubicBezTo>
                  <a:cubicBezTo>
                    <a:pt x="3015564" y="26023"/>
                    <a:pt x="3016347" y="30813"/>
                    <a:pt x="3017175" y="35659"/>
                  </a:cubicBezTo>
                  <a:lnTo>
                    <a:pt x="3010309" y="37107"/>
                  </a:lnTo>
                  <a:cubicBezTo>
                    <a:pt x="3009235" y="30752"/>
                    <a:pt x="3007930" y="25339"/>
                    <a:pt x="3006393" y="20868"/>
                  </a:cubicBezTo>
                  <a:cubicBezTo>
                    <a:pt x="3004856" y="16397"/>
                    <a:pt x="3002302" y="12983"/>
                    <a:pt x="2998733" y="10624"/>
                  </a:cubicBezTo>
                  <a:cubicBezTo>
                    <a:pt x="2995163" y="8265"/>
                    <a:pt x="2989793" y="7076"/>
                    <a:pt x="2982622" y="7057"/>
                  </a:cubicBezTo>
                  <a:cubicBezTo>
                    <a:pt x="2970161" y="7230"/>
                    <a:pt x="2960324" y="12676"/>
                    <a:pt x="2953112" y="23394"/>
                  </a:cubicBezTo>
                  <a:cubicBezTo>
                    <a:pt x="2945901" y="34113"/>
                    <a:pt x="2942220" y="49063"/>
                    <a:pt x="2942069" y="68244"/>
                  </a:cubicBezTo>
                  <a:cubicBezTo>
                    <a:pt x="2942318" y="89495"/>
                    <a:pt x="2946075" y="105398"/>
                    <a:pt x="2953339" y="115953"/>
                  </a:cubicBezTo>
                  <a:cubicBezTo>
                    <a:pt x="2960603" y="126509"/>
                    <a:pt x="2969881" y="131782"/>
                    <a:pt x="2981174" y="131771"/>
                  </a:cubicBezTo>
                  <a:cubicBezTo>
                    <a:pt x="2985353" y="131752"/>
                    <a:pt x="2989396" y="130975"/>
                    <a:pt x="2993303" y="129440"/>
                  </a:cubicBezTo>
                  <a:cubicBezTo>
                    <a:pt x="2997211" y="127904"/>
                    <a:pt x="3000892" y="125724"/>
                    <a:pt x="3004347" y="122898"/>
                  </a:cubicBezTo>
                  <a:lnTo>
                    <a:pt x="3004347" y="101169"/>
                  </a:lnTo>
                  <a:cubicBezTo>
                    <a:pt x="3004584" y="96533"/>
                    <a:pt x="3003838" y="93583"/>
                    <a:pt x="3002107" y="92319"/>
                  </a:cubicBezTo>
                  <a:cubicBezTo>
                    <a:pt x="3000375" y="91056"/>
                    <a:pt x="2996234" y="90505"/>
                    <a:pt x="2989683" y="90667"/>
                  </a:cubicBezTo>
                  <a:lnTo>
                    <a:pt x="2989683" y="84899"/>
                  </a:lnTo>
                  <a:lnTo>
                    <a:pt x="3029661" y="84899"/>
                  </a:lnTo>
                  <a:lnTo>
                    <a:pt x="3029661" y="90667"/>
                  </a:lnTo>
                  <a:cubicBezTo>
                    <a:pt x="3024507" y="90520"/>
                    <a:pt x="3021242" y="90995"/>
                    <a:pt x="3019865" y="92093"/>
                  </a:cubicBezTo>
                  <a:cubicBezTo>
                    <a:pt x="3018489" y="93191"/>
                    <a:pt x="3017893" y="95794"/>
                    <a:pt x="3018078" y="99902"/>
                  </a:cubicBezTo>
                  <a:lnTo>
                    <a:pt x="3018078" y="123804"/>
                  </a:lnTo>
                  <a:cubicBezTo>
                    <a:pt x="3012213" y="129437"/>
                    <a:pt x="3005824" y="133452"/>
                    <a:pt x="2998911" y="135850"/>
                  </a:cubicBezTo>
                  <a:cubicBezTo>
                    <a:pt x="2991997" y="138247"/>
                    <a:pt x="2985602" y="139414"/>
                    <a:pt x="2979725" y="139349"/>
                  </a:cubicBezTo>
                  <a:cubicBezTo>
                    <a:pt x="2963870" y="139323"/>
                    <a:pt x="2951051" y="133452"/>
                    <a:pt x="2941268" y="121734"/>
                  </a:cubicBezTo>
                  <a:cubicBezTo>
                    <a:pt x="2931485" y="110017"/>
                    <a:pt x="2926451" y="92609"/>
                    <a:pt x="2926166" y="69511"/>
                  </a:cubicBezTo>
                  <a:cubicBezTo>
                    <a:pt x="2926240" y="48162"/>
                    <a:pt x="2931199" y="31308"/>
                    <a:pt x="2941042" y="18949"/>
                  </a:cubicBezTo>
                  <a:cubicBezTo>
                    <a:pt x="2950886" y="6590"/>
                    <a:pt x="2965168" y="280"/>
                    <a:pt x="2983889" y="21"/>
                  </a:cubicBezTo>
                  <a:close/>
                  <a:moveTo>
                    <a:pt x="2289876" y="21"/>
                  </a:moveTo>
                  <a:cubicBezTo>
                    <a:pt x="2295360" y="21"/>
                    <a:pt x="2300369" y="427"/>
                    <a:pt x="2304902" y="1239"/>
                  </a:cubicBezTo>
                  <a:cubicBezTo>
                    <a:pt x="2309435" y="2051"/>
                    <a:pt x="2313717" y="3269"/>
                    <a:pt x="2317749" y="4893"/>
                  </a:cubicBezTo>
                  <a:cubicBezTo>
                    <a:pt x="2318219" y="8611"/>
                    <a:pt x="2318814" y="12839"/>
                    <a:pt x="2319533" y="17579"/>
                  </a:cubicBezTo>
                  <a:cubicBezTo>
                    <a:pt x="2320252" y="22318"/>
                    <a:pt x="2320982" y="26956"/>
                    <a:pt x="2321724" y="31493"/>
                  </a:cubicBezTo>
                  <a:lnTo>
                    <a:pt x="2314857" y="32760"/>
                  </a:lnTo>
                  <a:cubicBezTo>
                    <a:pt x="2313256" y="23309"/>
                    <a:pt x="2310761" y="16688"/>
                    <a:pt x="2307370" y="12894"/>
                  </a:cubicBezTo>
                  <a:cubicBezTo>
                    <a:pt x="2303979" y="9100"/>
                    <a:pt x="2297906" y="7275"/>
                    <a:pt x="2289151" y="7419"/>
                  </a:cubicBezTo>
                  <a:cubicBezTo>
                    <a:pt x="2282588" y="7430"/>
                    <a:pt x="2276930" y="9172"/>
                    <a:pt x="2272177" y="12645"/>
                  </a:cubicBezTo>
                  <a:cubicBezTo>
                    <a:pt x="2267424" y="16118"/>
                    <a:pt x="2264935" y="21254"/>
                    <a:pt x="2264708" y="28053"/>
                  </a:cubicBezTo>
                  <a:cubicBezTo>
                    <a:pt x="2264685" y="32482"/>
                    <a:pt x="2265557" y="36255"/>
                    <a:pt x="2267323" y="39370"/>
                  </a:cubicBezTo>
                  <a:cubicBezTo>
                    <a:pt x="2269090" y="42485"/>
                    <a:pt x="2271894" y="45520"/>
                    <a:pt x="2275733" y="48474"/>
                  </a:cubicBezTo>
                  <a:cubicBezTo>
                    <a:pt x="2279572" y="51428"/>
                    <a:pt x="2284588" y="54878"/>
                    <a:pt x="2290781" y="58825"/>
                  </a:cubicBezTo>
                  <a:cubicBezTo>
                    <a:pt x="2297835" y="63139"/>
                    <a:pt x="2303778" y="66910"/>
                    <a:pt x="2308612" y="70138"/>
                  </a:cubicBezTo>
                  <a:cubicBezTo>
                    <a:pt x="2313446" y="73366"/>
                    <a:pt x="2317214" y="76775"/>
                    <a:pt x="2319917" y="80365"/>
                  </a:cubicBezTo>
                  <a:cubicBezTo>
                    <a:pt x="2322123" y="83325"/>
                    <a:pt x="2323900" y="86636"/>
                    <a:pt x="2325248" y="90298"/>
                  </a:cubicBezTo>
                  <a:cubicBezTo>
                    <a:pt x="2326595" y="93959"/>
                    <a:pt x="2327288" y="98130"/>
                    <a:pt x="2327326" y="102810"/>
                  </a:cubicBezTo>
                  <a:cubicBezTo>
                    <a:pt x="2327248" y="113281"/>
                    <a:pt x="2323473" y="121927"/>
                    <a:pt x="2316001" y="128750"/>
                  </a:cubicBezTo>
                  <a:cubicBezTo>
                    <a:pt x="2308530" y="135572"/>
                    <a:pt x="2297830" y="139105"/>
                    <a:pt x="2283900" y="139349"/>
                  </a:cubicBezTo>
                  <a:cubicBezTo>
                    <a:pt x="2278778" y="139331"/>
                    <a:pt x="2273544" y="138827"/>
                    <a:pt x="2268198" y="137838"/>
                  </a:cubicBezTo>
                  <a:cubicBezTo>
                    <a:pt x="2262853" y="136850"/>
                    <a:pt x="2257714" y="135489"/>
                    <a:pt x="2252783" y="133756"/>
                  </a:cubicBezTo>
                  <a:cubicBezTo>
                    <a:pt x="2252049" y="127929"/>
                    <a:pt x="2251213" y="122757"/>
                    <a:pt x="2250274" y="118240"/>
                  </a:cubicBezTo>
                  <a:cubicBezTo>
                    <a:pt x="2249336" y="113723"/>
                    <a:pt x="2248364" y="109545"/>
                    <a:pt x="2247357" y="105706"/>
                  </a:cubicBezTo>
                  <a:lnTo>
                    <a:pt x="2254228" y="103715"/>
                  </a:lnTo>
                  <a:cubicBezTo>
                    <a:pt x="2256923" y="114711"/>
                    <a:pt x="2260705" y="122223"/>
                    <a:pt x="2265575" y="126250"/>
                  </a:cubicBezTo>
                  <a:cubicBezTo>
                    <a:pt x="2270444" y="130278"/>
                    <a:pt x="2277035" y="132178"/>
                    <a:pt x="2285349" y="131952"/>
                  </a:cubicBezTo>
                  <a:cubicBezTo>
                    <a:pt x="2289674" y="131961"/>
                    <a:pt x="2293899" y="131038"/>
                    <a:pt x="2298023" y="129183"/>
                  </a:cubicBezTo>
                  <a:cubicBezTo>
                    <a:pt x="2302148" y="127328"/>
                    <a:pt x="2305567" y="124488"/>
                    <a:pt x="2308283" y="120662"/>
                  </a:cubicBezTo>
                  <a:cubicBezTo>
                    <a:pt x="2310999" y="116837"/>
                    <a:pt x="2312408" y="111972"/>
                    <a:pt x="2312508" y="106068"/>
                  </a:cubicBezTo>
                  <a:cubicBezTo>
                    <a:pt x="2312514" y="100742"/>
                    <a:pt x="2311477" y="96270"/>
                    <a:pt x="2309397" y="92653"/>
                  </a:cubicBezTo>
                  <a:cubicBezTo>
                    <a:pt x="2307317" y="89036"/>
                    <a:pt x="2304160" y="85651"/>
                    <a:pt x="2299928" y="82497"/>
                  </a:cubicBezTo>
                  <a:cubicBezTo>
                    <a:pt x="2295695" y="79342"/>
                    <a:pt x="2290353" y="75796"/>
                    <a:pt x="2283900" y="71857"/>
                  </a:cubicBezTo>
                  <a:cubicBezTo>
                    <a:pt x="2277945" y="68147"/>
                    <a:pt x="2272386" y="64436"/>
                    <a:pt x="2267226" y="60725"/>
                  </a:cubicBezTo>
                  <a:cubicBezTo>
                    <a:pt x="2262066" y="57015"/>
                    <a:pt x="2258275" y="53304"/>
                    <a:pt x="2255855" y="49593"/>
                  </a:cubicBezTo>
                  <a:cubicBezTo>
                    <a:pt x="2254292" y="46969"/>
                    <a:pt x="2253035" y="44118"/>
                    <a:pt x="2252083" y="41041"/>
                  </a:cubicBezTo>
                  <a:cubicBezTo>
                    <a:pt x="2251130" y="37964"/>
                    <a:pt x="2250641" y="34660"/>
                    <a:pt x="2250615" y="31130"/>
                  </a:cubicBezTo>
                  <a:cubicBezTo>
                    <a:pt x="2250540" y="26644"/>
                    <a:pt x="2251694" y="22024"/>
                    <a:pt x="2254076" y="17273"/>
                  </a:cubicBezTo>
                  <a:cubicBezTo>
                    <a:pt x="2256459" y="12521"/>
                    <a:pt x="2260521" y="8494"/>
                    <a:pt x="2266263" y="5190"/>
                  </a:cubicBezTo>
                  <a:cubicBezTo>
                    <a:pt x="2272004" y="1887"/>
                    <a:pt x="2279875" y="164"/>
                    <a:pt x="2289876" y="21"/>
                  </a:cubicBezTo>
                  <a:close/>
                  <a:moveTo>
                    <a:pt x="1953919" y="21"/>
                  </a:moveTo>
                  <a:cubicBezTo>
                    <a:pt x="1971945" y="73"/>
                    <a:pt x="1985804" y="5982"/>
                    <a:pt x="1995496" y="17748"/>
                  </a:cubicBezTo>
                  <a:cubicBezTo>
                    <a:pt x="2005188" y="29514"/>
                    <a:pt x="2010086" y="46826"/>
                    <a:pt x="2010191" y="69685"/>
                  </a:cubicBezTo>
                  <a:cubicBezTo>
                    <a:pt x="2010097" y="92782"/>
                    <a:pt x="2005222" y="110162"/>
                    <a:pt x="1995564" y="121826"/>
                  </a:cubicBezTo>
                  <a:cubicBezTo>
                    <a:pt x="1985905" y="133490"/>
                    <a:pt x="1972024" y="139332"/>
                    <a:pt x="1953919" y="139349"/>
                  </a:cubicBezTo>
                  <a:cubicBezTo>
                    <a:pt x="1939662" y="139166"/>
                    <a:pt x="1928417" y="135854"/>
                    <a:pt x="1920183" y="129414"/>
                  </a:cubicBezTo>
                  <a:cubicBezTo>
                    <a:pt x="1911950" y="122973"/>
                    <a:pt x="1906109" y="114500"/>
                    <a:pt x="1902663" y="103997"/>
                  </a:cubicBezTo>
                  <a:cubicBezTo>
                    <a:pt x="1899216" y="93493"/>
                    <a:pt x="1897544" y="82056"/>
                    <a:pt x="1897647" y="69685"/>
                  </a:cubicBezTo>
                  <a:cubicBezTo>
                    <a:pt x="1897921" y="45401"/>
                    <a:pt x="1903159" y="27681"/>
                    <a:pt x="1913360" y="16526"/>
                  </a:cubicBezTo>
                  <a:cubicBezTo>
                    <a:pt x="1923561" y="5371"/>
                    <a:pt x="1937081" y="-131"/>
                    <a:pt x="1953919" y="21"/>
                  </a:cubicBezTo>
                  <a:close/>
                  <a:moveTo>
                    <a:pt x="1826768" y="21"/>
                  </a:moveTo>
                  <a:lnTo>
                    <a:pt x="1834735" y="21"/>
                  </a:lnTo>
                  <a:lnTo>
                    <a:pt x="1876172" y="118190"/>
                  </a:lnTo>
                  <a:cubicBezTo>
                    <a:pt x="1877857" y="123472"/>
                    <a:pt x="1879552" y="126943"/>
                    <a:pt x="1881259" y="128603"/>
                  </a:cubicBezTo>
                  <a:cubicBezTo>
                    <a:pt x="1882966" y="130263"/>
                    <a:pt x="1885430" y="131017"/>
                    <a:pt x="1888652" y="130866"/>
                  </a:cubicBezTo>
                  <a:lnTo>
                    <a:pt x="1888652" y="136635"/>
                  </a:lnTo>
                  <a:lnTo>
                    <a:pt x="1852660" y="136635"/>
                  </a:lnTo>
                  <a:lnTo>
                    <a:pt x="1852660" y="130866"/>
                  </a:lnTo>
                  <a:cubicBezTo>
                    <a:pt x="1856319" y="130889"/>
                    <a:pt x="1858904" y="130527"/>
                    <a:pt x="1860415" y="129780"/>
                  </a:cubicBezTo>
                  <a:cubicBezTo>
                    <a:pt x="1861926" y="129033"/>
                    <a:pt x="1862657" y="127765"/>
                    <a:pt x="1862608" y="125977"/>
                  </a:cubicBezTo>
                  <a:cubicBezTo>
                    <a:pt x="1862608" y="125075"/>
                    <a:pt x="1862472" y="124026"/>
                    <a:pt x="1862201" y="122831"/>
                  </a:cubicBezTo>
                  <a:cubicBezTo>
                    <a:pt x="1861929" y="121635"/>
                    <a:pt x="1861522" y="120269"/>
                    <a:pt x="1860980" y="118733"/>
                  </a:cubicBezTo>
                  <a:lnTo>
                    <a:pt x="1852660" y="93925"/>
                  </a:lnTo>
                  <a:lnTo>
                    <a:pt x="1805766" y="93925"/>
                  </a:lnTo>
                  <a:lnTo>
                    <a:pt x="1799075" y="117285"/>
                  </a:lnTo>
                  <a:cubicBezTo>
                    <a:pt x="1798525" y="119186"/>
                    <a:pt x="1798088" y="120861"/>
                    <a:pt x="1797764" y="122310"/>
                  </a:cubicBezTo>
                  <a:cubicBezTo>
                    <a:pt x="1797440" y="123759"/>
                    <a:pt x="1797275" y="124981"/>
                    <a:pt x="1797267" y="125977"/>
                  </a:cubicBezTo>
                  <a:cubicBezTo>
                    <a:pt x="1797229" y="127924"/>
                    <a:pt x="1797983" y="129236"/>
                    <a:pt x="1799527" y="129915"/>
                  </a:cubicBezTo>
                  <a:cubicBezTo>
                    <a:pt x="1801072" y="130595"/>
                    <a:pt x="1803634" y="130911"/>
                    <a:pt x="1807213" y="130866"/>
                  </a:cubicBezTo>
                  <a:lnTo>
                    <a:pt x="1807213" y="136635"/>
                  </a:lnTo>
                  <a:lnTo>
                    <a:pt x="1777737" y="136635"/>
                  </a:lnTo>
                  <a:lnTo>
                    <a:pt x="1777737" y="130866"/>
                  </a:lnTo>
                  <a:cubicBezTo>
                    <a:pt x="1780977" y="130976"/>
                    <a:pt x="1783403" y="130349"/>
                    <a:pt x="1785015" y="128987"/>
                  </a:cubicBezTo>
                  <a:cubicBezTo>
                    <a:pt x="1786628" y="127626"/>
                    <a:pt x="1788059" y="124871"/>
                    <a:pt x="1789310" y="120725"/>
                  </a:cubicBezTo>
                  <a:lnTo>
                    <a:pt x="1826768" y="21"/>
                  </a:lnTo>
                  <a:close/>
                  <a:moveTo>
                    <a:pt x="915321" y="21"/>
                  </a:moveTo>
                  <a:cubicBezTo>
                    <a:pt x="918997" y="-84"/>
                    <a:pt x="923182" y="217"/>
                    <a:pt x="927876" y="923"/>
                  </a:cubicBezTo>
                  <a:cubicBezTo>
                    <a:pt x="932570" y="1630"/>
                    <a:pt x="938519" y="3374"/>
                    <a:pt x="945724" y="6155"/>
                  </a:cubicBezTo>
                  <a:cubicBezTo>
                    <a:pt x="946350" y="11338"/>
                    <a:pt x="947044" y="16489"/>
                    <a:pt x="947806" y="21605"/>
                  </a:cubicBezTo>
                  <a:cubicBezTo>
                    <a:pt x="948567" y="26722"/>
                    <a:pt x="949442" y="31647"/>
                    <a:pt x="950430" y="36380"/>
                  </a:cubicBezTo>
                  <a:lnTo>
                    <a:pt x="943372" y="37828"/>
                  </a:lnTo>
                  <a:cubicBezTo>
                    <a:pt x="942115" y="30838"/>
                    <a:pt x="940687" y="25068"/>
                    <a:pt x="939089" y="20518"/>
                  </a:cubicBezTo>
                  <a:cubicBezTo>
                    <a:pt x="937490" y="15968"/>
                    <a:pt x="934936" y="12585"/>
                    <a:pt x="931427" y="10368"/>
                  </a:cubicBezTo>
                  <a:cubicBezTo>
                    <a:pt x="927918" y="8152"/>
                    <a:pt x="922670" y="7048"/>
                    <a:pt x="915683" y="7057"/>
                  </a:cubicBezTo>
                  <a:cubicBezTo>
                    <a:pt x="901959" y="7298"/>
                    <a:pt x="891764" y="12834"/>
                    <a:pt x="885098" y="23664"/>
                  </a:cubicBezTo>
                  <a:cubicBezTo>
                    <a:pt x="878432" y="34494"/>
                    <a:pt x="875114" y="49171"/>
                    <a:pt x="875144" y="67694"/>
                  </a:cubicBezTo>
                  <a:cubicBezTo>
                    <a:pt x="875435" y="86600"/>
                    <a:pt x="878031" y="100618"/>
                    <a:pt x="882933" y="109749"/>
                  </a:cubicBezTo>
                  <a:cubicBezTo>
                    <a:pt x="887835" y="118879"/>
                    <a:pt x="893300" y="124812"/>
                    <a:pt x="899328" y="127548"/>
                  </a:cubicBezTo>
                  <a:cubicBezTo>
                    <a:pt x="905356" y="130283"/>
                    <a:pt x="910204" y="131510"/>
                    <a:pt x="913873" y="131228"/>
                  </a:cubicBezTo>
                  <a:cubicBezTo>
                    <a:pt x="920239" y="131135"/>
                    <a:pt x="925644" y="129652"/>
                    <a:pt x="930087" y="126777"/>
                  </a:cubicBezTo>
                  <a:cubicBezTo>
                    <a:pt x="934530" y="123902"/>
                    <a:pt x="938178" y="120192"/>
                    <a:pt x="941032" y="115648"/>
                  </a:cubicBezTo>
                  <a:cubicBezTo>
                    <a:pt x="943887" y="111104"/>
                    <a:pt x="946114" y="106281"/>
                    <a:pt x="947715" y="101181"/>
                  </a:cubicBezTo>
                  <a:lnTo>
                    <a:pt x="954954" y="103172"/>
                  </a:lnTo>
                  <a:cubicBezTo>
                    <a:pt x="950984" y="115132"/>
                    <a:pt x="945306" y="124149"/>
                    <a:pt x="937920" y="130221"/>
                  </a:cubicBezTo>
                  <a:cubicBezTo>
                    <a:pt x="930534" y="136292"/>
                    <a:pt x="921915" y="139335"/>
                    <a:pt x="912063" y="139349"/>
                  </a:cubicBezTo>
                  <a:cubicBezTo>
                    <a:pt x="904175" y="139320"/>
                    <a:pt x="897102" y="137935"/>
                    <a:pt x="890844" y="135196"/>
                  </a:cubicBezTo>
                  <a:cubicBezTo>
                    <a:pt x="884585" y="132456"/>
                    <a:pt x="879231" y="128539"/>
                    <a:pt x="874783" y="123445"/>
                  </a:cubicBezTo>
                  <a:cubicBezTo>
                    <a:pt x="869470" y="117057"/>
                    <a:pt x="865547" y="109334"/>
                    <a:pt x="863013" y="100276"/>
                  </a:cubicBezTo>
                  <a:cubicBezTo>
                    <a:pt x="860480" y="91218"/>
                    <a:pt x="859222" y="80599"/>
                    <a:pt x="859241" y="68418"/>
                  </a:cubicBezTo>
                  <a:cubicBezTo>
                    <a:pt x="859474" y="45612"/>
                    <a:pt x="864613" y="28511"/>
                    <a:pt x="874658" y="17115"/>
                  </a:cubicBezTo>
                  <a:cubicBezTo>
                    <a:pt x="884703" y="5718"/>
                    <a:pt x="898257" y="20"/>
                    <a:pt x="915321" y="21"/>
                  </a:cubicBezTo>
                  <a:close/>
                  <a:moveTo>
                    <a:pt x="755040" y="21"/>
                  </a:moveTo>
                  <a:cubicBezTo>
                    <a:pt x="758676" y="-24"/>
                    <a:pt x="762945" y="427"/>
                    <a:pt x="767846" y="1374"/>
                  </a:cubicBezTo>
                  <a:cubicBezTo>
                    <a:pt x="772748" y="2321"/>
                    <a:pt x="778189" y="4035"/>
                    <a:pt x="784170" y="6515"/>
                  </a:cubicBezTo>
                  <a:cubicBezTo>
                    <a:pt x="784636" y="11632"/>
                    <a:pt x="785239" y="16557"/>
                    <a:pt x="785976" y="21290"/>
                  </a:cubicBezTo>
                  <a:cubicBezTo>
                    <a:pt x="786714" y="26023"/>
                    <a:pt x="787497" y="30813"/>
                    <a:pt x="788325" y="35659"/>
                  </a:cubicBezTo>
                  <a:lnTo>
                    <a:pt x="781459" y="37107"/>
                  </a:lnTo>
                  <a:cubicBezTo>
                    <a:pt x="780386" y="30752"/>
                    <a:pt x="779080" y="25339"/>
                    <a:pt x="777543" y="20868"/>
                  </a:cubicBezTo>
                  <a:cubicBezTo>
                    <a:pt x="776006" y="16397"/>
                    <a:pt x="773453" y="12983"/>
                    <a:pt x="769883" y="10624"/>
                  </a:cubicBezTo>
                  <a:cubicBezTo>
                    <a:pt x="766314" y="8265"/>
                    <a:pt x="760944" y="7076"/>
                    <a:pt x="753772" y="7057"/>
                  </a:cubicBezTo>
                  <a:cubicBezTo>
                    <a:pt x="741311" y="7230"/>
                    <a:pt x="731474" y="12676"/>
                    <a:pt x="724263" y="23394"/>
                  </a:cubicBezTo>
                  <a:cubicBezTo>
                    <a:pt x="717051" y="34113"/>
                    <a:pt x="713370" y="49063"/>
                    <a:pt x="713219" y="68244"/>
                  </a:cubicBezTo>
                  <a:cubicBezTo>
                    <a:pt x="713468" y="89495"/>
                    <a:pt x="717225" y="105398"/>
                    <a:pt x="724489" y="115953"/>
                  </a:cubicBezTo>
                  <a:cubicBezTo>
                    <a:pt x="731753" y="126509"/>
                    <a:pt x="741032" y="131782"/>
                    <a:pt x="752324" y="131771"/>
                  </a:cubicBezTo>
                  <a:cubicBezTo>
                    <a:pt x="756503" y="131752"/>
                    <a:pt x="760546" y="130975"/>
                    <a:pt x="764454" y="129440"/>
                  </a:cubicBezTo>
                  <a:cubicBezTo>
                    <a:pt x="768361" y="127904"/>
                    <a:pt x="772042" y="125724"/>
                    <a:pt x="775497" y="122898"/>
                  </a:cubicBezTo>
                  <a:lnTo>
                    <a:pt x="775497" y="101169"/>
                  </a:lnTo>
                  <a:cubicBezTo>
                    <a:pt x="775735" y="96533"/>
                    <a:pt x="774988" y="93583"/>
                    <a:pt x="773257" y="92319"/>
                  </a:cubicBezTo>
                  <a:cubicBezTo>
                    <a:pt x="771526" y="91056"/>
                    <a:pt x="767384" y="90505"/>
                    <a:pt x="760833" y="90667"/>
                  </a:cubicBezTo>
                  <a:lnTo>
                    <a:pt x="760833" y="84899"/>
                  </a:lnTo>
                  <a:lnTo>
                    <a:pt x="800811" y="84899"/>
                  </a:lnTo>
                  <a:lnTo>
                    <a:pt x="800811" y="90667"/>
                  </a:lnTo>
                  <a:cubicBezTo>
                    <a:pt x="795657" y="90520"/>
                    <a:pt x="792392" y="90995"/>
                    <a:pt x="791016" y="92093"/>
                  </a:cubicBezTo>
                  <a:cubicBezTo>
                    <a:pt x="789640" y="93191"/>
                    <a:pt x="789044" y="95794"/>
                    <a:pt x="789229" y="99902"/>
                  </a:cubicBezTo>
                  <a:lnTo>
                    <a:pt x="789229" y="123804"/>
                  </a:lnTo>
                  <a:cubicBezTo>
                    <a:pt x="783364" y="129437"/>
                    <a:pt x="776974" y="133452"/>
                    <a:pt x="770061" y="135850"/>
                  </a:cubicBezTo>
                  <a:cubicBezTo>
                    <a:pt x="763147" y="138247"/>
                    <a:pt x="756752" y="139414"/>
                    <a:pt x="750876" y="139349"/>
                  </a:cubicBezTo>
                  <a:cubicBezTo>
                    <a:pt x="735021" y="139323"/>
                    <a:pt x="722202" y="133452"/>
                    <a:pt x="712419" y="121734"/>
                  </a:cubicBezTo>
                  <a:cubicBezTo>
                    <a:pt x="702636" y="110017"/>
                    <a:pt x="697601" y="92609"/>
                    <a:pt x="697316" y="69511"/>
                  </a:cubicBezTo>
                  <a:cubicBezTo>
                    <a:pt x="697390" y="48162"/>
                    <a:pt x="702349" y="31308"/>
                    <a:pt x="712192" y="18949"/>
                  </a:cubicBezTo>
                  <a:cubicBezTo>
                    <a:pt x="722036" y="6590"/>
                    <a:pt x="736318" y="280"/>
                    <a:pt x="755040" y="21"/>
                  </a:cubicBezTo>
                  <a:close/>
                  <a:moveTo>
                    <a:pt x="502793" y="21"/>
                  </a:moveTo>
                  <a:lnTo>
                    <a:pt x="510760" y="21"/>
                  </a:lnTo>
                  <a:lnTo>
                    <a:pt x="552197" y="118190"/>
                  </a:lnTo>
                  <a:cubicBezTo>
                    <a:pt x="553882" y="123472"/>
                    <a:pt x="555577" y="126943"/>
                    <a:pt x="557284" y="128603"/>
                  </a:cubicBezTo>
                  <a:cubicBezTo>
                    <a:pt x="558991" y="130263"/>
                    <a:pt x="561455" y="131017"/>
                    <a:pt x="564677" y="130866"/>
                  </a:cubicBezTo>
                  <a:lnTo>
                    <a:pt x="564677" y="136635"/>
                  </a:lnTo>
                  <a:lnTo>
                    <a:pt x="528685" y="136635"/>
                  </a:lnTo>
                  <a:lnTo>
                    <a:pt x="528685" y="130866"/>
                  </a:lnTo>
                  <a:cubicBezTo>
                    <a:pt x="532344" y="130889"/>
                    <a:pt x="534929" y="130527"/>
                    <a:pt x="536440" y="129780"/>
                  </a:cubicBezTo>
                  <a:cubicBezTo>
                    <a:pt x="537951" y="129033"/>
                    <a:pt x="538682" y="127765"/>
                    <a:pt x="538633" y="125977"/>
                  </a:cubicBezTo>
                  <a:cubicBezTo>
                    <a:pt x="538633" y="125075"/>
                    <a:pt x="538497" y="124026"/>
                    <a:pt x="538226" y="122831"/>
                  </a:cubicBezTo>
                  <a:cubicBezTo>
                    <a:pt x="537955" y="121635"/>
                    <a:pt x="537548" y="120269"/>
                    <a:pt x="537005" y="118733"/>
                  </a:cubicBezTo>
                  <a:lnTo>
                    <a:pt x="528685" y="93925"/>
                  </a:lnTo>
                  <a:lnTo>
                    <a:pt x="481791" y="93925"/>
                  </a:lnTo>
                  <a:lnTo>
                    <a:pt x="475100" y="117285"/>
                  </a:lnTo>
                  <a:cubicBezTo>
                    <a:pt x="474550" y="119186"/>
                    <a:pt x="474113" y="120861"/>
                    <a:pt x="473789" y="122310"/>
                  </a:cubicBezTo>
                  <a:cubicBezTo>
                    <a:pt x="473465" y="123759"/>
                    <a:pt x="473300" y="124981"/>
                    <a:pt x="473292" y="125977"/>
                  </a:cubicBezTo>
                  <a:cubicBezTo>
                    <a:pt x="473254" y="127924"/>
                    <a:pt x="474008" y="129236"/>
                    <a:pt x="475553" y="129915"/>
                  </a:cubicBezTo>
                  <a:cubicBezTo>
                    <a:pt x="477097" y="130595"/>
                    <a:pt x="479659" y="130911"/>
                    <a:pt x="483238" y="130866"/>
                  </a:cubicBezTo>
                  <a:lnTo>
                    <a:pt x="483238" y="136635"/>
                  </a:lnTo>
                  <a:lnTo>
                    <a:pt x="453762" y="136635"/>
                  </a:lnTo>
                  <a:lnTo>
                    <a:pt x="453762" y="130866"/>
                  </a:lnTo>
                  <a:cubicBezTo>
                    <a:pt x="457002" y="130976"/>
                    <a:pt x="459428" y="130349"/>
                    <a:pt x="461040" y="128987"/>
                  </a:cubicBezTo>
                  <a:cubicBezTo>
                    <a:pt x="462653" y="127626"/>
                    <a:pt x="464084" y="124871"/>
                    <a:pt x="465335" y="120725"/>
                  </a:cubicBezTo>
                  <a:lnTo>
                    <a:pt x="502793" y="21"/>
                  </a:lnTo>
                  <a:close/>
                </a:path>
              </a:pathLst>
            </a:custGeom>
            <a:solidFill>
              <a:srgbClr val="8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4" name="Freeform 5"/>
            <p:cNvSpPr/>
            <p:nvPr/>
          </p:nvSpPr>
          <p:spPr>
            <a:xfrm>
              <a:off x="-8663956" y="2314127"/>
              <a:ext cx="535519" cy="802467"/>
            </a:xfrm>
            <a:custGeom>
              <a:avLst/>
              <a:gdLst/>
              <a:ahLst/>
              <a:cxnLst>
                <a:cxn ang="0">
                  <a:pos x="289985" y="11422"/>
                </a:cxn>
                <a:cxn ang="0">
                  <a:pos x="250614" y="27496"/>
                </a:cxn>
                <a:cxn ang="0">
                  <a:pos x="227754" y="34265"/>
                </a:cxn>
                <a:cxn ang="0">
                  <a:pos x="207011" y="64299"/>
                </a:cxn>
                <a:cxn ang="0">
                  <a:pos x="165524" y="66414"/>
                </a:cxn>
                <a:cxn ang="0">
                  <a:pos x="130811" y="87142"/>
                </a:cxn>
                <a:cxn ang="0">
                  <a:pos x="135467" y="100679"/>
                </a:cxn>
                <a:cxn ang="0">
                  <a:pos x="138007" y="105332"/>
                </a:cxn>
                <a:cxn ang="0">
                  <a:pos x="115147" y="126483"/>
                </a:cxn>
                <a:cxn ang="0">
                  <a:pos x="124037" y="151441"/>
                </a:cxn>
                <a:cxn ang="0">
                  <a:pos x="108374" y="174284"/>
                </a:cxn>
                <a:cxn ang="0">
                  <a:pos x="101177" y="218278"/>
                </a:cxn>
                <a:cxn ang="0">
                  <a:pos x="73660" y="247889"/>
                </a:cxn>
                <a:cxn ang="0">
                  <a:pos x="73660" y="278346"/>
                </a:cxn>
                <a:cxn ang="0">
                  <a:pos x="59690" y="282577"/>
                </a:cxn>
                <a:cxn ang="0">
                  <a:pos x="39370" y="324456"/>
                </a:cxn>
                <a:cxn ang="0">
                  <a:pos x="39370" y="374372"/>
                </a:cxn>
                <a:cxn ang="0">
                  <a:pos x="9313" y="388754"/>
                </a:cxn>
                <a:cxn ang="0">
                  <a:pos x="6773" y="418366"/>
                </a:cxn>
                <a:cxn ang="0">
                  <a:pos x="6773" y="457707"/>
                </a:cxn>
                <a:cxn ang="0">
                  <a:pos x="14393" y="507200"/>
                </a:cxn>
                <a:cxn ang="0">
                  <a:pos x="16510" y="540195"/>
                </a:cxn>
                <a:cxn ang="0">
                  <a:pos x="11853" y="565576"/>
                </a:cxn>
                <a:cxn ang="0">
                  <a:pos x="16510" y="593496"/>
                </a:cxn>
                <a:cxn ang="0">
                  <a:pos x="27940" y="620992"/>
                </a:cxn>
                <a:cxn ang="0">
                  <a:pos x="34713" y="675984"/>
                </a:cxn>
                <a:cxn ang="0">
                  <a:pos x="55457" y="726747"/>
                </a:cxn>
                <a:cxn ang="0">
                  <a:pos x="76200" y="744936"/>
                </a:cxn>
                <a:cxn ang="0">
                  <a:pos x="99060" y="763126"/>
                </a:cxn>
                <a:cxn ang="0">
                  <a:pos x="179494" y="781739"/>
                </a:cxn>
                <a:cxn ang="0">
                  <a:pos x="211668" y="791045"/>
                </a:cxn>
                <a:cxn ang="0">
                  <a:pos x="239184" y="791045"/>
                </a:cxn>
                <a:cxn ang="0">
                  <a:pos x="257388" y="800352"/>
                </a:cxn>
                <a:cxn ang="0">
                  <a:pos x="296758" y="783854"/>
                </a:cxn>
                <a:cxn ang="0">
                  <a:pos x="335705" y="793584"/>
                </a:cxn>
                <a:cxn ang="0">
                  <a:pos x="406825" y="788930"/>
                </a:cxn>
                <a:cxn ang="0">
                  <a:pos x="452545" y="785969"/>
                </a:cxn>
                <a:cxn ang="0">
                  <a:pos x="496572" y="763126"/>
                </a:cxn>
                <a:cxn ang="0">
                  <a:pos x="510119" y="744936"/>
                </a:cxn>
                <a:cxn ang="0">
                  <a:pos x="528746" y="692059"/>
                </a:cxn>
                <a:cxn ang="0">
                  <a:pos x="531286" y="643835"/>
                </a:cxn>
                <a:cxn ang="0">
                  <a:pos x="526629" y="618454"/>
                </a:cxn>
                <a:cxn ang="0">
                  <a:pos x="508002" y="579113"/>
                </a:cxn>
                <a:cxn ang="0">
                  <a:pos x="519432" y="547387"/>
                </a:cxn>
                <a:cxn ang="0">
                  <a:pos x="510119" y="510161"/>
                </a:cxn>
                <a:cxn ang="0">
                  <a:pos x="501229" y="491971"/>
                </a:cxn>
                <a:cxn ang="0">
                  <a:pos x="508002" y="411597"/>
                </a:cxn>
                <a:cxn ang="0">
                  <a:pos x="510119" y="372257"/>
                </a:cxn>
                <a:cxn ang="0">
                  <a:pos x="494032" y="349414"/>
                </a:cxn>
                <a:cxn ang="0">
                  <a:pos x="491915" y="319802"/>
                </a:cxn>
                <a:cxn ang="0">
                  <a:pos x="494032" y="269040"/>
                </a:cxn>
                <a:cxn ang="0">
                  <a:pos x="478369" y="172169"/>
                </a:cxn>
                <a:cxn ang="0">
                  <a:pos x="469055" y="117176"/>
                </a:cxn>
                <a:cxn ang="0">
                  <a:pos x="480485" y="96448"/>
                </a:cxn>
                <a:cxn ang="0">
                  <a:pos x="473712" y="62184"/>
                </a:cxn>
                <a:cxn ang="0">
                  <a:pos x="438999" y="57531"/>
                </a:cxn>
                <a:cxn ang="0">
                  <a:pos x="406825" y="34265"/>
                </a:cxn>
                <a:cxn ang="0">
                  <a:pos x="374652" y="18190"/>
                </a:cxn>
                <a:cxn ang="0">
                  <a:pos x="333588" y="2115"/>
                </a:cxn>
              </a:cxnLst>
              <a:rect l="0" t="0" r="0" b="0"/>
              <a:pathLst>
                <a:path w="1265" h="1897">
                  <a:moveTo>
                    <a:pt x="788" y="5"/>
                  </a:moveTo>
                  <a:lnTo>
                    <a:pt x="771" y="11"/>
                  </a:lnTo>
                  <a:lnTo>
                    <a:pt x="760" y="11"/>
                  </a:lnTo>
                  <a:lnTo>
                    <a:pt x="749" y="11"/>
                  </a:lnTo>
                  <a:lnTo>
                    <a:pt x="744" y="27"/>
                  </a:lnTo>
                  <a:lnTo>
                    <a:pt x="706" y="32"/>
                  </a:lnTo>
                  <a:lnTo>
                    <a:pt x="690" y="32"/>
                  </a:lnTo>
                  <a:lnTo>
                    <a:pt x="685" y="27"/>
                  </a:lnTo>
                  <a:lnTo>
                    <a:pt x="668" y="27"/>
                  </a:lnTo>
                  <a:lnTo>
                    <a:pt x="663" y="43"/>
                  </a:lnTo>
                  <a:lnTo>
                    <a:pt x="663" y="54"/>
                  </a:lnTo>
                  <a:lnTo>
                    <a:pt x="636" y="54"/>
                  </a:lnTo>
                  <a:lnTo>
                    <a:pt x="630" y="59"/>
                  </a:lnTo>
                  <a:lnTo>
                    <a:pt x="613" y="59"/>
                  </a:lnTo>
                  <a:lnTo>
                    <a:pt x="603" y="59"/>
                  </a:lnTo>
                  <a:lnTo>
                    <a:pt x="592" y="65"/>
                  </a:lnTo>
                  <a:lnTo>
                    <a:pt x="586" y="59"/>
                  </a:lnTo>
                  <a:lnTo>
                    <a:pt x="581" y="48"/>
                  </a:lnTo>
                  <a:lnTo>
                    <a:pt x="576" y="43"/>
                  </a:lnTo>
                  <a:lnTo>
                    <a:pt x="560" y="43"/>
                  </a:lnTo>
                  <a:lnTo>
                    <a:pt x="554" y="48"/>
                  </a:lnTo>
                  <a:lnTo>
                    <a:pt x="549" y="54"/>
                  </a:lnTo>
                  <a:lnTo>
                    <a:pt x="543" y="70"/>
                  </a:lnTo>
                  <a:lnTo>
                    <a:pt x="538" y="81"/>
                  </a:lnTo>
                  <a:lnTo>
                    <a:pt x="533" y="86"/>
                  </a:lnTo>
                  <a:lnTo>
                    <a:pt x="527" y="114"/>
                  </a:lnTo>
                  <a:lnTo>
                    <a:pt x="522" y="120"/>
                  </a:lnTo>
                  <a:lnTo>
                    <a:pt x="511" y="125"/>
                  </a:lnTo>
                  <a:lnTo>
                    <a:pt x="506" y="130"/>
                  </a:lnTo>
                  <a:lnTo>
                    <a:pt x="500" y="147"/>
                  </a:lnTo>
                  <a:lnTo>
                    <a:pt x="495" y="152"/>
                  </a:lnTo>
                  <a:lnTo>
                    <a:pt x="489" y="152"/>
                  </a:lnTo>
                  <a:lnTo>
                    <a:pt x="451" y="147"/>
                  </a:lnTo>
                  <a:lnTo>
                    <a:pt x="445" y="141"/>
                  </a:lnTo>
                  <a:lnTo>
                    <a:pt x="440" y="136"/>
                  </a:lnTo>
                  <a:lnTo>
                    <a:pt x="424" y="136"/>
                  </a:lnTo>
                  <a:lnTo>
                    <a:pt x="413" y="141"/>
                  </a:lnTo>
                  <a:lnTo>
                    <a:pt x="402" y="147"/>
                  </a:lnTo>
                  <a:lnTo>
                    <a:pt x="402" y="157"/>
                  </a:lnTo>
                  <a:lnTo>
                    <a:pt x="391" y="157"/>
                  </a:lnTo>
                  <a:lnTo>
                    <a:pt x="386" y="163"/>
                  </a:lnTo>
                  <a:lnTo>
                    <a:pt x="381" y="174"/>
                  </a:lnTo>
                  <a:lnTo>
                    <a:pt x="381" y="184"/>
                  </a:lnTo>
                  <a:lnTo>
                    <a:pt x="386" y="190"/>
                  </a:lnTo>
                  <a:lnTo>
                    <a:pt x="364" y="190"/>
                  </a:lnTo>
                  <a:lnTo>
                    <a:pt x="332" y="195"/>
                  </a:lnTo>
                  <a:lnTo>
                    <a:pt x="315" y="201"/>
                  </a:lnTo>
                  <a:lnTo>
                    <a:pt x="309" y="206"/>
                  </a:lnTo>
                  <a:lnTo>
                    <a:pt x="299" y="211"/>
                  </a:lnTo>
                  <a:lnTo>
                    <a:pt x="293" y="217"/>
                  </a:lnTo>
                  <a:lnTo>
                    <a:pt x="288" y="222"/>
                  </a:lnTo>
                  <a:lnTo>
                    <a:pt x="288" y="233"/>
                  </a:lnTo>
                  <a:lnTo>
                    <a:pt x="293" y="238"/>
                  </a:lnTo>
                  <a:lnTo>
                    <a:pt x="304" y="244"/>
                  </a:lnTo>
                  <a:lnTo>
                    <a:pt x="315" y="244"/>
                  </a:lnTo>
                  <a:lnTo>
                    <a:pt x="320" y="238"/>
                  </a:lnTo>
                  <a:lnTo>
                    <a:pt x="326" y="228"/>
                  </a:lnTo>
                  <a:lnTo>
                    <a:pt x="337" y="222"/>
                  </a:lnTo>
                  <a:lnTo>
                    <a:pt x="337" y="238"/>
                  </a:lnTo>
                  <a:lnTo>
                    <a:pt x="343" y="249"/>
                  </a:lnTo>
                  <a:lnTo>
                    <a:pt x="348" y="255"/>
                  </a:lnTo>
                  <a:lnTo>
                    <a:pt x="337" y="260"/>
                  </a:lnTo>
                  <a:lnTo>
                    <a:pt x="326" y="265"/>
                  </a:lnTo>
                  <a:lnTo>
                    <a:pt x="326" y="249"/>
                  </a:lnTo>
                  <a:lnTo>
                    <a:pt x="315" y="249"/>
                  </a:lnTo>
                  <a:lnTo>
                    <a:pt x="309" y="255"/>
                  </a:lnTo>
                  <a:lnTo>
                    <a:pt x="304" y="260"/>
                  </a:lnTo>
                  <a:lnTo>
                    <a:pt x="266" y="260"/>
                  </a:lnTo>
                  <a:lnTo>
                    <a:pt x="266" y="272"/>
                  </a:lnTo>
                  <a:lnTo>
                    <a:pt x="266" y="277"/>
                  </a:lnTo>
                  <a:lnTo>
                    <a:pt x="266" y="294"/>
                  </a:lnTo>
                  <a:lnTo>
                    <a:pt x="272" y="299"/>
                  </a:lnTo>
                  <a:lnTo>
                    <a:pt x="283" y="304"/>
                  </a:lnTo>
                  <a:lnTo>
                    <a:pt x="283" y="310"/>
                  </a:lnTo>
                  <a:lnTo>
                    <a:pt x="277" y="315"/>
                  </a:lnTo>
                  <a:lnTo>
                    <a:pt x="277" y="321"/>
                  </a:lnTo>
                  <a:lnTo>
                    <a:pt x="283" y="326"/>
                  </a:lnTo>
                  <a:lnTo>
                    <a:pt x="288" y="331"/>
                  </a:lnTo>
                  <a:lnTo>
                    <a:pt x="293" y="337"/>
                  </a:lnTo>
                  <a:lnTo>
                    <a:pt x="293" y="358"/>
                  </a:lnTo>
                  <a:lnTo>
                    <a:pt x="283" y="358"/>
                  </a:lnTo>
                  <a:lnTo>
                    <a:pt x="277" y="364"/>
                  </a:lnTo>
                  <a:lnTo>
                    <a:pt x="277" y="375"/>
                  </a:lnTo>
                  <a:lnTo>
                    <a:pt x="277" y="380"/>
                  </a:lnTo>
                  <a:lnTo>
                    <a:pt x="277" y="396"/>
                  </a:lnTo>
                  <a:lnTo>
                    <a:pt x="261" y="396"/>
                  </a:lnTo>
                  <a:lnTo>
                    <a:pt x="256" y="402"/>
                  </a:lnTo>
                  <a:lnTo>
                    <a:pt x="256" y="412"/>
                  </a:lnTo>
                  <a:lnTo>
                    <a:pt x="261" y="435"/>
                  </a:lnTo>
                  <a:lnTo>
                    <a:pt x="234" y="435"/>
                  </a:lnTo>
                  <a:lnTo>
                    <a:pt x="234" y="462"/>
                  </a:lnTo>
                  <a:lnTo>
                    <a:pt x="246" y="462"/>
                  </a:lnTo>
                  <a:lnTo>
                    <a:pt x="239" y="473"/>
                  </a:lnTo>
                  <a:lnTo>
                    <a:pt x="234" y="478"/>
                  </a:lnTo>
                  <a:lnTo>
                    <a:pt x="234" y="489"/>
                  </a:lnTo>
                  <a:lnTo>
                    <a:pt x="239" y="516"/>
                  </a:lnTo>
                  <a:lnTo>
                    <a:pt x="223" y="516"/>
                  </a:lnTo>
                  <a:lnTo>
                    <a:pt x="223" y="532"/>
                  </a:lnTo>
                  <a:lnTo>
                    <a:pt x="196" y="532"/>
                  </a:lnTo>
                  <a:lnTo>
                    <a:pt x="191" y="538"/>
                  </a:lnTo>
                  <a:lnTo>
                    <a:pt x="191" y="554"/>
                  </a:lnTo>
                  <a:lnTo>
                    <a:pt x="191" y="559"/>
                  </a:lnTo>
                  <a:lnTo>
                    <a:pt x="191" y="581"/>
                  </a:lnTo>
                  <a:lnTo>
                    <a:pt x="174" y="586"/>
                  </a:lnTo>
                  <a:lnTo>
                    <a:pt x="163" y="593"/>
                  </a:lnTo>
                  <a:lnTo>
                    <a:pt x="163" y="609"/>
                  </a:lnTo>
                  <a:lnTo>
                    <a:pt x="168" y="614"/>
                  </a:lnTo>
                  <a:lnTo>
                    <a:pt x="174" y="620"/>
                  </a:lnTo>
                  <a:lnTo>
                    <a:pt x="186" y="620"/>
                  </a:lnTo>
                  <a:lnTo>
                    <a:pt x="180" y="636"/>
                  </a:lnTo>
                  <a:lnTo>
                    <a:pt x="180" y="652"/>
                  </a:lnTo>
                  <a:lnTo>
                    <a:pt x="174" y="658"/>
                  </a:lnTo>
                  <a:lnTo>
                    <a:pt x="174" y="647"/>
                  </a:lnTo>
                  <a:lnTo>
                    <a:pt x="168" y="641"/>
                  </a:lnTo>
                  <a:lnTo>
                    <a:pt x="158" y="636"/>
                  </a:lnTo>
                  <a:lnTo>
                    <a:pt x="136" y="636"/>
                  </a:lnTo>
                  <a:lnTo>
                    <a:pt x="131" y="647"/>
                  </a:lnTo>
                  <a:lnTo>
                    <a:pt x="131" y="652"/>
                  </a:lnTo>
                  <a:lnTo>
                    <a:pt x="136" y="663"/>
                  </a:lnTo>
                  <a:lnTo>
                    <a:pt x="141" y="668"/>
                  </a:lnTo>
                  <a:lnTo>
                    <a:pt x="141" y="685"/>
                  </a:lnTo>
                  <a:lnTo>
                    <a:pt x="136" y="695"/>
                  </a:lnTo>
                  <a:lnTo>
                    <a:pt x="131" y="701"/>
                  </a:lnTo>
                  <a:lnTo>
                    <a:pt x="131" y="728"/>
                  </a:lnTo>
                  <a:lnTo>
                    <a:pt x="131" y="733"/>
                  </a:lnTo>
                  <a:lnTo>
                    <a:pt x="104" y="739"/>
                  </a:lnTo>
                  <a:lnTo>
                    <a:pt x="98" y="756"/>
                  </a:lnTo>
                  <a:lnTo>
                    <a:pt x="93" y="767"/>
                  </a:lnTo>
                  <a:lnTo>
                    <a:pt x="93" y="783"/>
                  </a:lnTo>
                  <a:lnTo>
                    <a:pt x="98" y="788"/>
                  </a:lnTo>
                  <a:lnTo>
                    <a:pt x="104" y="799"/>
                  </a:lnTo>
                  <a:lnTo>
                    <a:pt x="104" y="810"/>
                  </a:lnTo>
                  <a:lnTo>
                    <a:pt x="93" y="815"/>
                  </a:lnTo>
                  <a:lnTo>
                    <a:pt x="93" y="842"/>
                  </a:lnTo>
                  <a:lnTo>
                    <a:pt x="93" y="875"/>
                  </a:lnTo>
                  <a:lnTo>
                    <a:pt x="93" y="885"/>
                  </a:lnTo>
                  <a:lnTo>
                    <a:pt x="82" y="885"/>
                  </a:lnTo>
                  <a:lnTo>
                    <a:pt x="71" y="891"/>
                  </a:lnTo>
                  <a:lnTo>
                    <a:pt x="66" y="896"/>
                  </a:lnTo>
                  <a:lnTo>
                    <a:pt x="61" y="907"/>
                  </a:lnTo>
                  <a:lnTo>
                    <a:pt x="61" y="891"/>
                  </a:lnTo>
                  <a:lnTo>
                    <a:pt x="34" y="891"/>
                  </a:lnTo>
                  <a:lnTo>
                    <a:pt x="28" y="907"/>
                  </a:lnTo>
                  <a:lnTo>
                    <a:pt x="22" y="919"/>
                  </a:lnTo>
                  <a:lnTo>
                    <a:pt x="22" y="957"/>
                  </a:lnTo>
                  <a:lnTo>
                    <a:pt x="28" y="962"/>
                  </a:lnTo>
                  <a:lnTo>
                    <a:pt x="55" y="962"/>
                  </a:lnTo>
                  <a:lnTo>
                    <a:pt x="61" y="967"/>
                  </a:lnTo>
                  <a:lnTo>
                    <a:pt x="39" y="967"/>
                  </a:lnTo>
                  <a:lnTo>
                    <a:pt x="34" y="973"/>
                  </a:lnTo>
                  <a:lnTo>
                    <a:pt x="22" y="978"/>
                  </a:lnTo>
                  <a:lnTo>
                    <a:pt x="16" y="989"/>
                  </a:lnTo>
                  <a:lnTo>
                    <a:pt x="16" y="1011"/>
                  </a:lnTo>
                  <a:lnTo>
                    <a:pt x="22" y="1016"/>
                  </a:lnTo>
                  <a:lnTo>
                    <a:pt x="34" y="1021"/>
                  </a:lnTo>
                  <a:lnTo>
                    <a:pt x="34" y="1038"/>
                  </a:lnTo>
                  <a:lnTo>
                    <a:pt x="28" y="1048"/>
                  </a:lnTo>
                  <a:lnTo>
                    <a:pt x="28" y="1059"/>
                  </a:lnTo>
                  <a:lnTo>
                    <a:pt x="22" y="1065"/>
                  </a:lnTo>
                  <a:lnTo>
                    <a:pt x="16" y="1082"/>
                  </a:lnTo>
                  <a:lnTo>
                    <a:pt x="16" y="1098"/>
                  </a:lnTo>
                  <a:lnTo>
                    <a:pt x="0" y="1098"/>
                  </a:lnTo>
                  <a:lnTo>
                    <a:pt x="0" y="1147"/>
                  </a:lnTo>
                  <a:lnTo>
                    <a:pt x="6" y="1152"/>
                  </a:lnTo>
                  <a:lnTo>
                    <a:pt x="16" y="1158"/>
                  </a:lnTo>
                  <a:lnTo>
                    <a:pt x="16" y="1174"/>
                  </a:lnTo>
                  <a:lnTo>
                    <a:pt x="16" y="1195"/>
                  </a:lnTo>
                  <a:lnTo>
                    <a:pt x="34" y="1199"/>
                  </a:lnTo>
                  <a:lnTo>
                    <a:pt x="22" y="1201"/>
                  </a:lnTo>
                  <a:lnTo>
                    <a:pt x="16" y="1217"/>
                  </a:lnTo>
                  <a:lnTo>
                    <a:pt x="16" y="1234"/>
                  </a:lnTo>
                  <a:lnTo>
                    <a:pt x="16" y="1240"/>
                  </a:lnTo>
                  <a:lnTo>
                    <a:pt x="16" y="1256"/>
                  </a:lnTo>
                  <a:lnTo>
                    <a:pt x="22" y="1261"/>
                  </a:lnTo>
                  <a:lnTo>
                    <a:pt x="39" y="1261"/>
                  </a:lnTo>
                  <a:lnTo>
                    <a:pt x="39" y="1277"/>
                  </a:lnTo>
                  <a:lnTo>
                    <a:pt x="44" y="1283"/>
                  </a:lnTo>
                  <a:lnTo>
                    <a:pt x="44" y="1288"/>
                  </a:lnTo>
                  <a:lnTo>
                    <a:pt x="39" y="1294"/>
                  </a:lnTo>
                  <a:lnTo>
                    <a:pt x="34" y="1304"/>
                  </a:lnTo>
                  <a:lnTo>
                    <a:pt x="34" y="1321"/>
                  </a:lnTo>
                  <a:lnTo>
                    <a:pt x="44" y="1326"/>
                  </a:lnTo>
                  <a:lnTo>
                    <a:pt x="44" y="1337"/>
                  </a:lnTo>
                  <a:lnTo>
                    <a:pt x="28" y="1337"/>
                  </a:lnTo>
                  <a:lnTo>
                    <a:pt x="0" y="1337"/>
                  </a:lnTo>
                  <a:lnTo>
                    <a:pt x="0" y="1353"/>
                  </a:lnTo>
                  <a:lnTo>
                    <a:pt x="6" y="1358"/>
                  </a:lnTo>
                  <a:lnTo>
                    <a:pt x="34" y="1358"/>
                  </a:lnTo>
                  <a:lnTo>
                    <a:pt x="34" y="1375"/>
                  </a:lnTo>
                  <a:lnTo>
                    <a:pt x="34" y="1380"/>
                  </a:lnTo>
                  <a:lnTo>
                    <a:pt x="34" y="1397"/>
                  </a:lnTo>
                  <a:lnTo>
                    <a:pt x="39" y="1403"/>
                  </a:lnTo>
                  <a:lnTo>
                    <a:pt x="44" y="1414"/>
                  </a:lnTo>
                  <a:lnTo>
                    <a:pt x="50" y="1419"/>
                  </a:lnTo>
                  <a:lnTo>
                    <a:pt x="61" y="1419"/>
                  </a:lnTo>
                  <a:lnTo>
                    <a:pt x="61" y="1430"/>
                  </a:lnTo>
                  <a:lnTo>
                    <a:pt x="66" y="1441"/>
                  </a:lnTo>
                  <a:lnTo>
                    <a:pt x="71" y="1446"/>
                  </a:lnTo>
                  <a:lnTo>
                    <a:pt x="77" y="1468"/>
                  </a:lnTo>
                  <a:lnTo>
                    <a:pt x="66" y="1468"/>
                  </a:lnTo>
                  <a:lnTo>
                    <a:pt x="66" y="1484"/>
                  </a:lnTo>
                  <a:lnTo>
                    <a:pt x="71" y="1500"/>
                  </a:lnTo>
                  <a:lnTo>
                    <a:pt x="77" y="1511"/>
                  </a:lnTo>
                  <a:lnTo>
                    <a:pt x="77" y="1516"/>
                  </a:lnTo>
                  <a:lnTo>
                    <a:pt x="71" y="1522"/>
                  </a:lnTo>
                  <a:lnTo>
                    <a:pt x="71" y="1538"/>
                  </a:lnTo>
                  <a:lnTo>
                    <a:pt x="77" y="1543"/>
                  </a:lnTo>
                  <a:lnTo>
                    <a:pt x="82" y="1598"/>
                  </a:lnTo>
                  <a:lnTo>
                    <a:pt x="87" y="1609"/>
                  </a:lnTo>
                  <a:lnTo>
                    <a:pt x="99" y="1609"/>
                  </a:lnTo>
                  <a:lnTo>
                    <a:pt x="93" y="1625"/>
                  </a:lnTo>
                  <a:lnTo>
                    <a:pt x="93" y="1658"/>
                  </a:lnTo>
                  <a:lnTo>
                    <a:pt x="131" y="1663"/>
                  </a:lnTo>
                  <a:lnTo>
                    <a:pt x="125" y="1674"/>
                  </a:lnTo>
                  <a:lnTo>
                    <a:pt x="125" y="1690"/>
                  </a:lnTo>
                  <a:lnTo>
                    <a:pt x="131" y="1718"/>
                  </a:lnTo>
                  <a:lnTo>
                    <a:pt x="136" y="1723"/>
                  </a:lnTo>
                  <a:lnTo>
                    <a:pt x="141" y="1729"/>
                  </a:lnTo>
                  <a:lnTo>
                    <a:pt x="147" y="1734"/>
                  </a:lnTo>
                  <a:lnTo>
                    <a:pt x="152" y="1740"/>
                  </a:lnTo>
                  <a:lnTo>
                    <a:pt x="163" y="1745"/>
                  </a:lnTo>
                  <a:lnTo>
                    <a:pt x="168" y="1750"/>
                  </a:lnTo>
                  <a:lnTo>
                    <a:pt x="174" y="1756"/>
                  </a:lnTo>
                  <a:lnTo>
                    <a:pt x="180" y="1761"/>
                  </a:lnTo>
                  <a:lnTo>
                    <a:pt x="191" y="1761"/>
                  </a:lnTo>
                  <a:lnTo>
                    <a:pt x="191" y="1772"/>
                  </a:lnTo>
                  <a:lnTo>
                    <a:pt x="196" y="1777"/>
                  </a:lnTo>
                  <a:lnTo>
                    <a:pt x="202" y="1783"/>
                  </a:lnTo>
                  <a:lnTo>
                    <a:pt x="207" y="1788"/>
                  </a:lnTo>
                  <a:lnTo>
                    <a:pt x="212" y="1794"/>
                  </a:lnTo>
                  <a:lnTo>
                    <a:pt x="223" y="1799"/>
                  </a:lnTo>
                  <a:lnTo>
                    <a:pt x="234" y="1804"/>
                  </a:lnTo>
                  <a:lnTo>
                    <a:pt x="239" y="1810"/>
                  </a:lnTo>
                  <a:lnTo>
                    <a:pt x="250" y="1815"/>
                  </a:lnTo>
                  <a:lnTo>
                    <a:pt x="261" y="1821"/>
                  </a:lnTo>
                  <a:lnTo>
                    <a:pt x="272" y="1826"/>
                  </a:lnTo>
                  <a:lnTo>
                    <a:pt x="288" y="1831"/>
                  </a:lnTo>
                  <a:lnTo>
                    <a:pt x="337" y="1837"/>
                  </a:lnTo>
                  <a:lnTo>
                    <a:pt x="408" y="1842"/>
                  </a:lnTo>
                  <a:lnTo>
                    <a:pt x="424" y="1848"/>
                  </a:lnTo>
                  <a:lnTo>
                    <a:pt x="445" y="1853"/>
                  </a:lnTo>
                  <a:lnTo>
                    <a:pt x="445" y="1865"/>
                  </a:lnTo>
                  <a:lnTo>
                    <a:pt x="451" y="1870"/>
                  </a:lnTo>
                  <a:lnTo>
                    <a:pt x="467" y="1870"/>
                  </a:lnTo>
                  <a:lnTo>
                    <a:pt x="467" y="1881"/>
                  </a:lnTo>
                  <a:lnTo>
                    <a:pt x="489" y="1881"/>
                  </a:lnTo>
                  <a:lnTo>
                    <a:pt x="495" y="1876"/>
                  </a:lnTo>
                  <a:lnTo>
                    <a:pt x="500" y="1870"/>
                  </a:lnTo>
                  <a:lnTo>
                    <a:pt x="511" y="1865"/>
                  </a:lnTo>
                  <a:lnTo>
                    <a:pt x="533" y="1865"/>
                  </a:lnTo>
                  <a:lnTo>
                    <a:pt x="549" y="1865"/>
                  </a:lnTo>
                  <a:lnTo>
                    <a:pt x="560" y="1858"/>
                  </a:lnTo>
                  <a:lnTo>
                    <a:pt x="565" y="1853"/>
                  </a:lnTo>
                  <a:lnTo>
                    <a:pt x="570" y="1853"/>
                  </a:lnTo>
                  <a:lnTo>
                    <a:pt x="570" y="1858"/>
                  </a:lnTo>
                  <a:lnTo>
                    <a:pt x="565" y="1870"/>
                  </a:lnTo>
                  <a:lnTo>
                    <a:pt x="560" y="1881"/>
                  </a:lnTo>
                  <a:lnTo>
                    <a:pt x="554" y="1887"/>
                  </a:lnTo>
                  <a:lnTo>
                    <a:pt x="554" y="1897"/>
                  </a:lnTo>
                  <a:lnTo>
                    <a:pt x="570" y="1897"/>
                  </a:lnTo>
                  <a:lnTo>
                    <a:pt x="576" y="1892"/>
                  </a:lnTo>
                  <a:lnTo>
                    <a:pt x="581" y="1897"/>
                  </a:lnTo>
                  <a:lnTo>
                    <a:pt x="603" y="1897"/>
                  </a:lnTo>
                  <a:lnTo>
                    <a:pt x="608" y="1892"/>
                  </a:lnTo>
                  <a:lnTo>
                    <a:pt x="608" y="1876"/>
                  </a:lnTo>
                  <a:lnTo>
                    <a:pt x="630" y="1876"/>
                  </a:lnTo>
                  <a:lnTo>
                    <a:pt x="636" y="1870"/>
                  </a:lnTo>
                  <a:lnTo>
                    <a:pt x="663" y="1865"/>
                  </a:lnTo>
                  <a:lnTo>
                    <a:pt x="674" y="1858"/>
                  </a:lnTo>
                  <a:lnTo>
                    <a:pt x="674" y="1848"/>
                  </a:lnTo>
                  <a:lnTo>
                    <a:pt x="690" y="1853"/>
                  </a:lnTo>
                  <a:lnTo>
                    <a:pt x="701" y="1853"/>
                  </a:lnTo>
                  <a:lnTo>
                    <a:pt x="706" y="1853"/>
                  </a:lnTo>
                  <a:lnTo>
                    <a:pt x="717" y="1858"/>
                  </a:lnTo>
                  <a:lnTo>
                    <a:pt x="728" y="1865"/>
                  </a:lnTo>
                  <a:lnTo>
                    <a:pt x="766" y="1865"/>
                  </a:lnTo>
                  <a:lnTo>
                    <a:pt x="760" y="1876"/>
                  </a:lnTo>
                  <a:lnTo>
                    <a:pt x="760" y="1881"/>
                  </a:lnTo>
                  <a:lnTo>
                    <a:pt x="776" y="1881"/>
                  </a:lnTo>
                  <a:lnTo>
                    <a:pt x="793" y="1876"/>
                  </a:lnTo>
                  <a:lnTo>
                    <a:pt x="799" y="1870"/>
                  </a:lnTo>
                  <a:lnTo>
                    <a:pt x="810" y="1870"/>
                  </a:lnTo>
                  <a:lnTo>
                    <a:pt x="842" y="1870"/>
                  </a:lnTo>
                  <a:lnTo>
                    <a:pt x="923" y="1865"/>
                  </a:lnTo>
                  <a:lnTo>
                    <a:pt x="933" y="1858"/>
                  </a:lnTo>
                  <a:lnTo>
                    <a:pt x="940" y="1858"/>
                  </a:lnTo>
                  <a:lnTo>
                    <a:pt x="956" y="1865"/>
                  </a:lnTo>
                  <a:lnTo>
                    <a:pt x="961" y="1865"/>
                  </a:lnTo>
                  <a:lnTo>
                    <a:pt x="972" y="1858"/>
                  </a:lnTo>
                  <a:lnTo>
                    <a:pt x="988" y="1853"/>
                  </a:lnTo>
                  <a:lnTo>
                    <a:pt x="1010" y="1848"/>
                  </a:lnTo>
                  <a:lnTo>
                    <a:pt x="1021" y="1848"/>
                  </a:lnTo>
                  <a:lnTo>
                    <a:pt x="1042" y="1848"/>
                  </a:lnTo>
                  <a:lnTo>
                    <a:pt x="1042" y="1858"/>
                  </a:lnTo>
                  <a:lnTo>
                    <a:pt x="1048" y="1858"/>
                  </a:lnTo>
                  <a:lnTo>
                    <a:pt x="1069" y="1858"/>
                  </a:lnTo>
                  <a:lnTo>
                    <a:pt x="1075" y="1865"/>
                  </a:lnTo>
                  <a:lnTo>
                    <a:pt x="1140" y="1865"/>
                  </a:lnTo>
                  <a:lnTo>
                    <a:pt x="1140" y="1848"/>
                  </a:lnTo>
                  <a:lnTo>
                    <a:pt x="1135" y="1837"/>
                  </a:lnTo>
                  <a:lnTo>
                    <a:pt x="1157" y="1831"/>
                  </a:lnTo>
                  <a:lnTo>
                    <a:pt x="1162" y="1821"/>
                  </a:lnTo>
                  <a:lnTo>
                    <a:pt x="1167" y="1815"/>
                  </a:lnTo>
                  <a:lnTo>
                    <a:pt x="1173" y="1804"/>
                  </a:lnTo>
                  <a:lnTo>
                    <a:pt x="1173" y="1794"/>
                  </a:lnTo>
                  <a:lnTo>
                    <a:pt x="1157" y="1788"/>
                  </a:lnTo>
                  <a:lnTo>
                    <a:pt x="1162" y="1783"/>
                  </a:lnTo>
                  <a:lnTo>
                    <a:pt x="1162" y="1756"/>
                  </a:lnTo>
                  <a:lnTo>
                    <a:pt x="1178" y="1756"/>
                  </a:lnTo>
                  <a:lnTo>
                    <a:pt x="1184" y="1756"/>
                  </a:lnTo>
                  <a:lnTo>
                    <a:pt x="1194" y="1761"/>
                  </a:lnTo>
                  <a:lnTo>
                    <a:pt x="1205" y="1761"/>
                  </a:lnTo>
                  <a:lnTo>
                    <a:pt x="1210" y="1729"/>
                  </a:lnTo>
                  <a:lnTo>
                    <a:pt x="1216" y="1701"/>
                  </a:lnTo>
                  <a:lnTo>
                    <a:pt x="1221" y="1695"/>
                  </a:lnTo>
                  <a:lnTo>
                    <a:pt x="1227" y="1690"/>
                  </a:lnTo>
                  <a:lnTo>
                    <a:pt x="1227" y="1685"/>
                  </a:lnTo>
                  <a:lnTo>
                    <a:pt x="1237" y="1679"/>
                  </a:lnTo>
                  <a:lnTo>
                    <a:pt x="1244" y="1641"/>
                  </a:lnTo>
                  <a:lnTo>
                    <a:pt x="1249" y="1636"/>
                  </a:lnTo>
                  <a:lnTo>
                    <a:pt x="1255" y="1620"/>
                  </a:lnTo>
                  <a:lnTo>
                    <a:pt x="1255" y="1598"/>
                  </a:lnTo>
                  <a:lnTo>
                    <a:pt x="1232" y="1593"/>
                  </a:lnTo>
                  <a:lnTo>
                    <a:pt x="1227" y="1582"/>
                  </a:lnTo>
                  <a:lnTo>
                    <a:pt x="1237" y="1582"/>
                  </a:lnTo>
                  <a:lnTo>
                    <a:pt x="1244" y="1571"/>
                  </a:lnTo>
                  <a:lnTo>
                    <a:pt x="1255" y="1566"/>
                  </a:lnTo>
                  <a:lnTo>
                    <a:pt x="1255" y="1522"/>
                  </a:lnTo>
                  <a:lnTo>
                    <a:pt x="1249" y="1511"/>
                  </a:lnTo>
                  <a:lnTo>
                    <a:pt x="1249" y="1505"/>
                  </a:lnTo>
                  <a:lnTo>
                    <a:pt x="1249" y="1495"/>
                  </a:lnTo>
                  <a:lnTo>
                    <a:pt x="1260" y="1495"/>
                  </a:lnTo>
                  <a:lnTo>
                    <a:pt x="1265" y="1484"/>
                  </a:lnTo>
                  <a:lnTo>
                    <a:pt x="1265" y="1462"/>
                  </a:lnTo>
                  <a:lnTo>
                    <a:pt x="1249" y="1462"/>
                  </a:lnTo>
                  <a:lnTo>
                    <a:pt x="1244" y="1462"/>
                  </a:lnTo>
                  <a:lnTo>
                    <a:pt x="1232" y="1462"/>
                  </a:lnTo>
                  <a:lnTo>
                    <a:pt x="1232" y="1446"/>
                  </a:lnTo>
                  <a:lnTo>
                    <a:pt x="1227" y="1419"/>
                  </a:lnTo>
                  <a:lnTo>
                    <a:pt x="1221" y="1403"/>
                  </a:lnTo>
                  <a:lnTo>
                    <a:pt x="1210" y="1403"/>
                  </a:lnTo>
                  <a:lnTo>
                    <a:pt x="1210" y="1387"/>
                  </a:lnTo>
                  <a:lnTo>
                    <a:pt x="1205" y="1380"/>
                  </a:lnTo>
                  <a:lnTo>
                    <a:pt x="1200" y="1369"/>
                  </a:lnTo>
                  <a:lnTo>
                    <a:pt x="1200" y="1364"/>
                  </a:lnTo>
                  <a:lnTo>
                    <a:pt x="1205" y="1353"/>
                  </a:lnTo>
                  <a:lnTo>
                    <a:pt x="1205" y="1337"/>
                  </a:lnTo>
                  <a:lnTo>
                    <a:pt x="1205" y="1315"/>
                  </a:lnTo>
                  <a:lnTo>
                    <a:pt x="1210" y="1310"/>
                  </a:lnTo>
                  <a:lnTo>
                    <a:pt x="1216" y="1304"/>
                  </a:lnTo>
                  <a:lnTo>
                    <a:pt x="1216" y="1294"/>
                  </a:lnTo>
                  <a:lnTo>
                    <a:pt x="1227" y="1294"/>
                  </a:lnTo>
                  <a:lnTo>
                    <a:pt x="1232" y="1288"/>
                  </a:lnTo>
                  <a:lnTo>
                    <a:pt x="1237" y="1283"/>
                  </a:lnTo>
                  <a:lnTo>
                    <a:pt x="1237" y="1234"/>
                  </a:lnTo>
                  <a:lnTo>
                    <a:pt x="1232" y="1229"/>
                  </a:lnTo>
                  <a:lnTo>
                    <a:pt x="1227" y="1229"/>
                  </a:lnTo>
                  <a:lnTo>
                    <a:pt x="1210" y="1234"/>
                  </a:lnTo>
                  <a:lnTo>
                    <a:pt x="1210" y="1217"/>
                  </a:lnTo>
                  <a:lnTo>
                    <a:pt x="1205" y="1206"/>
                  </a:lnTo>
                  <a:lnTo>
                    <a:pt x="1194" y="1206"/>
                  </a:lnTo>
                  <a:lnTo>
                    <a:pt x="1173" y="1206"/>
                  </a:lnTo>
                  <a:lnTo>
                    <a:pt x="1162" y="1201"/>
                  </a:lnTo>
                  <a:lnTo>
                    <a:pt x="1157" y="1190"/>
                  </a:lnTo>
                  <a:lnTo>
                    <a:pt x="1167" y="1190"/>
                  </a:lnTo>
                  <a:lnTo>
                    <a:pt x="1173" y="1185"/>
                  </a:lnTo>
                  <a:lnTo>
                    <a:pt x="1178" y="1179"/>
                  </a:lnTo>
                  <a:lnTo>
                    <a:pt x="1184" y="1163"/>
                  </a:lnTo>
                  <a:lnTo>
                    <a:pt x="1189" y="1158"/>
                  </a:lnTo>
                  <a:lnTo>
                    <a:pt x="1194" y="1120"/>
                  </a:lnTo>
                  <a:lnTo>
                    <a:pt x="1200" y="1109"/>
                  </a:lnTo>
                  <a:lnTo>
                    <a:pt x="1205" y="1104"/>
                  </a:lnTo>
                  <a:lnTo>
                    <a:pt x="1210" y="1098"/>
                  </a:lnTo>
                  <a:lnTo>
                    <a:pt x="1210" y="1082"/>
                  </a:lnTo>
                  <a:lnTo>
                    <a:pt x="1205" y="1038"/>
                  </a:lnTo>
                  <a:lnTo>
                    <a:pt x="1200" y="973"/>
                  </a:lnTo>
                  <a:lnTo>
                    <a:pt x="1194" y="957"/>
                  </a:lnTo>
                  <a:lnTo>
                    <a:pt x="1189" y="951"/>
                  </a:lnTo>
                  <a:lnTo>
                    <a:pt x="1189" y="946"/>
                  </a:lnTo>
                  <a:lnTo>
                    <a:pt x="1200" y="940"/>
                  </a:lnTo>
                  <a:lnTo>
                    <a:pt x="1205" y="935"/>
                  </a:lnTo>
                  <a:lnTo>
                    <a:pt x="1210" y="907"/>
                  </a:lnTo>
                  <a:lnTo>
                    <a:pt x="1210" y="885"/>
                  </a:lnTo>
                  <a:lnTo>
                    <a:pt x="1205" y="880"/>
                  </a:lnTo>
                  <a:lnTo>
                    <a:pt x="1194" y="880"/>
                  </a:lnTo>
                  <a:lnTo>
                    <a:pt x="1194" y="869"/>
                  </a:lnTo>
                  <a:lnTo>
                    <a:pt x="1189" y="864"/>
                  </a:lnTo>
                  <a:lnTo>
                    <a:pt x="1189" y="858"/>
                  </a:lnTo>
                  <a:lnTo>
                    <a:pt x="1184" y="853"/>
                  </a:lnTo>
                  <a:lnTo>
                    <a:pt x="1178" y="848"/>
                  </a:lnTo>
                  <a:lnTo>
                    <a:pt x="1173" y="837"/>
                  </a:lnTo>
                  <a:lnTo>
                    <a:pt x="1167" y="826"/>
                  </a:lnTo>
                  <a:lnTo>
                    <a:pt x="1162" y="810"/>
                  </a:lnTo>
                  <a:lnTo>
                    <a:pt x="1162" y="799"/>
                  </a:lnTo>
                  <a:lnTo>
                    <a:pt x="1167" y="783"/>
                  </a:lnTo>
                  <a:lnTo>
                    <a:pt x="1173" y="777"/>
                  </a:lnTo>
                  <a:lnTo>
                    <a:pt x="1173" y="767"/>
                  </a:lnTo>
                  <a:lnTo>
                    <a:pt x="1167" y="761"/>
                  </a:lnTo>
                  <a:lnTo>
                    <a:pt x="1150" y="758"/>
                  </a:lnTo>
                  <a:lnTo>
                    <a:pt x="1162" y="756"/>
                  </a:lnTo>
                  <a:lnTo>
                    <a:pt x="1162" y="717"/>
                  </a:lnTo>
                  <a:lnTo>
                    <a:pt x="1157" y="706"/>
                  </a:lnTo>
                  <a:lnTo>
                    <a:pt x="1157" y="701"/>
                  </a:lnTo>
                  <a:lnTo>
                    <a:pt x="1162" y="695"/>
                  </a:lnTo>
                  <a:lnTo>
                    <a:pt x="1167" y="679"/>
                  </a:lnTo>
                  <a:lnTo>
                    <a:pt x="1173" y="663"/>
                  </a:lnTo>
                  <a:lnTo>
                    <a:pt x="1173" y="641"/>
                  </a:lnTo>
                  <a:lnTo>
                    <a:pt x="1167" y="636"/>
                  </a:lnTo>
                  <a:lnTo>
                    <a:pt x="1162" y="614"/>
                  </a:lnTo>
                  <a:lnTo>
                    <a:pt x="1135" y="614"/>
                  </a:lnTo>
                  <a:lnTo>
                    <a:pt x="1135" y="575"/>
                  </a:lnTo>
                  <a:lnTo>
                    <a:pt x="1146" y="575"/>
                  </a:lnTo>
                  <a:lnTo>
                    <a:pt x="1146" y="548"/>
                  </a:lnTo>
                  <a:lnTo>
                    <a:pt x="1140" y="521"/>
                  </a:lnTo>
                  <a:lnTo>
                    <a:pt x="1135" y="440"/>
                  </a:lnTo>
                  <a:lnTo>
                    <a:pt x="1130" y="407"/>
                  </a:lnTo>
                  <a:lnTo>
                    <a:pt x="1130" y="385"/>
                  </a:lnTo>
                  <a:lnTo>
                    <a:pt x="1135" y="380"/>
                  </a:lnTo>
                  <a:lnTo>
                    <a:pt x="1135" y="375"/>
                  </a:lnTo>
                  <a:lnTo>
                    <a:pt x="1130" y="364"/>
                  </a:lnTo>
                  <a:lnTo>
                    <a:pt x="1124" y="321"/>
                  </a:lnTo>
                  <a:lnTo>
                    <a:pt x="1102" y="321"/>
                  </a:lnTo>
                  <a:lnTo>
                    <a:pt x="1108" y="310"/>
                  </a:lnTo>
                  <a:lnTo>
                    <a:pt x="1108" y="277"/>
                  </a:lnTo>
                  <a:lnTo>
                    <a:pt x="1119" y="277"/>
                  </a:lnTo>
                  <a:lnTo>
                    <a:pt x="1124" y="272"/>
                  </a:lnTo>
                  <a:lnTo>
                    <a:pt x="1124" y="260"/>
                  </a:lnTo>
                  <a:lnTo>
                    <a:pt x="1108" y="260"/>
                  </a:lnTo>
                  <a:lnTo>
                    <a:pt x="1108" y="249"/>
                  </a:lnTo>
                  <a:lnTo>
                    <a:pt x="1108" y="244"/>
                  </a:lnTo>
                  <a:lnTo>
                    <a:pt x="1130" y="238"/>
                  </a:lnTo>
                  <a:lnTo>
                    <a:pt x="1135" y="228"/>
                  </a:lnTo>
                  <a:lnTo>
                    <a:pt x="1135" y="217"/>
                  </a:lnTo>
                  <a:lnTo>
                    <a:pt x="1135" y="211"/>
                  </a:lnTo>
                  <a:lnTo>
                    <a:pt x="1135" y="195"/>
                  </a:lnTo>
                  <a:lnTo>
                    <a:pt x="1135" y="190"/>
                  </a:lnTo>
                  <a:lnTo>
                    <a:pt x="1135" y="174"/>
                  </a:lnTo>
                  <a:lnTo>
                    <a:pt x="1130" y="168"/>
                  </a:lnTo>
                  <a:lnTo>
                    <a:pt x="1124" y="163"/>
                  </a:lnTo>
                  <a:lnTo>
                    <a:pt x="1119" y="147"/>
                  </a:lnTo>
                  <a:lnTo>
                    <a:pt x="1103" y="141"/>
                  </a:lnTo>
                  <a:lnTo>
                    <a:pt x="1085" y="141"/>
                  </a:lnTo>
                  <a:lnTo>
                    <a:pt x="1085" y="157"/>
                  </a:lnTo>
                  <a:lnTo>
                    <a:pt x="1085" y="163"/>
                  </a:lnTo>
                  <a:lnTo>
                    <a:pt x="1064" y="168"/>
                  </a:lnTo>
                  <a:lnTo>
                    <a:pt x="1042" y="174"/>
                  </a:lnTo>
                  <a:lnTo>
                    <a:pt x="1042" y="157"/>
                  </a:lnTo>
                  <a:lnTo>
                    <a:pt x="1037" y="136"/>
                  </a:lnTo>
                  <a:lnTo>
                    <a:pt x="1032" y="130"/>
                  </a:lnTo>
                  <a:lnTo>
                    <a:pt x="1021" y="125"/>
                  </a:lnTo>
                  <a:lnTo>
                    <a:pt x="1015" y="120"/>
                  </a:lnTo>
                  <a:lnTo>
                    <a:pt x="999" y="114"/>
                  </a:lnTo>
                  <a:lnTo>
                    <a:pt x="994" y="97"/>
                  </a:lnTo>
                  <a:lnTo>
                    <a:pt x="988" y="92"/>
                  </a:lnTo>
                  <a:lnTo>
                    <a:pt x="967" y="86"/>
                  </a:lnTo>
                  <a:lnTo>
                    <a:pt x="961" y="81"/>
                  </a:lnTo>
                  <a:lnTo>
                    <a:pt x="956" y="75"/>
                  </a:lnTo>
                  <a:lnTo>
                    <a:pt x="951" y="70"/>
                  </a:lnTo>
                  <a:lnTo>
                    <a:pt x="928" y="65"/>
                  </a:lnTo>
                  <a:lnTo>
                    <a:pt x="923" y="59"/>
                  </a:lnTo>
                  <a:lnTo>
                    <a:pt x="917" y="54"/>
                  </a:lnTo>
                  <a:lnTo>
                    <a:pt x="912" y="43"/>
                  </a:lnTo>
                  <a:lnTo>
                    <a:pt x="896" y="43"/>
                  </a:lnTo>
                  <a:lnTo>
                    <a:pt x="885" y="43"/>
                  </a:lnTo>
                  <a:lnTo>
                    <a:pt x="880" y="38"/>
                  </a:lnTo>
                  <a:lnTo>
                    <a:pt x="874" y="32"/>
                  </a:lnTo>
                  <a:lnTo>
                    <a:pt x="858" y="27"/>
                  </a:lnTo>
                  <a:lnTo>
                    <a:pt x="853" y="21"/>
                  </a:lnTo>
                  <a:lnTo>
                    <a:pt x="831" y="16"/>
                  </a:lnTo>
                  <a:lnTo>
                    <a:pt x="831" y="0"/>
                  </a:lnTo>
                  <a:lnTo>
                    <a:pt x="804" y="0"/>
                  </a:lnTo>
                  <a:lnTo>
                    <a:pt x="788" y="5"/>
                  </a:lnTo>
                  <a:close/>
                </a:path>
              </a:pathLst>
            </a:custGeom>
            <a:solidFill>
              <a:srgbClr val="DF040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-8586444" y="2488348"/>
              <a:ext cx="387544" cy="538497"/>
            </a:xfrm>
            <a:custGeom>
              <a:avLst/>
              <a:gdLst/>
              <a:ahLst/>
              <a:cxnLst/>
              <a:rect l="l" t="t" r="r" b="b"/>
              <a:pathLst>
                <a:path w="390295" h="540915">
                  <a:moveTo>
                    <a:pt x="319460" y="485180"/>
                  </a:moveTo>
                  <a:cubicBezTo>
                    <a:pt x="314748" y="485180"/>
                    <a:pt x="312391" y="486358"/>
                    <a:pt x="312391" y="488714"/>
                  </a:cubicBezTo>
                  <a:cubicBezTo>
                    <a:pt x="312391" y="490600"/>
                    <a:pt x="312391" y="492956"/>
                    <a:pt x="312391" y="495784"/>
                  </a:cubicBezTo>
                  <a:cubicBezTo>
                    <a:pt x="312391" y="498611"/>
                    <a:pt x="313569" y="499790"/>
                    <a:pt x="315926" y="499318"/>
                  </a:cubicBezTo>
                  <a:cubicBezTo>
                    <a:pt x="320167" y="498847"/>
                    <a:pt x="323702" y="497669"/>
                    <a:pt x="326530" y="495784"/>
                  </a:cubicBezTo>
                  <a:cubicBezTo>
                    <a:pt x="327001" y="491542"/>
                    <a:pt x="327237" y="488714"/>
                    <a:pt x="327237" y="487301"/>
                  </a:cubicBezTo>
                  <a:cubicBezTo>
                    <a:pt x="327237" y="485415"/>
                    <a:pt x="324645" y="484708"/>
                    <a:pt x="319460" y="485180"/>
                  </a:cubicBezTo>
                  <a:close/>
                  <a:moveTo>
                    <a:pt x="252302" y="479524"/>
                  </a:moveTo>
                  <a:cubicBezTo>
                    <a:pt x="256072" y="479996"/>
                    <a:pt x="267383" y="480702"/>
                    <a:pt x="286235" y="481645"/>
                  </a:cubicBezTo>
                  <a:cubicBezTo>
                    <a:pt x="290005" y="481645"/>
                    <a:pt x="292126" y="483059"/>
                    <a:pt x="292597" y="485887"/>
                  </a:cubicBezTo>
                  <a:cubicBezTo>
                    <a:pt x="292597" y="489186"/>
                    <a:pt x="290712" y="491071"/>
                    <a:pt x="286942" y="491542"/>
                  </a:cubicBezTo>
                  <a:cubicBezTo>
                    <a:pt x="279401" y="492485"/>
                    <a:pt x="276102" y="493899"/>
                    <a:pt x="277044" y="495784"/>
                  </a:cubicBezTo>
                  <a:cubicBezTo>
                    <a:pt x="277044" y="498611"/>
                    <a:pt x="277044" y="501439"/>
                    <a:pt x="277044" y="504267"/>
                  </a:cubicBezTo>
                  <a:cubicBezTo>
                    <a:pt x="277044" y="506152"/>
                    <a:pt x="277987" y="507095"/>
                    <a:pt x="279872" y="507095"/>
                  </a:cubicBezTo>
                  <a:cubicBezTo>
                    <a:pt x="282700" y="507095"/>
                    <a:pt x="285999" y="507095"/>
                    <a:pt x="289769" y="507095"/>
                  </a:cubicBezTo>
                  <a:cubicBezTo>
                    <a:pt x="291654" y="507095"/>
                    <a:pt x="292597" y="508037"/>
                    <a:pt x="292597" y="509922"/>
                  </a:cubicBezTo>
                  <a:cubicBezTo>
                    <a:pt x="292597" y="512279"/>
                    <a:pt x="291183" y="514164"/>
                    <a:pt x="288355" y="515578"/>
                  </a:cubicBezTo>
                  <a:cubicBezTo>
                    <a:pt x="275159" y="520291"/>
                    <a:pt x="259607" y="524532"/>
                    <a:pt x="241698" y="528303"/>
                  </a:cubicBezTo>
                  <a:cubicBezTo>
                    <a:pt x="230858" y="530659"/>
                    <a:pt x="225674" y="528774"/>
                    <a:pt x="226145" y="522647"/>
                  </a:cubicBezTo>
                  <a:cubicBezTo>
                    <a:pt x="226617" y="516520"/>
                    <a:pt x="230387" y="512750"/>
                    <a:pt x="237456" y="511336"/>
                  </a:cubicBezTo>
                  <a:cubicBezTo>
                    <a:pt x="238870" y="511336"/>
                    <a:pt x="240755" y="511101"/>
                    <a:pt x="243112" y="510629"/>
                  </a:cubicBezTo>
                  <a:cubicBezTo>
                    <a:pt x="250652" y="510158"/>
                    <a:pt x="255365" y="509687"/>
                    <a:pt x="257250" y="509215"/>
                  </a:cubicBezTo>
                  <a:cubicBezTo>
                    <a:pt x="259135" y="508744"/>
                    <a:pt x="260078" y="507095"/>
                    <a:pt x="260078" y="504267"/>
                  </a:cubicBezTo>
                  <a:cubicBezTo>
                    <a:pt x="260078" y="500025"/>
                    <a:pt x="260078" y="496726"/>
                    <a:pt x="260078" y="494370"/>
                  </a:cubicBezTo>
                  <a:cubicBezTo>
                    <a:pt x="260549" y="491542"/>
                    <a:pt x="256779" y="491071"/>
                    <a:pt x="248767" y="492956"/>
                  </a:cubicBezTo>
                  <a:cubicBezTo>
                    <a:pt x="245939" y="493899"/>
                    <a:pt x="243112" y="494370"/>
                    <a:pt x="240284" y="494370"/>
                  </a:cubicBezTo>
                  <a:cubicBezTo>
                    <a:pt x="234157" y="492956"/>
                    <a:pt x="233215" y="489186"/>
                    <a:pt x="237456" y="483059"/>
                  </a:cubicBezTo>
                  <a:cubicBezTo>
                    <a:pt x="242640" y="479760"/>
                    <a:pt x="247589" y="478582"/>
                    <a:pt x="252302" y="479524"/>
                  </a:cubicBezTo>
                  <a:close/>
                  <a:moveTo>
                    <a:pt x="308150" y="473162"/>
                  </a:moveTo>
                  <a:cubicBezTo>
                    <a:pt x="316161" y="475047"/>
                    <a:pt x="324409" y="475047"/>
                    <a:pt x="332892" y="473162"/>
                  </a:cubicBezTo>
                  <a:cubicBezTo>
                    <a:pt x="340433" y="471748"/>
                    <a:pt x="343261" y="474811"/>
                    <a:pt x="341375" y="482352"/>
                  </a:cubicBezTo>
                  <a:cubicBezTo>
                    <a:pt x="338076" y="495077"/>
                    <a:pt x="337369" y="504267"/>
                    <a:pt x="339255" y="509922"/>
                  </a:cubicBezTo>
                  <a:cubicBezTo>
                    <a:pt x="342554" y="520291"/>
                    <a:pt x="356692" y="522647"/>
                    <a:pt x="381671" y="516992"/>
                  </a:cubicBezTo>
                  <a:cubicBezTo>
                    <a:pt x="384970" y="516520"/>
                    <a:pt x="386855" y="516520"/>
                    <a:pt x="387326" y="516992"/>
                  </a:cubicBezTo>
                  <a:cubicBezTo>
                    <a:pt x="387797" y="517463"/>
                    <a:pt x="387562" y="518877"/>
                    <a:pt x="386619" y="521233"/>
                  </a:cubicBezTo>
                  <a:cubicBezTo>
                    <a:pt x="380492" y="537728"/>
                    <a:pt x="368475" y="543855"/>
                    <a:pt x="350566" y="539614"/>
                  </a:cubicBezTo>
                  <a:cubicBezTo>
                    <a:pt x="332185" y="538200"/>
                    <a:pt x="324173" y="526417"/>
                    <a:pt x="326530" y="504267"/>
                  </a:cubicBezTo>
                  <a:cubicBezTo>
                    <a:pt x="321346" y="510394"/>
                    <a:pt x="316633" y="511336"/>
                    <a:pt x="312391" y="507095"/>
                  </a:cubicBezTo>
                  <a:cubicBezTo>
                    <a:pt x="310977" y="519819"/>
                    <a:pt x="302965" y="529481"/>
                    <a:pt x="288355" y="536079"/>
                  </a:cubicBezTo>
                  <a:cubicBezTo>
                    <a:pt x="278458" y="540321"/>
                    <a:pt x="270918" y="539614"/>
                    <a:pt x="265734" y="533958"/>
                  </a:cubicBezTo>
                  <a:cubicBezTo>
                    <a:pt x="264320" y="532544"/>
                    <a:pt x="263848" y="531130"/>
                    <a:pt x="264320" y="529717"/>
                  </a:cubicBezTo>
                  <a:cubicBezTo>
                    <a:pt x="265262" y="528774"/>
                    <a:pt x="266912" y="528067"/>
                    <a:pt x="269268" y="527596"/>
                  </a:cubicBezTo>
                  <a:cubicBezTo>
                    <a:pt x="289062" y="523825"/>
                    <a:pt x="298959" y="516285"/>
                    <a:pt x="298959" y="504974"/>
                  </a:cubicBezTo>
                  <a:cubicBezTo>
                    <a:pt x="299902" y="492249"/>
                    <a:pt x="299666" y="484001"/>
                    <a:pt x="298252" y="480231"/>
                  </a:cubicBezTo>
                  <a:cubicBezTo>
                    <a:pt x="297781" y="474576"/>
                    <a:pt x="301080" y="472219"/>
                    <a:pt x="308150" y="473162"/>
                  </a:cubicBezTo>
                  <a:close/>
                  <a:moveTo>
                    <a:pt x="269268" y="434987"/>
                  </a:moveTo>
                  <a:cubicBezTo>
                    <a:pt x="274452" y="429803"/>
                    <a:pt x="279401" y="429803"/>
                    <a:pt x="284114" y="434987"/>
                  </a:cubicBezTo>
                  <a:cubicBezTo>
                    <a:pt x="290712" y="443942"/>
                    <a:pt x="296132" y="448890"/>
                    <a:pt x="300373" y="449833"/>
                  </a:cubicBezTo>
                  <a:cubicBezTo>
                    <a:pt x="301316" y="450304"/>
                    <a:pt x="301905" y="450893"/>
                    <a:pt x="302141" y="451600"/>
                  </a:cubicBezTo>
                  <a:cubicBezTo>
                    <a:pt x="302376" y="452307"/>
                    <a:pt x="302258" y="453132"/>
                    <a:pt x="301787" y="454075"/>
                  </a:cubicBezTo>
                  <a:cubicBezTo>
                    <a:pt x="300845" y="455489"/>
                    <a:pt x="298959" y="456195"/>
                    <a:pt x="296132" y="456195"/>
                  </a:cubicBezTo>
                  <a:cubicBezTo>
                    <a:pt x="293775" y="456195"/>
                    <a:pt x="289769" y="455017"/>
                    <a:pt x="284114" y="452661"/>
                  </a:cubicBezTo>
                  <a:cubicBezTo>
                    <a:pt x="283642" y="452189"/>
                    <a:pt x="282936" y="451954"/>
                    <a:pt x="281993" y="451954"/>
                  </a:cubicBezTo>
                  <a:cubicBezTo>
                    <a:pt x="281522" y="452425"/>
                    <a:pt x="281286" y="453132"/>
                    <a:pt x="281286" y="454075"/>
                  </a:cubicBezTo>
                  <a:cubicBezTo>
                    <a:pt x="281286" y="456902"/>
                    <a:pt x="281286" y="460437"/>
                    <a:pt x="281286" y="464679"/>
                  </a:cubicBezTo>
                  <a:cubicBezTo>
                    <a:pt x="281286" y="469392"/>
                    <a:pt x="279637" y="472219"/>
                    <a:pt x="276338" y="473162"/>
                  </a:cubicBezTo>
                  <a:cubicBezTo>
                    <a:pt x="272096" y="474104"/>
                    <a:pt x="269739" y="472455"/>
                    <a:pt x="269268" y="468213"/>
                  </a:cubicBezTo>
                  <a:cubicBezTo>
                    <a:pt x="269268" y="463029"/>
                    <a:pt x="268561" y="458081"/>
                    <a:pt x="267147" y="453368"/>
                  </a:cubicBezTo>
                  <a:cubicBezTo>
                    <a:pt x="259135" y="458081"/>
                    <a:pt x="251830" y="462087"/>
                    <a:pt x="245232" y="465386"/>
                  </a:cubicBezTo>
                  <a:cubicBezTo>
                    <a:pt x="237221" y="469156"/>
                    <a:pt x="231329" y="468449"/>
                    <a:pt x="227559" y="463265"/>
                  </a:cubicBezTo>
                  <a:cubicBezTo>
                    <a:pt x="225203" y="459494"/>
                    <a:pt x="226145" y="457138"/>
                    <a:pt x="230387" y="456195"/>
                  </a:cubicBezTo>
                  <a:cubicBezTo>
                    <a:pt x="247353" y="451011"/>
                    <a:pt x="260314" y="443942"/>
                    <a:pt x="269268" y="434987"/>
                  </a:cubicBezTo>
                  <a:close/>
                  <a:moveTo>
                    <a:pt x="333599" y="433574"/>
                  </a:moveTo>
                  <a:cubicBezTo>
                    <a:pt x="344439" y="443471"/>
                    <a:pt x="355985" y="451247"/>
                    <a:pt x="368239" y="456902"/>
                  </a:cubicBezTo>
                  <a:cubicBezTo>
                    <a:pt x="369888" y="457845"/>
                    <a:pt x="370890" y="458905"/>
                    <a:pt x="371243" y="460084"/>
                  </a:cubicBezTo>
                  <a:cubicBezTo>
                    <a:pt x="371597" y="461262"/>
                    <a:pt x="371302" y="462558"/>
                    <a:pt x="370360" y="463972"/>
                  </a:cubicBezTo>
                  <a:cubicBezTo>
                    <a:pt x="368475" y="466328"/>
                    <a:pt x="365411" y="466799"/>
                    <a:pt x="361170" y="465386"/>
                  </a:cubicBezTo>
                  <a:cubicBezTo>
                    <a:pt x="354572" y="463029"/>
                    <a:pt x="347031" y="459259"/>
                    <a:pt x="338548" y="454075"/>
                  </a:cubicBezTo>
                  <a:cubicBezTo>
                    <a:pt x="335720" y="452189"/>
                    <a:pt x="334070" y="452896"/>
                    <a:pt x="333599" y="456195"/>
                  </a:cubicBezTo>
                  <a:cubicBezTo>
                    <a:pt x="333599" y="457609"/>
                    <a:pt x="333363" y="459494"/>
                    <a:pt x="332892" y="461851"/>
                  </a:cubicBezTo>
                  <a:cubicBezTo>
                    <a:pt x="332892" y="464207"/>
                    <a:pt x="332657" y="466093"/>
                    <a:pt x="332185" y="467506"/>
                  </a:cubicBezTo>
                  <a:cubicBezTo>
                    <a:pt x="331714" y="470805"/>
                    <a:pt x="330064" y="472219"/>
                    <a:pt x="327237" y="471748"/>
                  </a:cubicBezTo>
                  <a:cubicBezTo>
                    <a:pt x="323938" y="471277"/>
                    <a:pt x="322288" y="469392"/>
                    <a:pt x="322288" y="466093"/>
                  </a:cubicBezTo>
                  <a:cubicBezTo>
                    <a:pt x="322288" y="462322"/>
                    <a:pt x="322288" y="459494"/>
                    <a:pt x="322288" y="457609"/>
                  </a:cubicBezTo>
                  <a:cubicBezTo>
                    <a:pt x="322288" y="456195"/>
                    <a:pt x="321817" y="455489"/>
                    <a:pt x="320874" y="455489"/>
                  </a:cubicBezTo>
                  <a:cubicBezTo>
                    <a:pt x="320403" y="455017"/>
                    <a:pt x="319460" y="455253"/>
                    <a:pt x="318047" y="456195"/>
                  </a:cubicBezTo>
                  <a:cubicBezTo>
                    <a:pt x="316633" y="457138"/>
                    <a:pt x="315219" y="458316"/>
                    <a:pt x="313805" y="459730"/>
                  </a:cubicBezTo>
                  <a:cubicBezTo>
                    <a:pt x="311920" y="461144"/>
                    <a:pt x="310270" y="462322"/>
                    <a:pt x="308856" y="463265"/>
                  </a:cubicBezTo>
                  <a:cubicBezTo>
                    <a:pt x="304615" y="465621"/>
                    <a:pt x="300845" y="465386"/>
                    <a:pt x="297546" y="462558"/>
                  </a:cubicBezTo>
                  <a:cubicBezTo>
                    <a:pt x="296132" y="460673"/>
                    <a:pt x="296367" y="459259"/>
                    <a:pt x="298252" y="458316"/>
                  </a:cubicBezTo>
                  <a:cubicBezTo>
                    <a:pt x="309092" y="450776"/>
                    <a:pt x="317104" y="443471"/>
                    <a:pt x="322288" y="436401"/>
                  </a:cubicBezTo>
                  <a:cubicBezTo>
                    <a:pt x="325587" y="432160"/>
                    <a:pt x="329358" y="431217"/>
                    <a:pt x="333599" y="433574"/>
                  </a:cubicBezTo>
                  <a:close/>
                  <a:moveTo>
                    <a:pt x="289062" y="364927"/>
                  </a:moveTo>
                  <a:cubicBezTo>
                    <a:pt x="292126" y="367519"/>
                    <a:pt x="293598" y="370111"/>
                    <a:pt x="293481" y="372703"/>
                  </a:cubicBezTo>
                  <a:cubicBezTo>
                    <a:pt x="293363" y="375295"/>
                    <a:pt x="291654" y="377887"/>
                    <a:pt x="288355" y="380479"/>
                  </a:cubicBezTo>
                  <a:cubicBezTo>
                    <a:pt x="270446" y="390376"/>
                    <a:pt x="254187" y="396267"/>
                    <a:pt x="239577" y="398152"/>
                  </a:cubicBezTo>
                  <a:cubicBezTo>
                    <a:pt x="236749" y="398624"/>
                    <a:pt x="234864" y="398152"/>
                    <a:pt x="233921" y="396739"/>
                  </a:cubicBezTo>
                  <a:cubicBezTo>
                    <a:pt x="233921" y="395325"/>
                    <a:pt x="235100" y="394147"/>
                    <a:pt x="237456" y="393204"/>
                  </a:cubicBezTo>
                  <a:cubicBezTo>
                    <a:pt x="258664" y="383307"/>
                    <a:pt x="271860" y="374588"/>
                    <a:pt x="277044" y="367047"/>
                  </a:cubicBezTo>
                  <a:cubicBezTo>
                    <a:pt x="279872" y="361863"/>
                    <a:pt x="283878" y="361156"/>
                    <a:pt x="289062" y="364927"/>
                  </a:cubicBezTo>
                  <a:close/>
                  <a:moveTo>
                    <a:pt x="313098" y="364220"/>
                  </a:moveTo>
                  <a:cubicBezTo>
                    <a:pt x="318282" y="360449"/>
                    <a:pt x="323231" y="360449"/>
                    <a:pt x="327944" y="364220"/>
                  </a:cubicBezTo>
                  <a:cubicBezTo>
                    <a:pt x="336427" y="374117"/>
                    <a:pt x="348916" y="383071"/>
                    <a:pt x="365411" y="391083"/>
                  </a:cubicBezTo>
                  <a:cubicBezTo>
                    <a:pt x="366825" y="391790"/>
                    <a:pt x="367768" y="392556"/>
                    <a:pt x="368239" y="393381"/>
                  </a:cubicBezTo>
                  <a:cubicBezTo>
                    <a:pt x="368710" y="394205"/>
                    <a:pt x="368710" y="395089"/>
                    <a:pt x="368239" y="396032"/>
                  </a:cubicBezTo>
                  <a:cubicBezTo>
                    <a:pt x="367296" y="397917"/>
                    <a:pt x="365176" y="398624"/>
                    <a:pt x="361876" y="398152"/>
                  </a:cubicBezTo>
                  <a:cubicBezTo>
                    <a:pt x="345381" y="394382"/>
                    <a:pt x="330064" y="387313"/>
                    <a:pt x="315926" y="376944"/>
                  </a:cubicBezTo>
                  <a:cubicBezTo>
                    <a:pt x="310270" y="371760"/>
                    <a:pt x="309328" y="367519"/>
                    <a:pt x="313098" y="364220"/>
                  </a:cubicBezTo>
                  <a:close/>
                  <a:moveTo>
                    <a:pt x="86247" y="355736"/>
                  </a:moveTo>
                  <a:cubicBezTo>
                    <a:pt x="82948" y="355736"/>
                    <a:pt x="79648" y="356679"/>
                    <a:pt x="76350" y="358564"/>
                  </a:cubicBezTo>
                  <a:cubicBezTo>
                    <a:pt x="75878" y="359035"/>
                    <a:pt x="75878" y="359742"/>
                    <a:pt x="76350" y="360685"/>
                  </a:cubicBezTo>
                  <a:cubicBezTo>
                    <a:pt x="78706" y="362099"/>
                    <a:pt x="81534" y="363041"/>
                    <a:pt x="84833" y="363513"/>
                  </a:cubicBezTo>
                  <a:cubicBezTo>
                    <a:pt x="88132" y="363984"/>
                    <a:pt x="90017" y="364691"/>
                    <a:pt x="90488" y="365634"/>
                  </a:cubicBezTo>
                  <a:cubicBezTo>
                    <a:pt x="91431" y="366576"/>
                    <a:pt x="90959" y="367990"/>
                    <a:pt x="89074" y="369875"/>
                  </a:cubicBezTo>
                  <a:cubicBezTo>
                    <a:pt x="97086" y="367990"/>
                    <a:pt x="102035" y="365869"/>
                    <a:pt x="103920" y="363513"/>
                  </a:cubicBezTo>
                  <a:cubicBezTo>
                    <a:pt x="104627" y="362806"/>
                    <a:pt x="104921" y="362158"/>
                    <a:pt x="104804" y="361569"/>
                  </a:cubicBezTo>
                  <a:cubicBezTo>
                    <a:pt x="104686" y="360980"/>
                    <a:pt x="104156" y="360449"/>
                    <a:pt x="103213" y="359978"/>
                  </a:cubicBezTo>
                  <a:cubicBezTo>
                    <a:pt x="100856" y="358093"/>
                    <a:pt x="95201" y="356679"/>
                    <a:pt x="86247" y="355736"/>
                  </a:cubicBezTo>
                  <a:close/>
                  <a:moveTo>
                    <a:pt x="91902" y="338770"/>
                  </a:moveTo>
                  <a:cubicBezTo>
                    <a:pt x="97557" y="340184"/>
                    <a:pt x="98971" y="343483"/>
                    <a:pt x="96144" y="348667"/>
                  </a:cubicBezTo>
                  <a:cubicBezTo>
                    <a:pt x="96144" y="350552"/>
                    <a:pt x="96615" y="351495"/>
                    <a:pt x="97557" y="351495"/>
                  </a:cubicBezTo>
                  <a:cubicBezTo>
                    <a:pt x="104627" y="352909"/>
                    <a:pt x="111225" y="353380"/>
                    <a:pt x="117352" y="352909"/>
                  </a:cubicBezTo>
                  <a:cubicBezTo>
                    <a:pt x="127720" y="350081"/>
                    <a:pt x="132904" y="352437"/>
                    <a:pt x="132904" y="359978"/>
                  </a:cubicBezTo>
                  <a:cubicBezTo>
                    <a:pt x="132904" y="364220"/>
                    <a:pt x="131019" y="367047"/>
                    <a:pt x="127249" y="368461"/>
                  </a:cubicBezTo>
                  <a:cubicBezTo>
                    <a:pt x="117823" y="372703"/>
                    <a:pt x="107926" y="376473"/>
                    <a:pt x="97557" y="379772"/>
                  </a:cubicBezTo>
                  <a:cubicBezTo>
                    <a:pt x="95672" y="380243"/>
                    <a:pt x="89074" y="382364"/>
                    <a:pt x="77763" y="386135"/>
                  </a:cubicBezTo>
                  <a:cubicBezTo>
                    <a:pt x="60797" y="390847"/>
                    <a:pt x="50429" y="393911"/>
                    <a:pt x="46658" y="395325"/>
                  </a:cubicBezTo>
                  <a:cubicBezTo>
                    <a:pt x="25922" y="402394"/>
                    <a:pt x="13668" y="400980"/>
                    <a:pt x="9898" y="391083"/>
                  </a:cubicBezTo>
                  <a:cubicBezTo>
                    <a:pt x="7541" y="385899"/>
                    <a:pt x="8013" y="383071"/>
                    <a:pt x="11312" y="382600"/>
                  </a:cubicBezTo>
                  <a:cubicBezTo>
                    <a:pt x="29221" y="384014"/>
                    <a:pt x="54199" y="380008"/>
                    <a:pt x="86247" y="370582"/>
                  </a:cubicBezTo>
                  <a:cubicBezTo>
                    <a:pt x="66924" y="373410"/>
                    <a:pt x="58912" y="370346"/>
                    <a:pt x="62211" y="361392"/>
                  </a:cubicBezTo>
                  <a:cubicBezTo>
                    <a:pt x="55142" y="364220"/>
                    <a:pt x="49486" y="365634"/>
                    <a:pt x="45244" y="365634"/>
                  </a:cubicBezTo>
                  <a:cubicBezTo>
                    <a:pt x="39589" y="365634"/>
                    <a:pt x="36290" y="363748"/>
                    <a:pt x="35347" y="359978"/>
                  </a:cubicBezTo>
                  <a:cubicBezTo>
                    <a:pt x="35347" y="358093"/>
                    <a:pt x="35819" y="357150"/>
                    <a:pt x="36761" y="357150"/>
                  </a:cubicBezTo>
                  <a:cubicBezTo>
                    <a:pt x="56555" y="353851"/>
                    <a:pt x="71637" y="349138"/>
                    <a:pt x="82005" y="343012"/>
                  </a:cubicBezTo>
                  <a:cubicBezTo>
                    <a:pt x="86247" y="339713"/>
                    <a:pt x="89546" y="338299"/>
                    <a:pt x="91902" y="338770"/>
                  </a:cubicBezTo>
                  <a:close/>
                  <a:moveTo>
                    <a:pt x="294011" y="325338"/>
                  </a:moveTo>
                  <a:cubicBezTo>
                    <a:pt x="291183" y="325810"/>
                    <a:pt x="290005" y="327223"/>
                    <a:pt x="290476" y="329580"/>
                  </a:cubicBezTo>
                  <a:cubicBezTo>
                    <a:pt x="290476" y="338063"/>
                    <a:pt x="290947" y="343012"/>
                    <a:pt x="291890" y="344426"/>
                  </a:cubicBezTo>
                  <a:cubicBezTo>
                    <a:pt x="300373" y="344426"/>
                    <a:pt x="306736" y="344190"/>
                    <a:pt x="310977" y="343719"/>
                  </a:cubicBezTo>
                  <a:cubicBezTo>
                    <a:pt x="312391" y="343719"/>
                    <a:pt x="313098" y="342776"/>
                    <a:pt x="313098" y="340891"/>
                  </a:cubicBezTo>
                  <a:lnTo>
                    <a:pt x="313098" y="328166"/>
                  </a:lnTo>
                  <a:cubicBezTo>
                    <a:pt x="313098" y="326281"/>
                    <a:pt x="312155" y="325338"/>
                    <a:pt x="310270" y="325338"/>
                  </a:cubicBezTo>
                  <a:cubicBezTo>
                    <a:pt x="305086" y="325338"/>
                    <a:pt x="299666" y="325338"/>
                    <a:pt x="294011" y="325338"/>
                  </a:cubicBezTo>
                  <a:close/>
                  <a:moveTo>
                    <a:pt x="280579" y="290699"/>
                  </a:moveTo>
                  <a:cubicBezTo>
                    <a:pt x="288591" y="292584"/>
                    <a:pt x="292361" y="297297"/>
                    <a:pt x="291890" y="304837"/>
                  </a:cubicBezTo>
                  <a:cubicBezTo>
                    <a:pt x="291890" y="305780"/>
                    <a:pt x="291890" y="306958"/>
                    <a:pt x="291890" y="308372"/>
                  </a:cubicBezTo>
                  <a:cubicBezTo>
                    <a:pt x="291419" y="310257"/>
                    <a:pt x="291183" y="311671"/>
                    <a:pt x="291183" y="312613"/>
                  </a:cubicBezTo>
                  <a:cubicBezTo>
                    <a:pt x="291183" y="314027"/>
                    <a:pt x="291890" y="314734"/>
                    <a:pt x="293304" y="314734"/>
                  </a:cubicBezTo>
                  <a:lnTo>
                    <a:pt x="310270" y="314734"/>
                  </a:lnTo>
                  <a:cubicBezTo>
                    <a:pt x="312155" y="314263"/>
                    <a:pt x="313098" y="313320"/>
                    <a:pt x="313098" y="311907"/>
                  </a:cubicBezTo>
                  <a:cubicBezTo>
                    <a:pt x="312155" y="309079"/>
                    <a:pt x="311684" y="304366"/>
                    <a:pt x="311684" y="297768"/>
                  </a:cubicBezTo>
                  <a:cubicBezTo>
                    <a:pt x="311684" y="293055"/>
                    <a:pt x="314748" y="290699"/>
                    <a:pt x="320874" y="290699"/>
                  </a:cubicBezTo>
                  <a:cubicBezTo>
                    <a:pt x="327472" y="291641"/>
                    <a:pt x="331007" y="294469"/>
                    <a:pt x="331478" y="299182"/>
                  </a:cubicBezTo>
                  <a:cubicBezTo>
                    <a:pt x="331950" y="303895"/>
                    <a:pt x="331478" y="308136"/>
                    <a:pt x="330064" y="311907"/>
                  </a:cubicBezTo>
                  <a:cubicBezTo>
                    <a:pt x="329593" y="313792"/>
                    <a:pt x="330300" y="314734"/>
                    <a:pt x="332185" y="314734"/>
                  </a:cubicBezTo>
                  <a:cubicBezTo>
                    <a:pt x="332657" y="314734"/>
                    <a:pt x="340197" y="315206"/>
                    <a:pt x="354807" y="316148"/>
                  </a:cubicBezTo>
                  <a:cubicBezTo>
                    <a:pt x="358106" y="316619"/>
                    <a:pt x="359756" y="318269"/>
                    <a:pt x="359756" y="321097"/>
                  </a:cubicBezTo>
                  <a:cubicBezTo>
                    <a:pt x="359756" y="323453"/>
                    <a:pt x="358106" y="324631"/>
                    <a:pt x="354807" y="324631"/>
                  </a:cubicBezTo>
                  <a:cubicBezTo>
                    <a:pt x="346795" y="324631"/>
                    <a:pt x="339019" y="324631"/>
                    <a:pt x="331478" y="324631"/>
                  </a:cubicBezTo>
                  <a:cubicBezTo>
                    <a:pt x="329593" y="324631"/>
                    <a:pt x="328651" y="325574"/>
                    <a:pt x="328651" y="327459"/>
                  </a:cubicBezTo>
                  <a:lnTo>
                    <a:pt x="328651" y="341598"/>
                  </a:lnTo>
                  <a:cubicBezTo>
                    <a:pt x="328651" y="343012"/>
                    <a:pt x="329593" y="343954"/>
                    <a:pt x="331478" y="344426"/>
                  </a:cubicBezTo>
                  <a:cubicBezTo>
                    <a:pt x="358342" y="344897"/>
                    <a:pt x="376251" y="345368"/>
                    <a:pt x="385205" y="345839"/>
                  </a:cubicBezTo>
                  <a:cubicBezTo>
                    <a:pt x="387562" y="345839"/>
                    <a:pt x="388976" y="346075"/>
                    <a:pt x="389447" y="346546"/>
                  </a:cubicBezTo>
                  <a:cubicBezTo>
                    <a:pt x="389918" y="347018"/>
                    <a:pt x="389683" y="348196"/>
                    <a:pt x="388740" y="350081"/>
                  </a:cubicBezTo>
                  <a:cubicBezTo>
                    <a:pt x="384498" y="366105"/>
                    <a:pt x="374366" y="370818"/>
                    <a:pt x="358342" y="364220"/>
                  </a:cubicBezTo>
                  <a:cubicBezTo>
                    <a:pt x="341375" y="358564"/>
                    <a:pt x="320167" y="355736"/>
                    <a:pt x="294718" y="355736"/>
                  </a:cubicBezTo>
                  <a:cubicBezTo>
                    <a:pt x="277751" y="355736"/>
                    <a:pt x="265027" y="356208"/>
                    <a:pt x="256543" y="357150"/>
                  </a:cubicBezTo>
                  <a:cubicBezTo>
                    <a:pt x="248531" y="358093"/>
                    <a:pt x="239106" y="360449"/>
                    <a:pt x="228266" y="364220"/>
                  </a:cubicBezTo>
                  <a:cubicBezTo>
                    <a:pt x="223553" y="366105"/>
                    <a:pt x="220490" y="366340"/>
                    <a:pt x="219076" y="364927"/>
                  </a:cubicBezTo>
                  <a:cubicBezTo>
                    <a:pt x="217662" y="363984"/>
                    <a:pt x="217898" y="361392"/>
                    <a:pt x="219783" y="357150"/>
                  </a:cubicBezTo>
                  <a:cubicBezTo>
                    <a:pt x="224967" y="346311"/>
                    <a:pt x="231801" y="342305"/>
                    <a:pt x="240284" y="345132"/>
                  </a:cubicBezTo>
                  <a:cubicBezTo>
                    <a:pt x="243583" y="346075"/>
                    <a:pt x="253716" y="346075"/>
                    <a:pt x="270682" y="345132"/>
                  </a:cubicBezTo>
                  <a:cubicBezTo>
                    <a:pt x="270682" y="345132"/>
                    <a:pt x="270918" y="345132"/>
                    <a:pt x="271389" y="345132"/>
                  </a:cubicBezTo>
                  <a:cubicBezTo>
                    <a:pt x="272803" y="344661"/>
                    <a:pt x="273510" y="343483"/>
                    <a:pt x="273510" y="341598"/>
                  </a:cubicBezTo>
                  <a:lnTo>
                    <a:pt x="273510" y="328873"/>
                  </a:lnTo>
                  <a:cubicBezTo>
                    <a:pt x="273510" y="326988"/>
                    <a:pt x="272567" y="326045"/>
                    <a:pt x="270682" y="326045"/>
                  </a:cubicBezTo>
                  <a:cubicBezTo>
                    <a:pt x="261728" y="326517"/>
                    <a:pt x="254423" y="327459"/>
                    <a:pt x="248767" y="328873"/>
                  </a:cubicBezTo>
                  <a:cubicBezTo>
                    <a:pt x="245468" y="329816"/>
                    <a:pt x="243112" y="329109"/>
                    <a:pt x="241698" y="326752"/>
                  </a:cubicBezTo>
                  <a:cubicBezTo>
                    <a:pt x="240755" y="324396"/>
                    <a:pt x="241462" y="321804"/>
                    <a:pt x="243819" y="318976"/>
                  </a:cubicBezTo>
                  <a:cubicBezTo>
                    <a:pt x="249003" y="313320"/>
                    <a:pt x="253480" y="311671"/>
                    <a:pt x="257250" y="314027"/>
                  </a:cubicBezTo>
                  <a:cubicBezTo>
                    <a:pt x="259607" y="315441"/>
                    <a:pt x="263848" y="315677"/>
                    <a:pt x="269975" y="314734"/>
                  </a:cubicBezTo>
                  <a:cubicBezTo>
                    <a:pt x="271389" y="314263"/>
                    <a:pt x="272096" y="313320"/>
                    <a:pt x="272096" y="311907"/>
                  </a:cubicBezTo>
                  <a:cubicBezTo>
                    <a:pt x="271153" y="307194"/>
                    <a:pt x="270682" y="302952"/>
                    <a:pt x="270682" y="299182"/>
                  </a:cubicBezTo>
                  <a:cubicBezTo>
                    <a:pt x="271625" y="293055"/>
                    <a:pt x="274924" y="290227"/>
                    <a:pt x="280579" y="290699"/>
                  </a:cubicBezTo>
                  <a:close/>
                  <a:moveTo>
                    <a:pt x="106041" y="285043"/>
                  </a:moveTo>
                  <a:cubicBezTo>
                    <a:pt x="114995" y="286457"/>
                    <a:pt x="119237" y="290463"/>
                    <a:pt x="118766" y="297061"/>
                  </a:cubicBezTo>
                  <a:cubicBezTo>
                    <a:pt x="118294" y="298946"/>
                    <a:pt x="118059" y="300831"/>
                    <a:pt x="118059" y="302716"/>
                  </a:cubicBezTo>
                  <a:cubicBezTo>
                    <a:pt x="118059" y="304130"/>
                    <a:pt x="118766" y="304837"/>
                    <a:pt x="120179" y="304837"/>
                  </a:cubicBezTo>
                  <a:cubicBezTo>
                    <a:pt x="130548" y="304837"/>
                    <a:pt x="137381" y="305309"/>
                    <a:pt x="140680" y="306251"/>
                  </a:cubicBezTo>
                  <a:cubicBezTo>
                    <a:pt x="142566" y="306722"/>
                    <a:pt x="143037" y="308136"/>
                    <a:pt x="142094" y="310493"/>
                  </a:cubicBezTo>
                  <a:cubicBezTo>
                    <a:pt x="141152" y="312378"/>
                    <a:pt x="139502" y="313320"/>
                    <a:pt x="137146" y="313320"/>
                  </a:cubicBezTo>
                  <a:lnTo>
                    <a:pt x="120179" y="313320"/>
                  </a:lnTo>
                  <a:cubicBezTo>
                    <a:pt x="125364" y="318976"/>
                    <a:pt x="141152" y="326752"/>
                    <a:pt x="167544" y="336649"/>
                  </a:cubicBezTo>
                  <a:cubicBezTo>
                    <a:pt x="169665" y="337356"/>
                    <a:pt x="170784" y="338593"/>
                    <a:pt x="170902" y="340361"/>
                  </a:cubicBezTo>
                  <a:cubicBezTo>
                    <a:pt x="171020" y="342128"/>
                    <a:pt x="170136" y="344426"/>
                    <a:pt x="168251" y="347253"/>
                  </a:cubicBezTo>
                  <a:cubicBezTo>
                    <a:pt x="165894" y="350081"/>
                    <a:pt x="163538" y="351966"/>
                    <a:pt x="161182" y="352909"/>
                  </a:cubicBezTo>
                  <a:cubicBezTo>
                    <a:pt x="155526" y="356208"/>
                    <a:pt x="149399" y="354323"/>
                    <a:pt x="142801" y="347253"/>
                  </a:cubicBezTo>
                  <a:cubicBezTo>
                    <a:pt x="134789" y="339241"/>
                    <a:pt x="127013" y="332643"/>
                    <a:pt x="119472" y="327459"/>
                  </a:cubicBezTo>
                  <a:cubicBezTo>
                    <a:pt x="118059" y="326988"/>
                    <a:pt x="117352" y="327930"/>
                    <a:pt x="117352" y="330287"/>
                  </a:cubicBezTo>
                  <a:lnTo>
                    <a:pt x="117352" y="343012"/>
                  </a:lnTo>
                  <a:cubicBezTo>
                    <a:pt x="116880" y="347253"/>
                    <a:pt x="113581" y="349610"/>
                    <a:pt x="107455" y="350081"/>
                  </a:cubicBezTo>
                  <a:cubicBezTo>
                    <a:pt x="102742" y="350081"/>
                    <a:pt x="100385" y="347725"/>
                    <a:pt x="100385" y="343012"/>
                  </a:cubicBezTo>
                  <a:lnTo>
                    <a:pt x="100385" y="330287"/>
                  </a:lnTo>
                  <a:cubicBezTo>
                    <a:pt x="83419" y="341127"/>
                    <a:pt x="73286" y="344190"/>
                    <a:pt x="69987" y="339477"/>
                  </a:cubicBezTo>
                  <a:cubicBezTo>
                    <a:pt x="68573" y="338534"/>
                    <a:pt x="67866" y="337592"/>
                    <a:pt x="67866" y="336649"/>
                  </a:cubicBezTo>
                  <a:cubicBezTo>
                    <a:pt x="67866" y="336178"/>
                    <a:pt x="68338" y="335707"/>
                    <a:pt x="69280" y="335235"/>
                  </a:cubicBezTo>
                  <a:cubicBezTo>
                    <a:pt x="69751" y="334764"/>
                    <a:pt x="70694" y="334293"/>
                    <a:pt x="72108" y="333821"/>
                  </a:cubicBezTo>
                  <a:cubicBezTo>
                    <a:pt x="73522" y="333350"/>
                    <a:pt x="74464" y="333115"/>
                    <a:pt x="74936" y="333115"/>
                  </a:cubicBezTo>
                  <a:cubicBezTo>
                    <a:pt x="73522" y="333115"/>
                    <a:pt x="69987" y="331701"/>
                    <a:pt x="64332" y="328873"/>
                  </a:cubicBezTo>
                  <a:cubicBezTo>
                    <a:pt x="62918" y="328402"/>
                    <a:pt x="61740" y="327930"/>
                    <a:pt x="60797" y="327459"/>
                  </a:cubicBezTo>
                  <a:cubicBezTo>
                    <a:pt x="59854" y="326988"/>
                    <a:pt x="59383" y="327930"/>
                    <a:pt x="59383" y="330287"/>
                  </a:cubicBezTo>
                  <a:lnTo>
                    <a:pt x="59383" y="344426"/>
                  </a:lnTo>
                  <a:cubicBezTo>
                    <a:pt x="58912" y="348196"/>
                    <a:pt x="56084" y="350788"/>
                    <a:pt x="50900" y="352202"/>
                  </a:cubicBezTo>
                  <a:cubicBezTo>
                    <a:pt x="46187" y="353144"/>
                    <a:pt x="43831" y="351495"/>
                    <a:pt x="43831" y="347253"/>
                  </a:cubicBezTo>
                  <a:lnTo>
                    <a:pt x="43831" y="334528"/>
                  </a:lnTo>
                  <a:cubicBezTo>
                    <a:pt x="44302" y="330758"/>
                    <a:pt x="41474" y="330758"/>
                    <a:pt x="35347" y="334528"/>
                  </a:cubicBezTo>
                  <a:cubicBezTo>
                    <a:pt x="27807" y="338770"/>
                    <a:pt x="21680" y="341598"/>
                    <a:pt x="16967" y="343012"/>
                  </a:cubicBezTo>
                  <a:cubicBezTo>
                    <a:pt x="8955" y="345368"/>
                    <a:pt x="3771" y="344897"/>
                    <a:pt x="1415" y="341598"/>
                  </a:cubicBezTo>
                  <a:cubicBezTo>
                    <a:pt x="-471" y="337356"/>
                    <a:pt x="-471" y="335000"/>
                    <a:pt x="1415" y="334528"/>
                  </a:cubicBezTo>
                  <a:cubicBezTo>
                    <a:pt x="2357" y="334057"/>
                    <a:pt x="4007" y="333586"/>
                    <a:pt x="6363" y="333115"/>
                  </a:cubicBezTo>
                  <a:cubicBezTo>
                    <a:pt x="16731" y="331229"/>
                    <a:pt x="23565" y="329344"/>
                    <a:pt x="26864" y="327459"/>
                  </a:cubicBezTo>
                  <a:cubicBezTo>
                    <a:pt x="35819" y="324160"/>
                    <a:pt x="41003" y="319918"/>
                    <a:pt x="42417" y="314734"/>
                  </a:cubicBezTo>
                  <a:lnTo>
                    <a:pt x="36761" y="314734"/>
                  </a:lnTo>
                  <a:cubicBezTo>
                    <a:pt x="35347" y="314734"/>
                    <a:pt x="32991" y="314970"/>
                    <a:pt x="29692" y="315441"/>
                  </a:cubicBezTo>
                  <a:cubicBezTo>
                    <a:pt x="23565" y="316384"/>
                    <a:pt x="20030" y="316148"/>
                    <a:pt x="19088" y="314734"/>
                  </a:cubicBezTo>
                  <a:cubicBezTo>
                    <a:pt x="17674" y="309079"/>
                    <a:pt x="21209" y="305309"/>
                    <a:pt x="29692" y="303423"/>
                  </a:cubicBezTo>
                  <a:cubicBezTo>
                    <a:pt x="32048" y="304366"/>
                    <a:pt x="34640" y="304837"/>
                    <a:pt x="37468" y="304837"/>
                  </a:cubicBezTo>
                  <a:cubicBezTo>
                    <a:pt x="40767" y="304837"/>
                    <a:pt x="42417" y="302952"/>
                    <a:pt x="42417" y="299182"/>
                  </a:cubicBezTo>
                  <a:lnTo>
                    <a:pt x="42417" y="292112"/>
                  </a:lnTo>
                  <a:cubicBezTo>
                    <a:pt x="42888" y="286928"/>
                    <a:pt x="46658" y="285514"/>
                    <a:pt x="53728" y="287871"/>
                  </a:cubicBezTo>
                  <a:cubicBezTo>
                    <a:pt x="58440" y="289756"/>
                    <a:pt x="60797" y="292584"/>
                    <a:pt x="60797" y="296354"/>
                  </a:cubicBezTo>
                  <a:lnTo>
                    <a:pt x="60797" y="302009"/>
                  </a:lnTo>
                  <a:cubicBezTo>
                    <a:pt x="60797" y="303895"/>
                    <a:pt x="61740" y="304837"/>
                    <a:pt x="63625" y="304837"/>
                  </a:cubicBezTo>
                  <a:lnTo>
                    <a:pt x="69280" y="304837"/>
                  </a:lnTo>
                  <a:cubicBezTo>
                    <a:pt x="73050" y="304837"/>
                    <a:pt x="74936" y="306722"/>
                    <a:pt x="74936" y="310493"/>
                  </a:cubicBezTo>
                  <a:cubicBezTo>
                    <a:pt x="74936" y="312378"/>
                    <a:pt x="73993" y="313320"/>
                    <a:pt x="72108" y="313320"/>
                  </a:cubicBezTo>
                  <a:lnTo>
                    <a:pt x="62211" y="313320"/>
                  </a:lnTo>
                  <a:cubicBezTo>
                    <a:pt x="60797" y="313320"/>
                    <a:pt x="59854" y="313556"/>
                    <a:pt x="59383" y="314027"/>
                  </a:cubicBezTo>
                  <a:cubicBezTo>
                    <a:pt x="58912" y="314499"/>
                    <a:pt x="59147" y="315206"/>
                    <a:pt x="60090" y="316148"/>
                  </a:cubicBezTo>
                  <a:cubicBezTo>
                    <a:pt x="60090" y="318505"/>
                    <a:pt x="65039" y="321332"/>
                    <a:pt x="74936" y="324631"/>
                  </a:cubicBezTo>
                  <a:cubicBezTo>
                    <a:pt x="78235" y="326517"/>
                    <a:pt x="78706" y="329109"/>
                    <a:pt x="76350" y="332408"/>
                  </a:cubicBezTo>
                  <a:cubicBezTo>
                    <a:pt x="90488" y="325810"/>
                    <a:pt x="98500" y="319447"/>
                    <a:pt x="100385" y="313320"/>
                  </a:cubicBezTo>
                  <a:cubicBezTo>
                    <a:pt x="99914" y="313320"/>
                    <a:pt x="98500" y="313320"/>
                    <a:pt x="96144" y="313320"/>
                  </a:cubicBezTo>
                  <a:cubicBezTo>
                    <a:pt x="92845" y="313792"/>
                    <a:pt x="90488" y="314027"/>
                    <a:pt x="89074" y="314027"/>
                  </a:cubicBezTo>
                  <a:cubicBezTo>
                    <a:pt x="88603" y="314027"/>
                    <a:pt x="88132" y="314027"/>
                    <a:pt x="87660" y="314027"/>
                  </a:cubicBezTo>
                  <a:cubicBezTo>
                    <a:pt x="82476" y="314970"/>
                    <a:pt x="79884" y="314970"/>
                    <a:pt x="79884" y="314027"/>
                  </a:cubicBezTo>
                  <a:cubicBezTo>
                    <a:pt x="78470" y="312142"/>
                    <a:pt x="78706" y="310021"/>
                    <a:pt x="80591" y="307665"/>
                  </a:cubicBezTo>
                  <a:cubicBezTo>
                    <a:pt x="83419" y="304366"/>
                    <a:pt x="85775" y="302952"/>
                    <a:pt x="87660" y="303423"/>
                  </a:cubicBezTo>
                  <a:cubicBezTo>
                    <a:pt x="90488" y="304366"/>
                    <a:pt x="93080" y="304837"/>
                    <a:pt x="95437" y="304837"/>
                  </a:cubicBezTo>
                  <a:cubicBezTo>
                    <a:pt x="98736" y="305780"/>
                    <a:pt x="100385" y="304837"/>
                    <a:pt x="100385" y="302009"/>
                  </a:cubicBezTo>
                  <a:cubicBezTo>
                    <a:pt x="100385" y="301538"/>
                    <a:pt x="100385" y="300360"/>
                    <a:pt x="100385" y="298475"/>
                  </a:cubicBezTo>
                  <a:cubicBezTo>
                    <a:pt x="99914" y="297061"/>
                    <a:pt x="99678" y="296118"/>
                    <a:pt x="99678" y="295647"/>
                  </a:cubicBezTo>
                  <a:cubicBezTo>
                    <a:pt x="97793" y="289049"/>
                    <a:pt x="99914" y="285514"/>
                    <a:pt x="106041" y="285043"/>
                  </a:cubicBezTo>
                  <a:close/>
                  <a:moveTo>
                    <a:pt x="118059" y="206499"/>
                  </a:moveTo>
                  <a:cubicBezTo>
                    <a:pt x="120886" y="205085"/>
                    <a:pt x="123714" y="205556"/>
                    <a:pt x="126542" y="207913"/>
                  </a:cubicBezTo>
                  <a:cubicBezTo>
                    <a:pt x="127249" y="209327"/>
                    <a:pt x="127366" y="210564"/>
                    <a:pt x="126895" y="211624"/>
                  </a:cubicBezTo>
                  <a:cubicBezTo>
                    <a:pt x="126424" y="212685"/>
                    <a:pt x="125364" y="213568"/>
                    <a:pt x="123714" y="214275"/>
                  </a:cubicBezTo>
                  <a:cubicBezTo>
                    <a:pt x="119472" y="215689"/>
                    <a:pt x="115702" y="216160"/>
                    <a:pt x="112403" y="215689"/>
                  </a:cubicBezTo>
                  <a:cubicBezTo>
                    <a:pt x="110047" y="214747"/>
                    <a:pt x="109575" y="213568"/>
                    <a:pt x="110989" y="212155"/>
                  </a:cubicBezTo>
                  <a:cubicBezTo>
                    <a:pt x="113817" y="211212"/>
                    <a:pt x="116173" y="209327"/>
                    <a:pt x="118059" y="206499"/>
                  </a:cubicBezTo>
                  <a:close/>
                  <a:moveTo>
                    <a:pt x="238163" y="176808"/>
                  </a:moveTo>
                  <a:cubicBezTo>
                    <a:pt x="240048" y="177279"/>
                    <a:pt x="241226" y="180107"/>
                    <a:pt x="241698" y="185291"/>
                  </a:cubicBezTo>
                  <a:cubicBezTo>
                    <a:pt x="243347" y="195895"/>
                    <a:pt x="243877" y="205144"/>
                    <a:pt x="243288" y="213038"/>
                  </a:cubicBezTo>
                  <a:cubicBezTo>
                    <a:pt x="242699" y="220932"/>
                    <a:pt x="240991" y="227471"/>
                    <a:pt x="238163" y="232656"/>
                  </a:cubicBezTo>
                  <a:cubicBezTo>
                    <a:pt x="234864" y="237369"/>
                    <a:pt x="230387" y="239254"/>
                    <a:pt x="224731" y="238311"/>
                  </a:cubicBezTo>
                  <a:cubicBezTo>
                    <a:pt x="217662" y="234541"/>
                    <a:pt x="215541" y="229828"/>
                    <a:pt x="218369" y="224172"/>
                  </a:cubicBezTo>
                  <a:cubicBezTo>
                    <a:pt x="226852" y="209562"/>
                    <a:pt x="231801" y="196838"/>
                    <a:pt x="233215" y="185998"/>
                  </a:cubicBezTo>
                  <a:cubicBezTo>
                    <a:pt x="234157" y="180342"/>
                    <a:pt x="235807" y="177279"/>
                    <a:pt x="238163" y="176808"/>
                  </a:cubicBezTo>
                  <a:close/>
                  <a:moveTo>
                    <a:pt x="57969" y="171859"/>
                  </a:moveTo>
                  <a:cubicBezTo>
                    <a:pt x="58440" y="171859"/>
                    <a:pt x="58912" y="171859"/>
                    <a:pt x="59383" y="171859"/>
                  </a:cubicBezTo>
                  <a:cubicBezTo>
                    <a:pt x="64096" y="172802"/>
                    <a:pt x="68809" y="173038"/>
                    <a:pt x="73522" y="172566"/>
                  </a:cubicBezTo>
                  <a:cubicBezTo>
                    <a:pt x="90959" y="171152"/>
                    <a:pt x="107455" y="171388"/>
                    <a:pt x="123007" y="173273"/>
                  </a:cubicBezTo>
                  <a:cubicBezTo>
                    <a:pt x="128191" y="177043"/>
                    <a:pt x="128663" y="179871"/>
                    <a:pt x="124421" y="181756"/>
                  </a:cubicBezTo>
                  <a:lnTo>
                    <a:pt x="101092" y="181756"/>
                  </a:lnTo>
                  <a:cubicBezTo>
                    <a:pt x="97793" y="181756"/>
                    <a:pt x="96144" y="183877"/>
                    <a:pt x="96144" y="188119"/>
                  </a:cubicBezTo>
                  <a:cubicBezTo>
                    <a:pt x="96144" y="192360"/>
                    <a:pt x="97793" y="194481"/>
                    <a:pt x="101092" y="194481"/>
                  </a:cubicBezTo>
                  <a:cubicBezTo>
                    <a:pt x="106748" y="194481"/>
                    <a:pt x="112167" y="194481"/>
                    <a:pt x="117352" y="194481"/>
                  </a:cubicBezTo>
                  <a:cubicBezTo>
                    <a:pt x="121122" y="194481"/>
                    <a:pt x="123478" y="195424"/>
                    <a:pt x="124421" y="197309"/>
                  </a:cubicBezTo>
                  <a:cubicBezTo>
                    <a:pt x="124892" y="199194"/>
                    <a:pt x="123478" y="200608"/>
                    <a:pt x="120179" y="201551"/>
                  </a:cubicBezTo>
                  <a:cubicBezTo>
                    <a:pt x="117352" y="202493"/>
                    <a:pt x="110754" y="202964"/>
                    <a:pt x="100385" y="202964"/>
                  </a:cubicBezTo>
                  <a:cubicBezTo>
                    <a:pt x="98500" y="202964"/>
                    <a:pt x="97557" y="203907"/>
                    <a:pt x="97557" y="205792"/>
                  </a:cubicBezTo>
                  <a:cubicBezTo>
                    <a:pt x="97086" y="213333"/>
                    <a:pt x="98500" y="217103"/>
                    <a:pt x="101799" y="217103"/>
                  </a:cubicBezTo>
                  <a:cubicBezTo>
                    <a:pt x="102742" y="217103"/>
                    <a:pt x="111696" y="217574"/>
                    <a:pt x="128663" y="218517"/>
                  </a:cubicBezTo>
                  <a:cubicBezTo>
                    <a:pt x="131962" y="219459"/>
                    <a:pt x="133375" y="221345"/>
                    <a:pt x="132904" y="224172"/>
                  </a:cubicBezTo>
                  <a:cubicBezTo>
                    <a:pt x="131962" y="227000"/>
                    <a:pt x="129605" y="228414"/>
                    <a:pt x="125835" y="228414"/>
                  </a:cubicBezTo>
                  <a:cubicBezTo>
                    <a:pt x="112639" y="228414"/>
                    <a:pt x="101563" y="228178"/>
                    <a:pt x="92609" y="227707"/>
                  </a:cubicBezTo>
                  <a:cubicBezTo>
                    <a:pt x="76585" y="226293"/>
                    <a:pt x="62446" y="227000"/>
                    <a:pt x="50193" y="229828"/>
                  </a:cubicBezTo>
                  <a:cubicBezTo>
                    <a:pt x="44066" y="230770"/>
                    <a:pt x="41710" y="228414"/>
                    <a:pt x="43124" y="222759"/>
                  </a:cubicBezTo>
                  <a:cubicBezTo>
                    <a:pt x="46423" y="217103"/>
                    <a:pt x="50900" y="214747"/>
                    <a:pt x="56555" y="215689"/>
                  </a:cubicBezTo>
                  <a:cubicBezTo>
                    <a:pt x="62682" y="216632"/>
                    <a:pt x="69044" y="217103"/>
                    <a:pt x="75643" y="217103"/>
                  </a:cubicBezTo>
                  <a:cubicBezTo>
                    <a:pt x="78470" y="217103"/>
                    <a:pt x="80120" y="215218"/>
                    <a:pt x="80591" y="211448"/>
                  </a:cubicBezTo>
                  <a:cubicBezTo>
                    <a:pt x="81534" y="206263"/>
                    <a:pt x="80120" y="203907"/>
                    <a:pt x="76350" y="204378"/>
                  </a:cubicBezTo>
                  <a:cubicBezTo>
                    <a:pt x="70694" y="204378"/>
                    <a:pt x="64096" y="204850"/>
                    <a:pt x="56555" y="205792"/>
                  </a:cubicBezTo>
                  <a:cubicBezTo>
                    <a:pt x="54199" y="206263"/>
                    <a:pt x="52785" y="206028"/>
                    <a:pt x="52314" y="205085"/>
                  </a:cubicBezTo>
                  <a:cubicBezTo>
                    <a:pt x="51842" y="203671"/>
                    <a:pt x="52314" y="201786"/>
                    <a:pt x="53728" y="199430"/>
                  </a:cubicBezTo>
                  <a:cubicBezTo>
                    <a:pt x="55613" y="195188"/>
                    <a:pt x="59383" y="193774"/>
                    <a:pt x="65039" y="195188"/>
                  </a:cubicBezTo>
                  <a:cubicBezTo>
                    <a:pt x="67395" y="195659"/>
                    <a:pt x="71165" y="195895"/>
                    <a:pt x="76350" y="195895"/>
                  </a:cubicBezTo>
                  <a:cubicBezTo>
                    <a:pt x="81062" y="195895"/>
                    <a:pt x="82948" y="193067"/>
                    <a:pt x="82005" y="187412"/>
                  </a:cubicBezTo>
                  <a:cubicBezTo>
                    <a:pt x="82005" y="184584"/>
                    <a:pt x="80120" y="183170"/>
                    <a:pt x="76350" y="183170"/>
                  </a:cubicBezTo>
                  <a:cubicBezTo>
                    <a:pt x="65510" y="183170"/>
                    <a:pt x="57262" y="183877"/>
                    <a:pt x="51607" y="185291"/>
                  </a:cubicBezTo>
                  <a:cubicBezTo>
                    <a:pt x="48779" y="185762"/>
                    <a:pt x="46894" y="185527"/>
                    <a:pt x="45951" y="184584"/>
                  </a:cubicBezTo>
                  <a:cubicBezTo>
                    <a:pt x="45480" y="183642"/>
                    <a:pt x="45716" y="181756"/>
                    <a:pt x="46658" y="178929"/>
                  </a:cubicBezTo>
                  <a:cubicBezTo>
                    <a:pt x="48543" y="173273"/>
                    <a:pt x="52314" y="170917"/>
                    <a:pt x="57969" y="171859"/>
                  </a:cubicBezTo>
                  <a:close/>
                  <a:moveTo>
                    <a:pt x="86247" y="163376"/>
                  </a:moveTo>
                  <a:cubicBezTo>
                    <a:pt x="66924" y="163847"/>
                    <a:pt x="54670" y="164319"/>
                    <a:pt x="49486" y="164790"/>
                  </a:cubicBezTo>
                  <a:cubicBezTo>
                    <a:pt x="39118" y="165261"/>
                    <a:pt x="34405" y="171388"/>
                    <a:pt x="35347" y="183170"/>
                  </a:cubicBezTo>
                  <a:lnTo>
                    <a:pt x="35347" y="224172"/>
                  </a:lnTo>
                  <a:cubicBezTo>
                    <a:pt x="34405" y="233598"/>
                    <a:pt x="38646" y="237840"/>
                    <a:pt x="48072" y="236897"/>
                  </a:cubicBezTo>
                  <a:cubicBezTo>
                    <a:pt x="67395" y="236897"/>
                    <a:pt x="80591" y="236897"/>
                    <a:pt x="87660" y="236897"/>
                  </a:cubicBezTo>
                  <a:cubicBezTo>
                    <a:pt x="96615" y="236897"/>
                    <a:pt x="103684" y="236897"/>
                    <a:pt x="108868" y="236897"/>
                  </a:cubicBezTo>
                  <a:cubicBezTo>
                    <a:pt x="119708" y="236897"/>
                    <a:pt x="127249" y="236662"/>
                    <a:pt x="131490" y="236190"/>
                  </a:cubicBezTo>
                  <a:cubicBezTo>
                    <a:pt x="137146" y="236662"/>
                    <a:pt x="139974" y="234069"/>
                    <a:pt x="139974" y="228414"/>
                  </a:cubicBezTo>
                  <a:cubicBezTo>
                    <a:pt x="140445" y="223701"/>
                    <a:pt x="140916" y="217339"/>
                    <a:pt x="141387" y="209327"/>
                  </a:cubicBezTo>
                  <a:cubicBezTo>
                    <a:pt x="141387" y="203200"/>
                    <a:pt x="141387" y="191653"/>
                    <a:pt x="141387" y="174687"/>
                  </a:cubicBezTo>
                  <a:cubicBezTo>
                    <a:pt x="141387" y="169032"/>
                    <a:pt x="138560" y="165733"/>
                    <a:pt x="132904" y="164790"/>
                  </a:cubicBezTo>
                  <a:cubicBezTo>
                    <a:pt x="121122" y="164319"/>
                    <a:pt x="105569" y="163847"/>
                    <a:pt x="86247" y="163376"/>
                  </a:cubicBezTo>
                  <a:close/>
                  <a:moveTo>
                    <a:pt x="22092" y="149768"/>
                  </a:moveTo>
                  <a:cubicBezTo>
                    <a:pt x="24802" y="147765"/>
                    <a:pt x="28985" y="147824"/>
                    <a:pt x="34640" y="149944"/>
                  </a:cubicBezTo>
                  <a:cubicBezTo>
                    <a:pt x="39825" y="152772"/>
                    <a:pt x="53963" y="154422"/>
                    <a:pt x="77056" y="154893"/>
                  </a:cubicBezTo>
                  <a:cubicBezTo>
                    <a:pt x="101092" y="155364"/>
                    <a:pt x="122536" y="154657"/>
                    <a:pt x="141387" y="152772"/>
                  </a:cubicBezTo>
                  <a:cubicBezTo>
                    <a:pt x="151284" y="151712"/>
                    <a:pt x="156940" y="153965"/>
                    <a:pt x="158354" y="159532"/>
                  </a:cubicBezTo>
                  <a:cubicBezTo>
                    <a:pt x="158825" y="161388"/>
                    <a:pt x="158825" y="163612"/>
                    <a:pt x="158354" y="166204"/>
                  </a:cubicBezTo>
                  <a:cubicBezTo>
                    <a:pt x="155055" y="184584"/>
                    <a:pt x="154583" y="208149"/>
                    <a:pt x="156940" y="236897"/>
                  </a:cubicBezTo>
                  <a:cubicBezTo>
                    <a:pt x="157882" y="248679"/>
                    <a:pt x="152698" y="253628"/>
                    <a:pt x="141387" y="251743"/>
                  </a:cubicBezTo>
                  <a:cubicBezTo>
                    <a:pt x="131962" y="248915"/>
                    <a:pt x="114288" y="247501"/>
                    <a:pt x="88367" y="247501"/>
                  </a:cubicBezTo>
                  <a:cubicBezTo>
                    <a:pt x="63389" y="247501"/>
                    <a:pt x="45716" y="248915"/>
                    <a:pt x="35347" y="251743"/>
                  </a:cubicBezTo>
                  <a:cubicBezTo>
                    <a:pt x="24508" y="255042"/>
                    <a:pt x="19324" y="250800"/>
                    <a:pt x="19795" y="239018"/>
                  </a:cubicBezTo>
                  <a:cubicBezTo>
                    <a:pt x="22151" y="214982"/>
                    <a:pt x="21680" y="189297"/>
                    <a:pt x="18381" y="161962"/>
                  </a:cubicBezTo>
                  <a:cubicBezTo>
                    <a:pt x="18146" y="155835"/>
                    <a:pt x="19383" y="151771"/>
                    <a:pt x="22092" y="149768"/>
                  </a:cubicBezTo>
                  <a:close/>
                  <a:moveTo>
                    <a:pt x="310270" y="149237"/>
                  </a:moveTo>
                  <a:cubicBezTo>
                    <a:pt x="313098" y="148295"/>
                    <a:pt x="316397" y="149709"/>
                    <a:pt x="320167" y="153479"/>
                  </a:cubicBezTo>
                  <a:cubicBezTo>
                    <a:pt x="326294" y="160548"/>
                    <a:pt x="326530" y="167618"/>
                    <a:pt x="320874" y="174687"/>
                  </a:cubicBezTo>
                  <a:cubicBezTo>
                    <a:pt x="315219" y="180342"/>
                    <a:pt x="305322" y="188826"/>
                    <a:pt x="291183" y="200137"/>
                  </a:cubicBezTo>
                  <a:cubicBezTo>
                    <a:pt x="299666" y="205321"/>
                    <a:pt x="306736" y="208620"/>
                    <a:pt x="312391" y="210034"/>
                  </a:cubicBezTo>
                  <a:cubicBezTo>
                    <a:pt x="324645" y="201079"/>
                    <a:pt x="332657" y="188826"/>
                    <a:pt x="336427" y="173273"/>
                  </a:cubicBezTo>
                  <a:cubicBezTo>
                    <a:pt x="338783" y="161962"/>
                    <a:pt x="343261" y="158899"/>
                    <a:pt x="349859" y="164083"/>
                  </a:cubicBezTo>
                  <a:cubicBezTo>
                    <a:pt x="358342" y="169267"/>
                    <a:pt x="358577" y="177043"/>
                    <a:pt x="350566" y="187412"/>
                  </a:cubicBezTo>
                  <a:cubicBezTo>
                    <a:pt x="344439" y="196838"/>
                    <a:pt x="333128" y="205321"/>
                    <a:pt x="316633" y="212861"/>
                  </a:cubicBezTo>
                  <a:cubicBezTo>
                    <a:pt x="341140" y="222759"/>
                    <a:pt x="363290" y="225586"/>
                    <a:pt x="383084" y="221345"/>
                  </a:cubicBezTo>
                  <a:cubicBezTo>
                    <a:pt x="386855" y="220402"/>
                    <a:pt x="389211" y="220402"/>
                    <a:pt x="390154" y="221345"/>
                  </a:cubicBezTo>
                  <a:cubicBezTo>
                    <a:pt x="390625" y="222287"/>
                    <a:pt x="389918" y="224408"/>
                    <a:pt x="388033" y="227707"/>
                  </a:cubicBezTo>
                  <a:cubicBezTo>
                    <a:pt x="374366" y="256927"/>
                    <a:pt x="354336" y="261876"/>
                    <a:pt x="327944" y="242553"/>
                  </a:cubicBezTo>
                  <a:cubicBezTo>
                    <a:pt x="311449" y="231242"/>
                    <a:pt x="295425" y="219931"/>
                    <a:pt x="279872" y="208620"/>
                  </a:cubicBezTo>
                  <a:cubicBezTo>
                    <a:pt x="269975" y="201079"/>
                    <a:pt x="263848" y="198487"/>
                    <a:pt x="261492" y="200844"/>
                  </a:cubicBezTo>
                  <a:cubicBezTo>
                    <a:pt x="259607" y="201315"/>
                    <a:pt x="258193" y="201315"/>
                    <a:pt x="257250" y="200844"/>
                  </a:cubicBezTo>
                  <a:cubicBezTo>
                    <a:pt x="256779" y="199901"/>
                    <a:pt x="257015" y="198487"/>
                    <a:pt x="257957" y="196602"/>
                  </a:cubicBezTo>
                  <a:cubicBezTo>
                    <a:pt x="259371" y="193303"/>
                    <a:pt x="259135" y="189297"/>
                    <a:pt x="257250" y="184584"/>
                  </a:cubicBezTo>
                  <a:cubicBezTo>
                    <a:pt x="256308" y="181285"/>
                    <a:pt x="257957" y="178929"/>
                    <a:pt x="262199" y="177515"/>
                  </a:cubicBezTo>
                  <a:cubicBezTo>
                    <a:pt x="265498" y="177043"/>
                    <a:pt x="268090" y="178457"/>
                    <a:pt x="269975" y="181756"/>
                  </a:cubicBezTo>
                  <a:cubicBezTo>
                    <a:pt x="273745" y="187883"/>
                    <a:pt x="279401" y="193067"/>
                    <a:pt x="286942" y="197309"/>
                  </a:cubicBezTo>
                  <a:cubicBezTo>
                    <a:pt x="295425" y="190240"/>
                    <a:pt x="301080" y="177515"/>
                    <a:pt x="303908" y="159134"/>
                  </a:cubicBezTo>
                  <a:cubicBezTo>
                    <a:pt x="304851" y="153950"/>
                    <a:pt x="306971" y="150651"/>
                    <a:pt x="310270" y="149237"/>
                  </a:cubicBezTo>
                  <a:close/>
                  <a:moveTo>
                    <a:pt x="326176" y="66098"/>
                  </a:moveTo>
                  <a:cubicBezTo>
                    <a:pt x="322171" y="65391"/>
                    <a:pt x="315690" y="65745"/>
                    <a:pt x="306736" y="67159"/>
                  </a:cubicBezTo>
                  <a:cubicBezTo>
                    <a:pt x="300138" y="67630"/>
                    <a:pt x="297310" y="70458"/>
                    <a:pt x="298252" y="75642"/>
                  </a:cubicBezTo>
                  <a:cubicBezTo>
                    <a:pt x="298252" y="80355"/>
                    <a:pt x="300138" y="82711"/>
                    <a:pt x="303908" y="82711"/>
                  </a:cubicBezTo>
                  <a:cubicBezTo>
                    <a:pt x="318047" y="82711"/>
                    <a:pt x="326530" y="82240"/>
                    <a:pt x="329358" y="81297"/>
                  </a:cubicBezTo>
                  <a:cubicBezTo>
                    <a:pt x="330300" y="81297"/>
                    <a:pt x="330771" y="77998"/>
                    <a:pt x="330771" y="71400"/>
                  </a:cubicBezTo>
                  <a:cubicBezTo>
                    <a:pt x="331714" y="68573"/>
                    <a:pt x="330182" y="66805"/>
                    <a:pt x="326176" y="66098"/>
                  </a:cubicBezTo>
                  <a:close/>
                  <a:moveTo>
                    <a:pt x="333599" y="55848"/>
                  </a:moveTo>
                  <a:cubicBezTo>
                    <a:pt x="342554" y="53491"/>
                    <a:pt x="346795" y="56319"/>
                    <a:pt x="346324" y="64331"/>
                  </a:cubicBezTo>
                  <a:cubicBezTo>
                    <a:pt x="344910" y="70458"/>
                    <a:pt x="344910" y="77056"/>
                    <a:pt x="346324" y="84125"/>
                  </a:cubicBezTo>
                  <a:cubicBezTo>
                    <a:pt x="347267" y="93080"/>
                    <a:pt x="343261" y="96614"/>
                    <a:pt x="334306" y="94729"/>
                  </a:cubicBezTo>
                  <a:cubicBezTo>
                    <a:pt x="323938" y="91901"/>
                    <a:pt x="311920" y="92137"/>
                    <a:pt x="298252" y="95436"/>
                  </a:cubicBezTo>
                  <a:cubicBezTo>
                    <a:pt x="289298" y="98264"/>
                    <a:pt x="284585" y="95907"/>
                    <a:pt x="284114" y="88367"/>
                  </a:cubicBezTo>
                  <a:cubicBezTo>
                    <a:pt x="284585" y="81297"/>
                    <a:pt x="283642" y="73992"/>
                    <a:pt x="281286" y="66452"/>
                  </a:cubicBezTo>
                  <a:cubicBezTo>
                    <a:pt x="281286" y="56083"/>
                    <a:pt x="286706" y="52784"/>
                    <a:pt x="297546" y="56555"/>
                  </a:cubicBezTo>
                  <a:cubicBezTo>
                    <a:pt x="298488" y="57026"/>
                    <a:pt x="300138" y="57262"/>
                    <a:pt x="302494" y="57262"/>
                  </a:cubicBezTo>
                  <a:cubicBezTo>
                    <a:pt x="314276" y="55376"/>
                    <a:pt x="322524" y="55141"/>
                    <a:pt x="327237" y="56555"/>
                  </a:cubicBezTo>
                  <a:cubicBezTo>
                    <a:pt x="330064" y="57497"/>
                    <a:pt x="332185" y="57262"/>
                    <a:pt x="333599" y="55848"/>
                  </a:cubicBezTo>
                  <a:close/>
                  <a:moveTo>
                    <a:pt x="43124" y="36761"/>
                  </a:moveTo>
                  <a:cubicBezTo>
                    <a:pt x="36526" y="36761"/>
                    <a:pt x="33227" y="38881"/>
                    <a:pt x="33227" y="43123"/>
                  </a:cubicBezTo>
                  <a:cubicBezTo>
                    <a:pt x="33227" y="45951"/>
                    <a:pt x="33227" y="50428"/>
                    <a:pt x="33227" y="56555"/>
                  </a:cubicBezTo>
                  <a:cubicBezTo>
                    <a:pt x="33227" y="58911"/>
                    <a:pt x="35112" y="60089"/>
                    <a:pt x="38882" y="60089"/>
                  </a:cubicBezTo>
                  <a:cubicBezTo>
                    <a:pt x="53021" y="60089"/>
                    <a:pt x="63860" y="59382"/>
                    <a:pt x="71401" y="57969"/>
                  </a:cubicBezTo>
                  <a:cubicBezTo>
                    <a:pt x="74229" y="57969"/>
                    <a:pt x="75643" y="56319"/>
                    <a:pt x="75643" y="53020"/>
                  </a:cubicBezTo>
                  <a:cubicBezTo>
                    <a:pt x="75643" y="49250"/>
                    <a:pt x="75643" y="45715"/>
                    <a:pt x="75643" y="42416"/>
                  </a:cubicBezTo>
                  <a:cubicBezTo>
                    <a:pt x="75643" y="38646"/>
                    <a:pt x="73757" y="36761"/>
                    <a:pt x="69987" y="36761"/>
                  </a:cubicBezTo>
                  <a:cubicBezTo>
                    <a:pt x="60561" y="36761"/>
                    <a:pt x="51607" y="36761"/>
                    <a:pt x="43124" y="36761"/>
                  </a:cubicBezTo>
                  <a:close/>
                  <a:moveTo>
                    <a:pt x="299666" y="34640"/>
                  </a:moveTo>
                  <a:cubicBezTo>
                    <a:pt x="314276" y="34640"/>
                    <a:pt x="328886" y="34640"/>
                    <a:pt x="343496" y="34640"/>
                  </a:cubicBezTo>
                  <a:cubicBezTo>
                    <a:pt x="347267" y="34640"/>
                    <a:pt x="349623" y="36054"/>
                    <a:pt x="350566" y="38881"/>
                  </a:cubicBezTo>
                  <a:cubicBezTo>
                    <a:pt x="351508" y="41709"/>
                    <a:pt x="350094" y="43123"/>
                    <a:pt x="346324" y="43123"/>
                  </a:cubicBezTo>
                  <a:cubicBezTo>
                    <a:pt x="325587" y="42652"/>
                    <a:pt x="306264" y="43594"/>
                    <a:pt x="288355" y="45951"/>
                  </a:cubicBezTo>
                  <a:cubicBezTo>
                    <a:pt x="285528" y="46422"/>
                    <a:pt x="283407" y="45715"/>
                    <a:pt x="281993" y="43830"/>
                  </a:cubicBezTo>
                  <a:cubicBezTo>
                    <a:pt x="280579" y="41473"/>
                    <a:pt x="280815" y="39117"/>
                    <a:pt x="282700" y="36761"/>
                  </a:cubicBezTo>
                  <a:cubicBezTo>
                    <a:pt x="287884" y="32990"/>
                    <a:pt x="293540" y="32283"/>
                    <a:pt x="299666" y="34640"/>
                  </a:cubicBezTo>
                  <a:close/>
                  <a:moveTo>
                    <a:pt x="118059" y="34640"/>
                  </a:moveTo>
                  <a:cubicBezTo>
                    <a:pt x="110989" y="35111"/>
                    <a:pt x="105334" y="35347"/>
                    <a:pt x="101092" y="35347"/>
                  </a:cubicBezTo>
                  <a:cubicBezTo>
                    <a:pt x="95437" y="34875"/>
                    <a:pt x="93080" y="36761"/>
                    <a:pt x="94023" y="41002"/>
                  </a:cubicBezTo>
                  <a:cubicBezTo>
                    <a:pt x="94023" y="43359"/>
                    <a:pt x="94023" y="47365"/>
                    <a:pt x="94023" y="53020"/>
                  </a:cubicBezTo>
                  <a:cubicBezTo>
                    <a:pt x="93552" y="55376"/>
                    <a:pt x="95201" y="56790"/>
                    <a:pt x="98971" y="57262"/>
                  </a:cubicBezTo>
                  <a:cubicBezTo>
                    <a:pt x="107926" y="58676"/>
                    <a:pt x="117587" y="59382"/>
                    <a:pt x="127956" y="59382"/>
                  </a:cubicBezTo>
                  <a:cubicBezTo>
                    <a:pt x="134082" y="59854"/>
                    <a:pt x="137381" y="57262"/>
                    <a:pt x="137853" y="51606"/>
                  </a:cubicBezTo>
                  <a:cubicBezTo>
                    <a:pt x="137853" y="47365"/>
                    <a:pt x="137853" y="43359"/>
                    <a:pt x="137853" y="39588"/>
                  </a:cubicBezTo>
                  <a:cubicBezTo>
                    <a:pt x="137381" y="35818"/>
                    <a:pt x="134082" y="34168"/>
                    <a:pt x="127956" y="34640"/>
                  </a:cubicBezTo>
                  <a:cubicBezTo>
                    <a:pt x="126070" y="34640"/>
                    <a:pt x="122771" y="34640"/>
                    <a:pt x="118059" y="34640"/>
                  </a:cubicBezTo>
                  <a:close/>
                  <a:moveTo>
                    <a:pt x="264320" y="9190"/>
                  </a:moveTo>
                  <a:cubicBezTo>
                    <a:pt x="268090" y="11547"/>
                    <a:pt x="270918" y="12489"/>
                    <a:pt x="272803" y="12018"/>
                  </a:cubicBezTo>
                  <a:cubicBezTo>
                    <a:pt x="296367" y="10133"/>
                    <a:pt x="323702" y="10133"/>
                    <a:pt x="354807" y="12018"/>
                  </a:cubicBezTo>
                  <a:cubicBezTo>
                    <a:pt x="358106" y="12018"/>
                    <a:pt x="360463" y="11547"/>
                    <a:pt x="361876" y="10604"/>
                  </a:cubicBezTo>
                  <a:cubicBezTo>
                    <a:pt x="371302" y="7776"/>
                    <a:pt x="376015" y="11547"/>
                    <a:pt x="376015" y="21915"/>
                  </a:cubicBezTo>
                  <a:cubicBezTo>
                    <a:pt x="373659" y="40767"/>
                    <a:pt x="374601" y="66216"/>
                    <a:pt x="378843" y="98264"/>
                  </a:cubicBezTo>
                  <a:cubicBezTo>
                    <a:pt x="380257" y="106276"/>
                    <a:pt x="377193" y="110989"/>
                    <a:pt x="369653" y="112402"/>
                  </a:cubicBezTo>
                  <a:cubicBezTo>
                    <a:pt x="363055" y="113345"/>
                    <a:pt x="359520" y="111460"/>
                    <a:pt x="359049" y="106747"/>
                  </a:cubicBezTo>
                  <a:cubicBezTo>
                    <a:pt x="359049" y="78941"/>
                    <a:pt x="359049" y="61268"/>
                    <a:pt x="359049" y="53727"/>
                  </a:cubicBezTo>
                  <a:cubicBezTo>
                    <a:pt x="358577" y="43359"/>
                    <a:pt x="358106" y="34640"/>
                    <a:pt x="357635" y="27570"/>
                  </a:cubicBezTo>
                  <a:cubicBezTo>
                    <a:pt x="357164" y="25214"/>
                    <a:pt x="355278" y="23800"/>
                    <a:pt x="351979" y="23329"/>
                  </a:cubicBezTo>
                  <a:cubicBezTo>
                    <a:pt x="332657" y="23329"/>
                    <a:pt x="320167" y="23329"/>
                    <a:pt x="314512" y="23329"/>
                  </a:cubicBezTo>
                  <a:cubicBezTo>
                    <a:pt x="307443" y="23800"/>
                    <a:pt x="297781" y="24271"/>
                    <a:pt x="285528" y="24743"/>
                  </a:cubicBezTo>
                  <a:cubicBezTo>
                    <a:pt x="274217" y="25214"/>
                    <a:pt x="269033" y="28513"/>
                    <a:pt x="269975" y="34640"/>
                  </a:cubicBezTo>
                  <a:cubicBezTo>
                    <a:pt x="270446" y="54905"/>
                    <a:pt x="270211" y="68101"/>
                    <a:pt x="269268" y="74228"/>
                  </a:cubicBezTo>
                  <a:cubicBezTo>
                    <a:pt x="268797" y="81297"/>
                    <a:pt x="266912" y="87660"/>
                    <a:pt x="263613" y="93315"/>
                  </a:cubicBezTo>
                  <a:cubicBezTo>
                    <a:pt x="252302" y="110282"/>
                    <a:pt x="239813" y="112402"/>
                    <a:pt x="226145" y="99678"/>
                  </a:cubicBezTo>
                  <a:cubicBezTo>
                    <a:pt x="224731" y="97792"/>
                    <a:pt x="224260" y="96379"/>
                    <a:pt x="224731" y="95436"/>
                  </a:cubicBezTo>
                  <a:cubicBezTo>
                    <a:pt x="225203" y="94022"/>
                    <a:pt x="226617" y="93315"/>
                    <a:pt x="228973" y="93315"/>
                  </a:cubicBezTo>
                  <a:cubicBezTo>
                    <a:pt x="246411" y="89545"/>
                    <a:pt x="255365" y="77056"/>
                    <a:pt x="255836" y="55848"/>
                  </a:cubicBezTo>
                  <a:cubicBezTo>
                    <a:pt x="255836" y="44537"/>
                    <a:pt x="255601" y="37703"/>
                    <a:pt x="255130" y="35347"/>
                  </a:cubicBezTo>
                  <a:cubicBezTo>
                    <a:pt x="255130" y="32048"/>
                    <a:pt x="254187" y="28277"/>
                    <a:pt x="252302" y="24036"/>
                  </a:cubicBezTo>
                  <a:cubicBezTo>
                    <a:pt x="250417" y="11311"/>
                    <a:pt x="254423" y="6362"/>
                    <a:pt x="264320" y="9190"/>
                  </a:cubicBezTo>
                  <a:close/>
                  <a:moveTo>
                    <a:pt x="82712" y="0"/>
                  </a:moveTo>
                  <a:cubicBezTo>
                    <a:pt x="89781" y="471"/>
                    <a:pt x="93552" y="3770"/>
                    <a:pt x="94023" y="9897"/>
                  </a:cubicBezTo>
                  <a:cubicBezTo>
                    <a:pt x="94023" y="13196"/>
                    <a:pt x="94023" y="16495"/>
                    <a:pt x="94023" y="19794"/>
                  </a:cubicBezTo>
                  <a:cubicBezTo>
                    <a:pt x="94023" y="24036"/>
                    <a:pt x="95908" y="25921"/>
                    <a:pt x="99678" y="25450"/>
                  </a:cubicBezTo>
                  <a:cubicBezTo>
                    <a:pt x="120415" y="25921"/>
                    <a:pt x="134082" y="24507"/>
                    <a:pt x="140680" y="21208"/>
                  </a:cubicBezTo>
                  <a:cubicBezTo>
                    <a:pt x="148692" y="20737"/>
                    <a:pt x="153405" y="24507"/>
                    <a:pt x="154819" y="32519"/>
                  </a:cubicBezTo>
                  <a:cubicBezTo>
                    <a:pt x="154819" y="36761"/>
                    <a:pt x="154583" y="43359"/>
                    <a:pt x="154112" y="52313"/>
                  </a:cubicBezTo>
                  <a:cubicBezTo>
                    <a:pt x="153641" y="60325"/>
                    <a:pt x="153405" y="65980"/>
                    <a:pt x="153405" y="69280"/>
                  </a:cubicBezTo>
                  <a:cubicBezTo>
                    <a:pt x="152463" y="77763"/>
                    <a:pt x="147278" y="80119"/>
                    <a:pt x="137853" y="76349"/>
                  </a:cubicBezTo>
                  <a:cubicBezTo>
                    <a:pt x="130312" y="72579"/>
                    <a:pt x="119944" y="70458"/>
                    <a:pt x="106748" y="69986"/>
                  </a:cubicBezTo>
                  <a:cubicBezTo>
                    <a:pt x="97322" y="69986"/>
                    <a:pt x="93080" y="71872"/>
                    <a:pt x="94023" y="75642"/>
                  </a:cubicBezTo>
                  <a:cubicBezTo>
                    <a:pt x="94023" y="76584"/>
                    <a:pt x="94023" y="78941"/>
                    <a:pt x="94023" y="82711"/>
                  </a:cubicBezTo>
                  <a:cubicBezTo>
                    <a:pt x="94494" y="91666"/>
                    <a:pt x="94730" y="97792"/>
                    <a:pt x="94730" y="101092"/>
                  </a:cubicBezTo>
                  <a:cubicBezTo>
                    <a:pt x="94730" y="108632"/>
                    <a:pt x="90959" y="112874"/>
                    <a:pt x="83419" y="113816"/>
                  </a:cubicBezTo>
                  <a:cubicBezTo>
                    <a:pt x="78235" y="114288"/>
                    <a:pt x="75407" y="112402"/>
                    <a:pt x="74936" y="108161"/>
                  </a:cubicBezTo>
                  <a:cubicBezTo>
                    <a:pt x="75407" y="100620"/>
                    <a:pt x="75643" y="89781"/>
                    <a:pt x="75643" y="75642"/>
                  </a:cubicBezTo>
                  <a:cubicBezTo>
                    <a:pt x="76114" y="69986"/>
                    <a:pt x="69044" y="68573"/>
                    <a:pt x="54435" y="71400"/>
                  </a:cubicBezTo>
                  <a:cubicBezTo>
                    <a:pt x="47365" y="72814"/>
                    <a:pt x="40767" y="74935"/>
                    <a:pt x="34640" y="77763"/>
                  </a:cubicBezTo>
                  <a:cubicBezTo>
                    <a:pt x="24272" y="82947"/>
                    <a:pt x="19088" y="81533"/>
                    <a:pt x="19088" y="73521"/>
                  </a:cubicBezTo>
                  <a:cubicBezTo>
                    <a:pt x="19088" y="71636"/>
                    <a:pt x="18852" y="68573"/>
                    <a:pt x="18381" y="64331"/>
                  </a:cubicBezTo>
                  <a:cubicBezTo>
                    <a:pt x="17910" y="47836"/>
                    <a:pt x="17203" y="36761"/>
                    <a:pt x="16260" y="31105"/>
                  </a:cubicBezTo>
                  <a:cubicBezTo>
                    <a:pt x="15789" y="23564"/>
                    <a:pt x="19795" y="21208"/>
                    <a:pt x="28278" y="24036"/>
                  </a:cubicBezTo>
                  <a:cubicBezTo>
                    <a:pt x="41003" y="27335"/>
                    <a:pt x="54906" y="27806"/>
                    <a:pt x="69987" y="25450"/>
                  </a:cubicBezTo>
                  <a:cubicBezTo>
                    <a:pt x="72815" y="25450"/>
                    <a:pt x="74229" y="23564"/>
                    <a:pt x="74229" y="19794"/>
                  </a:cubicBezTo>
                  <a:cubicBezTo>
                    <a:pt x="74229" y="15553"/>
                    <a:pt x="74229" y="10840"/>
                    <a:pt x="74229" y="5655"/>
                  </a:cubicBezTo>
                  <a:cubicBezTo>
                    <a:pt x="74700" y="1885"/>
                    <a:pt x="77528" y="0"/>
                    <a:pt x="827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-30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隶书简体" panose="03000509000000000000" pitchFamily="65" charset="-122"/>
                <a:ea typeface="方正隶书简体" panose="03000509000000000000" pitchFamily="65" charset="-122"/>
                <a:cs typeface="+mn-cs"/>
              </a:endParaRPr>
            </a:p>
          </p:txBody>
        </p:sp>
        <p:sp>
          <p:nvSpPr>
            <p:cNvPr id="7186" name="Freeform 29"/>
            <p:cNvSpPr/>
            <p:nvPr/>
          </p:nvSpPr>
          <p:spPr>
            <a:xfrm>
              <a:off x="-3904912" y="1482687"/>
              <a:ext cx="979908" cy="875642"/>
            </a:xfrm>
            <a:custGeom>
              <a:avLst/>
              <a:gdLst/>
              <a:ahLst/>
              <a:cxnLst>
                <a:cxn ang="0">
                  <a:pos x="418546" y="7818"/>
                </a:cxn>
                <a:cxn ang="0">
                  <a:pos x="653098" y="556137"/>
                </a:cxn>
                <a:cxn ang="0">
                  <a:pos x="379454" y="281456"/>
                </a:cxn>
                <a:cxn ang="0">
                  <a:pos x="483699" y="176692"/>
                </a:cxn>
                <a:cxn ang="0">
                  <a:pos x="418546" y="112061"/>
                </a:cxn>
                <a:cxn ang="0">
                  <a:pos x="286154" y="139165"/>
                </a:cxn>
                <a:cxn ang="0">
                  <a:pos x="78184" y="347130"/>
                </a:cxn>
                <a:cxn ang="0">
                  <a:pos x="195982" y="463882"/>
                </a:cxn>
                <a:cxn ang="0">
                  <a:pos x="274687" y="386221"/>
                </a:cxn>
                <a:cxn ang="0">
                  <a:pos x="548331" y="659859"/>
                </a:cxn>
                <a:cxn ang="0">
                  <a:pos x="91736" y="568125"/>
                </a:cxn>
                <a:cxn ang="0">
                  <a:pos x="25540" y="634319"/>
                </a:cxn>
                <a:cxn ang="0">
                  <a:pos x="82875" y="707289"/>
                </a:cxn>
                <a:cxn ang="0">
                  <a:pos x="75057" y="714586"/>
                </a:cxn>
                <a:cxn ang="0">
                  <a:pos x="63590" y="712502"/>
                </a:cxn>
                <a:cxn ang="0">
                  <a:pos x="0" y="778696"/>
                </a:cxn>
                <a:cxn ang="0">
                  <a:pos x="64111" y="842284"/>
                </a:cxn>
                <a:cxn ang="0">
                  <a:pos x="129786" y="778175"/>
                </a:cxn>
                <a:cxn ang="0">
                  <a:pos x="127701" y="766187"/>
                </a:cxn>
                <a:cxn ang="0">
                  <a:pos x="138125" y="756284"/>
                </a:cxn>
                <a:cxn ang="0">
                  <a:pos x="654141" y="764623"/>
                </a:cxn>
                <a:cxn ang="0">
                  <a:pos x="730761" y="841763"/>
                </a:cxn>
                <a:cxn ang="0">
                  <a:pos x="835528" y="738041"/>
                </a:cxn>
                <a:cxn ang="0">
                  <a:pos x="758386" y="660380"/>
                </a:cxn>
                <a:cxn ang="0">
                  <a:pos x="418546" y="7818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blipFill rotWithShape="1">
              <a:blip r:embed="rId12" cstate="print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425385" y="927100"/>
            <a:ext cx="94602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3192464"/>
            <a:ext cx="12190413" cy="3665537"/>
          </a:xfrm>
          <a:prstGeom prst="rect">
            <a:avLst/>
          </a:prstGeom>
          <a:gradFill flip="none" rotWithShape="1">
            <a:gsLst>
              <a:gs pos="1000">
                <a:srgbClr val="FFFAF9">
                  <a:alpha val="0"/>
                </a:srgbClr>
              </a:gs>
              <a:gs pos="63000">
                <a:schemeClr val="accent2">
                  <a:alpha val="89000"/>
                  <a:lumMod val="13000"/>
                  <a:lumOff val="8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591300"/>
            <a:ext cx="12190413" cy="266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199" name="组合 45"/>
          <p:cNvGrpSpPr/>
          <p:nvPr/>
        </p:nvGrpSpPr>
        <p:grpSpPr>
          <a:xfrm>
            <a:off x="232803" y="238125"/>
            <a:ext cx="1906869" cy="693738"/>
            <a:chOff x="-8663956" y="1237132"/>
            <a:chExt cx="6348719" cy="2307093"/>
          </a:xfrm>
        </p:grpSpPr>
        <p:grpSp>
          <p:nvGrpSpPr>
            <p:cNvPr id="11" name="PA_组合 52"/>
            <p:cNvGrpSpPr/>
            <p:nvPr>
              <p:custDataLst>
                <p:tags r:id="rId3"/>
              </p:custDataLst>
            </p:nvPr>
          </p:nvGrpSpPr>
          <p:grpSpPr>
            <a:xfrm>
              <a:off x="-3239919" y="2289623"/>
              <a:ext cx="682555" cy="252505"/>
              <a:chOff x="3378772" y="3087132"/>
              <a:chExt cx="2435711" cy="954266"/>
            </a:xfrm>
            <a:solidFill>
              <a:srgbClr val="C00000"/>
            </a:solidFill>
            <a:effectLst/>
          </p:grpSpPr>
          <p:sp>
            <p:nvSpPr>
              <p:cNvPr id="20" name="Freeform 24"/>
              <p:cNvSpPr/>
              <p:nvPr/>
            </p:nvSpPr>
            <p:spPr bwMode="auto">
              <a:xfrm rot="625348">
                <a:off x="3378772" y="3087132"/>
                <a:ext cx="1625601" cy="920749"/>
              </a:xfrm>
              <a:custGeom>
                <a:avLst/>
                <a:gdLst>
                  <a:gd name="T0" fmla="*/ 744 w 1024"/>
                  <a:gd name="T1" fmla="*/ 188 h 580"/>
                  <a:gd name="T2" fmla="*/ 744 w 1024"/>
                  <a:gd name="T3" fmla="*/ 236 h 580"/>
                  <a:gd name="T4" fmla="*/ 710 w 1024"/>
                  <a:gd name="T5" fmla="*/ 280 h 580"/>
                  <a:gd name="T6" fmla="*/ 614 w 1024"/>
                  <a:gd name="T7" fmla="*/ 324 h 580"/>
                  <a:gd name="T8" fmla="*/ 508 w 1024"/>
                  <a:gd name="T9" fmla="*/ 348 h 580"/>
                  <a:gd name="T10" fmla="*/ 428 w 1024"/>
                  <a:gd name="T11" fmla="*/ 340 h 580"/>
                  <a:gd name="T12" fmla="*/ 378 w 1024"/>
                  <a:gd name="T13" fmla="*/ 316 h 580"/>
                  <a:gd name="T14" fmla="*/ 342 w 1024"/>
                  <a:gd name="T15" fmla="*/ 268 h 580"/>
                  <a:gd name="T16" fmla="*/ 346 w 1024"/>
                  <a:gd name="T17" fmla="*/ 222 h 580"/>
                  <a:gd name="T18" fmla="*/ 390 w 1024"/>
                  <a:gd name="T19" fmla="*/ 170 h 580"/>
                  <a:gd name="T20" fmla="*/ 414 w 1024"/>
                  <a:gd name="T21" fmla="*/ 122 h 580"/>
                  <a:gd name="T22" fmla="*/ 442 w 1024"/>
                  <a:gd name="T23" fmla="*/ 60 h 580"/>
                  <a:gd name="T24" fmla="*/ 488 w 1024"/>
                  <a:gd name="T25" fmla="*/ 24 h 580"/>
                  <a:gd name="T26" fmla="*/ 564 w 1024"/>
                  <a:gd name="T27" fmla="*/ 12 h 580"/>
                  <a:gd name="T28" fmla="*/ 656 w 1024"/>
                  <a:gd name="T29" fmla="*/ 30 h 580"/>
                  <a:gd name="T30" fmla="*/ 752 w 1024"/>
                  <a:gd name="T31" fmla="*/ 30 h 580"/>
                  <a:gd name="T32" fmla="*/ 846 w 1024"/>
                  <a:gd name="T33" fmla="*/ 0 h 580"/>
                  <a:gd name="T34" fmla="*/ 906 w 1024"/>
                  <a:gd name="T35" fmla="*/ 10 h 580"/>
                  <a:gd name="T36" fmla="*/ 940 w 1024"/>
                  <a:gd name="T37" fmla="*/ 34 h 580"/>
                  <a:gd name="T38" fmla="*/ 980 w 1024"/>
                  <a:gd name="T39" fmla="*/ 104 h 580"/>
                  <a:gd name="T40" fmla="*/ 978 w 1024"/>
                  <a:gd name="T41" fmla="*/ 142 h 580"/>
                  <a:gd name="T42" fmla="*/ 1006 w 1024"/>
                  <a:gd name="T43" fmla="*/ 178 h 580"/>
                  <a:gd name="T44" fmla="*/ 1024 w 1024"/>
                  <a:gd name="T45" fmla="*/ 232 h 580"/>
                  <a:gd name="T46" fmla="*/ 1004 w 1024"/>
                  <a:gd name="T47" fmla="*/ 308 h 580"/>
                  <a:gd name="T48" fmla="*/ 930 w 1024"/>
                  <a:gd name="T49" fmla="*/ 394 h 580"/>
                  <a:gd name="T50" fmla="*/ 798 w 1024"/>
                  <a:gd name="T51" fmla="*/ 492 h 580"/>
                  <a:gd name="T52" fmla="*/ 698 w 1024"/>
                  <a:gd name="T53" fmla="*/ 522 h 580"/>
                  <a:gd name="T54" fmla="*/ 536 w 1024"/>
                  <a:gd name="T55" fmla="*/ 526 h 580"/>
                  <a:gd name="T56" fmla="*/ 352 w 1024"/>
                  <a:gd name="T57" fmla="*/ 476 h 580"/>
                  <a:gd name="T58" fmla="*/ 260 w 1024"/>
                  <a:gd name="T59" fmla="*/ 448 h 580"/>
                  <a:gd name="T60" fmla="*/ 174 w 1024"/>
                  <a:gd name="T61" fmla="*/ 450 h 580"/>
                  <a:gd name="T62" fmla="*/ 92 w 1024"/>
                  <a:gd name="T63" fmla="*/ 492 h 580"/>
                  <a:gd name="T64" fmla="*/ 0 w 1024"/>
                  <a:gd name="T65" fmla="*/ 580 h 580"/>
                  <a:gd name="T66" fmla="*/ 40 w 1024"/>
                  <a:gd name="T67" fmla="*/ 514 h 580"/>
                  <a:gd name="T68" fmla="*/ 110 w 1024"/>
                  <a:gd name="T69" fmla="*/ 444 h 580"/>
                  <a:gd name="T70" fmla="*/ 168 w 1024"/>
                  <a:gd name="T71" fmla="*/ 412 h 580"/>
                  <a:gd name="T72" fmla="*/ 254 w 1024"/>
                  <a:gd name="T73" fmla="*/ 390 h 580"/>
                  <a:gd name="T74" fmla="*/ 376 w 1024"/>
                  <a:gd name="T75" fmla="*/ 398 h 580"/>
                  <a:gd name="T76" fmla="*/ 498 w 1024"/>
                  <a:gd name="T77" fmla="*/ 434 h 580"/>
                  <a:gd name="T78" fmla="*/ 580 w 1024"/>
                  <a:gd name="T79" fmla="*/ 446 h 580"/>
                  <a:gd name="T80" fmla="*/ 652 w 1024"/>
                  <a:gd name="T81" fmla="*/ 436 h 580"/>
                  <a:gd name="T82" fmla="*/ 772 w 1024"/>
                  <a:gd name="T83" fmla="*/ 370 h 580"/>
                  <a:gd name="T84" fmla="*/ 838 w 1024"/>
                  <a:gd name="T85" fmla="*/ 296 h 580"/>
                  <a:gd name="T86" fmla="*/ 868 w 1024"/>
                  <a:gd name="T87" fmla="*/ 220 h 580"/>
                  <a:gd name="T88" fmla="*/ 866 w 1024"/>
                  <a:gd name="T89" fmla="*/ 154 h 580"/>
                  <a:gd name="T90" fmla="*/ 848 w 1024"/>
                  <a:gd name="T91" fmla="*/ 110 h 580"/>
                  <a:gd name="T92" fmla="*/ 812 w 1024"/>
                  <a:gd name="T93" fmla="*/ 80 h 580"/>
                  <a:gd name="T94" fmla="*/ 756 w 1024"/>
                  <a:gd name="T95" fmla="*/ 78 h 580"/>
                  <a:gd name="T96" fmla="*/ 712 w 1024"/>
                  <a:gd name="T97" fmla="*/ 86 h 580"/>
                  <a:gd name="T98" fmla="*/ 602 w 1024"/>
                  <a:gd name="T99" fmla="*/ 96 h 580"/>
                  <a:gd name="T100" fmla="*/ 556 w 1024"/>
                  <a:gd name="T101" fmla="*/ 128 h 580"/>
                  <a:gd name="T102" fmla="*/ 522 w 1024"/>
                  <a:gd name="T103" fmla="*/ 182 h 580"/>
                  <a:gd name="T104" fmla="*/ 526 w 1024"/>
                  <a:gd name="T105" fmla="*/ 230 h 580"/>
                  <a:gd name="T106" fmla="*/ 552 w 1024"/>
                  <a:gd name="T107" fmla="*/ 264 h 580"/>
                  <a:gd name="T108" fmla="*/ 598 w 1024"/>
                  <a:gd name="T109" fmla="*/ 276 h 580"/>
                  <a:gd name="T110" fmla="*/ 646 w 1024"/>
                  <a:gd name="T111" fmla="*/ 262 h 580"/>
                  <a:gd name="T112" fmla="*/ 706 w 1024"/>
                  <a:gd name="T113" fmla="*/ 222 h 580"/>
                  <a:gd name="T114" fmla="*/ 732 w 1024"/>
                  <a:gd name="T115" fmla="*/ 16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24" h="580">
                    <a:moveTo>
                      <a:pt x="732" y="160"/>
                    </a:moveTo>
                    <a:lnTo>
                      <a:pt x="732" y="160"/>
                    </a:lnTo>
                    <a:lnTo>
                      <a:pt x="740" y="174"/>
                    </a:lnTo>
                    <a:lnTo>
                      <a:pt x="744" y="188"/>
                    </a:lnTo>
                    <a:lnTo>
                      <a:pt x="748" y="206"/>
                    </a:lnTo>
                    <a:lnTo>
                      <a:pt x="750" y="216"/>
                    </a:lnTo>
                    <a:lnTo>
                      <a:pt x="748" y="226"/>
                    </a:lnTo>
                    <a:lnTo>
                      <a:pt x="744" y="236"/>
                    </a:lnTo>
                    <a:lnTo>
                      <a:pt x="740" y="248"/>
                    </a:lnTo>
                    <a:lnTo>
                      <a:pt x="732" y="258"/>
                    </a:lnTo>
                    <a:lnTo>
                      <a:pt x="722" y="270"/>
                    </a:lnTo>
                    <a:lnTo>
                      <a:pt x="710" y="280"/>
                    </a:lnTo>
                    <a:lnTo>
                      <a:pt x="692" y="290"/>
                    </a:lnTo>
                    <a:lnTo>
                      <a:pt x="692" y="290"/>
                    </a:lnTo>
                    <a:lnTo>
                      <a:pt x="654" y="308"/>
                    </a:lnTo>
                    <a:lnTo>
                      <a:pt x="614" y="324"/>
                    </a:lnTo>
                    <a:lnTo>
                      <a:pt x="572" y="338"/>
                    </a:lnTo>
                    <a:lnTo>
                      <a:pt x="550" y="342"/>
                    </a:lnTo>
                    <a:lnTo>
                      <a:pt x="530" y="346"/>
                    </a:lnTo>
                    <a:lnTo>
                      <a:pt x="508" y="348"/>
                    </a:lnTo>
                    <a:lnTo>
                      <a:pt x="488" y="348"/>
                    </a:lnTo>
                    <a:lnTo>
                      <a:pt x="466" y="346"/>
                    </a:lnTo>
                    <a:lnTo>
                      <a:pt x="448" y="344"/>
                    </a:lnTo>
                    <a:lnTo>
                      <a:pt x="428" y="340"/>
                    </a:lnTo>
                    <a:lnTo>
                      <a:pt x="410" y="334"/>
                    </a:lnTo>
                    <a:lnTo>
                      <a:pt x="394" y="326"/>
                    </a:lnTo>
                    <a:lnTo>
                      <a:pt x="378" y="316"/>
                    </a:lnTo>
                    <a:lnTo>
                      <a:pt x="378" y="316"/>
                    </a:lnTo>
                    <a:lnTo>
                      <a:pt x="364" y="304"/>
                    </a:lnTo>
                    <a:lnTo>
                      <a:pt x="354" y="292"/>
                    </a:lnTo>
                    <a:lnTo>
                      <a:pt x="346" y="280"/>
                    </a:lnTo>
                    <a:lnTo>
                      <a:pt x="342" y="268"/>
                    </a:lnTo>
                    <a:lnTo>
                      <a:pt x="340" y="256"/>
                    </a:lnTo>
                    <a:lnTo>
                      <a:pt x="340" y="244"/>
                    </a:lnTo>
                    <a:lnTo>
                      <a:pt x="342" y="232"/>
                    </a:lnTo>
                    <a:lnTo>
                      <a:pt x="346" y="222"/>
                    </a:lnTo>
                    <a:lnTo>
                      <a:pt x="352" y="210"/>
                    </a:lnTo>
                    <a:lnTo>
                      <a:pt x="358" y="200"/>
                    </a:lnTo>
                    <a:lnTo>
                      <a:pt x="374" y="184"/>
                    </a:lnTo>
                    <a:lnTo>
                      <a:pt x="390" y="170"/>
                    </a:lnTo>
                    <a:lnTo>
                      <a:pt x="408" y="160"/>
                    </a:lnTo>
                    <a:lnTo>
                      <a:pt x="408" y="160"/>
                    </a:lnTo>
                    <a:lnTo>
                      <a:pt x="410" y="142"/>
                    </a:lnTo>
                    <a:lnTo>
                      <a:pt x="414" y="122"/>
                    </a:lnTo>
                    <a:lnTo>
                      <a:pt x="422" y="98"/>
                    </a:lnTo>
                    <a:lnTo>
                      <a:pt x="428" y="84"/>
                    </a:lnTo>
                    <a:lnTo>
                      <a:pt x="434" y="72"/>
                    </a:lnTo>
                    <a:lnTo>
                      <a:pt x="442" y="60"/>
                    </a:lnTo>
                    <a:lnTo>
                      <a:pt x="452" y="50"/>
                    </a:lnTo>
                    <a:lnTo>
                      <a:pt x="462" y="40"/>
                    </a:lnTo>
                    <a:lnTo>
                      <a:pt x="474" y="32"/>
                    </a:lnTo>
                    <a:lnTo>
                      <a:pt x="488" y="24"/>
                    </a:lnTo>
                    <a:lnTo>
                      <a:pt x="506" y="20"/>
                    </a:lnTo>
                    <a:lnTo>
                      <a:pt x="506" y="20"/>
                    </a:lnTo>
                    <a:lnTo>
                      <a:pt x="536" y="14"/>
                    </a:lnTo>
                    <a:lnTo>
                      <a:pt x="564" y="12"/>
                    </a:lnTo>
                    <a:lnTo>
                      <a:pt x="588" y="14"/>
                    </a:lnTo>
                    <a:lnTo>
                      <a:pt x="612" y="16"/>
                    </a:lnTo>
                    <a:lnTo>
                      <a:pt x="632" y="22"/>
                    </a:lnTo>
                    <a:lnTo>
                      <a:pt x="656" y="30"/>
                    </a:lnTo>
                    <a:lnTo>
                      <a:pt x="708" y="54"/>
                    </a:lnTo>
                    <a:lnTo>
                      <a:pt x="708" y="54"/>
                    </a:lnTo>
                    <a:lnTo>
                      <a:pt x="730" y="42"/>
                    </a:lnTo>
                    <a:lnTo>
                      <a:pt x="752" y="30"/>
                    </a:lnTo>
                    <a:lnTo>
                      <a:pt x="780" y="18"/>
                    </a:lnTo>
                    <a:lnTo>
                      <a:pt x="812" y="6"/>
                    </a:lnTo>
                    <a:lnTo>
                      <a:pt x="828" y="4"/>
                    </a:lnTo>
                    <a:lnTo>
                      <a:pt x="846" y="0"/>
                    </a:lnTo>
                    <a:lnTo>
                      <a:pt x="862" y="0"/>
                    </a:lnTo>
                    <a:lnTo>
                      <a:pt x="878" y="0"/>
                    </a:lnTo>
                    <a:lnTo>
                      <a:pt x="892" y="4"/>
                    </a:lnTo>
                    <a:lnTo>
                      <a:pt x="906" y="10"/>
                    </a:lnTo>
                    <a:lnTo>
                      <a:pt x="906" y="10"/>
                    </a:lnTo>
                    <a:lnTo>
                      <a:pt x="918" y="18"/>
                    </a:lnTo>
                    <a:lnTo>
                      <a:pt x="930" y="26"/>
                    </a:lnTo>
                    <a:lnTo>
                      <a:pt x="940" y="34"/>
                    </a:lnTo>
                    <a:lnTo>
                      <a:pt x="950" y="44"/>
                    </a:lnTo>
                    <a:lnTo>
                      <a:pt x="964" y="64"/>
                    </a:lnTo>
                    <a:lnTo>
                      <a:pt x="974" y="84"/>
                    </a:lnTo>
                    <a:lnTo>
                      <a:pt x="980" y="104"/>
                    </a:lnTo>
                    <a:lnTo>
                      <a:pt x="984" y="120"/>
                    </a:lnTo>
                    <a:lnTo>
                      <a:pt x="982" y="134"/>
                    </a:lnTo>
                    <a:lnTo>
                      <a:pt x="980" y="140"/>
                    </a:lnTo>
                    <a:lnTo>
                      <a:pt x="978" y="142"/>
                    </a:lnTo>
                    <a:lnTo>
                      <a:pt x="978" y="142"/>
                    </a:lnTo>
                    <a:lnTo>
                      <a:pt x="982" y="146"/>
                    </a:lnTo>
                    <a:lnTo>
                      <a:pt x="994" y="158"/>
                    </a:lnTo>
                    <a:lnTo>
                      <a:pt x="1006" y="178"/>
                    </a:lnTo>
                    <a:lnTo>
                      <a:pt x="1012" y="188"/>
                    </a:lnTo>
                    <a:lnTo>
                      <a:pt x="1018" y="202"/>
                    </a:lnTo>
                    <a:lnTo>
                      <a:pt x="1022" y="216"/>
                    </a:lnTo>
                    <a:lnTo>
                      <a:pt x="1024" y="232"/>
                    </a:lnTo>
                    <a:lnTo>
                      <a:pt x="1024" y="250"/>
                    </a:lnTo>
                    <a:lnTo>
                      <a:pt x="1020" y="268"/>
                    </a:lnTo>
                    <a:lnTo>
                      <a:pt x="1014" y="288"/>
                    </a:lnTo>
                    <a:lnTo>
                      <a:pt x="1004" y="308"/>
                    </a:lnTo>
                    <a:lnTo>
                      <a:pt x="990" y="330"/>
                    </a:lnTo>
                    <a:lnTo>
                      <a:pt x="970" y="352"/>
                    </a:lnTo>
                    <a:lnTo>
                      <a:pt x="970" y="352"/>
                    </a:lnTo>
                    <a:lnTo>
                      <a:pt x="930" y="394"/>
                    </a:lnTo>
                    <a:lnTo>
                      <a:pt x="892" y="428"/>
                    </a:lnTo>
                    <a:lnTo>
                      <a:pt x="860" y="454"/>
                    </a:lnTo>
                    <a:lnTo>
                      <a:pt x="828" y="476"/>
                    </a:lnTo>
                    <a:lnTo>
                      <a:pt x="798" y="492"/>
                    </a:lnTo>
                    <a:lnTo>
                      <a:pt x="768" y="504"/>
                    </a:lnTo>
                    <a:lnTo>
                      <a:pt x="734" y="514"/>
                    </a:lnTo>
                    <a:lnTo>
                      <a:pt x="698" y="522"/>
                    </a:lnTo>
                    <a:lnTo>
                      <a:pt x="698" y="522"/>
                    </a:lnTo>
                    <a:lnTo>
                      <a:pt x="658" y="528"/>
                    </a:lnTo>
                    <a:lnTo>
                      <a:pt x="618" y="530"/>
                    </a:lnTo>
                    <a:lnTo>
                      <a:pt x="578" y="530"/>
                    </a:lnTo>
                    <a:lnTo>
                      <a:pt x="536" y="526"/>
                    </a:lnTo>
                    <a:lnTo>
                      <a:pt x="494" y="518"/>
                    </a:lnTo>
                    <a:lnTo>
                      <a:pt x="448" y="508"/>
                    </a:lnTo>
                    <a:lnTo>
                      <a:pt x="402" y="494"/>
                    </a:lnTo>
                    <a:lnTo>
                      <a:pt x="352" y="476"/>
                    </a:lnTo>
                    <a:lnTo>
                      <a:pt x="352" y="476"/>
                    </a:lnTo>
                    <a:lnTo>
                      <a:pt x="304" y="458"/>
                    </a:lnTo>
                    <a:lnTo>
                      <a:pt x="282" y="452"/>
                    </a:lnTo>
                    <a:lnTo>
                      <a:pt x="260" y="448"/>
                    </a:lnTo>
                    <a:lnTo>
                      <a:pt x="238" y="446"/>
                    </a:lnTo>
                    <a:lnTo>
                      <a:pt x="216" y="446"/>
                    </a:lnTo>
                    <a:lnTo>
                      <a:pt x="196" y="446"/>
                    </a:lnTo>
                    <a:lnTo>
                      <a:pt x="174" y="450"/>
                    </a:lnTo>
                    <a:lnTo>
                      <a:pt x="154" y="456"/>
                    </a:lnTo>
                    <a:lnTo>
                      <a:pt x="134" y="466"/>
                    </a:lnTo>
                    <a:lnTo>
                      <a:pt x="112" y="478"/>
                    </a:lnTo>
                    <a:lnTo>
                      <a:pt x="92" y="492"/>
                    </a:lnTo>
                    <a:lnTo>
                      <a:pt x="70" y="508"/>
                    </a:lnTo>
                    <a:lnTo>
                      <a:pt x="48" y="528"/>
                    </a:lnTo>
                    <a:lnTo>
                      <a:pt x="24" y="552"/>
                    </a:lnTo>
                    <a:lnTo>
                      <a:pt x="0" y="580"/>
                    </a:lnTo>
                    <a:lnTo>
                      <a:pt x="0" y="580"/>
                    </a:lnTo>
                    <a:lnTo>
                      <a:pt x="10" y="560"/>
                    </a:lnTo>
                    <a:lnTo>
                      <a:pt x="22" y="538"/>
                    </a:lnTo>
                    <a:lnTo>
                      <a:pt x="40" y="514"/>
                    </a:lnTo>
                    <a:lnTo>
                      <a:pt x="64" y="486"/>
                    </a:lnTo>
                    <a:lnTo>
                      <a:pt x="78" y="472"/>
                    </a:lnTo>
                    <a:lnTo>
                      <a:pt x="94" y="458"/>
                    </a:lnTo>
                    <a:lnTo>
                      <a:pt x="110" y="444"/>
                    </a:lnTo>
                    <a:lnTo>
                      <a:pt x="128" y="432"/>
                    </a:lnTo>
                    <a:lnTo>
                      <a:pt x="148" y="420"/>
                    </a:lnTo>
                    <a:lnTo>
                      <a:pt x="168" y="412"/>
                    </a:lnTo>
                    <a:lnTo>
                      <a:pt x="168" y="412"/>
                    </a:lnTo>
                    <a:lnTo>
                      <a:pt x="190" y="404"/>
                    </a:lnTo>
                    <a:lnTo>
                      <a:pt x="212" y="396"/>
                    </a:lnTo>
                    <a:lnTo>
                      <a:pt x="234" y="392"/>
                    </a:lnTo>
                    <a:lnTo>
                      <a:pt x="254" y="390"/>
                    </a:lnTo>
                    <a:lnTo>
                      <a:pt x="274" y="388"/>
                    </a:lnTo>
                    <a:lnTo>
                      <a:pt x="296" y="388"/>
                    </a:lnTo>
                    <a:lnTo>
                      <a:pt x="336" y="390"/>
                    </a:lnTo>
                    <a:lnTo>
                      <a:pt x="376" y="398"/>
                    </a:lnTo>
                    <a:lnTo>
                      <a:pt x="416" y="408"/>
                    </a:lnTo>
                    <a:lnTo>
                      <a:pt x="458" y="420"/>
                    </a:lnTo>
                    <a:lnTo>
                      <a:pt x="498" y="434"/>
                    </a:lnTo>
                    <a:lnTo>
                      <a:pt x="498" y="434"/>
                    </a:lnTo>
                    <a:lnTo>
                      <a:pt x="520" y="440"/>
                    </a:lnTo>
                    <a:lnTo>
                      <a:pt x="540" y="444"/>
                    </a:lnTo>
                    <a:lnTo>
                      <a:pt x="560" y="446"/>
                    </a:lnTo>
                    <a:lnTo>
                      <a:pt x="580" y="446"/>
                    </a:lnTo>
                    <a:lnTo>
                      <a:pt x="598" y="446"/>
                    </a:lnTo>
                    <a:lnTo>
                      <a:pt x="618" y="444"/>
                    </a:lnTo>
                    <a:lnTo>
                      <a:pt x="636" y="440"/>
                    </a:lnTo>
                    <a:lnTo>
                      <a:pt x="652" y="436"/>
                    </a:lnTo>
                    <a:lnTo>
                      <a:pt x="686" y="424"/>
                    </a:lnTo>
                    <a:lnTo>
                      <a:pt x="718" y="408"/>
                    </a:lnTo>
                    <a:lnTo>
                      <a:pt x="746" y="390"/>
                    </a:lnTo>
                    <a:lnTo>
                      <a:pt x="772" y="370"/>
                    </a:lnTo>
                    <a:lnTo>
                      <a:pt x="772" y="370"/>
                    </a:lnTo>
                    <a:lnTo>
                      <a:pt x="796" y="348"/>
                    </a:lnTo>
                    <a:lnTo>
                      <a:pt x="818" y="322"/>
                    </a:lnTo>
                    <a:lnTo>
                      <a:pt x="838" y="296"/>
                    </a:lnTo>
                    <a:lnTo>
                      <a:pt x="852" y="266"/>
                    </a:lnTo>
                    <a:lnTo>
                      <a:pt x="860" y="250"/>
                    </a:lnTo>
                    <a:lnTo>
                      <a:pt x="864" y="236"/>
                    </a:lnTo>
                    <a:lnTo>
                      <a:pt x="868" y="220"/>
                    </a:lnTo>
                    <a:lnTo>
                      <a:pt x="870" y="204"/>
                    </a:lnTo>
                    <a:lnTo>
                      <a:pt x="870" y="188"/>
                    </a:lnTo>
                    <a:lnTo>
                      <a:pt x="870" y="170"/>
                    </a:lnTo>
                    <a:lnTo>
                      <a:pt x="866" y="154"/>
                    </a:lnTo>
                    <a:lnTo>
                      <a:pt x="862" y="138"/>
                    </a:lnTo>
                    <a:lnTo>
                      <a:pt x="862" y="138"/>
                    </a:lnTo>
                    <a:lnTo>
                      <a:pt x="856" y="122"/>
                    </a:lnTo>
                    <a:lnTo>
                      <a:pt x="848" y="110"/>
                    </a:lnTo>
                    <a:lnTo>
                      <a:pt x="840" y="100"/>
                    </a:lnTo>
                    <a:lnTo>
                      <a:pt x="830" y="92"/>
                    </a:lnTo>
                    <a:lnTo>
                      <a:pt x="822" y="86"/>
                    </a:lnTo>
                    <a:lnTo>
                      <a:pt x="812" y="80"/>
                    </a:lnTo>
                    <a:lnTo>
                      <a:pt x="802" y="78"/>
                    </a:lnTo>
                    <a:lnTo>
                      <a:pt x="792" y="76"/>
                    </a:lnTo>
                    <a:lnTo>
                      <a:pt x="774" y="76"/>
                    </a:lnTo>
                    <a:lnTo>
                      <a:pt x="756" y="78"/>
                    </a:lnTo>
                    <a:lnTo>
                      <a:pt x="736" y="84"/>
                    </a:lnTo>
                    <a:lnTo>
                      <a:pt x="736" y="84"/>
                    </a:lnTo>
                    <a:lnTo>
                      <a:pt x="728" y="86"/>
                    </a:lnTo>
                    <a:lnTo>
                      <a:pt x="712" y="86"/>
                    </a:lnTo>
                    <a:lnTo>
                      <a:pt x="672" y="86"/>
                    </a:lnTo>
                    <a:lnTo>
                      <a:pt x="650" y="88"/>
                    </a:lnTo>
                    <a:lnTo>
                      <a:pt x="626" y="90"/>
                    </a:lnTo>
                    <a:lnTo>
                      <a:pt x="602" y="96"/>
                    </a:lnTo>
                    <a:lnTo>
                      <a:pt x="582" y="106"/>
                    </a:lnTo>
                    <a:lnTo>
                      <a:pt x="582" y="106"/>
                    </a:lnTo>
                    <a:lnTo>
                      <a:pt x="568" y="116"/>
                    </a:lnTo>
                    <a:lnTo>
                      <a:pt x="556" y="128"/>
                    </a:lnTo>
                    <a:lnTo>
                      <a:pt x="542" y="144"/>
                    </a:lnTo>
                    <a:lnTo>
                      <a:pt x="530" y="162"/>
                    </a:lnTo>
                    <a:lnTo>
                      <a:pt x="524" y="172"/>
                    </a:lnTo>
                    <a:lnTo>
                      <a:pt x="522" y="182"/>
                    </a:lnTo>
                    <a:lnTo>
                      <a:pt x="520" y="194"/>
                    </a:lnTo>
                    <a:lnTo>
                      <a:pt x="520" y="206"/>
                    </a:lnTo>
                    <a:lnTo>
                      <a:pt x="522" y="218"/>
                    </a:lnTo>
                    <a:lnTo>
                      <a:pt x="526" y="230"/>
                    </a:lnTo>
                    <a:lnTo>
                      <a:pt x="526" y="230"/>
                    </a:lnTo>
                    <a:lnTo>
                      <a:pt x="538" y="250"/>
                    </a:lnTo>
                    <a:lnTo>
                      <a:pt x="546" y="258"/>
                    </a:lnTo>
                    <a:lnTo>
                      <a:pt x="552" y="264"/>
                    </a:lnTo>
                    <a:lnTo>
                      <a:pt x="560" y="268"/>
                    </a:lnTo>
                    <a:lnTo>
                      <a:pt x="568" y="272"/>
                    </a:lnTo>
                    <a:lnTo>
                      <a:pt x="582" y="276"/>
                    </a:lnTo>
                    <a:lnTo>
                      <a:pt x="598" y="276"/>
                    </a:lnTo>
                    <a:lnTo>
                      <a:pt x="614" y="274"/>
                    </a:lnTo>
                    <a:lnTo>
                      <a:pt x="630" y="268"/>
                    </a:lnTo>
                    <a:lnTo>
                      <a:pt x="646" y="262"/>
                    </a:lnTo>
                    <a:lnTo>
                      <a:pt x="646" y="262"/>
                    </a:lnTo>
                    <a:lnTo>
                      <a:pt x="662" y="254"/>
                    </a:lnTo>
                    <a:lnTo>
                      <a:pt x="678" y="244"/>
                    </a:lnTo>
                    <a:lnTo>
                      <a:pt x="692" y="234"/>
                    </a:lnTo>
                    <a:lnTo>
                      <a:pt x="706" y="222"/>
                    </a:lnTo>
                    <a:lnTo>
                      <a:pt x="716" y="208"/>
                    </a:lnTo>
                    <a:lnTo>
                      <a:pt x="724" y="192"/>
                    </a:lnTo>
                    <a:lnTo>
                      <a:pt x="730" y="176"/>
                    </a:lnTo>
                    <a:lnTo>
                      <a:pt x="732" y="160"/>
                    </a:lnTo>
                    <a:lnTo>
                      <a:pt x="732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 rot="512464">
                <a:off x="4811182" y="3476249"/>
                <a:ext cx="1003301" cy="565149"/>
              </a:xfrm>
              <a:custGeom>
                <a:avLst/>
                <a:gdLst>
                  <a:gd name="T0" fmla="*/ 460 w 632"/>
                  <a:gd name="T1" fmla="*/ 114 h 356"/>
                  <a:gd name="T2" fmla="*/ 456 w 632"/>
                  <a:gd name="T3" fmla="*/ 152 h 356"/>
                  <a:gd name="T4" fmla="*/ 428 w 632"/>
                  <a:gd name="T5" fmla="*/ 178 h 356"/>
                  <a:gd name="T6" fmla="*/ 352 w 632"/>
                  <a:gd name="T7" fmla="*/ 208 h 356"/>
                  <a:gd name="T8" fmla="*/ 264 w 632"/>
                  <a:gd name="T9" fmla="*/ 210 h 356"/>
                  <a:gd name="T10" fmla="*/ 232 w 632"/>
                  <a:gd name="T11" fmla="*/ 194 h 356"/>
                  <a:gd name="T12" fmla="*/ 210 w 632"/>
                  <a:gd name="T13" fmla="*/ 164 h 356"/>
                  <a:gd name="T14" fmla="*/ 220 w 632"/>
                  <a:gd name="T15" fmla="*/ 124 h 356"/>
                  <a:gd name="T16" fmla="*/ 252 w 632"/>
                  <a:gd name="T17" fmla="*/ 98 h 356"/>
                  <a:gd name="T18" fmla="*/ 268 w 632"/>
                  <a:gd name="T19" fmla="*/ 44 h 356"/>
                  <a:gd name="T20" fmla="*/ 302 w 632"/>
                  <a:gd name="T21" fmla="*/ 14 h 356"/>
                  <a:gd name="T22" fmla="*/ 348 w 632"/>
                  <a:gd name="T23" fmla="*/ 8 h 356"/>
                  <a:gd name="T24" fmla="*/ 404 w 632"/>
                  <a:gd name="T25" fmla="*/ 18 h 356"/>
                  <a:gd name="T26" fmla="*/ 464 w 632"/>
                  <a:gd name="T27" fmla="*/ 18 h 356"/>
                  <a:gd name="T28" fmla="*/ 532 w 632"/>
                  <a:gd name="T29" fmla="*/ 0 h 356"/>
                  <a:gd name="T30" fmla="*/ 558 w 632"/>
                  <a:gd name="T31" fmla="*/ 6 h 356"/>
                  <a:gd name="T32" fmla="*/ 600 w 632"/>
                  <a:gd name="T33" fmla="*/ 52 h 356"/>
                  <a:gd name="T34" fmla="*/ 604 w 632"/>
                  <a:gd name="T35" fmla="*/ 88 h 356"/>
                  <a:gd name="T36" fmla="*/ 628 w 632"/>
                  <a:gd name="T37" fmla="*/ 124 h 356"/>
                  <a:gd name="T38" fmla="*/ 630 w 632"/>
                  <a:gd name="T39" fmla="*/ 166 h 356"/>
                  <a:gd name="T40" fmla="*/ 598 w 632"/>
                  <a:gd name="T41" fmla="*/ 216 h 356"/>
                  <a:gd name="T42" fmla="*/ 530 w 632"/>
                  <a:gd name="T43" fmla="*/ 280 h 356"/>
                  <a:gd name="T44" fmla="*/ 452 w 632"/>
                  <a:gd name="T45" fmla="*/ 316 h 356"/>
                  <a:gd name="T46" fmla="*/ 382 w 632"/>
                  <a:gd name="T47" fmla="*/ 326 h 356"/>
                  <a:gd name="T48" fmla="*/ 276 w 632"/>
                  <a:gd name="T49" fmla="*/ 312 h 356"/>
                  <a:gd name="T50" fmla="*/ 188 w 632"/>
                  <a:gd name="T51" fmla="*/ 282 h 356"/>
                  <a:gd name="T52" fmla="*/ 120 w 632"/>
                  <a:gd name="T53" fmla="*/ 274 h 356"/>
                  <a:gd name="T54" fmla="*/ 70 w 632"/>
                  <a:gd name="T55" fmla="*/ 294 h 356"/>
                  <a:gd name="T56" fmla="*/ 0 w 632"/>
                  <a:gd name="T57" fmla="*/ 356 h 356"/>
                  <a:gd name="T58" fmla="*/ 40 w 632"/>
                  <a:gd name="T59" fmla="*/ 298 h 356"/>
                  <a:gd name="T60" fmla="*/ 104 w 632"/>
                  <a:gd name="T61" fmla="*/ 252 h 356"/>
                  <a:gd name="T62" fmla="*/ 182 w 632"/>
                  <a:gd name="T63" fmla="*/ 238 h 356"/>
                  <a:gd name="T64" fmla="*/ 308 w 632"/>
                  <a:gd name="T65" fmla="*/ 266 h 356"/>
                  <a:gd name="T66" fmla="*/ 380 w 632"/>
                  <a:gd name="T67" fmla="*/ 274 h 356"/>
                  <a:gd name="T68" fmla="*/ 460 w 632"/>
                  <a:gd name="T69" fmla="*/ 240 h 356"/>
                  <a:gd name="T70" fmla="*/ 504 w 632"/>
                  <a:gd name="T71" fmla="*/ 198 h 356"/>
                  <a:gd name="T72" fmla="*/ 536 w 632"/>
                  <a:gd name="T73" fmla="*/ 124 h 356"/>
                  <a:gd name="T74" fmla="*/ 528 w 632"/>
                  <a:gd name="T75" fmla="*/ 74 h 356"/>
                  <a:gd name="T76" fmla="*/ 500 w 632"/>
                  <a:gd name="T77" fmla="*/ 48 h 356"/>
                  <a:gd name="T78" fmla="*/ 454 w 632"/>
                  <a:gd name="T79" fmla="*/ 52 h 356"/>
                  <a:gd name="T80" fmla="*/ 400 w 632"/>
                  <a:gd name="T81" fmla="*/ 54 h 356"/>
                  <a:gd name="T82" fmla="*/ 358 w 632"/>
                  <a:gd name="T83" fmla="*/ 64 h 356"/>
                  <a:gd name="T84" fmla="*/ 326 w 632"/>
                  <a:gd name="T85" fmla="*/ 100 h 356"/>
                  <a:gd name="T86" fmla="*/ 322 w 632"/>
                  <a:gd name="T87" fmla="*/ 134 h 356"/>
                  <a:gd name="T88" fmla="*/ 340 w 632"/>
                  <a:gd name="T89" fmla="*/ 162 h 356"/>
                  <a:gd name="T90" fmla="*/ 378 w 632"/>
                  <a:gd name="T91" fmla="*/ 168 h 356"/>
                  <a:gd name="T92" fmla="*/ 428 w 632"/>
                  <a:gd name="T93" fmla="*/ 144 h 356"/>
                  <a:gd name="T94" fmla="*/ 450 w 632"/>
                  <a:gd name="T95" fmla="*/ 10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2" h="356">
                    <a:moveTo>
                      <a:pt x="450" y="98"/>
                    </a:moveTo>
                    <a:lnTo>
                      <a:pt x="450" y="98"/>
                    </a:lnTo>
                    <a:lnTo>
                      <a:pt x="456" y="106"/>
                    </a:lnTo>
                    <a:lnTo>
                      <a:pt x="460" y="114"/>
                    </a:lnTo>
                    <a:lnTo>
                      <a:pt x="462" y="126"/>
                    </a:lnTo>
                    <a:lnTo>
                      <a:pt x="462" y="138"/>
                    </a:lnTo>
                    <a:lnTo>
                      <a:pt x="460" y="146"/>
                    </a:lnTo>
                    <a:lnTo>
                      <a:pt x="456" y="152"/>
                    </a:lnTo>
                    <a:lnTo>
                      <a:pt x="452" y="158"/>
                    </a:lnTo>
                    <a:lnTo>
                      <a:pt x="446" y="166"/>
                    </a:lnTo>
                    <a:lnTo>
                      <a:pt x="438" y="172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04" y="190"/>
                    </a:lnTo>
                    <a:lnTo>
                      <a:pt x="378" y="200"/>
                    </a:lnTo>
                    <a:lnTo>
                      <a:pt x="352" y="208"/>
                    </a:lnTo>
                    <a:lnTo>
                      <a:pt x="326" y="212"/>
                    </a:lnTo>
                    <a:lnTo>
                      <a:pt x="300" y="214"/>
                    </a:lnTo>
                    <a:lnTo>
                      <a:pt x="276" y="212"/>
                    </a:lnTo>
                    <a:lnTo>
                      <a:pt x="264" y="210"/>
                    </a:lnTo>
                    <a:lnTo>
                      <a:pt x="252" y="206"/>
                    </a:lnTo>
                    <a:lnTo>
                      <a:pt x="242" y="200"/>
                    </a:lnTo>
                    <a:lnTo>
                      <a:pt x="232" y="194"/>
                    </a:lnTo>
                    <a:lnTo>
                      <a:pt x="232" y="194"/>
                    </a:lnTo>
                    <a:lnTo>
                      <a:pt x="224" y="186"/>
                    </a:lnTo>
                    <a:lnTo>
                      <a:pt x="218" y="180"/>
                    </a:lnTo>
                    <a:lnTo>
                      <a:pt x="214" y="172"/>
                    </a:lnTo>
                    <a:lnTo>
                      <a:pt x="210" y="164"/>
                    </a:lnTo>
                    <a:lnTo>
                      <a:pt x="210" y="158"/>
                    </a:lnTo>
                    <a:lnTo>
                      <a:pt x="210" y="150"/>
                    </a:lnTo>
                    <a:lnTo>
                      <a:pt x="214" y="136"/>
                    </a:lnTo>
                    <a:lnTo>
                      <a:pt x="220" y="124"/>
                    </a:lnTo>
                    <a:lnTo>
                      <a:pt x="230" y="112"/>
                    </a:lnTo>
                    <a:lnTo>
                      <a:pt x="240" y="104"/>
                    </a:lnTo>
                    <a:lnTo>
                      <a:pt x="252" y="98"/>
                    </a:lnTo>
                    <a:lnTo>
                      <a:pt x="252" y="98"/>
                    </a:lnTo>
                    <a:lnTo>
                      <a:pt x="252" y="86"/>
                    </a:lnTo>
                    <a:lnTo>
                      <a:pt x="256" y="74"/>
                    </a:lnTo>
                    <a:lnTo>
                      <a:pt x="260" y="60"/>
                    </a:lnTo>
                    <a:lnTo>
                      <a:pt x="268" y="44"/>
                    </a:lnTo>
                    <a:lnTo>
                      <a:pt x="278" y="30"/>
                    </a:lnTo>
                    <a:lnTo>
                      <a:pt x="284" y="24"/>
                    </a:lnTo>
                    <a:lnTo>
                      <a:pt x="292" y="18"/>
                    </a:lnTo>
                    <a:lnTo>
                      <a:pt x="302" y="14"/>
                    </a:lnTo>
                    <a:lnTo>
                      <a:pt x="312" y="12"/>
                    </a:lnTo>
                    <a:lnTo>
                      <a:pt x="312" y="12"/>
                    </a:lnTo>
                    <a:lnTo>
                      <a:pt x="330" y="8"/>
                    </a:lnTo>
                    <a:lnTo>
                      <a:pt x="348" y="8"/>
                    </a:lnTo>
                    <a:lnTo>
                      <a:pt x="362" y="8"/>
                    </a:lnTo>
                    <a:lnTo>
                      <a:pt x="376" y="10"/>
                    </a:lnTo>
                    <a:lnTo>
                      <a:pt x="390" y="14"/>
                    </a:lnTo>
                    <a:lnTo>
                      <a:pt x="404" y="18"/>
                    </a:lnTo>
                    <a:lnTo>
                      <a:pt x="436" y="32"/>
                    </a:lnTo>
                    <a:lnTo>
                      <a:pt x="436" y="32"/>
                    </a:lnTo>
                    <a:lnTo>
                      <a:pt x="450" y="24"/>
                    </a:lnTo>
                    <a:lnTo>
                      <a:pt x="464" y="18"/>
                    </a:lnTo>
                    <a:lnTo>
                      <a:pt x="482" y="10"/>
                    </a:lnTo>
                    <a:lnTo>
                      <a:pt x="500" y="4"/>
                    </a:lnTo>
                    <a:lnTo>
                      <a:pt x="522" y="0"/>
                    </a:lnTo>
                    <a:lnTo>
                      <a:pt x="532" y="0"/>
                    </a:lnTo>
                    <a:lnTo>
                      <a:pt x="540" y="0"/>
                    </a:lnTo>
                    <a:lnTo>
                      <a:pt x="550" y="2"/>
                    </a:lnTo>
                    <a:lnTo>
                      <a:pt x="558" y="6"/>
                    </a:lnTo>
                    <a:lnTo>
                      <a:pt x="558" y="6"/>
                    </a:lnTo>
                    <a:lnTo>
                      <a:pt x="574" y="16"/>
                    </a:lnTo>
                    <a:lnTo>
                      <a:pt x="586" y="26"/>
                    </a:lnTo>
                    <a:lnTo>
                      <a:pt x="594" y="40"/>
                    </a:lnTo>
                    <a:lnTo>
                      <a:pt x="600" y="52"/>
                    </a:lnTo>
                    <a:lnTo>
                      <a:pt x="604" y="64"/>
                    </a:lnTo>
                    <a:lnTo>
                      <a:pt x="606" y="74"/>
                    </a:lnTo>
                    <a:lnTo>
                      <a:pt x="606" y="82"/>
                    </a:lnTo>
                    <a:lnTo>
                      <a:pt x="604" y="88"/>
                    </a:lnTo>
                    <a:lnTo>
                      <a:pt x="604" y="88"/>
                    </a:lnTo>
                    <a:lnTo>
                      <a:pt x="612" y="96"/>
                    </a:lnTo>
                    <a:lnTo>
                      <a:pt x="620" y="108"/>
                    </a:lnTo>
                    <a:lnTo>
                      <a:pt x="628" y="124"/>
                    </a:lnTo>
                    <a:lnTo>
                      <a:pt x="630" y="134"/>
                    </a:lnTo>
                    <a:lnTo>
                      <a:pt x="632" y="142"/>
                    </a:lnTo>
                    <a:lnTo>
                      <a:pt x="632" y="154"/>
                    </a:lnTo>
                    <a:lnTo>
                      <a:pt x="630" y="166"/>
                    </a:lnTo>
                    <a:lnTo>
                      <a:pt x="626" y="178"/>
                    </a:lnTo>
                    <a:lnTo>
                      <a:pt x="618" y="190"/>
                    </a:lnTo>
                    <a:lnTo>
                      <a:pt x="610" y="204"/>
                    </a:lnTo>
                    <a:lnTo>
                      <a:pt x="598" y="216"/>
                    </a:lnTo>
                    <a:lnTo>
                      <a:pt x="598" y="216"/>
                    </a:lnTo>
                    <a:lnTo>
                      <a:pt x="572" y="242"/>
                    </a:lnTo>
                    <a:lnTo>
                      <a:pt x="550" y="262"/>
                    </a:lnTo>
                    <a:lnTo>
                      <a:pt x="530" y="280"/>
                    </a:lnTo>
                    <a:lnTo>
                      <a:pt x="510" y="292"/>
                    </a:lnTo>
                    <a:lnTo>
                      <a:pt x="492" y="302"/>
                    </a:lnTo>
                    <a:lnTo>
                      <a:pt x="472" y="310"/>
                    </a:lnTo>
                    <a:lnTo>
                      <a:pt x="452" y="316"/>
                    </a:lnTo>
                    <a:lnTo>
                      <a:pt x="430" y="322"/>
                    </a:lnTo>
                    <a:lnTo>
                      <a:pt x="430" y="322"/>
                    </a:lnTo>
                    <a:lnTo>
                      <a:pt x="406" y="324"/>
                    </a:lnTo>
                    <a:lnTo>
                      <a:pt x="382" y="326"/>
                    </a:lnTo>
                    <a:lnTo>
                      <a:pt x="356" y="326"/>
                    </a:lnTo>
                    <a:lnTo>
                      <a:pt x="330" y="324"/>
                    </a:lnTo>
                    <a:lnTo>
                      <a:pt x="304" y="318"/>
                    </a:lnTo>
                    <a:lnTo>
                      <a:pt x="276" y="312"/>
                    </a:lnTo>
                    <a:lnTo>
                      <a:pt x="248" y="304"/>
                    </a:lnTo>
                    <a:lnTo>
                      <a:pt x="218" y="292"/>
                    </a:lnTo>
                    <a:lnTo>
                      <a:pt x="218" y="292"/>
                    </a:lnTo>
                    <a:lnTo>
                      <a:pt x="188" y="282"/>
                    </a:lnTo>
                    <a:lnTo>
                      <a:pt x="160" y="276"/>
                    </a:lnTo>
                    <a:lnTo>
                      <a:pt x="146" y="274"/>
                    </a:lnTo>
                    <a:lnTo>
                      <a:pt x="134" y="274"/>
                    </a:lnTo>
                    <a:lnTo>
                      <a:pt x="120" y="274"/>
                    </a:lnTo>
                    <a:lnTo>
                      <a:pt x="108" y="278"/>
                    </a:lnTo>
                    <a:lnTo>
                      <a:pt x="94" y="282"/>
                    </a:lnTo>
                    <a:lnTo>
                      <a:pt x="82" y="286"/>
                    </a:lnTo>
                    <a:lnTo>
                      <a:pt x="70" y="294"/>
                    </a:lnTo>
                    <a:lnTo>
                      <a:pt x="56" y="302"/>
                    </a:lnTo>
                    <a:lnTo>
                      <a:pt x="28" y="326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6" y="344"/>
                    </a:lnTo>
                    <a:lnTo>
                      <a:pt x="14" y="332"/>
                    </a:lnTo>
                    <a:lnTo>
                      <a:pt x="24" y="316"/>
                    </a:lnTo>
                    <a:lnTo>
                      <a:pt x="40" y="298"/>
                    </a:lnTo>
                    <a:lnTo>
                      <a:pt x="58" y="282"/>
                    </a:lnTo>
                    <a:lnTo>
                      <a:pt x="78" y="266"/>
                    </a:lnTo>
                    <a:lnTo>
                      <a:pt x="90" y="258"/>
                    </a:lnTo>
                    <a:lnTo>
                      <a:pt x="104" y="252"/>
                    </a:lnTo>
                    <a:lnTo>
                      <a:pt x="104" y="252"/>
                    </a:lnTo>
                    <a:lnTo>
                      <a:pt x="130" y="244"/>
                    </a:lnTo>
                    <a:lnTo>
                      <a:pt x="156" y="240"/>
                    </a:lnTo>
                    <a:lnTo>
                      <a:pt x="182" y="238"/>
                    </a:lnTo>
                    <a:lnTo>
                      <a:pt x="206" y="240"/>
                    </a:lnTo>
                    <a:lnTo>
                      <a:pt x="232" y="244"/>
                    </a:lnTo>
                    <a:lnTo>
                      <a:pt x="256" y="252"/>
                    </a:lnTo>
                    <a:lnTo>
                      <a:pt x="308" y="266"/>
                    </a:lnTo>
                    <a:lnTo>
                      <a:pt x="308" y="266"/>
                    </a:lnTo>
                    <a:lnTo>
                      <a:pt x="332" y="272"/>
                    </a:lnTo>
                    <a:lnTo>
                      <a:pt x="356" y="274"/>
                    </a:lnTo>
                    <a:lnTo>
                      <a:pt x="380" y="274"/>
                    </a:lnTo>
                    <a:lnTo>
                      <a:pt x="402" y="268"/>
                    </a:lnTo>
                    <a:lnTo>
                      <a:pt x="424" y="262"/>
                    </a:lnTo>
                    <a:lnTo>
                      <a:pt x="442" y="252"/>
                    </a:lnTo>
                    <a:lnTo>
                      <a:pt x="460" y="240"/>
                    </a:lnTo>
                    <a:lnTo>
                      <a:pt x="476" y="228"/>
                    </a:lnTo>
                    <a:lnTo>
                      <a:pt x="476" y="228"/>
                    </a:lnTo>
                    <a:lnTo>
                      <a:pt x="490" y="214"/>
                    </a:lnTo>
                    <a:lnTo>
                      <a:pt x="504" y="198"/>
                    </a:lnTo>
                    <a:lnTo>
                      <a:pt x="516" y="182"/>
                    </a:lnTo>
                    <a:lnTo>
                      <a:pt x="526" y="164"/>
                    </a:lnTo>
                    <a:lnTo>
                      <a:pt x="532" y="144"/>
                    </a:lnTo>
                    <a:lnTo>
                      <a:pt x="536" y="124"/>
                    </a:lnTo>
                    <a:lnTo>
                      <a:pt x="536" y="104"/>
                    </a:lnTo>
                    <a:lnTo>
                      <a:pt x="532" y="84"/>
                    </a:lnTo>
                    <a:lnTo>
                      <a:pt x="532" y="84"/>
                    </a:lnTo>
                    <a:lnTo>
                      <a:pt x="528" y="74"/>
                    </a:lnTo>
                    <a:lnTo>
                      <a:pt x="522" y="68"/>
                    </a:lnTo>
                    <a:lnTo>
                      <a:pt x="518" y="60"/>
                    </a:lnTo>
                    <a:lnTo>
                      <a:pt x="512" y="56"/>
                    </a:lnTo>
                    <a:lnTo>
                      <a:pt x="500" y="48"/>
                    </a:lnTo>
                    <a:lnTo>
                      <a:pt x="488" y="46"/>
                    </a:lnTo>
                    <a:lnTo>
                      <a:pt x="476" y="46"/>
                    </a:lnTo>
                    <a:lnTo>
                      <a:pt x="466" y="48"/>
                    </a:lnTo>
                    <a:lnTo>
                      <a:pt x="454" y="52"/>
                    </a:lnTo>
                    <a:lnTo>
                      <a:pt x="454" y="52"/>
                    </a:lnTo>
                    <a:lnTo>
                      <a:pt x="440" y="52"/>
                    </a:lnTo>
                    <a:lnTo>
                      <a:pt x="414" y="52"/>
                    </a:lnTo>
                    <a:lnTo>
                      <a:pt x="400" y="54"/>
                    </a:lnTo>
                    <a:lnTo>
                      <a:pt x="386" y="56"/>
                    </a:lnTo>
                    <a:lnTo>
                      <a:pt x="372" y="60"/>
                    </a:lnTo>
                    <a:lnTo>
                      <a:pt x="358" y="64"/>
                    </a:lnTo>
                    <a:lnTo>
                      <a:pt x="358" y="64"/>
                    </a:lnTo>
                    <a:lnTo>
                      <a:pt x="350" y="72"/>
                    </a:lnTo>
                    <a:lnTo>
                      <a:pt x="342" y="78"/>
                    </a:lnTo>
                    <a:lnTo>
                      <a:pt x="334" y="88"/>
                    </a:lnTo>
                    <a:lnTo>
                      <a:pt x="326" y="100"/>
                    </a:lnTo>
                    <a:lnTo>
                      <a:pt x="322" y="112"/>
                    </a:lnTo>
                    <a:lnTo>
                      <a:pt x="320" y="118"/>
                    </a:lnTo>
                    <a:lnTo>
                      <a:pt x="320" y="126"/>
                    </a:lnTo>
                    <a:lnTo>
                      <a:pt x="322" y="134"/>
                    </a:lnTo>
                    <a:lnTo>
                      <a:pt x="324" y="140"/>
                    </a:lnTo>
                    <a:lnTo>
                      <a:pt x="324" y="140"/>
                    </a:lnTo>
                    <a:lnTo>
                      <a:pt x="332" y="154"/>
                    </a:lnTo>
                    <a:lnTo>
                      <a:pt x="340" y="162"/>
                    </a:lnTo>
                    <a:lnTo>
                      <a:pt x="350" y="168"/>
                    </a:lnTo>
                    <a:lnTo>
                      <a:pt x="358" y="170"/>
                    </a:lnTo>
                    <a:lnTo>
                      <a:pt x="368" y="170"/>
                    </a:lnTo>
                    <a:lnTo>
                      <a:pt x="378" y="168"/>
                    </a:lnTo>
                    <a:lnTo>
                      <a:pt x="398" y="160"/>
                    </a:lnTo>
                    <a:lnTo>
                      <a:pt x="398" y="160"/>
                    </a:lnTo>
                    <a:lnTo>
                      <a:pt x="418" y="150"/>
                    </a:lnTo>
                    <a:lnTo>
                      <a:pt x="428" y="144"/>
                    </a:lnTo>
                    <a:lnTo>
                      <a:pt x="436" y="136"/>
                    </a:lnTo>
                    <a:lnTo>
                      <a:pt x="442" y="128"/>
                    </a:lnTo>
                    <a:lnTo>
                      <a:pt x="446" y="118"/>
                    </a:lnTo>
                    <a:lnTo>
                      <a:pt x="450" y="108"/>
                    </a:lnTo>
                    <a:lnTo>
                      <a:pt x="450" y="98"/>
                    </a:lnTo>
                    <a:lnTo>
                      <a:pt x="450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PA_任意多边形 24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-8045520" y="2839851"/>
              <a:ext cx="242852" cy="901926"/>
            </a:xfrm>
            <a:custGeom>
              <a:avLst/>
              <a:gdLst>
                <a:gd name="connsiteX0" fmla="*/ 0 w 207510"/>
                <a:gd name="connsiteY0" fmla="*/ 0 h 630144"/>
                <a:gd name="connsiteX1" fmla="*/ 36465 w 207510"/>
                <a:gd name="connsiteY1" fmla="*/ 0 h 630144"/>
                <a:gd name="connsiteX2" fmla="*/ 36465 w 207510"/>
                <a:gd name="connsiteY2" fmla="*/ 598444 h 630144"/>
                <a:gd name="connsiteX3" fmla="*/ 207510 w 207510"/>
                <a:gd name="connsiteY3" fmla="*/ 598444 h 630144"/>
                <a:gd name="connsiteX4" fmla="*/ 207510 w 207510"/>
                <a:gd name="connsiteY4" fmla="*/ 630144 h 630144"/>
                <a:gd name="connsiteX5" fmla="*/ 0 w 207510"/>
                <a:gd name="connsiteY5" fmla="*/ 630144 h 63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0" h="630144">
                  <a:moveTo>
                    <a:pt x="0" y="0"/>
                  </a:moveTo>
                  <a:lnTo>
                    <a:pt x="36465" y="0"/>
                  </a:lnTo>
                  <a:lnTo>
                    <a:pt x="36465" y="598444"/>
                  </a:lnTo>
                  <a:lnTo>
                    <a:pt x="207510" y="598444"/>
                  </a:lnTo>
                  <a:lnTo>
                    <a:pt x="207510" y="630144"/>
                  </a:lnTo>
                  <a:lnTo>
                    <a:pt x="0" y="6301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endParaRPr>
            </a:p>
          </p:txBody>
        </p:sp>
        <p:sp>
          <p:nvSpPr>
            <p:cNvPr id="13" name="PA_任意多边形 20"/>
            <p:cNvSpPr/>
            <p:nvPr>
              <p:custDataLst>
                <p:tags r:id="rId5"/>
              </p:custDataLst>
            </p:nvPr>
          </p:nvSpPr>
          <p:spPr>
            <a:xfrm flipH="1">
              <a:off x="-2582996" y="1886498"/>
              <a:ext cx="267759" cy="828862"/>
            </a:xfrm>
            <a:custGeom>
              <a:avLst/>
              <a:gdLst>
                <a:gd name="connsiteX0" fmla="*/ 207510 w 207510"/>
                <a:gd name="connsiteY0" fmla="*/ 0 h 589493"/>
                <a:gd name="connsiteX1" fmla="*/ 0 w 207510"/>
                <a:gd name="connsiteY1" fmla="*/ 0 h 589493"/>
                <a:gd name="connsiteX2" fmla="*/ 0 w 207510"/>
                <a:gd name="connsiteY2" fmla="*/ 589493 h 589493"/>
                <a:gd name="connsiteX3" fmla="*/ 36465 w 207510"/>
                <a:gd name="connsiteY3" fmla="*/ 589493 h 589493"/>
                <a:gd name="connsiteX4" fmla="*/ 36465 w 207510"/>
                <a:gd name="connsiteY4" fmla="*/ 31701 h 589493"/>
                <a:gd name="connsiteX5" fmla="*/ 207510 w 207510"/>
                <a:gd name="connsiteY5" fmla="*/ 31701 h 58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0" h="589493">
                  <a:moveTo>
                    <a:pt x="207510" y="0"/>
                  </a:moveTo>
                  <a:lnTo>
                    <a:pt x="0" y="0"/>
                  </a:lnTo>
                  <a:lnTo>
                    <a:pt x="0" y="589493"/>
                  </a:lnTo>
                  <a:lnTo>
                    <a:pt x="36465" y="589493"/>
                  </a:lnTo>
                  <a:lnTo>
                    <a:pt x="36465" y="31701"/>
                  </a:lnTo>
                  <a:lnTo>
                    <a:pt x="207510" y="3170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endParaRPr>
            </a:p>
          </p:txBody>
        </p:sp>
        <p:sp>
          <p:nvSpPr>
            <p:cNvPr id="14" name="任意多边形: 形状 49"/>
            <p:cNvSpPr/>
            <p:nvPr>
              <p:custDataLst>
                <p:tags r:id="rId6"/>
              </p:custDataLst>
            </p:nvPr>
          </p:nvSpPr>
          <p:spPr>
            <a:xfrm>
              <a:off x="-8389148" y="1443030"/>
              <a:ext cx="4270058" cy="1066436"/>
            </a:xfrm>
            <a:custGeom>
              <a:avLst/>
              <a:gdLst/>
              <a:ahLst/>
              <a:cxnLst/>
              <a:rect l="l" t="t" r="r" b="b"/>
              <a:pathLst>
                <a:path w="4272756" h="1068532">
                  <a:moveTo>
                    <a:pt x="1304925" y="673245"/>
                  </a:moveTo>
                  <a:cubicBezTo>
                    <a:pt x="1308100" y="676420"/>
                    <a:pt x="1301750" y="690707"/>
                    <a:pt x="1285875" y="716107"/>
                  </a:cubicBezTo>
                  <a:cubicBezTo>
                    <a:pt x="1273175" y="738332"/>
                    <a:pt x="1262063" y="765320"/>
                    <a:pt x="1252538" y="797070"/>
                  </a:cubicBezTo>
                  <a:cubicBezTo>
                    <a:pt x="1236663" y="831995"/>
                    <a:pt x="1228725" y="865332"/>
                    <a:pt x="1228725" y="897082"/>
                  </a:cubicBezTo>
                  <a:cubicBezTo>
                    <a:pt x="1228725" y="906607"/>
                    <a:pt x="1228725" y="911370"/>
                    <a:pt x="1228725" y="911370"/>
                  </a:cubicBezTo>
                  <a:cubicBezTo>
                    <a:pt x="1216025" y="927245"/>
                    <a:pt x="1182688" y="919307"/>
                    <a:pt x="1128713" y="887557"/>
                  </a:cubicBezTo>
                  <a:cubicBezTo>
                    <a:pt x="1119188" y="884382"/>
                    <a:pt x="1108075" y="882795"/>
                    <a:pt x="1095375" y="882795"/>
                  </a:cubicBezTo>
                  <a:cubicBezTo>
                    <a:pt x="1085850" y="882795"/>
                    <a:pt x="1082675" y="879620"/>
                    <a:pt x="1085850" y="873270"/>
                  </a:cubicBezTo>
                  <a:cubicBezTo>
                    <a:pt x="1076325" y="857395"/>
                    <a:pt x="1103313" y="820882"/>
                    <a:pt x="1166813" y="763732"/>
                  </a:cubicBezTo>
                  <a:cubicBezTo>
                    <a:pt x="1243013" y="700232"/>
                    <a:pt x="1289050" y="670070"/>
                    <a:pt x="1304925" y="673245"/>
                  </a:cubicBezTo>
                  <a:close/>
                  <a:moveTo>
                    <a:pt x="1752600" y="658957"/>
                  </a:moveTo>
                  <a:cubicBezTo>
                    <a:pt x="1749425" y="665307"/>
                    <a:pt x="1738313" y="676420"/>
                    <a:pt x="1719263" y="692295"/>
                  </a:cubicBezTo>
                  <a:cubicBezTo>
                    <a:pt x="1719263" y="695470"/>
                    <a:pt x="1722438" y="703407"/>
                    <a:pt x="1728788" y="716107"/>
                  </a:cubicBezTo>
                  <a:cubicBezTo>
                    <a:pt x="1741488" y="728807"/>
                    <a:pt x="1752600" y="743095"/>
                    <a:pt x="1762125" y="758970"/>
                  </a:cubicBezTo>
                  <a:cubicBezTo>
                    <a:pt x="1768475" y="778020"/>
                    <a:pt x="1774825" y="795482"/>
                    <a:pt x="1781175" y="811357"/>
                  </a:cubicBezTo>
                  <a:cubicBezTo>
                    <a:pt x="1787525" y="830407"/>
                    <a:pt x="1793875" y="843107"/>
                    <a:pt x="1800225" y="849457"/>
                  </a:cubicBezTo>
                  <a:cubicBezTo>
                    <a:pt x="1809750" y="865332"/>
                    <a:pt x="1817688" y="879620"/>
                    <a:pt x="1824038" y="892320"/>
                  </a:cubicBezTo>
                  <a:cubicBezTo>
                    <a:pt x="1897063" y="990745"/>
                    <a:pt x="1924050" y="1041545"/>
                    <a:pt x="1905000" y="1044720"/>
                  </a:cubicBezTo>
                  <a:cubicBezTo>
                    <a:pt x="1898650" y="1057420"/>
                    <a:pt x="1847850" y="1065357"/>
                    <a:pt x="1752600" y="1068532"/>
                  </a:cubicBezTo>
                  <a:cubicBezTo>
                    <a:pt x="1689100" y="1065357"/>
                    <a:pt x="1628775" y="1062182"/>
                    <a:pt x="1571625" y="1059007"/>
                  </a:cubicBezTo>
                  <a:cubicBezTo>
                    <a:pt x="1485900" y="1055832"/>
                    <a:pt x="1425575" y="1022495"/>
                    <a:pt x="1390650" y="958995"/>
                  </a:cubicBezTo>
                  <a:cubicBezTo>
                    <a:pt x="1368425" y="920895"/>
                    <a:pt x="1355725" y="890732"/>
                    <a:pt x="1352550" y="868507"/>
                  </a:cubicBezTo>
                  <a:cubicBezTo>
                    <a:pt x="1346200" y="833582"/>
                    <a:pt x="1349375" y="789132"/>
                    <a:pt x="1362075" y="735157"/>
                  </a:cubicBezTo>
                  <a:cubicBezTo>
                    <a:pt x="1365250" y="716107"/>
                    <a:pt x="1365250" y="700232"/>
                    <a:pt x="1362075" y="687532"/>
                  </a:cubicBezTo>
                  <a:cubicBezTo>
                    <a:pt x="1362075" y="684357"/>
                    <a:pt x="1363663" y="682770"/>
                    <a:pt x="1366838" y="682770"/>
                  </a:cubicBezTo>
                  <a:cubicBezTo>
                    <a:pt x="1392238" y="682770"/>
                    <a:pt x="1408113" y="689120"/>
                    <a:pt x="1414463" y="701820"/>
                  </a:cubicBezTo>
                  <a:cubicBezTo>
                    <a:pt x="1414463" y="708170"/>
                    <a:pt x="1411288" y="724045"/>
                    <a:pt x="1404938" y="749445"/>
                  </a:cubicBezTo>
                  <a:cubicBezTo>
                    <a:pt x="1398588" y="790720"/>
                    <a:pt x="1395413" y="819295"/>
                    <a:pt x="1395413" y="835170"/>
                  </a:cubicBezTo>
                  <a:cubicBezTo>
                    <a:pt x="1398588" y="882795"/>
                    <a:pt x="1417638" y="916132"/>
                    <a:pt x="1452563" y="935182"/>
                  </a:cubicBezTo>
                  <a:cubicBezTo>
                    <a:pt x="1497013" y="960582"/>
                    <a:pt x="1584325" y="968520"/>
                    <a:pt x="1714500" y="958995"/>
                  </a:cubicBezTo>
                  <a:cubicBezTo>
                    <a:pt x="1749425" y="955820"/>
                    <a:pt x="1768475" y="939945"/>
                    <a:pt x="1771650" y="911370"/>
                  </a:cubicBezTo>
                  <a:cubicBezTo>
                    <a:pt x="1768475" y="901845"/>
                    <a:pt x="1762125" y="885970"/>
                    <a:pt x="1752600" y="863745"/>
                  </a:cubicBezTo>
                  <a:cubicBezTo>
                    <a:pt x="1749425" y="854220"/>
                    <a:pt x="1746250" y="843107"/>
                    <a:pt x="1743075" y="830407"/>
                  </a:cubicBezTo>
                  <a:cubicBezTo>
                    <a:pt x="1717675" y="754207"/>
                    <a:pt x="1701800" y="716107"/>
                    <a:pt x="1695450" y="716107"/>
                  </a:cubicBezTo>
                  <a:cubicBezTo>
                    <a:pt x="1685925" y="716107"/>
                    <a:pt x="1666875" y="735157"/>
                    <a:pt x="1638300" y="773257"/>
                  </a:cubicBezTo>
                  <a:cubicBezTo>
                    <a:pt x="1638300" y="770082"/>
                    <a:pt x="1636713" y="771670"/>
                    <a:pt x="1633538" y="778020"/>
                  </a:cubicBezTo>
                  <a:cubicBezTo>
                    <a:pt x="1630363" y="784370"/>
                    <a:pt x="1625600" y="792307"/>
                    <a:pt x="1619250" y="801832"/>
                  </a:cubicBezTo>
                  <a:cubicBezTo>
                    <a:pt x="1603375" y="843107"/>
                    <a:pt x="1585913" y="862157"/>
                    <a:pt x="1566863" y="858982"/>
                  </a:cubicBezTo>
                  <a:cubicBezTo>
                    <a:pt x="1522413" y="839932"/>
                    <a:pt x="1493838" y="798657"/>
                    <a:pt x="1481138" y="735157"/>
                  </a:cubicBezTo>
                  <a:cubicBezTo>
                    <a:pt x="1481138" y="735157"/>
                    <a:pt x="1493838" y="738332"/>
                    <a:pt x="1519238" y="744682"/>
                  </a:cubicBezTo>
                  <a:cubicBezTo>
                    <a:pt x="1541463" y="747857"/>
                    <a:pt x="1555750" y="749445"/>
                    <a:pt x="1562100" y="749445"/>
                  </a:cubicBezTo>
                  <a:cubicBezTo>
                    <a:pt x="1568450" y="749445"/>
                    <a:pt x="1585913" y="743095"/>
                    <a:pt x="1614488" y="730395"/>
                  </a:cubicBezTo>
                  <a:cubicBezTo>
                    <a:pt x="1627188" y="720870"/>
                    <a:pt x="1636713" y="714520"/>
                    <a:pt x="1643063" y="711345"/>
                  </a:cubicBezTo>
                  <a:cubicBezTo>
                    <a:pt x="1658938" y="704995"/>
                    <a:pt x="1674813" y="697057"/>
                    <a:pt x="1690688" y="687532"/>
                  </a:cubicBezTo>
                  <a:cubicBezTo>
                    <a:pt x="1728788" y="665307"/>
                    <a:pt x="1749425" y="655782"/>
                    <a:pt x="1752600" y="658957"/>
                  </a:cubicBezTo>
                  <a:close/>
                  <a:moveTo>
                    <a:pt x="1837432" y="657394"/>
                  </a:moveTo>
                  <a:cubicBezTo>
                    <a:pt x="1872159" y="655658"/>
                    <a:pt x="1931194" y="667292"/>
                    <a:pt x="2014538" y="692295"/>
                  </a:cubicBezTo>
                  <a:cubicBezTo>
                    <a:pt x="2043113" y="701820"/>
                    <a:pt x="2058988" y="712932"/>
                    <a:pt x="2062163" y="725632"/>
                  </a:cubicBezTo>
                  <a:cubicBezTo>
                    <a:pt x="2062163" y="731982"/>
                    <a:pt x="2060575" y="744682"/>
                    <a:pt x="2057400" y="763732"/>
                  </a:cubicBezTo>
                  <a:cubicBezTo>
                    <a:pt x="2057400" y="773257"/>
                    <a:pt x="2057400" y="784370"/>
                    <a:pt x="2057400" y="797070"/>
                  </a:cubicBezTo>
                  <a:cubicBezTo>
                    <a:pt x="2051050" y="847870"/>
                    <a:pt x="2033588" y="871682"/>
                    <a:pt x="2005013" y="868507"/>
                  </a:cubicBezTo>
                  <a:cubicBezTo>
                    <a:pt x="1985963" y="865332"/>
                    <a:pt x="1970088" y="847870"/>
                    <a:pt x="1957388" y="816120"/>
                  </a:cubicBezTo>
                  <a:cubicBezTo>
                    <a:pt x="1947863" y="793895"/>
                    <a:pt x="1939925" y="778020"/>
                    <a:pt x="1933575" y="768495"/>
                  </a:cubicBezTo>
                  <a:cubicBezTo>
                    <a:pt x="1924050" y="762145"/>
                    <a:pt x="1908175" y="747857"/>
                    <a:pt x="1885950" y="725632"/>
                  </a:cubicBezTo>
                  <a:cubicBezTo>
                    <a:pt x="1838325" y="684357"/>
                    <a:pt x="1817688" y="662132"/>
                    <a:pt x="1824038" y="658957"/>
                  </a:cubicBezTo>
                  <a:cubicBezTo>
                    <a:pt x="1828006" y="658163"/>
                    <a:pt x="1832471" y="657643"/>
                    <a:pt x="1837432" y="657394"/>
                  </a:cubicBezTo>
                  <a:close/>
                  <a:moveTo>
                    <a:pt x="3414713" y="425595"/>
                  </a:moveTo>
                  <a:cubicBezTo>
                    <a:pt x="3421063" y="438295"/>
                    <a:pt x="3417887" y="462107"/>
                    <a:pt x="3405188" y="497032"/>
                  </a:cubicBezTo>
                  <a:cubicBezTo>
                    <a:pt x="3398837" y="509732"/>
                    <a:pt x="3392488" y="528782"/>
                    <a:pt x="3386138" y="554182"/>
                  </a:cubicBezTo>
                  <a:cubicBezTo>
                    <a:pt x="3367088" y="611332"/>
                    <a:pt x="3355975" y="658957"/>
                    <a:pt x="3352800" y="697057"/>
                  </a:cubicBezTo>
                  <a:cubicBezTo>
                    <a:pt x="3346450" y="709757"/>
                    <a:pt x="3336925" y="714520"/>
                    <a:pt x="3324225" y="711345"/>
                  </a:cubicBezTo>
                  <a:cubicBezTo>
                    <a:pt x="3282950" y="698645"/>
                    <a:pt x="3241675" y="676420"/>
                    <a:pt x="3200400" y="644670"/>
                  </a:cubicBezTo>
                  <a:cubicBezTo>
                    <a:pt x="3197225" y="641495"/>
                    <a:pt x="3195638" y="636732"/>
                    <a:pt x="3195638" y="630382"/>
                  </a:cubicBezTo>
                  <a:cubicBezTo>
                    <a:pt x="3198813" y="627207"/>
                    <a:pt x="3200400" y="624032"/>
                    <a:pt x="3200400" y="620857"/>
                  </a:cubicBezTo>
                  <a:cubicBezTo>
                    <a:pt x="3213100" y="601807"/>
                    <a:pt x="3235325" y="573232"/>
                    <a:pt x="3267075" y="535132"/>
                  </a:cubicBezTo>
                  <a:cubicBezTo>
                    <a:pt x="3279775" y="522432"/>
                    <a:pt x="3289300" y="512907"/>
                    <a:pt x="3295650" y="506557"/>
                  </a:cubicBezTo>
                  <a:cubicBezTo>
                    <a:pt x="3314700" y="484332"/>
                    <a:pt x="3354388" y="457345"/>
                    <a:pt x="3414713" y="425595"/>
                  </a:cubicBezTo>
                  <a:close/>
                  <a:moveTo>
                    <a:pt x="2905125" y="377970"/>
                  </a:moveTo>
                  <a:cubicBezTo>
                    <a:pt x="2870200" y="381145"/>
                    <a:pt x="2844800" y="392257"/>
                    <a:pt x="2828925" y="411307"/>
                  </a:cubicBezTo>
                  <a:cubicBezTo>
                    <a:pt x="2828925" y="414482"/>
                    <a:pt x="2836863" y="422420"/>
                    <a:pt x="2852738" y="435120"/>
                  </a:cubicBezTo>
                  <a:cubicBezTo>
                    <a:pt x="2878138" y="447820"/>
                    <a:pt x="2892425" y="455757"/>
                    <a:pt x="2895600" y="458932"/>
                  </a:cubicBezTo>
                  <a:cubicBezTo>
                    <a:pt x="2895600" y="462107"/>
                    <a:pt x="2892425" y="468457"/>
                    <a:pt x="2886075" y="477982"/>
                  </a:cubicBezTo>
                  <a:cubicBezTo>
                    <a:pt x="2873375" y="497032"/>
                    <a:pt x="2863850" y="516082"/>
                    <a:pt x="2857500" y="535132"/>
                  </a:cubicBezTo>
                  <a:cubicBezTo>
                    <a:pt x="2841625" y="579582"/>
                    <a:pt x="2809875" y="631970"/>
                    <a:pt x="2762250" y="692295"/>
                  </a:cubicBezTo>
                  <a:cubicBezTo>
                    <a:pt x="2749550" y="711345"/>
                    <a:pt x="2741613" y="724045"/>
                    <a:pt x="2738438" y="730395"/>
                  </a:cubicBezTo>
                  <a:cubicBezTo>
                    <a:pt x="2719388" y="768495"/>
                    <a:pt x="2719388" y="792307"/>
                    <a:pt x="2738438" y="801832"/>
                  </a:cubicBezTo>
                  <a:cubicBezTo>
                    <a:pt x="2805113" y="827232"/>
                    <a:pt x="2857500" y="836757"/>
                    <a:pt x="2895600" y="830407"/>
                  </a:cubicBezTo>
                  <a:cubicBezTo>
                    <a:pt x="2955925" y="811357"/>
                    <a:pt x="2995613" y="701820"/>
                    <a:pt x="3014663" y="501795"/>
                  </a:cubicBezTo>
                  <a:cubicBezTo>
                    <a:pt x="3017838" y="425595"/>
                    <a:pt x="2981325" y="384320"/>
                    <a:pt x="2905125" y="377970"/>
                  </a:cubicBezTo>
                  <a:close/>
                  <a:moveTo>
                    <a:pt x="4086225" y="363682"/>
                  </a:moveTo>
                  <a:cubicBezTo>
                    <a:pt x="4089400" y="366857"/>
                    <a:pt x="4094163" y="376382"/>
                    <a:pt x="4100513" y="392257"/>
                  </a:cubicBezTo>
                  <a:cubicBezTo>
                    <a:pt x="4106863" y="401782"/>
                    <a:pt x="4113213" y="409720"/>
                    <a:pt x="4119563" y="416070"/>
                  </a:cubicBezTo>
                  <a:cubicBezTo>
                    <a:pt x="4186238" y="492270"/>
                    <a:pt x="4230688" y="538307"/>
                    <a:pt x="4252913" y="554182"/>
                  </a:cubicBezTo>
                  <a:cubicBezTo>
                    <a:pt x="4268788" y="570057"/>
                    <a:pt x="4275138" y="585932"/>
                    <a:pt x="4271963" y="601807"/>
                  </a:cubicBezTo>
                  <a:cubicBezTo>
                    <a:pt x="4268788" y="614507"/>
                    <a:pt x="4259263" y="617682"/>
                    <a:pt x="4243388" y="611332"/>
                  </a:cubicBezTo>
                  <a:cubicBezTo>
                    <a:pt x="4189413" y="589107"/>
                    <a:pt x="4119563" y="568470"/>
                    <a:pt x="4033838" y="549420"/>
                  </a:cubicBezTo>
                  <a:cubicBezTo>
                    <a:pt x="4021138" y="546245"/>
                    <a:pt x="4014788" y="538307"/>
                    <a:pt x="4014788" y="525607"/>
                  </a:cubicBezTo>
                  <a:cubicBezTo>
                    <a:pt x="4014788" y="493857"/>
                    <a:pt x="4024313" y="454170"/>
                    <a:pt x="4043363" y="406545"/>
                  </a:cubicBezTo>
                  <a:cubicBezTo>
                    <a:pt x="4059238" y="377970"/>
                    <a:pt x="4073525" y="363682"/>
                    <a:pt x="4086225" y="363682"/>
                  </a:cubicBezTo>
                  <a:close/>
                  <a:moveTo>
                    <a:pt x="2538413" y="361896"/>
                  </a:moveTo>
                  <a:cubicBezTo>
                    <a:pt x="2543969" y="361499"/>
                    <a:pt x="2548732" y="362095"/>
                    <a:pt x="2552700" y="363682"/>
                  </a:cubicBezTo>
                  <a:cubicBezTo>
                    <a:pt x="2568575" y="376382"/>
                    <a:pt x="2576513" y="400195"/>
                    <a:pt x="2576513" y="435120"/>
                  </a:cubicBezTo>
                  <a:cubicBezTo>
                    <a:pt x="2573338" y="441470"/>
                    <a:pt x="2563813" y="447820"/>
                    <a:pt x="2547938" y="454170"/>
                  </a:cubicBezTo>
                  <a:cubicBezTo>
                    <a:pt x="2509838" y="473220"/>
                    <a:pt x="2492375" y="489095"/>
                    <a:pt x="2495550" y="501795"/>
                  </a:cubicBezTo>
                  <a:cubicBezTo>
                    <a:pt x="2495550" y="508145"/>
                    <a:pt x="2503488" y="514495"/>
                    <a:pt x="2519363" y="520845"/>
                  </a:cubicBezTo>
                  <a:cubicBezTo>
                    <a:pt x="2532063" y="524020"/>
                    <a:pt x="2541588" y="525607"/>
                    <a:pt x="2547938" y="525607"/>
                  </a:cubicBezTo>
                  <a:cubicBezTo>
                    <a:pt x="2566988" y="538307"/>
                    <a:pt x="2579688" y="549420"/>
                    <a:pt x="2586038" y="558945"/>
                  </a:cubicBezTo>
                  <a:cubicBezTo>
                    <a:pt x="2582863" y="577995"/>
                    <a:pt x="2573338" y="587520"/>
                    <a:pt x="2557463" y="587520"/>
                  </a:cubicBezTo>
                  <a:cubicBezTo>
                    <a:pt x="2547938" y="587520"/>
                    <a:pt x="2535238" y="587520"/>
                    <a:pt x="2519363" y="587520"/>
                  </a:cubicBezTo>
                  <a:cubicBezTo>
                    <a:pt x="2497138" y="584345"/>
                    <a:pt x="2486025" y="582757"/>
                    <a:pt x="2486025" y="582757"/>
                  </a:cubicBezTo>
                  <a:cubicBezTo>
                    <a:pt x="2482850" y="598632"/>
                    <a:pt x="2500313" y="620857"/>
                    <a:pt x="2538413" y="649432"/>
                  </a:cubicBezTo>
                  <a:cubicBezTo>
                    <a:pt x="2551112" y="658957"/>
                    <a:pt x="2559050" y="663720"/>
                    <a:pt x="2562225" y="663720"/>
                  </a:cubicBezTo>
                  <a:cubicBezTo>
                    <a:pt x="2562225" y="682770"/>
                    <a:pt x="2552700" y="695470"/>
                    <a:pt x="2533650" y="701820"/>
                  </a:cubicBezTo>
                  <a:cubicBezTo>
                    <a:pt x="2520950" y="701820"/>
                    <a:pt x="2505075" y="698645"/>
                    <a:pt x="2486025" y="692295"/>
                  </a:cubicBezTo>
                  <a:cubicBezTo>
                    <a:pt x="2473325" y="685945"/>
                    <a:pt x="2466975" y="682770"/>
                    <a:pt x="2466975" y="682770"/>
                  </a:cubicBezTo>
                  <a:cubicBezTo>
                    <a:pt x="2457450" y="689120"/>
                    <a:pt x="2452688" y="709757"/>
                    <a:pt x="2452688" y="744682"/>
                  </a:cubicBezTo>
                  <a:lnTo>
                    <a:pt x="2457450" y="916132"/>
                  </a:lnTo>
                  <a:cubicBezTo>
                    <a:pt x="2454275" y="947882"/>
                    <a:pt x="2446338" y="960582"/>
                    <a:pt x="2433638" y="954232"/>
                  </a:cubicBezTo>
                  <a:cubicBezTo>
                    <a:pt x="2408238" y="957407"/>
                    <a:pt x="2395538" y="946295"/>
                    <a:pt x="2395538" y="920895"/>
                  </a:cubicBezTo>
                  <a:cubicBezTo>
                    <a:pt x="2395538" y="911370"/>
                    <a:pt x="2395538" y="890732"/>
                    <a:pt x="2395538" y="858982"/>
                  </a:cubicBezTo>
                  <a:cubicBezTo>
                    <a:pt x="2395538" y="843107"/>
                    <a:pt x="2395538" y="824057"/>
                    <a:pt x="2395538" y="801832"/>
                  </a:cubicBezTo>
                  <a:cubicBezTo>
                    <a:pt x="2395538" y="779607"/>
                    <a:pt x="2397125" y="757382"/>
                    <a:pt x="2400300" y="735157"/>
                  </a:cubicBezTo>
                  <a:cubicBezTo>
                    <a:pt x="2397125" y="719282"/>
                    <a:pt x="2386013" y="712932"/>
                    <a:pt x="2366963" y="716107"/>
                  </a:cubicBezTo>
                  <a:cubicBezTo>
                    <a:pt x="2357438" y="719282"/>
                    <a:pt x="2338388" y="735157"/>
                    <a:pt x="2309813" y="763732"/>
                  </a:cubicBezTo>
                  <a:cubicBezTo>
                    <a:pt x="2265363" y="808182"/>
                    <a:pt x="2235200" y="833582"/>
                    <a:pt x="2219325" y="839932"/>
                  </a:cubicBezTo>
                  <a:cubicBezTo>
                    <a:pt x="2184400" y="849457"/>
                    <a:pt x="2154238" y="839932"/>
                    <a:pt x="2128838" y="811357"/>
                  </a:cubicBezTo>
                  <a:cubicBezTo>
                    <a:pt x="2128838" y="811357"/>
                    <a:pt x="2136775" y="805007"/>
                    <a:pt x="2152650" y="792307"/>
                  </a:cubicBezTo>
                  <a:cubicBezTo>
                    <a:pt x="2200275" y="757382"/>
                    <a:pt x="2244725" y="719282"/>
                    <a:pt x="2286000" y="678007"/>
                  </a:cubicBezTo>
                  <a:cubicBezTo>
                    <a:pt x="2343150" y="614507"/>
                    <a:pt x="2363788" y="563707"/>
                    <a:pt x="2347913" y="525607"/>
                  </a:cubicBezTo>
                  <a:cubicBezTo>
                    <a:pt x="2328863" y="519257"/>
                    <a:pt x="2293938" y="533545"/>
                    <a:pt x="2243138" y="568470"/>
                  </a:cubicBezTo>
                  <a:cubicBezTo>
                    <a:pt x="2224088" y="581170"/>
                    <a:pt x="2212975" y="585932"/>
                    <a:pt x="2209800" y="582757"/>
                  </a:cubicBezTo>
                  <a:cubicBezTo>
                    <a:pt x="2197100" y="579582"/>
                    <a:pt x="2187575" y="560532"/>
                    <a:pt x="2181225" y="525607"/>
                  </a:cubicBezTo>
                  <a:cubicBezTo>
                    <a:pt x="2171700" y="484332"/>
                    <a:pt x="2171700" y="458932"/>
                    <a:pt x="2181225" y="449407"/>
                  </a:cubicBezTo>
                  <a:cubicBezTo>
                    <a:pt x="2181225" y="449407"/>
                    <a:pt x="2189163" y="449407"/>
                    <a:pt x="2205038" y="449407"/>
                  </a:cubicBezTo>
                  <a:cubicBezTo>
                    <a:pt x="2284413" y="452582"/>
                    <a:pt x="2371725" y="433532"/>
                    <a:pt x="2466975" y="392257"/>
                  </a:cubicBezTo>
                  <a:cubicBezTo>
                    <a:pt x="2497931" y="373207"/>
                    <a:pt x="2521744" y="363087"/>
                    <a:pt x="2538413" y="361896"/>
                  </a:cubicBezTo>
                  <a:close/>
                  <a:moveTo>
                    <a:pt x="3019425" y="339870"/>
                  </a:moveTo>
                  <a:cubicBezTo>
                    <a:pt x="3092450" y="352570"/>
                    <a:pt x="3141663" y="371620"/>
                    <a:pt x="3167063" y="397020"/>
                  </a:cubicBezTo>
                  <a:cubicBezTo>
                    <a:pt x="3167063" y="400195"/>
                    <a:pt x="3163888" y="411307"/>
                    <a:pt x="3157538" y="430357"/>
                  </a:cubicBezTo>
                  <a:cubicBezTo>
                    <a:pt x="3144838" y="468457"/>
                    <a:pt x="3135313" y="503382"/>
                    <a:pt x="3128963" y="535132"/>
                  </a:cubicBezTo>
                  <a:cubicBezTo>
                    <a:pt x="3068638" y="798657"/>
                    <a:pt x="3016250" y="947882"/>
                    <a:pt x="2971800" y="982807"/>
                  </a:cubicBezTo>
                  <a:cubicBezTo>
                    <a:pt x="2901950" y="976457"/>
                    <a:pt x="2817813" y="916132"/>
                    <a:pt x="2719388" y="801832"/>
                  </a:cubicBezTo>
                  <a:cubicBezTo>
                    <a:pt x="2633663" y="858982"/>
                    <a:pt x="2555875" y="885970"/>
                    <a:pt x="2486025" y="882795"/>
                  </a:cubicBezTo>
                  <a:cubicBezTo>
                    <a:pt x="2479675" y="879620"/>
                    <a:pt x="2498725" y="858982"/>
                    <a:pt x="2543175" y="820882"/>
                  </a:cubicBezTo>
                  <a:cubicBezTo>
                    <a:pt x="2619375" y="754207"/>
                    <a:pt x="2671763" y="700232"/>
                    <a:pt x="2700338" y="658957"/>
                  </a:cubicBezTo>
                  <a:cubicBezTo>
                    <a:pt x="2751138" y="585932"/>
                    <a:pt x="2782888" y="506557"/>
                    <a:pt x="2795588" y="420832"/>
                  </a:cubicBezTo>
                  <a:cubicBezTo>
                    <a:pt x="2773363" y="430357"/>
                    <a:pt x="2744788" y="449407"/>
                    <a:pt x="2709863" y="477982"/>
                  </a:cubicBezTo>
                  <a:cubicBezTo>
                    <a:pt x="2681288" y="500207"/>
                    <a:pt x="2662238" y="509732"/>
                    <a:pt x="2652713" y="506557"/>
                  </a:cubicBezTo>
                  <a:cubicBezTo>
                    <a:pt x="2640013" y="506557"/>
                    <a:pt x="2630488" y="489095"/>
                    <a:pt x="2624138" y="454170"/>
                  </a:cubicBezTo>
                  <a:cubicBezTo>
                    <a:pt x="2617788" y="416070"/>
                    <a:pt x="2619375" y="390670"/>
                    <a:pt x="2628900" y="377970"/>
                  </a:cubicBezTo>
                  <a:cubicBezTo>
                    <a:pt x="2628900" y="377970"/>
                    <a:pt x="2652713" y="376382"/>
                    <a:pt x="2700338" y="373207"/>
                  </a:cubicBezTo>
                  <a:cubicBezTo>
                    <a:pt x="2728913" y="370032"/>
                    <a:pt x="2749550" y="366857"/>
                    <a:pt x="2762250" y="363682"/>
                  </a:cubicBezTo>
                  <a:cubicBezTo>
                    <a:pt x="2787650" y="360507"/>
                    <a:pt x="2825750" y="355745"/>
                    <a:pt x="2876550" y="349395"/>
                  </a:cubicBezTo>
                  <a:cubicBezTo>
                    <a:pt x="2933700" y="346220"/>
                    <a:pt x="2981325" y="343045"/>
                    <a:pt x="3019425" y="339870"/>
                  </a:cubicBezTo>
                  <a:close/>
                  <a:moveTo>
                    <a:pt x="3662363" y="287482"/>
                  </a:moveTo>
                  <a:cubicBezTo>
                    <a:pt x="3633788" y="293832"/>
                    <a:pt x="3617912" y="312882"/>
                    <a:pt x="3614738" y="344632"/>
                  </a:cubicBezTo>
                  <a:cubicBezTo>
                    <a:pt x="3621088" y="382732"/>
                    <a:pt x="3641725" y="404957"/>
                    <a:pt x="3676650" y="411307"/>
                  </a:cubicBezTo>
                  <a:cubicBezTo>
                    <a:pt x="3695700" y="411307"/>
                    <a:pt x="3732212" y="404957"/>
                    <a:pt x="3786188" y="392257"/>
                  </a:cubicBezTo>
                  <a:cubicBezTo>
                    <a:pt x="3792538" y="389082"/>
                    <a:pt x="3798888" y="385907"/>
                    <a:pt x="3805238" y="382732"/>
                  </a:cubicBezTo>
                  <a:cubicBezTo>
                    <a:pt x="3763963" y="322407"/>
                    <a:pt x="3716338" y="290657"/>
                    <a:pt x="3662363" y="287482"/>
                  </a:cubicBezTo>
                  <a:close/>
                  <a:moveTo>
                    <a:pt x="1828205" y="243429"/>
                  </a:moveTo>
                  <a:cubicBezTo>
                    <a:pt x="1831777" y="243429"/>
                    <a:pt x="1835150" y="243826"/>
                    <a:pt x="1838325" y="244620"/>
                  </a:cubicBezTo>
                  <a:cubicBezTo>
                    <a:pt x="1876425" y="289070"/>
                    <a:pt x="1884363" y="335107"/>
                    <a:pt x="1862138" y="382732"/>
                  </a:cubicBezTo>
                  <a:cubicBezTo>
                    <a:pt x="1852613" y="385907"/>
                    <a:pt x="1841500" y="385907"/>
                    <a:pt x="1828800" y="382732"/>
                  </a:cubicBezTo>
                  <a:cubicBezTo>
                    <a:pt x="1819275" y="379557"/>
                    <a:pt x="1812925" y="377970"/>
                    <a:pt x="1809750" y="377970"/>
                  </a:cubicBezTo>
                  <a:cubicBezTo>
                    <a:pt x="1790700" y="381145"/>
                    <a:pt x="1760538" y="384320"/>
                    <a:pt x="1719263" y="387495"/>
                  </a:cubicBezTo>
                  <a:cubicBezTo>
                    <a:pt x="1703388" y="390670"/>
                    <a:pt x="1687513" y="392257"/>
                    <a:pt x="1671638" y="392257"/>
                  </a:cubicBezTo>
                  <a:cubicBezTo>
                    <a:pt x="1630363" y="392257"/>
                    <a:pt x="1601788" y="393845"/>
                    <a:pt x="1585913" y="397020"/>
                  </a:cubicBezTo>
                  <a:cubicBezTo>
                    <a:pt x="1563688" y="403370"/>
                    <a:pt x="1549400" y="408132"/>
                    <a:pt x="1543050" y="411307"/>
                  </a:cubicBezTo>
                  <a:cubicBezTo>
                    <a:pt x="1539875" y="411307"/>
                    <a:pt x="1538288" y="411307"/>
                    <a:pt x="1538288" y="411307"/>
                  </a:cubicBezTo>
                  <a:cubicBezTo>
                    <a:pt x="1512888" y="411307"/>
                    <a:pt x="1497013" y="414482"/>
                    <a:pt x="1490663" y="420832"/>
                  </a:cubicBezTo>
                  <a:cubicBezTo>
                    <a:pt x="1484313" y="427182"/>
                    <a:pt x="1479550" y="439882"/>
                    <a:pt x="1476375" y="458932"/>
                  </a:cubicBezTo>
                  <a:cubicBezTo>
                    <a:pt x="1470025" y="474807"/>
                    <a:pt x="1466850" y="485920"/>
                    <a:pt x="1466850" y="492270"/>
                  </a:cubicBezTo>
                  <a:cubicBezTo>
                    <a:pt x="1463675" y="517670"/>
                    <a:pt x="1484313" y="528782"/>
                    <a:pt x="1528763" y="525607"/>
                  </a:cubicBezTo>
                  <a:cubicBezTo>
                    <a:pt x="1528763" y="525607"/>
                    <a:pt x="1531938" y="525607"/>
                    <a:pt x="1538288" y="525607"/>
                  </a:cubicBezTo>
                  <a:cubicBezTo>
                    <a:pt x="1579563" y="525607"/>
                    <a:pt x="1633538" y="514495"/>
                    <a:pt x="1700213" y="492270"/>
                  </a:cubicBezTo>
                  <a:cubicBezTo>
                    <a:pt x="1738313" y="479570"/>
                    <a:pt x="1762125" y="476395"/>
                    <a:pt x="1771650" y="482745"/>
                  </a:cubicBezTo>
                  <a:cubicBezTo>
                    <a:pt x="1774825" y="489095"/>
                    <a:pt x="1776413" y="495445"/>
                    <a:pt x="1776413" y="501795"/>
                  </a:cubicBezTo>
                  <a:cubicBezTo>
                    <a:pt x="1776413" y="508145"/>
                    <a:pt x="1778000" y="512907"/>
                    <a:pt x="1781175" y="516082"/>
                  </a:cubicBezTo>
                  <a:cubicBezTo>
                    <a:pt x="1781175" y="525607"/>
                    <a:pt x="1781175" y="533545"/>
                    <a:pt x="1781175" y="539895"/>
                  </a:cubicBezTo>
                  <a:cubicBezTo>
                    <a:pt x="1787525" y="562120"/>
                    <a:pt x="1790700" y="574820"/>
                    <a:pt x="1790700" y="577995"/>
                  </a:cubicBezTo>
                  <a:cubicBezTo>
                    <a:pt x="1784350" y="584345"/>
                    <a:pt x="1741488" y="593870"/>
                    <a:pt x="1662113" y="606570"/>
                  </a:cubicBezTo>
                  <a:cubicBezTo>
                    <a:pt x="1652588" y="609745"/>
                    <a:pt x="1641475" y="612920"/>
                    <a:pt x="1628775" y="616095"/>
                  </a:cubicBezTo>
                  <a:cubicBezTo>
                    <a:pt x="1552575" y="644670"/>
                    <a:pt x="1501775" y="655782"/>
                    <a:pt x="1476375" y="649432"/>
                  </a:cubicBezTo>
                  <a:cubicBezTo>
                    <a:pt x="1447800" y="643082"/>
                    <a:pt x="1427163" y="622445"/>
                    <a:pt x="1414463" y="587520"/>
                  </a:cubicBezTo>
                  <a:cubicBezTo>
                    <a:pt x="1411288" y="584345"/>
                    <a:pt x="1408113" y="576407"/>
                    <a:pt x="1404938" y="563707"/>
                  </a:cubicBezTo>
                  <a:cubicBezTo>
                    <a:pt x="1392238" y="541482"/>
                    <a:pt x="1387475" y="522432"/>
                    <a:pt x="1390650" y="506557"/>
                  </a:cubicBezTo>
                  <a:cubicBezTo>
                    <a:pt x="1393825" y="462107"/>
                    <a:pt x="1390650" y="439882"/>
                    <a:pt x="1381125" y="439882"/>
                  </a:cubicBezTo>
                  <a:cubicBezTo>
                    <a:pt x="1368425" y="439882"/>
                    <a:pt x="1338263" y="449407"/>
                    <a:pt x="1290638" y="468457"/>
                  </a:cubicBezTo>
                  <a:cubicBezTo>
                    <a:pt x="1284288" y="471632"/>
                    <a:pt x="1279525" y="473220"/>
                    <a:pt x="1276350" y="473220"/>
                  </a:cubicBezTo>
                  <a:cubicBezTo>
                    <a:pt x="1238250" y="425595"/>
                    <a:pt x="1219200" y="381145"/>
                    <a:pt x="1219200" y="339870"/>
                  </a:cubicBezTo>
                  <a:cubicBezTo>
                    <a:pt x="1219200" y="339870"/>
                    <a:pt x="1222375" y="339870"/>
                    <a:pt x="1228725" y="339870"/>
                  </a:cubicBezTo>
                  <a:cubicBezTo>
                    <a:pt x="1285875" y="346220"/>
                    <a:pt x="1365250" y="336695"/>
                    <a:pt x="1466850" y="311295"/>
                  </a:cubicBezTo>
                  <a:cubicBezTo>
                    <a:pt x="1565275" y="289070"/>
                    <a:pt x="1663700" y="273195"/>
                    <a:pt x="1762125" y="263670"/>
                  </a:cubicBezTo>
                  <a:cubicBezTo>
                    <a:pt x="1768475" y="263670"/>
                    <a:pt x="1778000" y="260495"/>
                    <a:pt x="1790700" y="254145"/>
                  </a:cubicBezTo>
                  <a:cubicBezTo>
                    <a:pt x="1804988" y="247001"/>
                    <a:pt x="1817489" y="243429"/>
                    <a:pt x="1828205" y="243429"/>
                  </a:cubicBezTo>
                  <a:close/>
                  <a:moveTo>
                    <a:pt x="3652838" y="239857"/>
                  </a:moveTo>
                  <a:cubicBezTo>
                    <a:pt x="3713162" y="246207"/>
                    <a:pt x="3775075" y="290657"/>
                    <a:pt x="3838575" y="373207"/>
                  </a:cubicBezTo>
                  <a:cubicBezTo>
                    <a:pt x="3867150" y="363682"/>
                    <a:pt x="3897313" y="357332"/>
                    <a:pt x="3929063" y="354157"/>
                  </a:cubicBezTo>
                  <a:cubicBezTo>
                    <a:pt x="3935413" y="357332"/>
                    <a:pt x="3940175" y="360507"/>
                    <a:pt x="3943350" y="363682"/>
                  </a:cubicBezTo>
                  <a:cubicBezTo>
                    <a:pt x="3943350" y="366857"/>
                    <a:pt x="3941763" y="368445"/>
                    <a:pt x="3938588" y="368445"/>
                  </a:cubicBezTo>
                  <a:cubicBezTo>
                    <a:pt x="3925888" y="374795"/>
                    <a:pt x="3903663" y="393845"/>
                    <a:pt x="3871913" y="425595"/>
                  </a:cubicBezTo>
                  <a:cubicBezTo>
                    <a:pt x="3887788" y="460520"/>
                    <a:pt x="3902075" y="487507"/>
                    <a:pt x="3914775" y="506557"/>
                  </a:cubicBezTo>
                  <a:cubicBezTo>
                    <a:pt x="3927475" y="525607"/>
                    <a:pt x="3937000" y="539895"/>
                    <a:pt x="3943350" y="549420"/>
                  </a:cubicBezTo>
                  <a:cubicBezTo>
                    <a:pt x="3949700" y="571645"/>
                    <a:pt x="3959225" y="593870"/>
                    <a:pt x="3971925" y="616095"/>
                  </a:cubicBezTo>
                  <a:cubicBezTo>
                    <a:pt x="3990975" y="651020"/>
                    <a:pt x="4006850" y="685945"/>
                    <a:pt x="4019550" y="720870"/>
                  </a:cubicBezTo>
                  <a:cubicBezTo>
                    <a:pt x="4035425" y="800245"/>
                    <a:pt x="4040188" y="855807"/>
                    <a:pt x="4033838" y="887557"/>
                  </a:cubicBezTo>
                  <a:cubicBezTo>
                    <a:pt x="3925888" y="884382"/>
                    <a:pt x="3819525" y="873270"/>
                    <a:pt x="3714750" y="854220"/>
                  </a:cubicBezTo>
                  <a:cubicBezTo>
                    <a:pt x="3638550" y="841520"/>
                    <a:pt x="3587750" y="819295"/>
                    <a:pt x="3562350" y="787545"/>
                  </a:cubicBezTo>
                  <a:cubicBezTo>
                    <a:pt x="3533775" y="752620"/>
                    <a:pt x="3516313" y="692295"/>
                    <a:pt x="3509963" y="606570"/>
                  </a:cubicBezTo>
                  <a:cubicBezTo>
                    <a:pt x="3506788" y="555770"/>
                    <a:pt x="3498850" y="500207"/>
                    <a:pt x="3486150" y="439882"/>
                  </a:cubicBezTo>
                  <a:cubicBezTo>
                    <a:pt x="3489325" y="427182"/>
                    <a:pt x="3500438" y="416070"/>
                    <a:pt x="3519488" y="406545"/>
                  </a:cubicBezTo>
                  <a:cubicBezTo>
                    <a:pt x="3532187" y="457345"/>
                    <a:pt x="3543300" y="511320"/>
                    <a:pt x="3552825" y="568470"/>
                  </a:cubicBezTo>
                  <a:cubicBezTo>
                    <a:pt x="3552825" y="574820"/>
                    <a:pt x="3552825" y="581170"/>
                    <a:pt x="3552825" y="587520"/>
                  </a:cubicBezTo>
                  <a:cubicBezTo>
                    <a:pt x="3571875" y="663720"/>
                    <a:pt x="3600450" y="708170"/>
                    <a:pt x="3638550" y="720870"/>
                  </a:cubicBezTo>
                  <a:cubicBezTo>
                    <a:pt x="3771900" y="758970"/>
                    <a:pt x="3860800" y="766907"/>
                    <a:pt x="3905250" y="744682"/>
                  </a:cubicBezTo>
                  <a:cubicBezTo>
                    <a:pt x="3933825" y="722457"/>
                    <a:pt x="3932238" y="662132"/>
                    <a:pt x="3900488" y="563707"/>
                  </a:cubicBezTo>
                  <a:cubicBezTo>
                    <a:pt x="3884613" y="522432"/>
                    <a:pt x="3865563" y="484332"/>
                    <a:pt x="3843338" y="449407"/>
                  </a:cubicBezTo>
                  <a:cubicBezTo>
                    <a:pt x="3814763" y="465282"/>
                    <a:pt x="3786188" y="493857"/>
                    <a:pt x="3757613" y="535132"/>
                  </a:cubicBezTo>
                  <a:cubicBezTo>
                    <a:pt x="3754438" y="538307"/>
                    <a:pt x="3752850" y="541482"/>
                    <a:pt x="3752850" y="544657"/>
                  </a:cubicBezTo>
                  <a:cubicBezTo>
                    <a:pt x="3749675" y="554182"/>
                    <a:pt x="3744913" y="558945"/>
                    <a:pt x="3738563" y="558945"/>
                  </a:cubicBezTo>
                  <a:cubicBezTo>
                    <a:pt x="3732212" y="558945"/>
                    <a:pt x="3724275" y="555770"/>
                    <a:pt x="3714750" y="549420"/>
                  </a:cubicBezTo>
                  <a:cubicBezTo>
                    <a:pt x="3708400" y="546245"/>
                    <a:pt x="3705225" y="543070"/>
                    <a:pt x="3705225" y="539895"/>
                  </a:cubicBezTo>
                  <a:cubicBezTo>
                    <a:pt x="3679825" y="517670"/>
                    <a:pt x="3657600" y="490682"/>
                    <a:pt x="3638550" y="458932"/>
                  </a:cubicBezTo>
                  <a:cubicBezTo>
                    <a:pt x="3635375" y="458932"/>
                    <a:pt x="3632200" y="455757"/>
                    <a:pt x="3629025" y="449407"/>
                  </a:cubicBezTo>
                  <a:cubicBezTo>
                    <a:pt x="3594100" y="398607"/>
                    <a:pt x="3578225" y="357332"/>
                    <a:pt x="3581400" y="325582"/>
                  </a:cubicBezTo>
                  <a:cubicBezTo>
                    <a:pt x="3587750" y="277957"/>
                    <a:pt x="3611563" y="249382"/>
                    <a:pt x="3652838" y="239857"/>
                  </a:cubicBezTo>
                  <a:close/>
                  <a:moveTo>
                    <a:pt x="892374" y="139547"/>
                  </a:moveTo>
                  <a:cubicBezTo>
                    <a:pt x="903089" y="141333"/>
                    <a:pt x="912019" y="149370"/>
                    <a:pt x="919163" y="163657"/>
                  </a:cubicBezTo>
                  <a:cubicBezTo>
                    <a:pt x="919163" y="170007"/>
                    <a:pt x="922338" y="176357"/>
                    <a:pt x="928688" y="182707"/>
                  </a:cubicBezTo>
                  <a:cubicBezTo>
                    <a:pt x="957263" y="211282"/>
                    <a:pt x="971550" y="241445"/>
                    <a:pt x="971550" y="273195"/>
                  </a:cubicBezTo>
                  <a:cubicBezTo>
                    <a:pt x="968375" y="292245"/>
                    <a:pt x="962025" y="301770"/>
                    <a:pt x="952500" y="301770"/>
                  </a:cubicBezTo>
                  <a:cubicBezTo>
                    <a:pt x="933450" y="301770"/>
                    <a:pt x="917575" y="300182"/>
                    <a:pt x="904875" y="297007"/>
                  </a:cubicBezTo>
                  <a:cubicBezTo>
                    <a:pt x="866775" y="290657"/>
                    <a:pt x="833438" y="287482"/>
                    <a:pt x="804863" y="287482"/>
                  </a:cubicBezTo>
                  <a:cubicBezTo>
                    <a:pt x="735013" y="287482"/>
                    <a:pt x="684213" y="308120"/>
                    <a:pt x="652463" y="349395"/>
                  </a:cubicBezTo>
                  <a:cubicBezTo>
                    <a:pt x="611188" y="397020"/>
                    <a:pt x="590550" y="460520"/>
                    <a:pt x="590550" y="539895"/>
                  </a:cubicBezTo>
                  <a:cubicBezTo>
                    <a:pt x="590550" y="552595"/>
                    <a:pt x="606425" y="562120"/>
                    <a:pt x="638175" y="568470"/>
                  </a:cubicBezTo>
                  <a:cubicBezTo>
                    <a:pt x="644525" y="568470"/>
                    <a:pt x="649288" y="568470"/>
                    <a:pt x="652463" y="568470"/>
                  </a:cubicBezTo>
                  <a:cubicBezTo>
                    <a:pt x="674688" y="577995"/>
                    <a:pt x="698500" y="585932"/>
                    <a:pt x="723900" y="592282"/>
                  </a:cubicBezTo>
                  <a:cubicBezTo>
                    <a:pt x="796925" y="611332"/>
                    <a:pt x="852488" y="627207"/>
                    <a:pt x="890588" y="639907"/>
                  </a:cubicBezTo>
                  <a:cubicBezTo>
                    <a:pt x="890588" y="643082"/>
                    <a:pt x="892175" y="644670"/>
                    <a:pt x="895350" y="644670"/>
                  </a:cubicBezTo>
                  <a:cubicBezTo>
                    <a:pt x="920750" y="644670"/>
                    <a:pt x="939800" y="655782"/>
                    <a:pt x="952500" y="678007"/>
                  </a:cubicBezTo>
                  <a:cubicBezTo>
                    <a:pt x="962025" y="697057"/>
                    <a:pt x="962025" y="731982"/>
                    <a:pt x="952500" y="782782"/>
                  </a:cubicBezTo>
                  <a:cubicBezTo>
                    <a:pt x="942975" y="827232"/>
                    <a:pt x="927100" y="849457"/>
                    <a:pt x="904875" y="849457"/>
                  </a:cubicBezTo>
                  <a:cubicBezTo>
                    <a:pt x="898525" y="849457"/>
                    <a:pt x="882650" y="835170"/>
                    <a:pt x="857250" y="806595"/>
                  </a:cubicBezTo>
                  <a:cubicBezTo>
                    <a:pt x="831850" y="771670"/>
                    <a:pt x="812800" y="747857"/>
                    <a:pt x="800100" y="735157"/>
                  </a:cubicBezTo>
                  <a:cubicBezTo>
                    <a:pt x="736600" y="668482"/>
                    <a:pt x="666750" y="620857"/>
                    <a:pt x="590550" y="592282"/>
                  </a:cubicBezTo>
                  <a:cubicBezTo>
                    <a:pt x="584200" y="598632"/>
                    <a:pt x="579438" y="608157"/>
                    <a:pt x="576263" y="620857"/>
                  </a:cubicBezTo>
                  <a:cubicBezTo>
                    <a:pt x="576263" y="627207"/>
                    <a:pt x="576263" y="630382"/>
                    <a:pt x="576263" y="630382"/>
                  </a:cubicBezTo>
                  <a:cubicBezTo>
                    <a:pt x="576263" y="636732"/>
                    <a:pt x="574675" y="649432"/>
                    <a:pt x="571500" y="668482"/>
                  </a:cubicBezTo>
                  <a:cubicBezTo>
                    <a:pt x="571500" y="744682"/>
                    <a:pt x="571500" y="830407"/>
                    <a:pt x="571500" y="925657"/>
                  </a:cubicBezTo>
                  <a:cubicBezTo>
                    <a:pt x="571500" y="938357"/>
                    <a:pt x="569913" y="947882"/>
                    <a:pt x="566738" y="954232"/>
                  </a:cubicBezTo>
                  <a:cubicBezTo>
                    <a:pt x="534988" y="970107"/>
                    <a:pt x="493713" y="970107"/>
                    <a:pt x="442913" y="954232"/>
                  </a:cubicBezTo>
                  <a:cubicBezTo>
                    <a:pt x="442913" y="954232"/>
                    <a:pt x="446088" y="949470"/>
                    <a:pt x="452438" y="939945"/>
                  </a:cubicBezTo>
                  <a:cubicBezTo>
                    <a:pt x="461963" y="927245"/>
                    <a:pt x="468313" y="916132"/>
                    <a:pt x="471488" y="906607"/>
                  </a:cubicBezTo>
                  <a:cubicBezTo>
                    <a:pt x="484188" y="862157"/>
                    <a:pt x="490538" y="792307"/>
                    <a:pt x="490538" y="697057"/>
                  </a:cubicBezTo>
                  <a:cubicBezTo>
                    <a:pt x="490538" y="662132"/>
                    <a:pt x="488950" y="633557"/>
                    <a:pt x="485775" y="611332"/>
                  </a:cubicBezTo>
                  <a:cubicBezTo>
                    <a:pt x="485775" y="589107"/>
                    <a:pt x="484188" y="568470"/>
                    <a:pt x="481013" y="549420"/>
                  </a:cubicBezTo>
                  <a:cubicBezTo>
                    <a:pt x="474663" y="530370"/>
                    <a:pt x="463550" y="520845"/>
                    <a:pt x="447675" y="520845"/>
                  </a:cubicBezTo>
                  <a:cubicBezTo>
                    <a:pt x="425450" y="527195"/>
                    <a:pt x="361950" y="577995"/>
                    <a:pt x="257175" y="673245"/>
                  </a:cubicBezTo>
                  <a:cubicBezTo>
                    <a:pt x="244475" y="682770"/>
                    <a:pt x="227013" y="700232"/>
                    <a:pt x="204788" y="725632"/>
                  </a:cubicBezTo>
                  <a:cubicBezTo>
                    <a:pt x="192088" y="741507"/>
                    <a:pt x="182563" y="752620"/>
                    <a:pt x="176213" y="758970"/>
                  </a:cubicBezTo>
                  <a:cubicBezTo>
                    <a:pt x="163513" y="774845"/>
                    <a:pt x="157163" y="789132"/>
                    <a:pt x="157163" y="801832"/>
                  </a:cubicBezTo>
                  <a:cubicBezTo>
                    <a:pt x="150813" y="808182"/>
                    <a:pt x="120650" y="812945"/>
                    <a:pt x="66675" y="816120"/>
                  </a:cubicBezTo>
                  <a:cubicBezTo>
                    <a:pt x="22225" y="816120"/>
                    <a:pt x="0" y="812945"/>
                    <a:pt x="0" y="806595"/>
                  </a:cubicBezTo>
                  <a:cubicBezTo>
                    <a:pt x="0" y="803420"/>
                    <a:pt x="11113" y="793895"/>
                    <a:pt x="33338" y="778020"/>
                  </a:cubicBezTo>
                  <a:cubicBezTo>
                    <a:pt x="84138" y="749445"/>
                    <a:pt x="122238" y="720870"/>
                    <a:pt x="147638" y="692295"/>
                  </a:cubicBezTo>
                  <a:cubicBezTo>
                    <a:pt x="179388" y="657370"/>
                    <a:pt x="227013" y="611332"/>
                    <a:pt x="290513" y="554182"/>
                  </a:cubicBezTo>
                  <a:cubicBezTo>
                    <a:pt x="306388" y="541482"/>
                    <a:pt x="323850" y="525607"/>
                    <a:pt x="342900" y="506557"/>
                  </a:cubicBezTo>
                  <a:cubicBezTo>
                    <a:pt x="406400" y="446232"/>
                    <a:pt x="455613" y="385907"/>
                    <a:pt x="490538" y="325582"/>
                  </a:cubicBezTo>
                  <a:cubicBezTo>
                    <a:pt x="493713" y="309707"/>
                    <a:pt x="484188" y="298595"/>
                    <a:pt x="461963" y="292245"/>
                  </a:cubicBezTo>
                  <a:cubicBezTo>
                    <a:pt x="407988" y="295420"/>
                    <a:pt x="334963" y="314470"/>
                    <a:pt x="242888" y="349395"/>
                  </a:cubicBezTo>
                  <a:cubicBezTo>
                    <a:pt x="239713" y="352570"/>
                    <a:pt x="236538" y="354157"/>
                    <a:pt x="233363" y="354157"/>
                  </a:cubicBezTo>
                  <a:cubicBezTo>
                    <a:pt x="201613" y="373207"/>
                    <a:pt x="184150" y="376382"/>
                    <a:pt x="180975" y="363682"/>
                  </a:cubicBezTo>
                  <a:cubicBezTo>
                    <a:pt x="171450" y="347807"/>
                    <a:pt x="163513" y="319232"/>
                    <a:pt x="157163" y="277957"/>
                  </a:cubicBezTo>
                  <a:cubicBezTo>
                    <a:pt x="153988" y="243032"/>
                    <a:pt x="155575" y="219220"/>
                    <a:pt x="161925" y="206520"/>
                  </a:cubicBezTo>
                  <a:cubicBezTo>
                    <a:pt x="161925" y="203345"/>
                    <a:pt x="173038" y="204932"/>
                    <a:pt x="195263" y="211282"/>
                  </a:cubicBezTo>
                  <a:cubicBezTo>
                    <a:pt x="211138" y="214457"/>
                    <a:pt x="222250" y="216045"/>
                    <a:pt x="228600" y="216045"/>
                  </a:cubicBezTo>
                  <a:cubicBezTo>
                    <a:pt x="323850" y="206520"/>
                    <a:pt x="417513" y="196995"/>
                    <a:pt x="509588" y="187470"/>
                  </a:cubicBezTo>
                  <a:cubicBezTo>
                    <a:pt x="541338" y="184295"/>
                    <a:pt x="584200" y="181120"/>
                    <a:pt x="638175" y="177945"/>
                  </a:cubicBezTo>
                  <a:cubicBezTo>
                    <a:pt x="720725" y="171595"/>
                    <a:pt x="801688" y="158895"/>
                    <a:pt x="881063" y="139845"/>
                  </a:cubicBezTo>
                  <a:cubicBezTo>
                    <a:pt x="885031" y="139051"/>
                    <a:pt x="888802" y="138952"/>
                    <a:pt x="892374" y="139547"/>
                  </a:cubicBezTo>
                  <a:close/>
                  <a:moveTo>
                    <a:pt x="2476500" y="68407"/>
                  </a:moveTo>
                  <a:cubicBezTo>
                    <a:pt x="2492375" y="68407"/>
                    <a:pt x="2509838" y="89045"/>
                    <a:pt x="2528888" y="130320"/>
                  </a:cubicBezTo>
                  <a:cubicBezTo>
                    <a:pt x="2532063" y="136670"/>
                    <a:pt x="2535238" y="141432"/>
                    <a:pt x="2538413" y="144607"/>
                  </a:cubicBezTo>
                  <a:cubicBezTo>
                    <a:pt x="2541588" y="154132"/>
                    <a:pt x="2549525" y="166832"/>
                    <a:pt x="2562225" y="182707"/>
                  </a:cubicBezTo>
                  <a:cubicBezTo>
                    <a:pt x="2587625" y="211282"/>
                    <a:pt x="2597150" y="233507"/>
                    <a:pt x="2590800" y="249382"/>
                  </a:cubicBezTo>
                  <a:cubicBezTo>
                    <a:pt x="2581275" y="265257"/>
                    <a:pt x="2552700" y="270020"/>
                    <a:pt x="2505075" y="263670"/>
                  </a:cubicBezTo>
                  <a:cubicBezTo>
                    <a:pt x="2463800" y="257320"/>
                    <a:pt x="2441575" y="244620"/>
                    <a:pt x="2438400" y="225570"/>
                  </a:cubicBezTo>
                  <a:cubicBezTo>
                    <a:pt x="2432050" y="146195"/>
                    <a:pt x="2444750" y="93807"/>
                    <a:pt x="2476500" y="68407"/>
                  </a:cubicBezTo>
                  <a:close/>
                  <a:moveTo>
                    <a:pt x="1604367" y="244"/>
                  </a:moveTo>
                  <a:cubicBezTo>
                    <a:pt x="1609527" y="-352"/>
                    <a:pt x="1614488" y="145"/>
                    <a:pt x="1619250" y="1732"/>
                  </a:cubicBezTo>
                  <a:cubicBezTo>
                    <a:pt x="1622425" y="4907"/>
                    <a:pt x="1624013" y="12845"/>
                    <a:pt x="1624013" y="25545"/>
                  </a:cubicBezTo>
                  <a:cubicBezTo>
                    <a:pt x="1624013" y="44595"/>
                    <a:pt x="1625600" y="58882"/>
                    <a:pt x="1628775" y="68407"/>
                  </a:cubicBezTo>
                  <a:cubicBezTo>
                    <a:pt x="1631950" y="81107"/>
                    <a:pt x="1636713" y="92220"/>
                    <a:pt x="1643063" y="101745"/>
                  </a:cubicBezTo>
                  <a:cubicBezTo>
                    <a:pt x="1662113" y="136670"/>
                    <a:pt x="1671638" y="162070"/>
                    <a:pt x="1671638" y="177945"/>
                  </a:cubicBezTo>
                  <a:cubicBezTo>
                    <a:pt x="1671638" y="209695"/>
                    <a:pt x="1660525" y="223982"/>
                    <a:pt x="1638300" y="220807"/>
                  </a:cubicBezTo>
                  <a:cubicBezTo>
                    <a:pt x="1631950" y="220807"/>
                    <a:pt x="1620838" y="216045"/>
                    <a:pt x="1604963" y="206520"/>
                  </a:cubicBezTo>
                  <a:cubicBezTo>
                    <a:pt x="1595438" y="200170"/>
                    <a:pt x="1582738" y="192232"/>
                    <a:pt x="1566863" y="182707"/>
                  </a:cubicBezTo>
                  <a:cubicBezTo>
                    <a:pt x="1557338" y="179532"/>
                    <a:pt x="1546225" y="174770"/>
                    <a:pt x="1533525" y="168420"/>
                  </a:cubicBezTo>
                  <a:cubicBezTo>
                    <a:pt x="1514475" y="158895"/>
                    <a:pt x="1506538" y="150957"/>
                    <a:pt x="1509713" y="144607"/>
                  </a:cubicBezTo>
                  <a:cubicBezTo>
                    <a:pt x="1509713" y="122382"/>
                    <a:pt x="1524000" y="85870"/>
                    <a:pt x="1552575" y="35070"/>
                  </a:cubicBezTo>
                  <a:cubicBezTo>
                    <a:pt x="1571625" y="13638"/>
                    <a:pt x="1588889" y="2030"/>
                    <a:pt x="1604367" y="244"/>
                  </a:cubicBez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600" b="0" i="0" u="none" strike="noStrike" kern="1200" cap="none" spc="-800" normalizeH="0" baseline="0" noProof="0" dirty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方正魏碑繁体" panose="03000509000000000000" pitchFamily="65" charset="-122"/>
                <a:ea typeface="方正魏碑繁体" panose="03000509000000000000" pitchFamily="65" charset="-122"/>
                <a:cs typeface="+mn-cs"/>
              </a:endParaRPr>
            </a:p>
          </p:txBody>
        </p:sp>
        <p:sp>
          <p:nvSpPr>
            <p:cNvPr id="15" name="任意多边形: 形状 50"/>
            <p:cNvSpPr/>
            <p:nvPr>
              <p:custDataLst>
                <p:tags r:id="rId9"/>
              </p:custDataLst>
            </p:nvPr>
          </p:nvSpPr>
          <p:spPr>
            <a:xfrm>
              <a:off x="-7437900" y="2604494"/>
              <a:ext cx="5122663" cy="939731"/>
            </a:xfrm>
            <a:custGeom>
              <a:avLst/>
              <a:gdLst/>
              <a:ahLst/>
              <a:cxnLst/>
              <a:rect l="l" t="t" r="r" b="b"/>
              <a:pathLst>
                <a:path w="5116955" h="939517">
                  <a:moveTo>
                    <a:pt x="3198477" y="539067"/>
                  </a:moveTo>
                  <a:lnTo>
                    <a:pt x="3198477" y="568471"/>
                  </a:lnTo>
                  <a:lnTo>
                    <a:pt x="3169073" y="568471"/>
                  </a:lnTo>
                  <a:cubicBezTo>
                    <a:pt x="3180974" y="579614"/>
                    <a:pt x="3193576" y="590232"/>
                    <a:pt x="3206878" y="600325"/>
                  </a:cubicBezTo>
                  <a:cubicBezTo>
                    <a:pt x="3220179" y="610418"/>
                    <a:pt x="3234181" y="620336"/>
                    <a:pt x="3248883" y="630078"/>
                  </a:cubicBezTo>
                  <a:cubicBezTo>
                    <a:pt x="3254571" y="616135"/>
                    <a:pt x="3259997" y="601667"/>
                    <a:pt x="3265160" y="586673"/>
                  </a:cubicBezTo>
                  <a:cubicBezTo>
                    <a:pt x="3270323" y="571680"/>
                    <a:pt x="3274698" y="555811"/>
                    <a:pt x="3278287" y="539067"/>
                  </a:cubicBezTo>
                  <a:close/>
                  <a:moveTo>
                    <a:pt x="4125630" y="525065"/>
                  </a:moveTo>
                  <a:lnTo>
                    <a:pt x="4125630" y="719690"/>
                  </a:lnTo>
                  <a:lnTo>
                    <a:pt x="4237644" y="719690"/>
                  </a:lnTo>
                  <a:lnTo>
                    <a:pt x="4237644" y="525065"/>
                  </a:lnTo>
                  <a:close/>
                  <a:moveTo>
                    <a:pt x="4516279" y="434054"/>
                  </a:moveTo>
                  <a:lnTo>
                    <a:pt x="4710904" y="434054"/>
                  </a:lnTo>
                  <a:lnTo>
                    <a:pt x="4710904" y="464858"/>
                  </a:lnTo>
                  <a:lnTo>
                    <a:pt x="4863523" y="464858"/>
                  </a:lnTo>
                  <a:lnTo>
                    <a:pt x="4877524" y="434054"/>
                  </a:lnTo>
                  <a:lnTo>
                    <a:pt x="5069349" y="460657"/>
                  </a:lnTo>
                  <a:lnTo>
                    <a:pt x="5046946" y="522265"/>
                  </a:lnTo>
                  <a:lnTo>
                    <a:pt x="5046946" y="739292"/>
                  </a:lnTo>
                  <a:cubicBezTo>
                    <a:pt x="5046946" y="771788"/>
                    <a:pt x="5038195" y="797108"/>
                    <a:pt x="5020692" y="815252"/>
                  </a:cubicBezTo>
                  <a:cubicBezTo>
                    <a:pt x="5003191" y="833396"/>
                    <a:pt x="4976937" y="842613"/>
                    <a:pt x="4941933" y="842905"/>
                  </a:cubicBezTo>
                  <a:lnTo>
                    <a:pt x="4808916" y="842905"/>
                  </a:lnTo>
                  <a:lnTo>
                    <a:pt x="4765510" y="728091"/>
                  </a:lnTo>
                  <a:lnTo>
                    <a:pt x="4852321" y="728091"/>
                  </a:lnTo>
                  <a:lnTo>
                    <a:pt x="4852321" y="537667"/>
                  </a:lnTo>
                  <a:lnTo>
                    <a:pt x="4710904" y="537667"/>
                  </a:lnTo>
                  <a:lnTo>
                    <a:pt x="4710904" y="936717"/>
                  </a:lnTo>
                  <a:lnTo>
                    <a:pt x="4516279" y="936717"/>
                  </a:lnTo>
                  <a:close/>
                  <a:moveTo>
                    <a:pt x="3931006" y="420052"/>
                  </a:moveTo>
                  <a:lnTo>
                    <a:pt x="4125630" y="420052"/>
                  </a:lnTo>
                  <a:lnTo>
                    <a:pt x="4125630" y="450856"/>
                  </a:lnTo>
                  <a:lnTo>
                    <a:pt x="4250246" y="450856"/>
                  </a:lnTo>
                  <a:lnTo>
                    <a:pt x="4262847" y="421452"/>
                  </a:lnTo>
                  <a:lnTo>
                    <a:pt x="4454672" y="456457"/>
                  </a:lnTo>
                  <a:lnTo>
                    <a:pt x="4432269" y="518064"/>
                  </a:lnTo>
                  <a:lnTo>
                    <a:pt x="4432269" y="831704"/>
                  </a:lnTo>
                  <a:lnTo>
                    <a:pt x="4237644" y="831704"/>
                  </a:lnTo>
                  <a:lnTo>
                    <a:pt x="4237644" y="792499"/>
                  </a:lnTo>
                  <a:lnTo>
                    <a:pt x="4125630" y="792499"/>
                  </a:lnTo>
                  <a:lnTo>
                    <a:pt x="4125630" y="831704"/>
                  </a:lnTo>
                  <a:lnTo>
                    <a:pt x="3931006" y="831704"/>
                  </a:lnTo>
                  <a:close/>
                  <a:moveTo>
                    <a:pt x="3493914" y="347243"/>
                  </a:moveTo>
                  <a:lnTo>
                    <a:pt x="3493914" y="372446"/>
                  </a:lnTo>
                  <a:cubicBezTo>
                    <a:pt x="3493914" y="405817"/>
                    <a:pt x="3492513" y="437088"/>
                    <a:pt x="3489713" y="466258"/>
                  </a:cubicBezTo>
                  <a:lnTo>
                    <a:pt x="3580724" y="466258"/>
                  </a:lnTo>
                  <a:lnTo>
                    <a:pt x="3580724" y="347243"/>
                  </a:lnTo>
                  <a:close/>
                  <a:moveTo>
                    <a:pt x="3198477" y="347243"/>
                  </a:moveTo>
                  <a:lnTo>
                    <a:pt x="3198477" y="466258"/>
                  </a:lnTo>
                  <a:lnTo>
                    <a:pt x="3290888" y="466258"/>
                  </a:lnTo>
                  <a:cubicBezTo>
                    <a:pt x="3295322" y="431487"/>
                    <a:pt x="3297655" y="393216"/>
                    <a:pt x="3297889" y="351444"/>
                  </a:cubicBezTo>
                  <a:lnTo>
                    <a:pt x="3297889" y="347243"/>
                  </a:lnTo>
                  <a:close/>
                  <a:moveTo>
                    <a:pt x="1411615" y="285635"/>
                  </a:moveTo>
                  <a:lnTo>
                    <a:pt x="1603439" y="322040"/>
                  </a:lnTo>
                  <a:lnTo>
                    <a:pt x="1576836" y="390649"/>
                  </a:lnTo>
                  <a:lnTo>
                    <a:pt x="1576836" y="721090"/>
                  </a:lnTo>
                  <a:lnTo>
                    <a:pt x="1711252" y="691686"/>
                  </a:lnTo>
                  <a:cubicBezTo>
                    <a:pt x="1686808" y="758107"/>
                    <a:pt x="1645736" y="813939"/>
                    <a:pt x="1588037" y="859182"/>
                  </a:cubicBezTo>
                  <a:cubicBezTo>
                    <a:pt x="1530338" y="904425"/>
                    <a:pt x="1464063" y="931204"/>
                    <a:pt x="1389212" y="939517"/>
                  </a:cubicBezTo>
                  <a:lnTo>
                    <a:pt x="1341606" y="772896"/>
                  </a:lnTo>
                  <a:lnTo>
                    <a:pt x="1385012" y="763095"/>
                  </a:lnTo>
                  <a:lnTo>
                    <a:pt x="1385012" y="396249"/>
                  </a:lnTo>
                  <a:lnTo>
                    <a:pt x="1275798" y="396249"/>
                  </a:lnTo>
                  <a:lnTo>
                    <a:pt x="1275798" y="323440"/>
                  </a:lnTo>
                  <a:lnTo>
                    <a:pt x="1396213" y="323440"/>
                  </a:lnTo>
                  <a:close/>
                  <a:moveTo>
                    <a:pt x="515265" y="256232"/>
                  </a:moveTo>
                  <a:lnTo>
                    <a:pt x="709889" y="256232"/>
                  </a:lnTo>
                  <a:lnTo>
                    <a:pt x="709889" y="396249"/>
                  </a:lnTo>
                  <a:lnTo>
                    <a:pt x="943719" y="396249"/>
                  </a:lnTo>
                  <a:cubicBezTo>
                    <a:pt x="951303" y="396337"/>
                    <a:pt x="958537" y="395112"/>
                    <a:pt x="965421" y="392574"/>
                  </a:cubicBezTo>
                  <a:cubicBezTo>
                    <a:pt x="972305" y="390036"/>
                    <a:pt x="979540" y="385660"/>
                    <a:pt x="987124" y="379447"/>
                  </a:cubicBezTo>
                  <a:lnTo>
                    <a:pt x="1010927" y="357044"/>
                  </a:lnTo>
                  <a:lnTo>
                    <a:pt x="1058533" y="425653"/>
                  </a:lnTo>
                  <a:lnTo>
                    <a:pt x="1027729" y="450856"/>
                  </a:lnTo>
                  <a:cubicBezTo>
                    <a:pt x="1012560" y="463224"/>
                    <a:pt x="995292" y="469292"/>
                    <a:pt x="975923" y="469058"/>
                  </a:cubicBezTo>
                  <a:lnTo>
                    <a:pt x="709889" y="469058"/>
                  </a:lnTo>
                  <a:lnTo>
                    <a:pt x="709889" y="660882"/>
                  </a:lnTo>
                  <a:lnTo>
                    <a:pt x="1065534" y="660882"/>
                  </a:lnTo>
                  <a:cubicBezTo>
                    <a:pt x="1073205" y="660999"/>
                    <a:pt x="1080615" y="659716"/>
                    <a:pt x="1087761" y="657032"/>
                  </a:cubicBezTo>
                  <a:cubicBezTo>
                    <a:pt x="1094908" y="654348"/>
                    <a:pt x="1101967" y="649564"/>
                    <a:pt x="1108939" y="642680"/>
                  </a:cubicBezTo>
                  <a:lnTo>
                    <a:pt x="1134142" y="620277"/>
                  </a:lnTo>
                  <a:lnTo>
                    <a:pt x="1181748" y="688886"/>
                  </a:lnTo>
                  <a:lnTo>
                    <a:pt x="1150944" y="714089"/>
                  </a:lnTo>
                  <a:cubicBezTo>
                    <a:pt x="1143214" y="721032"/>
                    <a:pt x="1134871" y="726049"/>
                    <a:pt x="1125916" y="729141"/>
                  </a:cubicBezTo>
                  <a:cubicBezTo>
                    <a:pt x="1116961" y="732233"/>
                    <a:pt x="1107568" y="733750"/>
                    <a:pt x="1097738" y="733691"/>
                  </a:cubicBezTo>
                  <a:lnTo>
                    <a:pt x="709889" y="733691"/>
                  </a:lnTo>
                  <a:lnTo>
                    <a:pt x="709889" y="938117"/>
                  </a:lnTo>
                  <a:lnTo>
                    <a:pt x="515265" y="938117"/>
                  </a:lnTo>
                  <a:lnTo>
                    <a:pt x="515265" y="733691"/>
                  </a:lnTo>
                  <a:lnTo>
                    <a:pt x="43406" y="733691"/>
                  </a:lnTo>
                  <a:lnTo>
                    <a:pt x="43406" y="660882"/>
                  </a:lnTo>
                  <a:lnTo>
                    <a:pt x="515265" y="660882"/>
                  </a:lnTo>
                  <a:lnTo>
                    <a:pt x="515265" y="469058"/>
                  </a:lnTo>
                  <a:lnTo>
                    <a:pt x="357045" y="469058"/>
                  </a:lnTo>
                  <a:cubicBezTo>
                    <a:pt x="326679" y="511034"/>
                    <a:pt x="290449" y="543297"/>
                    <a:pt x="248357" y="565845"/>
                  </a:cubicBezTo>
                  <a:cubicBezTo>
                    <a:pt x="206264" y="588394"/>
                    <a:pt x="159883" y="601404"/>
                    <a:pt x="109214" y="604875"/>
                  </a:cubicBezTo>
                  <a:cubicBezTo>
                    <a:pt x="141185" y="554644"/>
                    <a:pt x="167905" y="502838"/>
                    <a:pt x="189374" y="449456"/>
                  </a:cubicBezTo>
                  <a:cubicBezTo>
                    <a:pt x="210843" y="396074"/>
                    <a:pt x="228462" y="340067"/>
                    <a:pt x="242231" y="281435"/>
                  </a:cubicBezTo>
                  <a:lnTo>
                    <a:pt x="422853" y="319240"/>
                  </a:lnTo>
                  <a:cubicBezTo>
                    <a:pt x="415852" y="347010"/>
                    <a:pt x="407451" y="372680"/>
                    <a:pt x="397650" y="396249"/>
                  </a:cubicBezTo>
                  <a:lnTo>
                    <a:pt x="515265" y="396249"/>
                  </a:lnTo>
                  <a:close/>
                  <a:moveTo>
                    <a:pt x="4531681" y="158219"/>
                  </a:moveTo>
                  <a:cubicBezTo>
                    <a:pt x="4496327" y="189840"/>
                    <a:pt x="4455722" y="218660"/>
                    <a:pt x="4409866" y="244680"/>
                  </a:cubicBezTo>
                  <a:cubicBezTo>
                    <a:pt x="4364010" y="270700"/>
                    <a:pt x="4315004" y="293220"/>
                    <a:pt x="4262847" y="312239"/>
                  </a:cubicBezTo>
                  <a:lnTo>
                    <a:pt x="4612891" y="312239"/>
                  </a:lnTo>
                  <a:cubicBezTo>
                    <a:pt x="4628060" y="312472"/>
                    <a:pt x="4642528" y="306405"/>
                    <a:pt x="4656297" y="294036"/>
                  </a:cubicBezTo>
                  <a:lnTo>
                    <a:pt x="4673099" y="278635"/>
                  </a:lnTo>
                  <a:cubicBezTo>
                    <a:pt x="4648479" y="262503"/>
                    <a:pt x="4624209" y="244359"/>
                    <a:pt x="4600290" y="224203"/>
                  </a:cubicBezTo>
                  <a:cubicBezTo>
                    <a:pt x="4576370" y="204046"/>
                    <a:pt x="4553501" y="182052"/>
                    <a:pt x="4531681" y="158219"/>
                  </a:cubicBezTo>
                  <a:close/>
                  <a:moveTo>
                    <a:pt x="2251720" y="21002"/>
                  </a:moveTo>
                  <a:lnTo>
                    <a:pt x="2446344" y="53206"/>
                  </a:lnTo>
                  <a:lnTo>
                    <a:pt x="2415541" y="110613"/>
                  </a:lnTo>
                  <a:lnTo>
                    <a:pt x="2415541" y="513864"/>
                  </a:lnTo>
                  <a:lnTo>
                    <a:pt x="2218116" y="513864"/>
                  </a:lnTo>
                  <a:lnTo>
                    <a:pt x="2218116" y="473259"/>
                  </a:lnTo>
                  <a:lnTo>
                    <a:pt x="1966084" y="473259"/>
                  </a:lnTo>
                  <a:lnTo>
                    <a:pt x="1966084" y="799500"/>
                  </a:lnTo>
                  <a:lnTo>
                    <a:pt x="2377736" y="799500"/>
                  </a:lnTo>
                  <a:lnTo>
                    <a:pt x="2428142" y="660882"/>
                  </a:lnTo>
                  <a:lnTo>
                    <a:pt x="2465947" y="799500"/>
                  </a:lnTo>
                  <a:lnTo>
                    <a:pt x="2526154" y="799500"/>
                  </a:lnTo>
                  <a:cubicBezTo>
                    <a:pt x="2526708" y="837071"/>
                    <a:pt x="2517549" y="869042"/>
                    <a:pt x="2498676" y="895412"/>
                  </a:cubicBezTo>
                  <a:cubicBezTo>
                    <a:pt x="2479803" y="921782"/>
                    <a:pt x="2452091" y="935550"/>
                    <a:pt x="2415541" y="936717"/>
                  </a:cubicBezTo>
                  <a:lnTo>
                    <a:pt x="1879273" y="936717"/>
                  </a:lnTo>
                  <a:cubicBezTo>
                    <a:pt x="1849782" y="935929"/>
                    <a:pt x="1825104" y="925603"/>
                    <a:pt x="1805239" y="905738"/>
                  </a:cubicBezTo>
                  <a:cubicBezTo>
                    <a:pt x="1785374" y="885873"/>
                    <a:pt x="1775048" y="861195"/>
                    <a:pt x="1774260" y="831704"/>
                  </a:cubicBezTo>
                  <a:lnTo>
                    <a:pt x="1774260" y="357044"/>
                  </a:lnTo>
                  <a:lnTo>
                    <a:pt x="1966084" y="357044"/>
                  </a:lnTo>
                  <a:lnTo>
                    <a:pt x="1966084" y="399050"/>
                  </a:lnTo>
                  <a:lnTo>
                    <a:pt x="2218116" y="399050"/>
                  </a:lnTo>
                  <a:lnTo>
                    <a:pt x="2218116" y="126015"/>
                  </a:lnTo>
                  <a:lnTo>
                    <a:pt x="1777061" y="126015"/>
                  </a:lnTo>
                  <a:lnTo>
                    <a:pt x="1777061" y="53206"/>
                  </a:lnTo>
                  <a:lnTo>
                    <a:pt x="2233518" y="53206"/>
                  </a:lnTo>
                  <a:close/>
                  <a:moveTo>
                    <a:pt x="1364029" y="18364"/>
                  </a:moveTo>
                  <a:cubicBezTo>
                    <a:pt x="1382490" y="18036"/>
                    <a:pt x="1401671" y="19192"/>
                    <a:pt x="1421572" y="21832"/>
                  </a:cubicBezTo>
                  <a:cubicBezTo>
                    <a:pt x="1461373" y="27113"/>
                    <a:pt x="1498608" y="38695"/>
                    <a:pt x="1533275" y="56577"/>
                  </a:cubicBezTo>
                  <a:cubicBezTo>
                    <a:pt x="1567942" y="74460"/>
                    <a:pt x="1594597" y="99006"/>
                    <a:pt x="1613240" y="130216"/>
                  </a:cubicBezTo>
                  <a:lnTo>
                    <a:pt x="1487224" y="259032"/>
                  </a:lnTo>
                  <a:lnTo>
                    <a:pt x="1310802" y="23803"/>
                  </a:lnTo>
                  <a:cubicBezTo>
                    <a:pt x="1327825" y="20505"/>
                    <a:pt x="1345567" y="18692"/>
                    <a:pt x="1364029" y="18364"/>
                  </a:cubicBezTo>
                  <a:close/>
                  <a:moveTo>
                    <a:pt x="3297889" y="11201"/>
                  </a:moveTo>
                  <a:lnTo>
                    <a:pt x="3493914" y="11201"/>
                  </a:lnTo>
                  <a:lnTo>
                    <a:pt x="3493914" y="106413"/>
                  </a:lnTo>
                  <a:lnTo>
                    <a:pt x="3706740" y="106413"/>
                  </a:lnTo>
                  <a:cubicBezTo>
                    <a:pt x="3713741" y="106500"/>
                    <a:pt x="3720742" y="105275"/>
                    <a:pt x="3727743" y="102737"/>
                  </a:cubicBezTo>
                  <a:cubicBezTo>
                    <a:pt x="3734744" y="100200"/>
                    <a:pt x="3741744" y="95824"/>
                    <a:pt x="3748745" y="89611"/>
                  </a:cubicBezTo>
                  <a:lnTo>
                    <a:pt x="3773948" y="67208"/>
                  </a:lnTo>
                  <a:lnTo>
                    <a:pt x="3821554" y="135817"/>
                  </a:lnTo>
                  <a:lnTo>
                    <a:pt x="3790751" y="161020"/>
                  </a:lnTo>
                  <a:cubicBezTo>
                    <a:pt x="3783108" y="167291"/>
                    <a:pt x="3774940" y="171900"/>
                    <a:pt x="3766247" y="174847"/>
                  </a:cubicBezTo>
                  <a:cubicBezTo>
                    <a:pt x="3757555" y="177793"/>
                    <a:pt x="3747987" y="179251"/>
                    <a:pt x="3737544" y="179222"/>
                  </a:cubicBezTo>
                  <a:lnTo>
                    <a:pt x="3493914" y="179222"/>
                  </a:lnTo>
                  <a:lnTo>
                    <a:pt x="3493914" y="274434"/>
                  </a:lnTo>
                  <a:lnTo>
                    <a:pt x="3594726" y="274434"/>
                  </a:lnTo>
                  <a:lnTo>
                    <a:pt x="3605927" y="245030"/>
                  </a:lnTo>
                  <a:lnTo>
                    <a:pt x="3800552" y="282835"/>
                  </a:lnTo>
                  <a:lnTo>
                    <a:pt x="3775349" y="347243"/>
                  </a:lnTo>
                  <a:lnTo>
                    <a:pt x="3775349" y="568471"/>
                  </a:lnTo>
                  <a:lnTo>
                    <a:pt x="3580724" y="568471"/>
                  </a:lnTo>
                  <a:lnTo>
                    <a:pt x="3580724" y="539067"/>
                  </a:lnTo>
                  <a:lnTo>
                    <a:pt x="3478512" y="539067"/>
                  </a:lnTo>
                  <a:cubicBezTo>
                    <a:pt x="3465677" y="608842"/>
                    <a:pt x="3445141" y="668117"/>
                    <a:pt x="3416904" y="716889"/>
                  </a:cubicBezTo>
                  <a:cubicBezTo>
                    <a:pt x="3474457" y="739467"/>
                    <a:pt x="3537173" y="757319"/>
                    <a:pt x="3605052" y="770446"/>
                  </a:cubicBezTo>
                  <a:cubicBezTo>
                    <a:pt x="3672932" y="783573"/>
                    <a:pt x="3745099" y="790924"/>
                    <a:pt x="3821554" y="792499"/>
                  </a:cubicBezTo>
                  <a:cubicBezTo>
                    <a:pt x="3809350" y="852715"/>
                    <a:pt x="3777907" y="894236"/>
                    <a:pt x="3727224" y="917063"/>
                  </a:cubicBezTo>
                  <a:cubicBezTo>
                    <a:pt x="3676541" y="939889"/>
                    <a:pt x="3615435" y="943968"/>
                    <a:pt x="3543905" y="929301"/>
                  </a:cubicBezTo>
                  <a:cubicBezTo>
                    <a:pt x="3472375" y="914634"/>
                    <a:pt x="3399238" y="881168"/>
                    <a:pt x="3324492" y="828903"/>
                  </a:cubicBezTo>
                  <a:cubicBezTo>
                    <a:pt x="3269769" y="873155"/>
                    <a:pt x="3208395" y="903317"/>
                    <a:pt x="3140369" y="919390"/>
                  </a:cubicBezTo>
                  <a:cubicBezTo>
                    <a:pt x="3072344" y="935462"/>
                    <a:pt x="3002569" y="940771"/>
                    <a:pt x="2931043" y="935317"/>
                  </a:cubicBezTo>
                  <a:cubicBezTo>
                    <a:pt x="2989850" y="902238"/>
                    <a:pt x="3041657" y="868283"/>
                    <a:pt x="3086462" y="833454"/>
                  </a:cubicBezTo>
                  <a:cubicBezTo>
                    <a:pt x="3131268" y="798625"/>
                    <a:pt x="3169073" y="759770"/>
                    <a:pt x="3199877" y="716889"/>
                  </a:cubicBezTo>
                  <a:cubicBezTo>
                    <a:pt x="3160905" y="673717"/>
                    <a:pt x="3125434" y="624244"/>
                    <a:pt x="3093463" y="568471"/>
                  </a:cubicBezTo>
                  <a:lnTo>
                    <a:pt x="3003852" y="568471"/>
                  </a:lnTo>
                  <a:lnTo>
                    <a:pt x="3003852" y="245030"/>
                  </a:lnTo>
                  <a:lnTo>
                    <a:pt x="3198477" y="245030"/>
                  </a:lnTo>
                  <a:lnTo>
                    <a:pt x="3198477" y="274434"/>
                  </a:lnTo>
                  <a:lnTo>
                    <a:pt x="3297889" y="274434"/>
                  </a:lnTo>
                  <a:lnTo>
                    <a:pt x="3297889" y="179222"/>
                  </a:lnTo>
                  <a:lnTo>
                    <a:pt x="2991250" y="179222"/>
                  </a:lnTo>
                  <a:lnTo>
                    <a:pt x="2991250" y="106413"/>
                  </a:lnTo>
                  <a:lnTo>
                    <a:pt x="3297889" y="106413"/>
                  </a:lnTo>
                  <a:close/>
                  <a:moveTo>
                    <a:pt x="2788225" y="4200"/>
                  </a:moveTo>
                  <a:lnTo>
                    <a:pt x="2985650" y="49006"/>
                  </a:lnTo>
                  <a:cubicBezTo>
                    <a:pt x="2969373" y="104459"/>
                    <a:pt x="2948720" y="155973"/>
                    <a:pt x="2923692" y="203550"/>
                  </a:cubicBezTo>
                  <a:cubicBezTo>
                    <a:pt x="2898664" y="251127"/>
                    <a:pt x="2870310" y="293891"/>
                    <a:pt x="2838631" y="331841"/>
                  </a:cubicBezTo>
                  <a:lnTo>
                    <a:pt x="2907240" y="331841"/>
                  </a:lnTo>
                  <a:lnTo>
                    <a:pt x="2907240" y="939517"/>
                  </a:lnTo>
                  <a:lnTo>
                    <a:pt x="2712616" y="939517"/>
                  </a:lnTo>
                  <a:lnTo>
                    <a:pt x="2712616" y="446656"/>
                  </a:lnTo>
                  <a:cubicBezTo>
                    <a:pt x="2690855" y="461416"/>
                    <a:pt x="2668569" y="474251"/>
                    <a:pt x="2645757" y="485160"/>
                  </a:cubicBezTo>
                  <a:cubicBezTo>
                    <a:pt x="2622946" y="496070"/>
                    <a:pt x="2599960" y="504704"/>
                    <a:pt x="2576799" y="511064"/>
                  </a:cubicBezTo>
                  <a:cubicBezTo>
                    <a:pt x="2622100" y="428599"/>
                    <a:pt x="2662064" y="345347"/>
                    <a:pt x="2696689" y="261307"/>
                  </a:cubicBezTo>
                  <a:cubicBezTo>
                    <a:pt x="2731314" y="177268"/>
                    <a:pt x="2761826" y="91565"/>
                    <a:pt x="2788225" y="4200"/>
                  </a:cubicBezTo>
                  <a:close/>
                  <a:moveTo>
                    <a:pt x="497931" y="4058"/>
                  </a:moveTo>
                  <a:cubicBezTo>
                    <a:pt x="518147" y="3478"/>
                    <a:pt x="538688" y="4235"/>
                    <a:pt x="559552" y="6326"/>
                  </a:cubicBezTo>
                  <a:cubicBezTo>
                    <a:pt x="601281" y="10510"/>
                    <a:pt x="639120" y="19827"/>
                    <a:pt x="673070" y="34278"/>
                  </a:cubicBezTo>
                  <a:cubicBezTo>
                    <a:pt x="707020" y="48729"/>
                    <a:pt x="731895" y="68107"/>
                    <a:pt x="747694" y="92411"/>
                  </a:cubicBezTo>
                  <a:lnTo>
                    <a:pt x="660883" y="137217"/>
                  </a:lnTo>
                  <a:lnTo>
                    <a:pt x="1016528" y="137217"/>
                  </a:lnTo>
                  <a:lnTo>
                    <a:pt x="1027729" y="96612"/>
                  </a:lnTo>
                  <a:lnTo>
                    <a:pt x="1212552" y="154019"/>
                  </a:lnTo>
                  <a:cubicBezTo>
                    <a:pt x="1191928" y="206584"/>
                    <a:pt x="1158966" y="248472"/>
                    <a:pt x="1113665" y="279685"/>
                  </a:cubicBezTo>
                  <a:cubicBezTo>
                    <a:pt x="1068363" y="310897"/>
                    <a:pt x="1016849" y="331083"/>
                    <a:pt x="959120" y="340242"/>
                  </a:cubicBezTo>
                  <a:lnTo>
                    <a:pt x="995525" y="210026"/>
                  </a:lnTo>
                  <a:lnTo>
                    <a:pt x="224029" y="210026"/>
                  </a:lnTo>
                  <a:cubicBezTo>
                    <a:pt x="222570" y="240888"/>
                    <a:pt x="216386" y="270175"/>
                    <a:pt x="205476" y="297887"/>
                  </a:cubicBezTo>
                  <a:cubicBezTo>
                    <a:pt x="194566" y="325599"/>
                    <a:pt x="179281" y="347185"/>
                    <a:pt x="159620" y="362645"/>
                  </a:cubicBezTo>
                  <a:lnTo>
                    <a:pt x="0" y="263233"/>
                  </a:lnTo>
                  <a:lnTo>
                    <a:pt x="197425" y="85410"/>
                  </a:lnTo>
                  <a:cubicBezTo>
                    <a:pt x="202384" y="91769"/>
                    <a:pt x="206818" y="99354"/>
                    <a:pt x="210727" y="108163"/>
                  </a:cubicBezTo>
                  <a:cubicBezTo>
                    <a:pt x="214636" y="116973"/>
                    <a:pt x="217669" y="126657"/>
                    <a:pt x="219828" y="137217"/>
                  </a:cubicBezTo>
                  <a:lnTo>
                    <a:pt x="568472" y="137217"/>
                  </a:lnTo>
                  <a:lnTo>
                    <a:pt x="438255" y="9801"/>
                  </a:lnTo>
                  <a:cubicBezTo>
                    <a:pt x="457823" y="6551"/>
                    <a:pt x="477715" y="4637"/>
                    <a:pt x="497931" y="4058"/>
                  </a:cubicBezTo>
                  <a:close/>
                  <a:moveTo>
                    <a:pt x="4418267" y="0"/>
                  </a:moveTo>
                  <a:lnTo>
                    <a:pt x="4603090" y="75609"/>
                  </a:lnTo>
                  <a:cubicBezTo>
                    <a:pt x="4597723" y="84010"/>
                    <a:pt x="4591655" y="92411"/>
                    <a:pt x="4584888" y="100812"/>
                  </a:cubicBezTo>
                  <a:cubicBezTo>
                    <a:pt x="4660001" y="134241"/>
                    <a:pt x="4740103" y="160845"/>
                    <a:pt x="4825193" y="180622"/>
                  </a:cubicBezTo>
                  <a:cubicBezTo>
                    <a:pt x="4910283" y="200400"/>
                    <a:pt x="5007537" y="214401"/>
                    <a:pt x="5116955" y="222627"/>
                  </a:cubicBezTo>
                  <a:cubicBezTo>
                    <a:pt x="5102416" y="281106"/>
                    <a:pt x="5073773" y="321590"/>
                    <a:pt x="5031025" y="344080"/>
                  </a:cubicBezTo>
                  <a:cubicBezTo>
                    <a:pt x="4988276" y="366569"/>
                    <a:pt x="4937438" y="373034"/>
                    <a:pt x="4878510" y="363475"/>
                  </a:cubicBezTo>
                  <a:cubicBezTo>
                    <a:pt x="4819581" y="353916"/>
                    <a:pt x="4758579" y="330303"/>
                    <a:pt x="4695502" y="292636"/>
                  </a:cubicBezTo>
                  <a:lnTo>
                    <a:pt x="4729106" y="340242"/>
                  </a:lnTo>
                  <a:lnTo>
                    <a:pt x="4698302" y="365445"/>
                  </a:lnTo>
                  <a:cubicBezTo>
                    <a:pt x="4682667" y="378280"/>
                    <a:pt x="4664932" y="384814"/>
                    <a:pt x="4645096" y="385048"/>
                  </a:cubicBezTo>
                  <a:lnTo>
                    <a:pt x="4243245" y="385048"/>
                  </a:lnTo>
                  <a:lnTo>
                    <a:pt x="4243245" y="319240"/>
                  </a:lnTo>
                  <a:cubicBezTo>
                    <a:pt x="4178108" y="341817"/>
                    <a:pt x="4113058" y="357569"/>
                    <a:pt x="4048096" y="366496"/>
                  </a:cubicBezTo>
                  <a:cubicBezTo>
                    <a:pt x="3983133" y="375422"/>
                    <a:pt x="3922634" y="376472"/>
                    <a:pt x="3866598" y="369646"/>
                  </a:cubicBezTo>
                  <a:cubicBezTo>
                    <a:pt x="3977270" y="322740"/>
                    <a:pt x="4078666" y="268483"/>
                    <a:pt x="4170786" y="206876"/>
                  </a:cubicBezTo>
                  <a:cubicBezTo>
                    <a:pt x="4262906" y="145268"/>
                    <a:pt x="4345399" y="76309"/>
                    <a:pt x="4418267" y="0"/>
                  </a:cubicBezTo>
                  <a:close/>
                </a:path>
              </a:pathLst>
            </a:custGeom>
            <a:blipFill>
              <a:blip r:embed="rId10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0" b="0" i="0" u="none" strike="noStrike" kern="1200" cap="none" spc="-800" normalizeH="0" baseline="0" noProof="0" dirty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造字工房黄金时代（非商用）粗体" pitchFamily="50" charset="-122"/>
                <a:ea typeface="造字工房黄金时代（非商用）粗体" pitchFamily="50" charset="-122"/>
                <a:cs typeface="+mn-cs"/>
              </a:endParaRPr>
            </a:p>
          </p:txBody>
        </p:sp>
        <p:sp>
          <p:nvSpPr>
            <p:cNvPr id="8207" name="文本框 15"/>
            <p:cNvSpPr/>
            <p:nvPr>
              <p:custDataLst>
                <p:tags r:id="rId11"/>
              </p:custDataLst>
            </p:nvPr>
          </p:nvSpPr>
          <p:spPr>
            <a:xfrm>
              <a:off x="-7219462" y="1237132"/>
              <a:ext cx="3029909" cy="158382"/>
            </a:xfrm>
            <a:custGeom>
              <a:avLst/>
              <a:gdLst/>
              <a:ahLst/>
              <a:cxnLst/>
              <a:rect l="0" t="0" r="0" b="0"/>
              <a:pathLst>
                <a:path w="3029661" h="156542">
                  <a:moveTo>
                    <a:pt x="29477" y="70217"/>
                  </a:moveTo>
                  <a:lnTo>
                    <a:pt x="29477" y="120185"/>
                  </a:lnTo>
                  <a:cubicBezTo>
                    <a:pt x="29405" y="123889"/>
                    <a:pt x="29820" y="126348"/>
                    <a:pt x="30721" y="127563"/>
                  </a:cubicBezTo>
                  <a:cubicBezTo>
                    <a:pt x="31623" y="128777"/>
                    <a:pt x="33441" y="129335"/>
                    <a:pt x="36176" y="129237"/>
                  </a:cubicBezTo>
                  <a:lnTo>
                    <a:pt x="51203" y="129237"/>
                  </a:lnTo>
                  <a:cubicBezTo>
                    <a:pt x="61180" y="129192"/>
                    <a:pt x="68430" y="126522"/>
                    <a:pt x="72953" y="121226"/>
                  </a:cubicBezTo>
                  <a:cubicBezTo>
                    <a:pt x="77475" y="115931"/>
                    <a:pt x="79701" y="108282"/>
                    <a:pt x="79629" y="98279"/>
                  </a:cubicBezTo>
                  <a:cubicBezTo>
                    <a:pt x="79610" y="93836"/>
                    <a:pt x="78833" y="89868"/>
                    <a:pt x="77298" y="86375"/>
                  </a:cubicBezTo>
                  <a:cubicBezTo>
                    <a:pt x="75763" y="82883"/>
                    <a:pt x="73583" y="79910"/>
                    <a:pt x="70758" y="77459"/>
                  </a:cubicBezTo>
                  <a:cubicBezTo>
                    <a:pt x="68046" y="75018"/>
                    <a:pt x="64598" y="73200"/>
                    <a:pt x="60415" y="72005"/>
                  </a:cubicBezTo>
                  <a:cubicBezTo>
                    <a:pt x="56232" y="70809"/>
                    <a:pt x="51290" y="70213"/>
                    <a:pt x="45591" y="70217"/>
                  </a:cubicBezTo>
                  <a:lnTo>
                    <a:pt x="29477" y="70217"/>
                  </a:lnTo>
                  <a:close/>
                  <a:moveTo>
                    <a:pt x="1827673" y="22281"/>
                  </a:moveTo>
                  <a:lnTo>
                    <a:pt x="1808299" y="86527"/>
                  </a:lnTo>
                  <a:lnTo>
                    <a:pt x="1850126" y="86527"/>
                  </a:lnTo>
                  <a:lnTo>
                    <a:pt x="1828217" y="22281"/>
                  </a:lnTo>
                  <a:lnTo>
                    <a:pt x="1827673" y="22281"/>
                  </a:lnTo>
                  <a:close/>
                  <a:moveTo>
                    <a:pt x="503698" y="22281"/>
                  </a:moveTo>
                  <a:lnTo>
                    <a:pt x="484324" y="86527"/>
                  </a:lnTo>
                  <a:lnTo>
                    <a:pt x="526151" y="86527"/>
                  </a:lnTo>
                  <a:lnTo>
                    <a:pt x="504242" y="22281"/>
                  </a:lnTo>
                  <a:lnTo>
                    <a:pt x="503698" y="22281"/>
                  </a:lnTo>
                  <a:close/>
                  <a:moveTo>
                    <a:pt x="34546" y="9952"/>
                  </a:moveTo>
                  <a:cubicBezTo>
                    <a:pt x="32355" y="9926"/>
                    <a:pt x="30944" y="10386"/>
                    <a:pt x="30314" y="11333"/>
                  </a:cubicBezTo>
                  <a:cubicBezTo>
                    <a:pt x="29684" y="12280"/>
                    <a:pt x="29405" y="13871"/>
                    <a:pt x="29477" y="16108"/>
                  </a:cubicBezTo>
                  <a:lnTo>
                    <a:pt x="29477" y="62820"/>
                  </a:lnTo>
                  <a:lnTo>
                    <a:pt x="42151" y="62820"/>
                  </a:lnTo>
                  <a:cubicBezTo>
                    <a:pt x="51781" y="62820"/>
                    <a:pt x="59408" y="60466"/>
                    <a:pt x="65032" y="55759"/>
                  </a:cubicBezTo>
                  <a:cubicBezTo>
                    <a:pt x="70656" y="51051"/>
                    <a:pt x="73530" y="43990"/>
                    <a:pt x="73655" y="34575"/>
                  </a:cubicBezTo>
                  <a:cubicBezTo>
                    <a:pt x="73719" y="27213"/>
                    <a:pt x="71599" y="21298"/>
                    <a:pt x="67295" y="16832"/>
                  </a:cubicBezTo>
                  <a:cubicBezTo>
                    <a:pt x="62991" y="12366"/>
                    <a:pt x="56118" y="10073"/>
                    <a:pt x="46677" y="9952"/>
                  </a:cubicBezTo>
                  <a:lnTo>
                    <a:pt x="34546" y="9952"/>
                  </a:lnTo>
                  <a:close/>
                  <a:moveTo>
                    <a:pt x="1953919" y="7057"/>
                  </a:moveTo>
                  <a:cubicBezTo>
                    <a:pt x="1948333" y="7068"/>
                    <a:pt x="1943076" y="8177"/>
                    <a:pt x="1938147" y="10383"/>
                  </a:cubicBezTo>
                  <a:cubicBezTo>
                    <a:pt x="1933218" y="12588"/>
                    <a:pt x="1929001" y="15824"/>
                    <a:pt x="1925498" y="20089"/>
                  </a:cubicBezTo>
                  <a:cubicBezTo>
                    <a:pt x="1921745" y="24701"/>
                    <a:pt x="1918796" y="30998"/>
                    <a:pt x="1916650" y="38982"/>
                  </a:cubicBezTo>
                  <a:cubicBezTo>
                    <a:pt x="1914504" y="46965"/>
                    <a:pt x="1913410" y="57199"/>
                    <a:pt x="1913369" y="69685"/>
                  </a:cubicBezTo>
                  <a:cubicBezTo>
                    <a:pt x="1913369" y="80233"/>
                    <a:pt x="1914365" y="89683"/>
                    <a:pt x="1916356" y="98036"/>
                  </a:cubicBezTo>
                  <a:cubicBezTo>
                    <a:pt x="1918347" y="106388"/>
                    <a:pt x="1921334" y="113350"/>
                    <a:pt x="1925317" y="118919"/>
                  </a:cubicBezTo>
                  <a:cubicBezTo>
                    <a:pt x="1928651" y="123041"/>
                    <a:pt x="1932799" y="126292"/>
                    <a:pt x="1937762" y="128671"/>
                  </a:cubicBezTo>
                  <a:cubicBezTo>
                    <a:pt x="1942725" y="131051"/>
                    <a:pt x="1948050" y="132265"/>
                    <a:pt x="1953738" y="132314"/>
                  </a:cubicBezTo>
                  <a:cubicBezTo>
                    <a:pt x="1959414" y="132265"/>
                    <a:pt x="1964716" y="131051"/>
                    <a:pt x="1969645" y="128671"/>
                  </a:cubicBezTo>
                  <a:cubicBezTo>
                    <a:pt x="1974574" y="126292"/>
                    <a:pt x="1978745" y="123041"/>
                    <a:pt x="1982158" y="118919"/>
                  </a:cubicBezTo>
                  <a:cubicBezTo>
                    <a:pt x="1986141" y="113350"/>
                    <a:pt x="1989128" y="106388"/>
                    <a:pt x="1991119" y="98036"/>
                  </a:cubicBezTo>
                  <a:cubicBezTo>
                    <a:pt x="1993111" y="89683"/>
                    <a:pt x="1994107" y="80233"/>
                    <a:pt x="1994107" y="69685"/>
                  </a:cubicBezTo>
                  <a:cubicBezTo>
                    <a:pt x="1994072" y="57199"/>
                    <a:pt x="1993009" y="46965"/>
                    <a:pt x="1990916" y="38982"/>
                  </a:cubicBezTo>
                  <a:cubicBezTo>
                    <a:pt x="1988822" y="30998"/>
                    <a:pt x="1985903" y="24701"/>
                    <a:pt x="1982158" y="20089"/>
                  </a:cubicBezTo>
                  <a:cubicBezTo>
                    <a:pt x="1978493" y="15586"/>
                    <a:pt x="1974239" y="12283"/>
                    <a:pt x="1969396" y="10179"/>
                  </a:cubicBezTo>
                  <a:cubicBezTo>
                    <a:pt x="1964554" y="8075"/>
                    <a:pt x="1959395" y="7034"/>
                    <a:pt x="1953919" y="7057"/>
                  </a:cubicBezTo>
                  <a:close/>
                  <a:moveTo>
                    <a:pt x="2799626" y="2736"/>
                  </a:moveTo>
                  <a:lnTo>
                    <a:pt x="2829285" y="2736"/>
                  </a:lnTo>
                  <a:lnTo>
                    <a:pt x="2894275" y="117291"/>
                  </a:lnTo>
                  <a:lnTo>
                    <a:pt x="2894638" y="117291"/>
                  </a:lnTo>
                  <a:lnTo>
                    <a:pt x="2894638" y="22623"/>
                  </a:lnTo>
                  <a:cubicBezTo>
                    <a:pt x="2894853" y="16333"/>
                    <a:pt x="2894061" y="12351"/>
                    <a:pt x="2892262" y="10677"/>
                  </a:cubicBezTo>
                  <a:cubicBezTo>
                    <a:pt x="2890463" y="9002"/>
                    <a:pt x="2886367" y="8278"/>
                    <a:pt x="2879974" y="8504"/>
                  </a:cubicBezTo>
                  <a:lnTo>
                    <a:pt x="2879974" y="2736"/>
                  </a:lnTo>
                  <a:lnTo>
                    <a:pt x="2916151" y="2736"/>
                  </a:lnTo>
                  <a:lnTo>
                    <a:pt x="2916151" y="8504"/>
                  </a:lnTo>
                  <a:cubicBezTo>
                    <a:pt x="2910281" y="8278"/>
                    <a:pt x="2906503" y="9002"/>
                    <a:pt x="2904818" y="10677"/>
                  </a:cubicBezTo>
                  <a:cubicBezTo>
                    <a:pt x="2903132" y="12351"/>
                    <a:pt x="2902386" y="16333"/>
                    <a:pt x="2902578" y="22623"/>
                  </a:cubicBezTo>
                  <a:lnTo>
                    <a:pt x="2902578" y="138264"/>
                  </a:lnTo>
                  <a:lnTo>
                    <a:pt x="2891379" y="138264"/>
                  </a:lnTo>
                  <a:lnTo>
                    <a:pt x="2822406" y="17555"/>
                  </a:lnTo>
                  <a:lnTo>
                    <a:pt x="2822044" y="17555"/>
                  </a:lnTo>
                  <a:lnTo>
                    <a:pt x="2822044" y="116748"/>
                  </a:lnTo>
                  <a:cubicBezTo>
                    <a:pt x="2821833" y="123038"/>
                    <a:pt x="2822572" y="127020"/>
                    <a:pt x="2824262" y="128694"/>
                  </a:cubicBezTo>
                  <a:cubicBezTo>
                    <a:pt x="2825952" y="130368"/>
                    <a:pt x="2829859" y="131092"/>
                    <a:pt x="2835984" y="130866"/>
                  </a:cubicBezTo>
                  <a:lnTo>
                    <a:pt x="2835984" y="136635"/>
                  </a:lnTo>
                  <a:lnTo>
                    <a:pt x="2799807" y="136635"/>
                  </a:lnTo>
                  <a:lnTo>
                    <a:pt x="2799807" y="130866"/>
                  </a:lnTo>
                  <a:cubicBezTo>
                    <a:pt x="2806103" y="131092"/>
                    <a:pt x="2810115" y="130368"/>
                    <a:pt x="2811842" y="128694"/>
                  </a:cubicBezTo>
                  <a:cubicBezTo>
                    <a:pt x="2813569" y="127020"/>
                    <a:pt x="2814323" y="123038"/>
                    <a:pt x="2814104" y="116748"/>
                  </a:cubicBezTo>
                  <a:lnTo>
                    <a:pt x="2814104" y="22623"/>
                  </a:lnTo>
                  <a:cubicBezTo>
                    <a:pt x="2814338" y="16175"/>
                    <a:pt x="2813599" y="12147"/>
                    <a:pt x="2811887" y="10541"/>
                  </a:cubicBezTo>
                  <a:cubicBezTo>
                    <a:pt x="2810175" y="8934"/>
                    <a:pt x="2806088" y="8256"/>
                    <a:pt x="2799626" y="8504"/>
                  </a:cubicBezTo>
                  <a:lnTo>
                    <a:pt x="2799626" y="2736"/>
                  </a:lnTo>
                  <a:close/>
                  <a:moveTo>
                    <a:pt x="2742657" y="2736"/>
                  </a:moveTo>
                  <a:lnTo>
                    <a:pt x="2788964" y="2736"/>
                  </a:lnTo>
                  <a:lnTo>
                    <a:pt x="2788964" y="8504"/>
                  </a:lnTo>
                  <a:cubicBezTo>
                    <a:pt x="2781902" y="8278"/>
                    <a:pt x="2777476" y="9002"/>
                    <a:pt x="2775685" y="10677"/>
                  </a:cubicBezTo>
                  <a:cubicBezTo>
                    <a:pt x="2773894" y="12351"/>
                    <a:pt x="2773133" y="16333"/>
                    <a:pt x="2773400" y="22623"/>
                  </a:cubicBezTo>
                  <a:lnTo>
                    <a:pt x="2773400" y="116748"/>
                  </a:lnTo>
                  <a:cubicBezTo>
                    <a:pt x="2773133" y="123038"/>
                    <a:pt x="2773894" y="127020"/>
                    <a:pt x="2775685" y="128694"/>
                  </a:cubicBezTo>
                  <a:cubicBezTo>
                    <a:pt x="2777476" y="130368"/>
                    <a:pt x="2781902" y="131092"/>
                    <a:pt x="2788964" y="130866"/>
                  </a:cubicBezTo>
                  <a:lnTo>
                    <a:pt x="2788964" y="136635"/>
                  </a:lnTo>
                  <a:lnTo>
                    <a:pt x="2742476" y="136635"/>
                  </a:lnTo>
                  <a:lnTo>
                    <a:pt x="2742476" y="130866"/>
                  </a:lnTo>
                  <a:cubicBezTo>
                    <a:pt x="2749625" y="131092"/>
                    <a:pt x="2754104" y="130368"/>
                    <a:pt x="2755914" y="128694"/>
                  </a:cubicBezTo>
                  <a:cubicBezTo>
                    <a:pt x="2757723" y="127020"/>
                    <a:pt x="2758492" y="123038"/>
                    <a:pt x="2758221" y="116748"/>
                  </a:cubicBezTo>
                  <a:lnTo>
                    <a:pt x="2758221" y="22623"/>
                  </a:lnTo>
                  <a:cubicBezTo>
                    <a:pt x="2758489" y="16333"/>
                    <a:pt x="2757727" y="12351"/>
                    <a:pt x="2755936" y="10677"/>
                  </a:cubicBezTo>
                  <a:cubicBezTo>
                    <a:pt x="2754145" y="9002"/>
                    <a:pt x="2749719" y="8278"/>
                    <a:pt x="2742657" y="8504"/>
                  </a:cubicBezTo>
                  <a:lnTo>
                    <a:pt x="2742657" y="2736"/>
                  </a:lnTo>
                  <a:close/>
                  <a:moveTo>
                    <a:pt x="2580732" y="2736"/>
                  </a:moveTo>
                  <a:lnTo>
                    <a:pt x="2609486" y="2736"/>
                  </a:lnTo>
                  <a:lnTo>
                    <a:pt x="2656550" y="115480"/>
                  </a:lnTo>
                  <a:lnTo>
                    <a:pt x="2657093" y="115480"/>
                  </a:lnTo>
                  <a:lnTo>
                    <a:pt x="2702166" y="2736"/>
                  </a:lnTo>
                  <a:lnTo>
                    <a:pt x="2732366" y="2736"/>
                  </a:lnTo>
                  <a:lnTo>
                    <a:pt x="2732366" y="8504"/>
                  </a:lnTo>
                  <a:cubicBezTo>
                    <a:pt x="2725825" y="8278"/>
                    <a:pt x="2721715" y="9002"/>
                    <a:pt x="2720038" y="10677"/>
                  </a:cubicBezTo>
                  <a:cubicBezTo>
                    <a:pt x="2718360" y="12351"/>
                    <a:pt x="2717643" y="16333"/>
                    <a:pt x="2717889" y="22623"/>
                  </a:cubicBezTo>
                  <a:lnTo>
                    <a:pt x="2717889" y="116748"/>
                  </a:lnTo>
                  <a:cubicBezTo>
                    <a:pt x="2717655" y="123038"/>
                    <a:pt x="2718394" y="127020"/>
                    <a:pt x="2720106" y="128694"/>
                  </a:cubicBezTo>
                  <a:cubicBezTo>
                    <a:pt x="2721817" y="130368"/>
                    <a:pt x="2725904" y="131092"/>
                    <a:pt x="2732366" y="130866"/>
                  </a:cubicBezTo>
                  <a:lnTo>
                    <a:pt x="2732366" y="136635"/>
                  </a:lnTo>
                  <a:lnTo>
                    <a:pt x="2689314" y="136635"/>
                  </a:lnTo>
                  <a:lnTo>
                    <a:pt x="2689314" y="130866"/>
                  </a:lnTo>
                  <a:cubicBezTo>
                    <a:pt x="2695503" y="131092"/>
                    <a:pt x="2699372" y="130368"/>
                    <a:pt x="2700922" y="128694"/>
                  </a:cubicBezTo>
                  <a:cubicBezTo>
                    <a:pt x="2702471" y="127020"/>
                    <a:pt x="2703128" y="123038"/>
                    <a:pt x="2702890" y="116748"/>
                  </a:cubicBezTo>
                  <a:lnTo>
                    <a:pt x="2702890" y="22080"/>
                  </a:lnTo>
                  <a:lnTo>
                    <a:pt x="2702528" y="22080"/>
                  </a:lnTo>
                  <a:lnTo>
                    <a:pt x="2656550" y="137540"/>
                  </a:lnTo>
                  <a:lnTo>
                    <a:pt x="2650939" y="137540"/>
                  </a:lnTo>
                  <a:lnTo>
                    <a:pt x="2603150" y="21718"/>
                  </a:lnTo>
                  <a:lnTo>
                    <a:pt x="2602788" y="21718"/>
                  </a:lnTo>
                  <a:lnTo>
                    <a:pt x="2602788" y="116748"/>
                  </a:lnTo>
                  <a:cubicBezTo>
                    <a:pt x="2602558" y="123038"/>
                    <a:pt x="2603200" y="127020"/>
                    <a:pt x="2604712" y="128694"/>
                  </a:cubicBezTo>
                  <a:cubicBezTo>
                    <a:pt x="2606224" y="130368"/>
                    <a:pt x="2609988" y="131092"/>
                    <a:pt x="2616003" y="130866"/>
                  </a:cubicBezTo>
                  <a:lnTo>
                    <a:pt x="2616003" y="136635"/>
                  </a:lnTo>
                  <a:lnTo>
                    <a:pt x="2580732" y="136635"/>
                  </a:lnTo>
                  <a:lnTo>
                    <a:pt x="2580732" y="130866"/>
                  </a:lnTo>
                  <a:cubicBezTo>
                    <a:pt x="2587100" y="131092"/>
                    <a:pt x="2591104" y="130368"/>
                    <a:pt x="2592744" y="128694"/>
                  </a:cubicBezTo>
                  <a:cubicBezTo>
                    <a:pt x="2594384" y="127020"/>
                    <a:pt x="2595086" y="123038"/>
                    <a:pt x="2594848" y="116748"/>
                  </a:cubicBezTo>
                  <a:lnTo>
                    <a:pt x="2594848" y="22080"/>
                  </a:lnTo>
                  <a:cubicBezTo>
                    <a:pt x="2595086" y="15971"/>
                    <a:pt x="2594384" y="12125"/>
                    <a:pt x="2592744" y="10541"/>
                  </a:cubicBezTo>
                  <a:cubicBezTo>
                    <a:pt x="2591104" y="8957"/>
                    <a:pt x="2587100" y="8278"/>
                    <a:pt x="2580732" y="8504"/>
                  </a:cubicBezTo>
                  <a:lnTo>
                    <a:pt x="2580732" y="2736"/>
                  </a:lnTo>
                  <a:close/>
                  <a:moveTo>
                    <a:pt x="2475957" y="2736"/>
                  </a:moveTo>
                  <a:lnTo>
                    <a:pt x="2522264" y="2736"/>
                  </a:lnTo>
                  <a:lnTo>
                    <a:pt x="2522264" y="8504"/>
                  </a:lnTo>
                  <a:cubicBezTo>
                    <a:pt x="2515202" y="8278"/>
                    <a:pt x="2510776" y="9002"/>
                    <a:pt x="2508985" y="10677"/>
                  </a:cubicBezTo>
                  <a:cubicBezTo>
                    <a:pt x="2507194" y="12351"/>
                    <a:pt x="2506433" y="16333"/>
                    <a:pt x="2506700" y="22623"/>
                  </a:cubicBezTo>
                  <a:lnTo>
                    <a:pt x="2506700" y="116748"/>
                  </a:lnTo>
                  <a:cubicBezTo>
                    <a:pt x="2506433" y="123038"/>
                    <a:pt x="2507194" y="127020"/>
                    <a:pt x="2508985" y="128694"/>
                  </a:cubicBezTo>
                  <a:cubicBezTo>
                    <a:pt x="2510776" y="130368"/>
                    <a:pt x="2515202" y="131092"/>
                    <a:pt x="2522264" y="130866"/>
                  </a:cubicBezTo>
                  <a:lnTo>
                    <a:pt x="2522264" y="136635"/>
                  </a:lnTo>
                  <a:lnTo>
                    <a:pt x="2475776" y="136635"/>
                  </a:lnTo>
                  <a:lnTo>
                    <a:pt x="2475776" y="130866"/>
                  </a:lnTo>
                  <a:cubicBezTo>
                    <a:pt x="2482925" y="131092"/>
                    <a:pt x="2487404" y="130368"/>
                    <a:pt x="2489214" y="128694"/>
                  </a:cubicBezTo>
                  <a:cubicBezTo>
                    <a:pt x="2491023" y="127020"/>
                    <a:pt x="2491792" y="123038"/>
                    <a:pt x="2491521" y="116748"/>
                  </a:cubicBezTo>
                  <a:lnTo>
                    <a:pt x="2491521" y="22623"/>
                  </a:lnTo>
                  <a:cubicBezTo>
                    <a:pt x="2491789" y="16333"/>
                    <a:pt x="2491027" y="12351"/>
                    <a:pt x="2489236" y="10677"/>
                  </a:cubicBezTo>
                  <a:cubicBezTo>
                    <a:pt x="2487445" y="9002"/>
                    <a:pt x="2483019" y="8278"/>
                    <a:pt x="2475957" y="8504"/>
                  </a:cubicBezTo>
                  <a:lnTo>
                    <a:pt x="2475957" y="2736"/>
                  </a:lnTo>
                  <a:close/>
                  <a:moveTo>
                    <a:pt x="2343150" y="2736"/>
                  </a:moveTo>
                  <a:lnTo>
                    <a:pt x="2385299" y="2736"/>
                  </a:lnTo>
                  <a:lnTo>
                    <a:pt x="2385299" y="8504"/>
                  </a:lnTo>
                  <a:cubicBezTo>
                    <a:pt x="2379623" y="8274"/>
                    <a:pt x="2376040" y="8961"/>
                    <a:pt x="2374550" y="10564"/>
                  </a:cubicBezTo>
                  <a:cubicBezTo>
                    <a:pt x="2373060" y="12167"/>
                    <a:pt x="2372419" y="16067"/>
                    <a:pt x="2372626" y="22264"/>
                  </a:cubicBezTo>
                  <a:lnTo>
                    <a:pt x="2372626" y="63182"/>
                  </a:lnTo>
                  <a:lnTo>
                    <a:pt x="2434723" y="63182"/>
                  </a:lnTo>
                  <a:lnTo>
                    <a:pt x="2434723" y="22445"/>
                  </a:lnTo>
                  <a:cubicBezTo>
                    <a:pt x="2434931" y="16161"/>
                    <a:pt x="2434290" y="12209"/>
                    <a:pt x="2432800" y="10587"/>
                  </a:cubicBezTo>
                  <a:cubicBezTo>
                    <a:pt x="2431310" y="8965"/>
                    <a:pt x="2427727" y="8271"/>
                    <a:pt x="2422051" y="8504"/>
                  </a:cubicBezTo>
                  <a:lnTo>
                    <a:pt x="2422051" y="2736"/>
                  </a:lnTo>
                  <a:lnTo>
                    <a:pt x="2464200" y="2736"/>
                  </a:lnTo>
                  <a:lnTo>
                    <a:pt x="2464200" y="8504"/>
                  </a:lnTo>
                  <a:cubicBezTo>
                    <a:pt x="2457737" y="8278"/>
                    <a:pt x="2453650" y="9002"/>
                    <a:pt x="2451938" y="10677"/>
                  </a:cubicBezTo>
                  <a:cubicBezTo>
                    <a:pt x="2450227" y="12352"/>
                    <a:pt x="2449488" y="16335"/>
                    <a:pt x="2449721" y="22626"/>
                  </a:cubicBezTo>
                  <a:lnTo>
                    <a:pt x="2449721" y="116745"/>
                  </a:lnTo>
                  <a:cubicBezTo>
                    <a:pt x="2449488" y="123036"/>
                    <a:pt x="2450227" y="127019"/>
                    <a:pt x="2451938" y="128694"/>
                  </a:cubicBezTo>
                  <a:cubicBezTo>
                    <a:pt x="2453650" y="130368"/>
                    <a:pt x="2457737" y="131092"/>
                    <a:pt x="2464200" y="130866"/>
                  </a:cubicBezTo>
                  <a:lnTo>
                    <a:pt x="2464200" y="136635"/>
                  </a:lnTo>
                  <a:lnTo>
                    <a:pt x="2422051" y="136635"/>
                  </a:lnTo>
                  <a:lnTo>
                    <a:pt x="2422051" y="130866"/>
                  </a:lnTo>
                  <a:cubicBezTo>
                    <a:pt x="2427727" y="131089"/>
                    <a:pt x="2431310" y="130372"/>
                    <a:pt x="2432800" y="128716"/>
                  </a:cubicBezTo>
                  <a:cubicBezTo>
                    <a:pt x="2434290" y="127060"/>
                    <a:pt x="2434931" y="123130"/>
                    <a:pt x="2434723" y="116926"/>
                  </a:cubicBezTo>
                  <a:lnTo>
                    <a:pt x="2434723" y="70579"/>
                  </a:lnTo>
                  <a:lnTo>
                    <a:pt x="2372626" y="70579"/>
                  </a:lnTo>
                  <a:lnTo>
                    <a:pt x="2372626" y="116926"/>
                  </a:lnTo>
                  <a:cubicBezTo>
                    <a:pt x="2372419" y="123130"/>
                    <a:pt x="2373060" y="127060"/>
                    <a:pt x="2374550" y="128716"/>
                  </a:cubicBezTo>
                  <a:cubicBezTo>
                    <a:pt x="2376040" y="130372"/>
                    <a:pt x="2379623" y="131089"/>
                    <a:pt x="2385299" y="130866"/>
                  </a:cubicBezTo>
                  <a:lnTo>
                    <a:pt x="2385299" y="136635"/>
                  </a:lnTo>
                  <a:lnTo>
                    <a:pt x="2343150" y="136635"/>
                  </a:lnTo>
                  <a:lnTo>
                    <a:pt x="2343150" y="130866"/>
                  </a:lnTo>
                  <a:cubicBezTo>
                    <a:pt x="2349526" y="131092"/>
                    <a:pt x="2353560" y="130368"/>
                    <a:pt x="2355253" y="128694"/>
                  </a:cubicBezTo>
                  <a:cubicBezTo>
                    <a:pt x="2356946" y="127019"/>
                    <a:pt x="2357677" y="123036"/>
                    <a:pt x="2357447" y="116745"/>
                  </a:cubicBezTo>
                  <a:lnTo>
                    <a:pt x="2357447" y="22626"/>
                  </a:lnTo>
                  <a:cubicBezTo>
                    <a:pt x="2357677" y="16335"/>
                    <a:pt x="2356946" y="12352"/>
                    <a:pt x="2355253" y="10677"/>
                  </a:cubicBezTo>
                  <a:cubicBezTo>
                    <a:pt x="2353560" y="9002"/>
                    <a:pt x="2349526" y="8278"/>
                    <a:pt x="2343150" y="8504"/>
                  </a:cubicBezTo>
                  <a:lnTo>
                    <a:pt x="2343150" y="2736"/>
                  </a:lnTo>
                  <a:close/>
                  <a:moveTo>
                    <a:pt x="2142582" y="2736"/>
                  </a:moveTo>
                  <a:lnTo>
                    <a:pt x="2188889" y="2736"/>
                  </a:lnTo>
                  <a:lnTo>
                    <a:pt x="2188889" y="8504"/>
                  </a:lnTo>
                  <a:cubicBezTo>
                    <a:pt x="2181827" y="8278"/>
                    <a:pt x="2177401" y="9002"/>
                    <a:pt x="2175610" y="10677"/>
                  </a:cubicBezTo>
                  <a:cubicBezTo>
                    <a:pt x="2173819" y="12351"/>
                    <a:pt x="2173058" y="16333"/>
                    <a:pt x="2173325" y="22623"/>
                  </a:cubicBezTo>
                  <a:lnTo>
                    <a:pt x="2173325" y="116748"/>
                  </a:lnTo>
                  <a:cubicBezTo>
                    <a:pt x="2173058" y="123038"/>
                    <a:pt x="2173819" y="127020"/>
                    <a:pt x="2175610" y="128694"/>
                  </a:cubicBezTo>
                  <a:cubicBezTo>
                    <a:pt x="2177401" y="130368"/>
                    <a:pt x="2181827" y="131092"/>
                    <a:pt x="2188889" y="130866"/>
                  </a:cubicBezTo>
                  <a:lnTo>
                    <a:pt x="2188889" y="136635"/>
                  </a:lnTo>
                  <a:lnTo>
                    <a:pt x="2142401" y="136635"/>
                  </a:lnTo>
                  <a:lnTo>
                    <a:pt x="2142401" y="130866"/>
                  </a:lnTo>
                  <a:cubicBezTo>
                    <a:pt x="2149550" y="131092"/>
                    <a:pt x="2154029" y="130368"/>
                    <a:pt x="2155839" y="128694"/>
                  </a:cubicBezTo>
                  <a:cubicBezTo>
                    <a:pt x="2157648" y="127020"/>
                    <a:pt x="2158418" y="123038"/>
                    <a:pt x="2158146" y="116748"/>
                  </a:cubicBezTo>
                  <a:lnTo>
                    <a:pt x="2158146" y="22623"/>
                  </a:lnTo>
                  <a:cubicBezTo>
                    <a:pt x="2158414" y="16333"/>
                    <a:pt x="2157652" y="12351"/>
                    <a:pt x="2155861" y="10677"/>
                  </a:cubicBezTo>
                  <a:cubicBezTo>
                    <a:pt x="2154070" y="9002"/>
                    <a:pt x="2149644" y="8278"/>
                    <a:pt x="2142582" y="8504"/>
                  </a:cubicBezTo>
                  <a:lnTo>
                    <a:pt x="2142582" y="2736"/>
                  </a:lnTo>
                  <a:close/>
                  <a:moveTo>
                    <a:pt x="2086470" y="2736"/>
                  </a:moveTo>
                  <a:lnTo>
                    <a:pt x="2131873" y="2736"/>
                  </a:lnTo>
                  <a:lnTo>
                    <a:pt x="2131873" y="8504"/>
                  </a:lnTo>
                  <a:cubicBezTo>
                    <a:pt x="2125497" y="8282"/>
                    <a:pt x="2121463" y="9043"/>
                    <a:pt x="2119770" y="10789"/>
                  </a:cubicBezTo>
                  <a:cubicBezTo>
                    <a:pt x="2118077" y="12535"/>
                    <a:pt x="2117346" y="16600"/>
                    <a:pt x="2117575" y="22984"/>
                  </a:cubicBezTo>
                  <a:lnTo>
                    <a:pt x="2117575" y="110409"/>
                  </a:lnTo>
                  <a:cubicBezTo>
                    <a:pt x="2117661" y="113762"/>
                    <a:pt x="2117490" y="117972"/>
                    <a:pt x="2117061" y="123039"/>
                  </a:cubicBezTo>
                  <a:cubicBezTo>
                    <a:pt x="2116633" y="128107"/>
                    <a:pt x="2115433" y="133192"/>
                    <a:pt x="2113461" y="138295"/>
                  </a:cubicBezTo>
                  <a:cubicBezTo>
                    <a:pt x="2111490" y="143398"/>
                    <a:pt x="2108232" y="147680"/>
                    <a:pt x="2103690" y="151141"/>
                  </a:cubicBezTo>
                  <a:cubicBezTo>
                    <a:pt x="2099147" y="154602"/>
                    <a:pt x="2092804" y="156402"/>
                    <a:pt x="2084661" y="156542"/>
                  </a:cubicBezTo>
                  <a:cubicBezTo>
                    <a:pt x="2076679" y="156396"/>
                    <a:pt x="2070337" y="154929"/>
                    <a:pt x="2065636" y="152142"/>
                  </a:cubicBezTo>
                  <a:cubicBezTo>
                    <a:pt x="2060934" y="149355"/>
                    <a:pt x="2058529" y="146123"/>
                    <a:pt x="2058419" y="142447"/>
                  </a:cubicBezTo>
                  <a:cubicBezTo>
                    <a:pt x="2058446" y="140709"/>
                    <a:pt x="2058981" y="139344"/>
                    <a:pt x="2060025" y="138352"/>
                  </a:cubicBezTo>
                  <a:cubicBezTo>
                    <a:pt x="2061070" y="137360"/>
                    <a:pt x="2062465" y="136855"/>
                    <a:pt x="2064211" y="136836"/>
                  </a:cubicBezTo>
                  <a:cubicBezTo>
                    <a:pt x="2065986" y="136791"/>
                    <a:pt x="2067592" y="137243"/>
                    <a:pt x="2069029" y="138194"/>
                  </a:cubicBezTo>
                  <a:cubicBezTo>
                    <a:pt x="2070465" y="139144"/>
                    <a:pt x="2071936" y="140864"/>
                    <a:pt x="2073440" y="143352"/>
                  </a:cubicBezTo>
                  <a:cubicBezTo>
                    <a:pt x="2074760" y="145272"/>
                    <a:pt x="2076328" y="146773"/>
                    <a:pt x="2078146" y="147855"/>
                  </a:cubicBezTo>
                  <a:cubicBezTo>
                    <a:pt x="2079963" y="148937"/>
                    <a:pt x="2082255" y="149488"/>
                    <a:pt x="2085023" y="149507"/>
                  </a:cubicBezTo>
                  <a:cubicBezTo>
                    <a:pt x="2092247" y="149326"/>
                    <a:pt x="2097027" y="146022"/>
                    <a:pt x="2099365" y="139597"/>
                  </a:cubicBezTo>
                  <a:cubicBezTo>
                    <a:pt x="2101703" y="133171"/>
                    <a:pt x="2102773" y="124709"/>
                    <a:pt x="2102577" y="114211"/>
                  </a:cubicBezTo>
                  <a:lnTo>
                    <a:pt x="2102577" y="23165"/>
                  </a:lnTo>
                  <a:cubicBezTo>
                    <a:pt x="2102845" y="16615"/>
                    <a:pt x="2102038" y="12474"/>
                    <a:pt x="2100157" y="10744"/>
                  </a:cubicBezTo>
                  <a:cubicBezTo>
                    <a:pt x="2098275" y="9013"/>
                    <a:pt x="2093713" y="8267"/>
                    <a:pt x="2086470" y="8504"/>
                  </a:cubicBezTo>
                  <a:lnTo>
                    <a:pt x="2086470" y="2736"/>
                  </a:lnTo>
                  <a:close/>
                  <a:moveTo>
                    <a:pt x="1676400" y="2736"/>
                  </a:moveTo>
                  <a:lnTo>
                    <a:pt x="1720355" y="2736"/>
                  </a:lnTo>
                  <a:lnTo>
                    <a:pt x="1720355" y="8504"/>
                  </a:lnTo>
                  <a:cubicBezTo>
                    <a:pt x="1713813" y="8263"/>
                    <a:pt x="1709703" y="8972"/>
                    <a:pt x="1708026" y="10632"/>
                  </a:cubicBezTo>
                  <a:cubicBezTo>
                    <a:pt x="1706348" y="12291"/>
                    <a:pt x="1705631" y="16349"/>
                    <a:pt x="1705877" y="22805"/>
                  </a:cubicBezTo>
                  <a:lnTo>
                    <a:pt x="1705877" y="120549"/>
                  </a:lnTo>
                  <a:cubicBezTo>
                    <a:pt x="1705820" y="124316"/>
                    <a:pt x="1706205" y="126737"/>
                    <a:pt x="1707030" y="127812"/>
                  </a:cubicBezTo>
                  <a:cubicBezTo>
                    <a:pt x="1707856" y="128887"/>
                    <a:pt x="1709462" y="129362"/>
                    <a:pt x="1711849" y="129237"/>
                  </a:cubicBezTo>
                  <a:lnTo>
                    <a:pt x="1743157" y="129237"/>
                  </a:lnTo>
                  <a:cubicBezTo>
                    <a:pt x="1746585" y="129349"/>
                    <a:pt x="1749281" y="128965"/>
                    <a:pt x="1751248" y="128084"/>
                  </a:cubicBezTo>
                  <a:cubicBezTo>
                    <a:pt x="1753214" y="127204"/>
                    <a:pt x="1754878" y="125157"/>
                    <a:pt x="1756241" y="121943"/>
                  </a:cubicBezTo>
                  <a:cubicBezTo>
                    <a:pt x="1757604" y="118730"/>
                    <a:pt x="1759094" y="113680"/>
                    <a:pt x="1760712" y="106792"/>
                  </a:cubicBezTo>
                  <a:lnTo>
                    <a:pt x="1767951" y="106792"/>
                  </a:lnTo>
                  <a:lnTo>
                    <a:pt x="1761617" y="136635"/>
                  </a:lnTo>
                  <a:lnTo>
                    <a:pt x="1676400" y="136635"/>
                  </a:lnTo>
                  <a:lnTo>
                    <a:pt x="1676400" y="130861"/>
                  </a:lnTo>
                  <a:cubicBezTo>
                    <a:pt x="1682776" y="131095"/>
                    <a:pt x="1686810" y="130357"/>
                    <a:pt x="1688503" y="128646"/>
                  </a:cubicBezTo>
                  <a:cubicBezTo>
                    <a:pt x="1690196" y="126935"/>
                    <a:pt x="1690927" y="122848"/>
                    <a:pt x="1690697" y="116386"/>
                  </a:cubicBezTo>
                  <a:lnTo>
                    <a:pt x="1690697" y="22624"/>
                  </a:lnTo>
                  <a:cubicBezTo>
                    <a:pt x="1690927" y="16334"/>
                    <a:pt x="1690196" y="12351"/>
                    <a:pt x="1688503" y="10677"/>
                  </a:cubicBezTo>
                  <a:cubicBezTo>
                    <a:pt x="1686810" y="9002"/>
                    <a:pt x="1682776" y="8278"/>
                    <a:pt x="1676400" y="8504"/>
                  </a:cubicBezTo>
                  <a:lnTo>
                    <a:pt x="1676400" y="2736"/>
                  </a:lnTo>
                  <a:close/>
                  <a:moveTo>
                    <a:pt x="1456601" y="2736"/>
                  </a:moveTo>
                  <a:lnTo>
                    <a:pt x="1486261" y="2736"/>
                  </a:lnTo>
                  <a:lnTo>
                    <a:pt x="1551250" y="117291"/>
                  </a:lnTo>
                  <a:lnTo>
                    <a:pt x="1551613" y="117291"/>
                  </a:lnTo>
                  <a:lnTo>
                    <a:pt x="1551613" y="22623"/>
                  </a:lnTo>
                  <a:cubicBezTo>
                    <a:pt x="1551828" y="16333"/>
                    <a:pt x="1551036" y="12351"/>
                    <a:pt x="1549237" y="10677"/>
                  </a:cubicBezTo>
                  <a:cubicBezTo>
                    <a:pt x="1547438" y="9002"/>
                    <a:pt x="1543342" y="8278"/>
                    <a:pt x="1536949" y="8504"/>
                  </a:cubicBezTo>
                  <a:lnTo>
                    <a:pt x="1536949" y="2736"/>
                  </a:lnTo>
                  <a:lnTo>
                    <a:pt x="1573127" y="2736"/>
                  </a:lnTo>
                  <a:lnTo>
                    <a:pt x="1573127" y="8504"/>
                  </a:lnTo>
                  <a:cubicBezTo>
                    <a:pt x="1567256" y="8278"/>
                    <a:pt x="1563478" y="9002"/>
                    <a:pt x="1561793" y="10677"/>
                  </a:cubicBezTo>
                  <a:cubicBezTo>
                    <a:pt x="1560108" y="12351"/>
                    <a:pt x="1559361" y="16333"/>
                    <a:pt x="1559553" y="22623"/>
                  </a:cubicBezTo>
                  <a:lnTo>
                    <a:pt x="1559553" y="138264"/>
                  </a:lnTo>
                  <a:lnTo>
                    <a:pt x="1548354" y="138264"/>
                  </a:lnTo>
                  <a:lnTo>
                    <a:pt x="1479381" y="17555"/>
                  </a:lnTo>
                  <a:lnTo>
                    <a:pt x="1479020" y="17555"/>
                  </a:lnTo>
                  <a:lnTo>
                    <a:pt x="1479020" y="116748"/>
                  </a:lnTo>
                  <a:cubicBezTo>
                    <a:pt x="1478808" y="123038"/>
                    <a:pt x="1479547" y="127020"/>
                    <a:pt x="1481237" y="128694"/>
                  </a:cubicBezTo>
                  <a:cubicBezTo>
                    <a:pt x="1482927" y="130368"/>
                    <a:pt x="1486834" y="131092"/>
                    <a:pt x="1492959" y="130866"/>
                  </a:cubicBezTo>
                  <a:lnTo>
                    <a:pt x="1492959" y="136635"/>
                  </a:lnTo>
                  <a:lnTo>
                    <a:pt x="1456782" y="136635"/>
                  </a:lnTo>
                  <a:lnTo>
                    <a:pt x="1456782" y="130866"/>
                  </a:lnTo>
                  <a:cubicBezTo>
                    <a:pt x="1463079" y="131092"/>
                    <a:pt x="1467090" y="130368"/>
                    <a:pt x="1468817" y="128694"/>
                  </a:cubicBezTo>
                  <a:cubicBezTo>
                    <a:pt x="1470544" y="127020"/>
                    <a:pt x="1471298" y="123038"/>
                    <a:pt x="1471079" y="116748"/>
                  </a:cubicBezTo>
                  <a:lnTo>
                    <a:pt x="1471079" y="22623"/>
                  </a:lnTo>
                  <a:cubicBezTo>
                    <a:pt x="1471313" y="16175"/>
                    <a:pt x="1470574" y="12147"/>
                    <a:pt x="1468862" y="10541"/>
                  </a:cubicBezTo>
                  <a:cubicBezTo>
                    <a:pt x="1467151" y="8934"/>
                    <a:pt x="1463064" y="8256"/>
                    <a:pt x="1456601" y="8504"/>
                  </a:cubicBezTo>
                  <a:lnTo>
                    <a:pt x="1456601" y="2736"/>
                  </a:lnTo>
                  <a:close/>
                  <a:moveTo>
                    <a:pt x="1399632" y="2736"/>
                  </a:moveTo>
                  <a:lnTo>
                    <a:pt x="1445939" y="2736"/>
                  </a:lnTo>
                  <a:lnTo>
                    <a:pt x="1445939" y="8504"/>
                  </a:lnTo>
                  <a:cubicBezTo>
                    <a:pt x="1438877" y="8278"/>
                    <a:pt x="1434451" y="9002"/>
                    <a:pt x="1432660" y="10677"/>
                  </a:cubicBezTo>
                  <a:cubicBezTo>
                    <a:pt x="1430869" y="12351"/>
                    <a:pt x="1430108" y="16333"/>
                    <a:pt x="1430375" y="22623"/>
                  </a:cubicBezTo>
                  <a:lnTo>
                    <a:pt x="1430375" y="116748"/>
                  </a:lnTo>
                  <a:cubicBezTo>
                    <a:pt x="1430108" y="123038"/>
                    <a:pt x="1430869" y="127020"/>
                    <a:pt x="1432660" y="128694"/>
                  </a:cubicBezTo>
                  <a:cubicBezTo>
                    <a:pt x="1434451" y="130368"/>
                    <a:pt x="1438877" y="131092"/>
                    <a:pt x="1445939" y="130866"/>
                  </a:cubicBezTo>
                  <a:lnTo>
                    <a:pt x="1445939" y="136635"/>
                  </a:lnTo>
                  <a:lnTo>
                    <a:pt x="1399451" y="136635"/>
                  </a:lnTo>
                  <a:lnTo>
                    <a:pt x="1399451" y="130866"/>
                  </a:lnTo>
                  <a:cubicBezTo>
                    <a:pt x="1406600" y="131092"/>
                    <a:pt x="1411079" y="130368"/>
                    <a:pt x="1412889" y="128694"/>
                  </a:cubicBezTo>
                  <a:cubicBezTo>
                    <a:pt x="1414698" y="127020"/>
                    <a:pt x="1415468" y="123038"/>
                    <a:pt x="1415196" y="116748"/>
                  </a:cubicBezTo>
                  <a:lnTo>
                    <a:pt x="1415196" y="22623"/>
                  </a:lnTo>
                  <a:cubicBezTo>
                    <a:pt x="1415464" y="16333"/>
                    <a:pt x="1414702" y="12351"/>
                    <a:pt x="1412911" y="10677"/>
                  </a:cubicBezTo>
                  <a:cubicBezTo>
                    <a:pt x="1411120" y="9002"/>
                    <a:pt x="1406694" y="8278"/>
                    <a:pt x="1399632" y="8504"/>
                  </a:cubicBezTo>
                  <a:lnTo>
                    <a:pt x="1399632" y="2736"/>
                  </a:lnTo>
                  <a:close/>
                  <a:moveTo>
                    <a:pt x="1276168" y="2736"/>
                  </a:moveTo>
                  <a:lnTo>
                    <a:pt x="1317242" y="2736"/>
                  </a:lnTo>
                  <a:lnTo>
                    <a:pt x="1317242" y="8504"/>
                  </a:lnTo>
                  <a:cubicBezTo>
                    <a:pt x="1314000" y="8474"/>
                    <a:pt x="1311617" y="8716"/>
                    <a:pt x="1310095" y="9229"/>
                  </a:cubicBezTo>
                  <a:cubicBezTo>
                    <a:pt x="1308572" y="9742"/>
                    <a:pt x="1307818" y="10707"/>
                    <a:pt x="1307833" y="12125"/>
                  </a:cubicBezTo>
                  <a:cubicBezTo>
                    <a:pt x="1307840" y="13196"/>
                    <a:pt x="1308278" y="14629"/>
                    <a:pt x="1309145" y="16424"/>
                  </a:cubicBezTo>
                  <a:cubicBezTo>
                    <a:pt x="1310012" y="18219"/>
                    <a:pt x="1311263" y="20466"/>
                    <a:pt x="1312899" y="23166"/>
                  </a:cubicBezTo>
                  <a:lnTo>
                    <a:pt x="1334250" y="57558"/>
                  </a:lnTo>
                  <a:lnTo>
                    <a:pt x="1334793" y="57558"/>
                  </a:lnTo>
                  <a:lnTo>
                    <a:pt x="1361391" y="21718"/>
                  </a:lnTo>
                  <a:cubicBezTo>
                    <a:pt x="1363019" y="19463"/>
                    <a:pt x="1364241" y="17548"/>
                    <a:pt x="1365055" y="15971"/>
                  </a:cubicBezTo>
                  <a:cubicBezTo>
                    <a:pt x="1365869" y="14395"/>
                    <a:pt x="1366276" y="13113"/>
                    <a:pt x="1366276" y="12125"/>
                  </a:cubicBezTo>
                  <a:cubicBezTo>
                    <a:pt x="1366280" y="10707"/>
                    <a:pt x="1365458" y="9742"/>
                    <a:pt x="1363811" y="9229"/>
                  </a:cubicBezTo>
                  <a:cubicBezTo>
                    <a:pt x="1362163" y="8716"/>
                    <a:pt x="1359668" y="8474"/>
                    <a:pt x="1356324" y="8504"/>
                  </a:cubicBezTo>
                  <a:lnTo>
                    <a:pt x="1356324" y="2736"/>
                  </a:lnTo>
                  <a:lnTo>
                    <a:pt x="1388894" y="2736"/>
                  </a:lnTo>
                  <a:lnTo>
                    <a:pt x="1388894" y="8504"/>
                  </a:lnTo>
                  <a:cubicBezTo>
                    <a:pt x="1386187" y="8376"/>
                    <a:pt x="1383955" y="8949"/>
                    <a:pt x="1382199" y="10224"/>
                  </a:cubicBezTo>
                  <a:cubicBezTo>
                    <a:pt x="1380442" y="11499"/>
                    <a:pt x="1378030" y="14244"/>
                    <a:pt x="1374961" y="18460"/>
                  </a:cubicBezTo>
                  <a:lnTo>
                    <a:pt x="1339497" y="66427"/>
                  </a:lnTo>
                  <a:lnTo>
                    <a:pt x="1370800" y="116024"/>
                  </a:lnTo>
                  <a:cubicBezTo>
                    <a:pt x="1374965" y="122660"/>
                    <a:pt x="1378260" y="126854"/>
                    <a:pt x="1380684" y="128604"/>
                  </a:cubicBezTo>
                  <a:cubicBezTo>
                    <a:pt x="1383107" y="130353"/>
                    <a:pt x="1386267" y="131108"/>
                    <a:pt x="1390161" y="130866"/>
                  </a:cubicBezTo>
                  <a:lnTo>
                    <a:pt x="1390161" y="136635"/>
                  </a:lnTo>
                  <a:lnTo>
                    <a:pt x="1348725" y="136635"/>
                  </a:lnTo>
                  <a:lnTo>
                    <a:pt x="1348725" y="130866"/>
                  </a:lnTo>
                  <a:cubicBezTo>
                    <a:pt x="1351974" y="130896"/>
                    <a:pt x="1354387" y="130655"/>
                    <a:pt x="1355963" y="130142"/>
                  </a:cubicBezTo>
                  <a:cubicBezTo>
                    <a:pt x="1357538" y="129629"/>
                    <a:pt x="1358322" y="128664"/>
                    <a:pt x="1358315" y="127246"/>
                  </a:cubicBezTo>
                  <a:cubicBezTo>
                    <a:pt x="1358315" y="126092"/>
                    <a:pt x="1357862" y="124599"/>
                    <a:pt x="1356958" y="122766"/>
                  </a:cubicBezTo>
                  <a:cubicBezTo>
                    <a:pt x="1356053" y="120933"/>
                    <a:pt x="1354696" y="118626"/>
                    <a:pt x="1352887" y="115843"/>
                  </a:cubicBezTo>
                  <a:lnTo>
                    <a:pt x="1329184" y="79279"/>
                  </a:lnTo>
                  <a:lnTo>
                    <a:pt x="1328822" y="79279"/>
                  </a:lnTo>
                  <a:lnTo>
                    <a:pt x="1300414" y="118377"/>
                  </a:lnTo>
                  <a:cubicBezTo>
                    <a:pt x="1298873" y="120541"/>
                    <a:pt x="1297704" y="122366"/>
                    <a:pt x="1296909" y="123852"/>
                  </a:cubicBezTo>
                  <a:cubicBezTo>
                    <a:pt x="1296113" y="125338"/>
                    <a:pt x="1295714" y="126530"/>
                    <a:pt x="1295710" y="127427"/>
                  </a:cubicBezTo>
                  <a:cubicBezTo>
                    <a:pt x="1295710" y="128758"/>
                    <a:pt x="1296569" y="129671"/>
                    <a:pt x="1298288" y="130165"/>
                  </a:cubicBezTo>
                  <a:cubicBezTo>
                    <a:pt x="1300007" y="130659"/>
                    <a:pt x="1302586" y="130893"/>
                    <a:pt x="1306023" y="130866"/>
                  </a:cubicBezTo>
                  <a:lnTo>
                    <a:pt x="1306023" y="136635"/>
                  </a:lnTo>
                  <a:lnTo>
                    <a:pt x="1272550" y="136635"/>
                  </a:lnTo>
                  <a:lnTo>
                    <a:pt x="1272550" y="130866"/>
                  </a:lnTo>
                  <a:cubicBezTo>
                    <a:pt x="1275437" y="130998"/>
                    <a:pt x="1277804" y="130417"/>
                    <a:pt x="1279652" y="129124"/>
                  </a:cubicBezTo>
                  <a:cubicBezTo>
                    <a:pt x="1281499" y="127831"/>
                    <a:pt x="1283956" y="125032"/>
                    <a:pt x="1287025" y="120730"/>
                  </a:cubicBezTo>
                  <a:lnTo>
                    <a:pt x="1324117" y="70228"/>
                  </a:lnTo>
                  <a:lnTo>
                    <a:pt x="1295167" y="22261"/>
                  </a:lnTo>
                  <a:cubicBezTo>
                    <a:pt x="1292490" y="18046"/>
                    <a:pt x="1290325" y="14953"/>
                    <a:pt x="1288673" y="12983"/>
                  </a:cubicBezTo>
                  <a:cubicBezTo>
                    <a:pt x="1287021" y="11013"/>
                    <a:pt x="1285299" y="9757"/>
                    <a:pt x="1283507" y="9215"/>
                  </a:cubicBezTo>
                  <a:cubicBezTo>
                    <a:pt x="1281714" y="8673"/>
                    <a:pt x="1279268" y="8436"/>
                    <a:pt x="1276168" y="8504"/>
                  </a:cubicBezTo>
                  <a:lnTo>
                    <a:pt x="1276168" y="2736"/>
                  </a:lnTo>
                  <a:close/>
                  <a:moveTo>
                    <a:pt x="1104719" y="2736"/>
                  </a:moveTo>
                  <a:lnTo>
                    <a:pt x="1146506" y="2736"/>
                  </a:lnTo>
                  <a:lnTo>
                    <a:pt x="1146506" y="8504"/>
                  </a:lnTo>
                  <a:cubicBezTo>
                    <a:pt x="1140491" y="8256"/>
                    <a:pt x="1136727" y="8934"/>
                    <a:pt x="1135214" y="10541"/>
                  </a:cubicBezTo>
                  <a:cubicBezTo>
                    <a:pt x="1133702" y="12147"/>
                    <a:pt x="1133061" y="16175"/>
                    <a:pt x="1133291" y="22623"/>
                  </a:cubicBezTo>
                  <a:lnTo>
                    <a:pt x="1133291" y="90501"/>
                  </a:lnTo>
                  <a:cubicBezTo>
                    <a:pt x="1133127" y="95729"/>
                    <a:pt x="1133655" y="101443"/>
                    <a:pt x="1134873" y="107644"/>
                  </a:cubicBezTo>
                  <a:cubicBezTo>
                    <a:pt x="1136091" y="113844"/>
                    <a:pt x="1138979" y="119209"/>
                    <a:pt x="1143536" y="123740"/>
                  </a:cubicBezTo>
                  <a:cubicBezTo>
                    <a:pt x="1148093" y="128271"/>
                    <a:pt x="1155299" y="130646"/>
                    <a:pt x="1165153" y="130866"/>
                  </a:cubicBezTo>
                  <a:cubicBezTo>
                    <a:pt x="1175400" y="130583"/>
                    <a:pt x="1182747" y="127971"/>
                    <a:pt x="1187193" y="123029"/>
                  </a:cubicBezTo>
                  <a:cubicBezTo>
                    <a:pt x="1191640" y="118087"/>
                    <a:pt x="1194347" y="112512"/>
                    <a:pt x="1195313" y="106303"/>
                  </a:cubicBezTo>
                  <a:cubicBezTo>
                    <a:pt x="1196280" y="100094"/>
                    <a:pt x="1196667" y="94947"/>
                    <a:pt x="1196474" y="90863"/>
                  </a:cubicBezTo>
                  <a:lnTo>
                    <a:pt x="1196474" y="22623"/>
                  </a:lnTo>
                  <a:cubicBezTo>
                    <a:pt x="1196681" y="16254"/>
                    <a:pt x="1195994" y="12249"/>
                    <a:pt x="1194414" y="10609"/>
                  </a:cubicBezTo>
                  <a:cubicBezTo>
                    <a:pt x="1192834" y="8968"/>
                    <a:pt x="1189115" y="8267"/>
                    <a:pt x="1183257" y="8504"/>
                  </a:cubicBezTo>
                  <a:lnTo>
                    <a:pt x="1183257" y="2736"/>
                  </a:lnTo>
                  <a:lnTo>
                    <a:pt x="1217444" y="2736"/>
                  </a:lnTo>
                  <a:lnTo>
                    <a:pt x="1217444" y="8504"/>
                  </a:lnTo>
                  <a:cubicBezTo>
                    <a:pt x="1211770" y="8278"/>
                    <a:pt x="1208188" y="9002"/>
                    <a:pt x="1206699" y="10677"/>
                  </a:cubicBezTo>
                  <a:cubicBezTo>
                    <a:pt x="1205209" y="12351"/>
                    <a:pt x="1204568" y="16333"/>
                    <a:pt x="1204776" y="22623"/>
                  </a:cubicBezTo>
                  <a:lnTo>
                    <a:pt x="1204776" y="93216"/>
                  </a:lnTo>
                  <a:cubicBezTo>
                    <a:pt x="1204626" y="109631"/>
                    <a:pt x="1200813" y="121460"/>
                    <a:pt x="1193337" y="128705"/>
                  </a:cubicBezTo>
                  <a:cubicBezTo>
                    <a:pt x="1185862" y="135949"/>
                    <a:pt x="1175622" y="139497"/>
                    <a:pt x="1162619" y="139349"/>
                  </a:cubicBezTo>
                  <a:cubicBezTo>
                    <a:pt x="1148852" y="139137"/>
                    <a:pt x="1138771" y="136507"/>
                    <a:pt x="1132376" y="131458"/>
                  </a:cubicBezTo>
                  <a:cubicBezTo>
                    <a:pt x="1125981" y="126410"/>
                    <a:pt x="1121919" y="120215"/>
                    <a:pt x="1120188" y="112873"/>
                  </a:cubicBezTo>
                  <a:cubicBezTo>
                    <a:pt x="1118457" y="105532"/>
                    <a:pt x="1117705" y="98316"/>
                    <a:pt x="1117930" y="91225"/>
                  </a:cubicBezTo>
                  <a:lnTo>
                    <a:pt x="1117930" y="22623"/>
                  </a:lnTo>
                  <a:cubicBezTo>
                    <a:pt x="1118149" y="16333"/>
                    <a:pt x="1117485" y="12351"/>
                    <a:pt x="1115940" y="10677"/>
                  </a:cubicBezTo>
                  <a:cubicBezTo>
                    <a:pt x="1114394" y="9002"/>
                    <a:pt x="1110654" y="8278"/>
                    <a:pt x="1104719" y="8504"/>
                  </a:cubicBezTo>
                  <a:lnTo>
                    <a:pt x="1104719" y="2736"/>
                  </a:lnTo>
                  <a:close/>
                  <a:moveTo>
                    <a:pt x="971550" y="2736"/>
                  </a:moveTo>
                  <a:lnTo>
                    <a:pt x="1013699" y="2736"/>
                  </a:lnTo>
                  <a:lnTo>
                    <a:pt x="1013699" y="8504"/>
                  </a:lnTo>
                  <a:cubicBezTo>
                    <a:pt x="1008023" y="8274"/>
                    <a:pt x="1004440" y="8961"/>
                    <a:pt x="1002950" y="10564"/>
                  </a:cubicBezTo>
                  <a:cubicBezTo>
                    <a:pt x="1001460" y="12167"/>
                    <a:pt x="1000819" y="16067"/>
                    <a:pt x="1001027" y="22264"/>
                  </a:cubicBezTo>
                  <a:lnTo>
                    <a:pt x="1001027" y="63182"/>
                  </a:lnTo>
                  <a:lnTo>
                    <a:pt x="1063124" y="63182"/>
                  </a:lnTo>
                  <a:lnTo>
                    <a:pt x="1063124" y="22445"/>
                  </a:lnTo>
                  <a:cubicBezTo>
                    <a:pt x="1063331" y="16161"/>
                    <a:pt x="1062690" y="12209"/>
                    <a:pt x="1061200" y="10587"/>
                  </a:cubicBezTo>
                  <a:cubicBezTo>
                    <a:pt x="1059710" y="8965"/>
                    <a:pt x="1056127" y="8271"/>
                    <a:pt x="1050451" y="8504"/>
                  </a:cubicBezTo>
                  <a:lnTo>
                    <a:pt x="1050451" y="2736"/>
                  </a:lnTo>
                  <a:lnTo>
                    <a:pt x="1092600" y="2736"/>
                  </a:lnTo>
                  <a:lnTo>
                    <a:pt x="1092600" y="8504"/>
                  </a:lnTo>
                  <a:cubicBezTo>
                    <a:pt x="1086138" y="8278"/>
                    <a:pt x="1082051" y="9002"/>
                    <a:pt x="1080339" y="10677"/>
                  </a:cubicBezTo>
                  <a:cubicBezTo>
                    <a:pt x="1078627" y="12352"/>
                    <a:pt x="1077888" y="16335"/>
                    <a:pt x="1078122" y="22626"/>
                  </a:cubicBezTo>
                  <a:lnTo>
                    <a:pt x="1078122" y="116745"/>
                  </a:lnTo>
                  <a:cubicBezTo>
                    <a:pt x="1077888" y="123036"/>
                    <a:pt x="1078627" y="127019"/>
                    <a:pt x="1080339" y="128694"/>
                  </a:cubicBezTo>
                  <a:cubicBezTo>
                    <a:pt x="1082051" y="130368"/>
                    <a:pt x="1086138" y="131092"/>
                    <a:pt x="1092600" y="130866"/>
                  </a:cubicBezTo>
                  <a:lnTo>
                    <a:pt x="1092600" y="136635"/>
                  </a:lnTo>
                  <a:lnTo>
                    <a:pt x="1050451" y="136635"/>
                  </a:lnTo>
                  <a:lnTo>
                    <a:pt x="1050451" y="130866"/>
                  </a:lnTo>
                  <a:cubicBezTo>
                    <a:pt x="1056127" y="131089"/>
                    <a:pt x="1059710" y="130372"/>
                    <a:pt x="1061200" y="128716"/>
                  </a:cubicBezTo>
                  <a:cubicBezTo>
                    <a:pt x="1062690" y="127060"/>
                    <a:pt x="1063331" y="123130"/>
                    <a:pt x="1063124" y="116926"/>
                  </a:cubicBezTo>
                  <a:lnTo>
                    <a:pt x="1063124" y="70579"/>
                  </a:lnTo>
                  <a:lnTo>
                    <a:pt x="1001027" y="70579"/>
                  </a:lnTo>
                  <a:lnTo>
                    <a:pt x="1001027" y="116926"/>
                  </a:lnTo>
                  <a:cubicBezTo>
                    <a:pt x="1000819" y="123130"/>
                    <a:pt x="1001460" y="127060"/>
                    <a:pt x="1002950" y="128716"/>
                  </a:cubicBezTo>
                  <a:cubicBezTo>
                    <a:pt x="1004440" y="130372"/>
                    <a:pt x="1008023" y="131089"/>
                    <a:pt x="1013699" y="130866"/>
                  </a:cubicBezTo>
                  <a:lnTo>
                    <a:pt x="1013699" y="136635"/>
                  </a:lnTo>
                  <a:lnTo>
                    <a:pt x="971550" y="136635"/>
                  </a:lnTo>
                  <a:lnTo>
                    <a:pt x="971550" y="130866"/>
                  </a:lnTo>
                  <a:cubicBezTo>
                    <a:pt x="977926" y="131092"/>
                    <a:pt x="981960" y="130368"/>
                    <a:pt x="983653" y="128694"/>
                  </a:cubicBezTo>
                  <a:cubicBezTo>
                    <a:pt x="985346" y="127019"/>
                    <a:pt x="986077" y="123036"/>
                    <a:pt x="985847" y="116745"/>
                  </a:cubicBezTo>
                  <a:lnTo>
                    <a:pt x="985847" y="22626"/>
                  </a:lnTo>
                  <a:cubicBezTo>
                    <a:pt x="986077" y="16335"/>
                    <a:pt x="985346" y="12352"/>
                    <a:pt x="983653" y="10677"/>
                  </a:cubicBezTo>
                  <a:cubicBezTo>
                    <a:pt x="981960" y="9002"/>
                    <a:pt x="977926" y="8278"/>
                    <a:pt x="971550" y="8504"/>
                  </a:cubicBezTo>
                  <a:lnTo>
                    <a:pt x="971550" y="2736"/>
                  </a:lnTo>
                  <a:close/>
                  <a:moveTo>
                    <a:pt x="570776" y="2736"/>
                  </a:moveTo>
                  <a:lnTo>
                    <a:pt x="600436" y="2736"/>
                  </a:lnTo>
                  <a:lnTo>
                    <a:pt x="665426" y="117291"/>
                  </a:lnTo>
                  <a:lnTo>
                    <a:pt x="665788" y="117291"/>
                  </a:lnTo>
                  <a:lnTo>
                    <a:pt x="665788" y="22623"/>
                  </a:lnTo>
                  <a:cubicBezTo>
                    <a:pt x="666003" y="16333"/>
                    <a:pt x="665211" y="12351"/>
                    <a:pt x="663412" y="10677"/>
                  </a:cubicBezTo>
                  <a:cubicBezTo>
                    <a:pt x="661613" y="9002"/>
                    <a:pt x="657517" y="8278"/>
                    <a:pt x="651124" y="8504"/>
                  </a:cubicBezTo>
                  <a:lnTo>
                    <a:pt x="651124" y="2736"/>
                  </a:lnTo>
                  <a:lnTo>
                    <a:pt x="687302" y="2736"/>
                  </a:lnTo>
                  <a:lnTo>
                    <a:pt x="687302" y="8504"/>
                  </a:lnTo>
                  <a:cubicBezTo>
                    <a:pt x="681431" y="8278"/>
                    <a:pt x="677653" y="9002"/>
                    <a:pt x="675968" y="10677"/>
                  </a:cubicBezTo>
                  <a:cubicBezTo>
                    <a:pt x="674283" y="12351"/>
                    <a:pt x="673536" y="16333"/>
                    <a:pt x="673728" y="22623"/>
                  </a:cubicBezTo>
                  <a:lnTo>
                    <a:pt x="673728" y="138264"/>
                  </a:lnTo>
                  <a:lnTo>
                    <a:pt x="662529" y="138264"/>
                  </a:lnTo>
                  <a:lnTo>
                    <a:pt x="593557" y="17555"/>
                  </a:lnTo>
                  <a:lnTo>
                    <a:pt x="593195" y="17555"/>
                  </a:lnTo>
                  <a:lnTo>
                    <a:pt x="593195" y="116748"/>
                  </a:lnTo>
                  <a:cubicBezTo>
                    <a:pt x="592983" y="123038"/>
                    <a:pt x="593723" y="127020"/>
                    <a:pt x="595412" y="128694"/>
                  </a:cubicBezTo>
                  <a:cubicBezTo>
                    <a:pt x="597102" y="130368"/>
                    <a:pt x="601009" y="131092"/>
                    <a:pt x="607134" y="130866"/>
                  </a:cubicBezTo>
                  <a:lnTo>
                    <a:pt x="607134" y="136635"/>
                  </a:lnTo>
                  <a:lnTo>
                    <a:pt x="570957" y="136635"/>
                  </a:lnTo>
                  <a:lnTo>
                    <a:pt x="570957" y="130866"/>
                  </a:lnTo>
                  <a:cubicBezTo>
                    <a:pt x="577254" y="131092"/>
                    <a:pt x="581265" y="130368"/>
                    <a:pt x="582992" y="128694"/>
                  </a:cubicBezTo>
                  <a:cubicBezTo>
                    <a:pt x="584719" y="127020"/>
                    <a:pt x="585473" y="123038"/>
                    <a:pt x="585254" y="116748"/>
                  </a:cubicBezTo>
                  <a:lnTo>
                    <a:pt x="585254" y="22623"/>
                  </a:lnTo>
                  <a:cubicBezTo>
                    <a:pt x="585488" y="16175"/>
                    <a:pt x="584749" y="12147"/>
                    <a:pt x="583037" y="10541"/>
                  </a:cubicBezTo>
                  <a:cubicBezTo>
                    <a:pt x="581326" y="8934"/>
                    <a:pt x="577239" y="8256"/>
                    <a:pt x="570776" y="8504"/>
                  </a:cubicBezTo>
                  <a:lnTo>
                    <a:pt x="570776" y="2736"/>
                  </a:lnTo>
                  <a:close/>
                  <a:moveTo>
                    <a:pt x="272244" y="2736"/>
                  </a:moveTo>
                  <a:lnTo>
                    <a:pt x="307873" y="2736"/>
                  </a:lnTo>
                  <a:lnTo>
                    <a:pt x="307873" y="8504"/>
                  </a:lnTo>
                  <a:cubicBezTo>
                    <a:pt x="303947" y="8452"/>
                    <a:pt x="301174" y="8738"/>
                    <a:pt x="299553" y="9364"/>
                  </a:cubicBezTo>
                  <a:cubicBezTo>
                    <a:pt x="297933" y="9990"/>
                    <a:pt x="297150" y="11272"/>
                    <a:pt x="297202" y="13210"/>
                  </a:cubicBezTo>
                  <a:cubicBezTo>
                    <a:pt x="297232" y="14989"/>
                    <a:pt x="297715" y="17583"/>
                    <a:pt x="298649" y="20992"/>
                  </a:cubicBezTo>
                  <a:lnTo>
                    <a:pt x="326706" y="117632"/>
                  </a:lnTo>
                  <a:lnTo>
                    <a:pt x="327069" y="117632"/>
                  </a:lnTo>
                  <a:lnTo>
                    <a:pt x="356209" y="17553"/>
                  </a:lnTo>
                  <a:cubicBezTo>
                    <a:pt x="354814" y="13613"/>
                    <a:pt x="353443" y="11087"/>
                    <a:pt x="352094" y="9975"/>
                  </a:cubicBezTo>
                  <a:cubicBezTo>
                    <a:pt x="350745" y="8863"/>
                    <a:pt x="348017" y="8372"/>
                    <a:pt x="343910" y="8504"/>
                  </a:cubicBezTo>
                  <a:lnTo>
                    <a:pt x="343910" y="2736"/>
                  </a:lnTo>
                  <a:lnTo>
                    <a:pt x="380625" y="2736"/>
                  </a:lnTo>
                  <a:lnTo>
                    <a:pt x="380625" y="8504"/>
                  </a:lnTo>
                  <a:cubicBezTo>
                    <a:pt x="376865" y="8448"/>
                    <a:pt x="374167" y="8742"/>
                    <a:pt x="372532" y="9387"/>
                  </a:cubicBezTo>
                  <a:cubicBezTo>
                    <a:pt x="370896" y="10031"/>
                    <a:pt x="370098" y="11366"/>
                    <a:pt x="370135" y="13391"/>
                  </a:cubicBezTo>
                  <a:cubicBezTo>
                    <a:pt x="370135" y="15170"/>
                    <a:pt x="370678" y="17764"/>
                    <a:pt x="371763" y="21173"/>
                  </a:cubicBezTo>
                  <a:lnTo>
                    <a:pt x="400725" y="117632"/>
                  </a:lnTo>
                  <a:lnTo>
                    <a:pt x="401087" y="117632"/>
                  </a:lnTo>
                  <a:lnTo>
                    <a:pt x="427152" y="22259"/>
                  </a:lnTo>
                  <a:cubicBezTo>
                    <a:pt x="427694" y="20283"/>
                    <a:pt x="428101" y="18579"/>
                    <a:pt x="428372" y="17146"/>
                  </a:cubicBezTo>
                  <a:cubicBezTo>
                    <a:pt x="428644" y="15713"/>
                    <a:pt x="428779" y="14462"/>
                    <a:pt x="428779" y="13391"/>
                  </a:cubicBezTo>
                  <a:cubicBezTo>
                    <a:pt x="428821" y="11366"/>
                    <a:pt x="428105" y="10031"/>
                    <a:pt x="426632" y="9387"/>
                  </a:cubicBezTo>
                  <a:cubicBezTo>
                    <a:pt x="425159" y="8742"/>
                    <a:pt x="422680" y="8448"/>
                    <a:pt x="419195" y="8504"/>
                  </a:cubicBezTo>
                  <a:lnTo>
                    <a:pt x="419195" y="2736"/>
                  </a:lnTo>
                  <a:lnTo>
                    <a:pt x="446681" y="2736"/>
                  </a:lnTo>
                  <a:lnTo>
                    <a:pt x="446681" y="8504"/>
                  </a:lnTo>
                  <a:cubicBezTo>
                    <a:pt x="443565" y="8365"/>
                    <a:pt x="441343" y="8961"/>
                    <a:pt x="440013" y="10292"/>
                  </a:cubicBezTo>
                  <a:cubicBezTo>
                    <a:pt x="438683" y="11623"/>
                    <a:pt x="437410" y="14526"/>
                    <a:pt x="436193" y="19001"/>
                  </a:cubicBezTo>
                  <a:lnTo>
                    <a:pt x="403260" y="139349"/>
                  </a:lnTo>
                  <a:lnTo>
                    <a:pt x="392939" y="139349"/>
                  </a:lnTo>
                  <a:lnTo>
                    <a:pt x="360730" y="31307"/>
                  </a:lnTo>
                  <a:lnTo>
                    <a:pt x="360369" y="31307"/>
                  </a:lnTo>
                  <a:lnTo>
                    <a:pt x="328879" y="139349"/>
                  </a:lnTo>
                  <a:lnTo>
                    <a:pt x="318195" y="139349"/>
                  </a:lnTo>
                  <a:lnTo>
                    <a:pt x="283819" y="20811"/>
                  </a:lnTo>
                  <a:cubicBezTo>
                    <a:pt x="282263" y="15547"/>
                    <a:pt x="280763" y="12139"/>
                    <a:pt x="279320" y="10586"/>
                  </a:cubicBezTo>
                  <a:cubicBezTo>
                    <a:pt x="277877" y="9032"/>
                    <a:pt x="275518" y="8339"/>
                    <a:pt x="272244" y="8504"/>
                  </a:cubicBezTo>
                  <a:lnTo>
                    <a:pt x="272244" y="2736"/>
                  </a:lnTo>
                  <a:close/>
                  <a:moveTo>
                    <a:pt x="104594" y="2736"/>
                  </a:moveTo>
                  <a:lnTo>
                    <a:pt x="146381" y="2736"/>
                  </a:lnTo>
                  <a:lnTo>
                    <a:pt x="146381" y="8504"/>
                  </a:lnTo>
                  <a:cubicBezTo>
                    <a:pt x="140366" y="8256"/>
                    <a:pt x="136602" y="8934"/>
                    <a:pt x="135089" y="10541"/>
                  </a:cubicBezTo>
                  <a:cubicBezTo>
                    <a:pt x="133577" y="12147"/>
                    <a:pt x="132936" y="16175"/>
                    <a:pt x="133166" y="22623"/>
                  </a:cubicBezTo>
                  <a:lnTo>
                    <a:pt x="133166" y="90501"/>
                  </a:lnTo>
                  <a:cubicBezTo>
                    <a:pt x="133002" y="95729"/>
                    <a:pt x="133530" y="101443"/>
                    <a:pt x="134748" y="107644"/>
                  </a:cubicBezTo>
                  <a:cubicBezTo>
                    <a:pt x="135966" y="113844"/>
                    <a:pt x="138854" y="119209"/>
                    <a:pt x="143411" y="123740"/>
                  </a:cubicBezTo>
                  <a:cubicBezTo>
                    <a:pt x="147968" y="128271"/>
                    <a:pt x="155174" y="130646"/>
                    <a:pt x="165028" y="130866"/>
                  </a:cubicBezTo>
                  <a:cubicBezTo>
                    <a:pt x="175275" y="130583"/>
                    <a:pt x="182622" y="127971"/>
                    <a:pt x="187069" y="123029"/>
                  </a:cubicBezTo>
                  <a:cubicBezTo>
                    <a:pt x="191515" y="118087"/>
                    <a:pt x="194222" y="112512"/>
                    <a:pt x="195189" y="106303"/>
                  </a:cubicBezTo>
                  <a:cubicBezTo>
                    <a:pt x="196155" y="100094"/>
                    <a:pt x="196542" y="94947"/>
                    <a:pt x="196349" y="90863"/>
                  </a:cubicBezTo>
                  <a:lnTo>
                    <a:pt x="196349" y="22623"/>
                  </a:lnTo>
                  <a:cubicBezTo>
                    <a:pt x="196556" y="16254"/>
                    <a:pt x="195869" y="12249"/>
                    <a:pt x="194289" y="10609"/>
                  </a:cubicBezTo>
                  <a:cubicBezTo>
                    <a:pt x="192709" y="8968"/>
                    <a:pt x="188990" y="8267"/>
                    <a:pt x="183132" y="8504"/>
                  </a:cubicBezTo>
                  <a:lnTo>
                    <a:pt x="183132" y="2736"/>
                  </a:lnTo>
                  <a:lnTo>
                    <a:pt x="217319" y="2736"/>
                  </a:lnTo>
                  <a:lnTo>
                    <a:pt x="217319" y="8504"/>
                  </a:lnTo>
                  <a:cubicBezTo>
                    <a:pt x="211645" y="8278"/>
                    <a:pt x="208063" y="9002"/>
                    <a:pt x="206574" y="10677"/>
                  </a:cubicBezTo>
                  <a:cubicBezTo>
                    <a:pt x="205084" y="12351"/>
                    <a:pt x="204443" y="16333"/>
                    <a:pt x="204651" y="22623"/>
                  </a:cubicBezTo>
                  <a:lnTo>
                    <a:pt x="204651" y="93216"/>
                  </a:lnTo>
                  <a:cubicBezTo>
                    <a:pt x="204501" y="109631"/>
                    <a:pt x="200688" y="121460"/>
                    <a:pt x="193213" y="128705"/>
                  </a:cubicBezTo>
                  <a:cubicBezTo>
                    <a:pt x="185737" y="135949"/>
                    <a:pt x="175497" y="139497"/>
                    <a:pt x="162494" y="139349"/>
                  </a:cubicBezTo>
                  <a:cubicBezTo>
                    <a:pt x="148727" y="139137"/>
                    <a:pt x="138646" y="136507"/>
                    <a:pt x="132251" y="131458"/>
                  </a:cubicBezTo>
                  <a:cubicBezTo>
                    <a:pt x="125856" y="126410"/>
                    <a:pt x="121794" y="120215"/>
                    <a:pt x="120063" y="112873"/>
                  </a:cubicBezTo>
                  <a:cubicBezTo>
                    <a:pt x="118332" y="105532"/>
                    <a:pt x="117580" y="98316"/>
                    <a:pt x="117805" y="91225"/>
                  </a:cubicBezTo>
                  <a:lnTo>
                    <a:pt x="117805" y="22623"/>
                  </a:lnTo>
                  <a:cubicBezTo>
                    <a:pt x="118024" y="16333"/>
                    <a:pt x="117361" y="12351"/>
                    <a:pt x="115815" y="10677"/>
                  </a:cubicBezTo>
                  <a:cubicBezTo>
                    <a:pt x="114269" y="9002"/>
                    <a:pt x="110529" y="8278"/>
                    <a:pt x="104594" y="8504"/>
                  </a:cubicBezTo>
                  <a:lnTo>
                    <a:pt x="104594" y="2736"/>
                  </a:lnTo>
                  <a:close/>
                  <a:moveTo>
                    <a:pt x="0" y="2736"/>
                  </a:moveTo>
                  <a:lnTo>
                    <a:pt x="43961" y="2736"/>
                  </a:lnTo>
                  <a:cubicBezTo>
                    <a:pt x="51569" y="2653"/>
                    <a:pt x="58080" y="3134"/>
                    <a:pt x="63493" y="4179"/>
                  </a:cubicBezTo>
                  <a:cubicBezTo>
                    <a:pt x="68906" y="5224"/>
                    <a:pt x="73741" y="7330"/>
                    <a:pt x="78000" y="10495"/>
                  </a:cubicBezTo>
                  <a:cubicBezTo>
                    <a:pt x="81386" y="13053"/>
                    <a:pt x="84060" y="16221"/>
                    <a:pt x="86022" y="20001"/>
                  </a:cubicBezTo>
                  <a:cubicBezTo>
                    <a:pt x="87983" y="23780"/>
                    <a:pt x="88985" y="28035"/>
                    <a:pt x="89026" y="32765"/>
                  </a:cubicBezTo>
                  <a:cubicBezTo>
                    <a:pt x="89175" y="35758"/>
                    <a:pt x="88577" y="39488"/>
                    <a:pt x="87231" y="43956"/>
                  </a:cubicBezTo>
                  <a:cubicBezTo>
                    <a:pt x="85886" y="48424"/>
                    <a:pt x="82901" y="52690"/>
                    <a:pt x="78278" y="56755"/>
                  </a:cubicBezTo>
                  <a:cubicBezTo>
                    <a:pt x="73655" y="60819"/>
                    <a:pt x="66501" y="63743"/>
                    <a:pt x="56816" y="65526"/>
                  </a:cubicBezTo>
                  <a:lnTo>
                    <a:pt x="56816" y="65887"/>
                  </a:lnTo>
                  <a:cubicBezTo>
                    <a:pt x="63847" y="66129"/>
                    <a:pt x="70262" y="67511"/>
                    <a:pt x="76061" y="70032"/>
                  </a:cubicBezTo>
                  <a:cubicBezTo>
                    <a:pt x="81860" y="72554"/>
                    <a:pt x="86502" y="76201"/>
                    <a:pt x="89988" y="80976"/>
                  </a:cubicBezTo>
                  <a:cubicBezTo>
                    <a:pt x="93473" y="85750"/>
                    <a:pt x="95261" y="91638"/>
                    <a:pt x="95351" y="98641"/>
                  </a:cubicBezTo>
                  <a:cubicBezTo>
                    <a:pt x="95351" y="104170"/>
                    <a:pt x="94538" y="109179"/>
                    <a:pt x="92912" y="113668"/>
                  </a:cubicBezTo>
                  <a:cubicBezTo>
                    <a:pt x="91285" y="118156"/>
                    <a:pt x="88846" y="122079"/>
                    <a:pt x="85593" y="125435"/>
                  </a:cubicBezTo>
                  <a:cubicBezTo>
                    <a:pt x="82234" y="129065"/>
                    <a:pt x="77831" y="131836"/>
                    <a:pt x="72386" y="133746"/>
                  </a:cubicBezTo>
                  <a:cubicBezTo>
                    <a:pt x="66940" y="135657"/>
                    <a:pt x="60000" y="136620"/>
                    <a:pt x="51566" y="136635"/>
                  </a:cubicBezTo>
                  <a:lnTo>
                    <a:pt x="0" y="136635"/>
                  </a:lnTo>
                  <a:lnTo>
                    <a:pt x="0" y="130861"/>
                  </a:lnTo>
                  <a:cubicBezTo>
                    <a:pt x="6376" y="131095"/>
                    <a:pt x="10410" y="130357"/>
                    <a:pt x="12103" y="128646"/>
                  </a:cubicBezTo>
                  <a:cubicBezTo>
                    <a:pt x="13796" y="126934"/>
                    <a:pt x="14527" y="122847"/>
                    <a:pt x="14297" y="116383"/>
                  </a:cubicBezTo>
                  <a:lnTo>
                    <a:pt x="14297" y="22988"/>
                  </a:lnTo>
                  <a:cubicBezTo>
                    <a:pt x="14527" y="16524"/>
                    <a:pt x="13796" y="12436"/>
                    <a:pt x="12103" y="10725"/>
                  </a:cubicBezTo>
                  <a:cubicBezTo>
                    <a:pt x="10410" y="9014"/>
                    <a:pt x="6376" y="8275"/>
                    <a:pt x="0" y="8509"/>
                  </a:cubicBezTo>
                  <a:lnTo>
                    <a:pt x="0" y="2736"/>
                  </a:lnTo>
                  <a:close/>
                  <a:moveTo>
                    <a:pt x="2983889" y="21"/>
                  </a:moveTo>
                  <a:cubicBezTo>
                    <a:pt x="2987526" y="-24"/>
                    <a:pt x="2991794" y="427"/>
                    <a:pt x="2996696" y="1374"/>
                  </a:cubicBezTo>
                  <a:cubicBezTo>
                    <a:pt x="3001597" y="2321"/>
                    <a:pt x="3007039" y="4035"/>
                    <a:pt x="3013020" y="6515"/>
                  </a:cubicBezTo>
                  <a:cubicBezTo>
                    <a:pt x="3013486" y="11632"/>
                    <a:pt x="3014088" y="16557"/>
                    <a:pt x="3014826" y="21290"/>
                  </a:cubicBezTo>
                  <a:cubicBezTo>
                    <a:pt x="3015564" y="26023"/>
                    <a:pt x="3016347" y="30813"/>
                    <a:pt x="3017175" y="35659"/>
                  </a:cubicBezTo>
                  <a:lnTo>
                    <a:pt x="3010309" y="37107"/>
                  </a:lnTo>
                  <a:cubicBezTo>
                    <a:pt x="3009235" y="30752"/>
                    <a:pt x="3007930" y="25339"/>
                    <a:pt x="3006393" y="20868"/>
                  </a:cubicBezTo>
                  <a:cubicBezTo>
                    <a:pt x="3004856" y="16397"/>
                    <a:pt x="3002302" y="12983"/>
                    <a:pt x="2998733" y="10624"/>
                  </a:cubicBezTo>
                  <a:cubicBezTo>
                    <a:pt x="2995163" y="8265"/>
                    <a:pt x="2989793" y="7076"/>
                    <a:pt x="2982622" y="7057"/>
                  </a:cubicBezTo>
                  <a:cubicBezTo>
                    <a:pt x="2970161" y="7230"/>
                    <a:pt x="2960324" y="12676"/>
                    <a:pt x="2953112" y="23394"/>
                  </a:cubicBezTo>
                  <a:cubicBezTo>
                    <a:pt x="2945901" y="34113"/>
                    <a:pt x="2942220" y="49063"/>
                    <a:pt x="2942069" y="68244"/>
                  </a:cubicBezTo>
                  <a:cubicBezTo>
                    <a:pt x="2942318" y="89495"/>
                    <a:pt x="2946075" y="105398"/>
                    <a:pt x="2953339" y="115953"/>
                  </a:cubicBezTo>
                  <a:cubicBezTo>
                    <a:pt x="2960603" y="126509"/>
                    <a:pt x="2969881" y="131782"/>
                    <a:pt x="2981174" y="131771"/>
                  </a:cubicBezTo>
                  <a:cubicBezTo>
                    <a:pt x="2985353" y="131752"/>
                    <a:pt x="2989396" y="130975"/>
                    <a:pt x="2993303" y="129440"/>
                  </a:cubicBezTo>
                  <a:cubicBezTo>
                    <a:pt x="2997211" y="127904"/>
                    <a:pt x="3000892" y="125724"/>
                    <a:pt x="3004347" y="122898"/>
                  </a:cubicBezTo>
                  <a:lnTo>
                    <a:pt x="3004347" y="101169"/>
                  </a:lnTo>
                  <a:cubicBezTo>
                    <a:pt x="3004584" y="96533"/>
                    <a:pt x="3003838" y="93583"/>
                    <a:pt x="3002107" y="92319"/>
                  </a:cubicBezTo>
                  <a:cubicBezTo>
                    <a:pt x="3000375" y="91056"/>
                    <a:pt x="2996234" y="90505"/>
                    <a:pt x="2989683" y="90667"/>
                  </a:cubicBezTo>
                  <a:lnTo>
                    <a:pt x="2989683" y="84899"/>
                  </a:lnTo>
                  <a:lnTo>
                    <a:pt x="3029661" y="84899"/>
                  </a:lnTo>
                  <a:lnTo>
                    <a:pt x="3029661" y="90667"/>
                  </a:lnTo>
                  <a:cubicBezTo>
                    <a:pt x="3024507" y="90520"/>
                    <a:pt x="3021242" y="90995"/>
                    <a:pt x="3019865" y="92093"/>
                  </a:cubicBezTo>
                  <a:cubicBezTo>
                    <a:pt x="3018489" y="93191"/>
                    <a:pt x="3017893" y="95794"/>
                    <a:pt x="3018078" y="99902"/>
                  </a:cubicBezTo>
                  <a:lnTo>
                    <a:pt x="3018078" y="123804"/>
                  </a:lnTo>
                  <a:cubicBezTo>
                    <a:pt x="3012213" y="129437"/>
                    <a:pt x="3005824" y="133452"/>
                    <a:pt x="2998911" y="135850"/>
                  </a:cubicBezTo>
                  <a:cubicBezTo>
                    <a:pt x="2991997" y="138247"/>
                    <a:pt x="2985602" y="139414"/>
                    <a:pt x="2979725" y="139349"/>
                  </a:cubicBezTo>
                  <a:cubicBezTo>
                    <a:pt x="2963870" y="139323"/>
                    <a:pt x="2951051" y="133452"/>
                    <a:pt x="2941268" y="121734"/>
                  </a:cubicBezTo>
                  <a:cubicBezTo>
                    <a:pt x="2931485" y="110017"/>
                    <a:pt x="2926451" y="92609"/>
                    <a:pt x="2926166" y="69511"/>
                  </a:cubicBezTo>
                  <a:cubicBezTo>
                    <a:pt x="2926240" y="48162"/>
                    <a:pt x="2931199" y="31308"/>
                    <a:pt x="2941042" y="18949"/>
                  </a:cubicBezTo>
                  <a:cubicBezTo>
                    <a:pt x="2950886" y="6590"/>
                    <a:pt x="2965168" y="280"/>
                    <a:pt x="2983889" y="21"/>
                  </a:cubicBezTo>
                  <a:close/>
                  <a:moveTo>
                    <a:pt x="2289876" y="21"/>
                  </a:moveTo>
                  <a:cubicBezTo>
                    <a:pt x="2295360" y="21"/>
                    <a:pt x="2300369" y="427"/>
                    <a:pt x="2304902" y="1239"/>
                  </a:cubicBezTo>
                  <a:cubicBezTo>
                    <a:pt x="2309435" y="2051"/>
                    <a:pt x="2313717" y="3269"/>
                    <a:pt x="2317749" y="4893"/>
                  </a:cubicBezTo>
                  <a:cubicBezTo>
                    <a:pt x="2318219" y="8611"/>
                    <a:pt x="2318814" y="12839"/>
                    <a:pt x="2319533" y="17579"/>
                  </a:cubicBezTo>
                  <a:cubicBezTo>
                    <a:pt x="2320252" y="22318"/>
                    <a:pt x="2320982" y="26956"/>
                    <a:pt x="2321724" y="31493"/>
                  </a:cubicBezTo>
                  <a:lnTo>
                    <a:pt x="2314857" y="32760"/>
                  </a:lnTo>
                  <a:cubicBezTo>
                    <a:pt x="2313256" y="23309"/>
                    <a:pt x="2310761" y="16688"/>
                    <a:pt x="2307370" y="12894"/>
                  </a:cubicBezTo>
                  <a:cubicBezTo>
                    <a:pt x="2303979" y="9100"/>
                    <a:pt x="2297906" y="7275"/>
                    <a:pt x="2289151" y="7419"/>
                  </a:cubicBezTo>
                  <a:cubicBezTo>
                    <a:pt x="2282588" y="7430"/>
                    <a:pt x="2276930" y="9172"/>
                    <a:pt x="2272177" y="12645"/>
                  </a:cubicBezTo>
                  <a:cubicBezTo>
                    <a:pt x="2267424" y="16118"/>
                    <a:pt x="2264935" y="21254"/>
                    <a:pt x="2264708" y="28053"/>
                  </a:cubicBezTo>
                  <a:cubicBezTo>
                    <a:pt x="2264685" y="32482"/>
                    <a:pt x="2265557" y="36255"/>
                    <a:pt x="2267323" y="39370"/>
                  </a:cubicBezTo>
                  <a:cubicBezTo>
                    <a:pt x="2269090" y="42485"/>
                    <a:pt x="2271894" y="45520"/>
                    <a:pt x="2275733" y="48474"/>
                  </a:cubicBezTo>
                  <a:cubicBezTo>
                    <a:pt x="2279572" y="51428"/>
                    <a:pt x="2284588" y="54878"/>
                    <a:pt x="2290781" y="58825"/>
                  </a:cubicBezTo>
                  <a:cubicBezTo>
                    <a:pt x="2297835" y="63139"/>
                    <a:pt x="2303778" y="66910"/>
                    <a:pt x="2308612" y="70138"/>
                  </a:cubicBezTo>
                  <a:cubicBezTo>
                    <a:pt x="2313446" y="73366"/>
                    <a:pt x="2317214" y="76775"/>
                    <a:pt x="2319917" y="80365"/>
                  </a:cubicBezTo>
                  <a:cubicBezTo>
                    <a:pt x="2322123" y="83325"/>
                    <a:pt x="2323900" y="86636"/>
                    <a:pt x="2325248" y="90298"/>
                  </a:cubicBezTo>
                  <a:cubicBezTo>
                    <a:pt x="2326595" y="93959"/>
                    <a:pt x="2327288" y="98130"/>
                    <a:pt x="2327326" y="102810"/>
                  </a:cubicBezTo>
                  <a:cubicBezTo>
                    <a:pt x="2327248" y="113281"/>
                    <a:pt x="2323473" y="121927"/>
                    <a:pt x="2316001" y="128750"/>
                  </a:cubicBezTo>
                  <a:cubicBezTo>
                    <a:pt x="2308530" y="135572"/>
                    <a:pt x="2297830" y="139105"/>
                    <a:pt x="2283900" y="139349"/>
                  </a:cubicBezTo>
                  <a:cubicBezTo>
                    <a:pt x="2278778" y="139331"/>
                    <a:pt x="2273544" y="138827"/>
                    <a:pt x="2268198" y="137838"/>
                  </a:cubicBezTo>
                  <a:cubicBezTo>
                    <a:pt x="2262853" y="136850"/>
                    <a:pt x="2257714" y="135489"/>
                    <a:pt x="2252783" y="133756"/>
                  </a:cubicBezTo>
                  <a:cubicBezTo>
                    <a:pt x="2252049" y="127929"/>
                    <a:pt x="2251213" y="122757"/>
                    <a:pt x="2250274" y="118240"/>
                  </a:cubicBezTo>
                  <a:cubicBezTo>
                    <a:pt x="2249336" y="113723"/>
                    <a:pt x="2248364" y="109545"/>
                    <a:pt x="2247357" y="105706"/>
                  </a:cubicBezTo>
                  <a:lnTo>
                    <a:pt x="2254228" y="103715"/>
                  </a:lnTo>
                  <a:cubicBezTo>
                    <a:pt x="2256923" y="114711"/>
                    <a:pt x="2260705" y="122223"/>
                    <a:pt x="2265575" y="126250"/>
                  </a:cubicBezTo>
                  <a:cubicBezTo>
                    <a:pt x="2270444" y="130278"/>
                    <a:pt x="2277035" y="132178"/>
                    <a:pt x="2285349" y="131952"/>
                  </a:cubicBezTo>
                  <a:cubicBezTo>
                    <a:pt x="2289674" y="131961"/>
                    <a:pt x="2293899" y="131038"/>
                    <a:pt x="2298023" y="129183"/>
                  </a:cubicBezTo>
                  <a:cubicBezTo>
                    <a:pt x="2302148" y="127328"/>
                    <a:pt x="2305567" y="124488"/>
                    <a:pt x="2308283" y="120662"/>
                  </a:cubicBezTo>
                  <a:cubicBezTo>
                    <a:pt x="2310999" y="116837"/>
                    <a:pt x="2312408" y="111972"/>
                    <a:pt x="2312508" y="106068"/>
                  </a:cubicBezTo>
                  <a:cubicBezTo>
                    <a:pt x="2312514" y="100742"/>
                    <a:pt x="2311477" y="96270"/>
                    <a:pt x="2309397" y="92653"/>
                  </a:cubicBezTo>
                  <a:cubicBezTo>
                    <a:pt x="2307317" y="89036"/>
                    <a:pt x="2304160" y="85651"/>
                    <a:pt x="2299928" y="82497"/>
                  </a:cubicBezTo>
                  <a:cubicBezTo>
                    <a:pt x="2295695" y="79342"/>
                    <a:pt x="2290353" y="75796"/>
                    <a:pt x="2283900" y="71857"/>
                  </a:cubicBezTo>
                  <a:cubicBezTo>
                    <a:pt x="2277945" y="68147"/>
                    <a:pt x="2272386" y="64436"/>
                    <a:pt x="2267226" y="60725"/>
                  </a:cubicBezTo>
                  <a:cubicBezTo>
                    <a:pt x="2262066" y="57015"/>
                    <a:pt x="2258275" y="53304"/>
                    <a:pt x="2255855" y="49593"/>
                  </a:cubicBezTo>
                  <a:cubicBezTo>
                    <a:pt x="2254292" y="46969"/>
                    <a:pt x="2253035" y="44118"/>
                    <a:pt x="2252083" y="41041"/>
                  </a:cubicBezTo>
                  <a:cubicBezTo>
                    <a:pt x="2251130" y="37964"/>
                    <a:pt x="2250641" y="34660"/>
                    <a:pt x="2250615" y="31130"/>
                  </a:cubicBezTo>
                  <a:cubicBezTo>
                    <a:pt x="2250540" y="26644"/>
                    <a:pt x="2251694" y="22024"/>
                    <a:pt x="2254076" y="17273"/>
                  </a:cubicBezTo>
                  <a:cubicBezTo>
                    <a:pt x="2256459" y="12521"/>
                    <a:pt x="2260521" y="8494"/>
                    <a:pt x="2266263" y="5190"/>
                  </a:cubicBezTo>
                  <a:cubicBezTo>
                    <a:pt x="2272004" y="1887"/>
                    <a:pt x="2279875" y="164"/>
                    <a:pt x="2289876" y="21"/>
                  </a:cubicBezTo>
                  <a:close/>
                  <a:moveTo>
                    <a:pt x="1953919" y="21"/>
                  </a:moveTo>
                  <a:cubicBezTo>
                    <a:pt x="1971945" y="73"/>
                    <a:pt x="1985804" y="5982"/>
                    <a:pt x="1995496" y="17748"/>
                  </a:cubicBezTo>
                  <a:cubicBezTo>
                    <a:pt x="2005188" y="29514"/>
                    <a:pt x="2010086" y="46826"/>
                    <a:pt x="2010191" y="69685"/>
                  </a:cubicBezTo>
                  <a:cubicBezTo>
                    <a:pt x="2010097" y="92782"/>
                    <a:pt x="2005222" y="110162"/>
                    <a:pt x="1995564" y="121826"/>
                  </a:cubicBezTo>
                  <a:cubicBezTo>
                    <a:pt x="1985905" y="133490"/>
                    <a:pt x="1972024" y="139332"/>
                    <a:pt x="1953919" y="139349"/>
                  </a:cubicBezTo>
                  <a:cubicBezTo>
                    <a:pt x="1939662" y="139166"/>
                    <a:pt x="1928417" y="135854"/>
                    <a:pt x="1920183" y="129414"/>
                  </a:cubicBezTo>
                  <a:cubicBezTo>
                    <a:pt x="1911950" y="122973"/>
                    <a:pt x="1906109" y="114500"/>
                    <a:pt x="1902663" y="103997"/>
                  </a:cubicBezTo>
                  <a:cubicBezTo>
                    <a:pt x="1899216" y="93493"/>
                    <a:pt x="1897544" y="82056"/>
                    <a:pt x="1897647" y="69685"/>
                  </a:cubicBezTo>
                  <a:cubicBezTo>
                    <a:pt x="1897921" y="45401"/>
                    <a:pt x="1903159" y="27681"/>
                    <a:pt x="1913360" y="16526"/>
                  </a:cubicBezTo>
                  <a:cubicBezTo>
                    <a:pt x="1923561" y="5371"/>
                    <a:pt x="1937081" y="-131"/>
                    <a:pt x="1953919" y="21"/>
                  </a:cubicBezTo>
                  <a:close/>
                  <a:moveTo>
                    <a:pt x="1826768" y="21"/>
                  </a:moveTo>
                  <a:lnTo>
                    <a:pt x="1834735" y="21"/>
                  </a:lnTo>
                  <a:lnTo>
                    <a:pt x="1876172" y="118190"/>
                  </a:lnTo>
                  <a:cubicBezTo>
                    <a:pt x="1877857" y="123472"/>
                    <a:pt x="1879552" y="126943"/>
                    <a:pt x="1881259" y="128603"/>
                  </a:cubicBezTo>
                  <a:cubicBezTo>
                    <a:pt x="1882966" y="130263"/>
                    <a:pt x="1885430" y="131017"/>
                    <a:pt x="1888652" y="130866"/>
                  </a:cubicBezTo>
                  <a:lnTo>
                    <a:pt x="1888652" y="136635"/>
                  </a:lnTo>
                  <a:lnTo>
                    <a:pt x="1852660" y="136635"/>
                  </a:lnTo>
                  <a:lnTo>
                    <a:pt x="1852660" y="130866"/>
                  </a:lnTo>
                  <a:cubicBezTo>
                    <a:pt x="1856319" y="130889"/>
                    <a:pt x="1858904" y="130527"/>
                    <a:pt x="1860415" y="129780"/>
                  </a:cubicBezTo>
                  <a:cubicBezTo>
                    <a:pt x="1861926" y="129033"/>
                    <a:pt x="1862657" y="127765"/>
                    <a:pt x="1862608" y="125977"/>
                  </a:cubicBezTo>
                  <a:cubicBezTo>
                    <a:pt x="1862608" y="125075"/>
                    <a:pt x="1862472" y="124026"/>
                    <a:pt x="1862201" y="122831"/>
                  </a:cubicBezTo>
                  <a:cubicBezTo>
                    <a:pt x="1861929" y="121635"/>
                    <a:pt x="1861522" y="120269"/>
                    <a:pt x="1860980" y="118733"/>
                  </a:cubicBezTo>
                  <a:lnTo>
                    <a:pt x="1852660" y="93925"/>
                  </a:lnTo>
                  <a:lnTo>
                    <a:pt x="1805766" y="93925"/>
                  </a:lnTo>
                  <a:lnTo>
                    <a:pt x="1799075" y="117285"/>
                  </a:lnTo>
                  <a:cubicBezTo>
                    <a:pt x="1798525" y="119186"/>
                    <a:pt x="1798088" y="120861"/>
                    <a:pt x="1797764" y="122310"/>
                  </a:cubicBezTo>
                  <a:cubicBezTo>
                    <a:pt x="1797440" y="123759"/>
                    <a:pt x="1797275" y="124981"/>
                    <a:pt x="1797267" y="125977"/>
                  </a:cubicBezTo>
                  <a:cubicBezTo>
                    <a:pt x="1797229" y="127924"/>
                    <a:pt x="1797983" y="129236"/>
                    <a:pt x="1799527" y="129915"/>
                  </a:cubicBezTo>
                  <a:cubicBezTo>
                    <a:pt x="1801072" y="130595"/>
                    <a:pt x="1803634" y="130911"/>
                    <a:pt x="1807213" y="130866"/>
                  </a:cubicBezTo>
                  <a:lnTo>
                    <a:pt x="1807213" y="136635"/>
                  </a:lnTo>
                  <a:lnTo>
                    <a:pt x="1777737" y="136635"/>
                  </a:lnTo>
                  <a:lnTo>
                    <a:pt x="1777737" y="130866"/>
                  </a:lnTo>
                  <a:cubicBezTo>
                    <a:pt x="1780977" y="130976"/>
                    <a:pt x="1783403" y="130349"/>
                    <a:pt x="1785015" y="128987"/>
                  </a:cubicBezTo>
                  <a:cubicBezTo>
                    <a:pt x="1786628" y="127626"/>
                    <a:pt x="1788059" y="124871"/>
                    <a:pt x="1789310" y="120725"/>
                  </a:cubicBezTo>
                  <a:lnTo>
                    <a:pt x="1826768" y="21"/>
                  </a:lnTo>
                  <a:close/>
                  <a:moveTo>
                    <a:pt x="915321" y="21"/>
                  </a:moveTo>
                  <a:cubicBezTo>
                    <a:pt x="918997" y="-84"/>
                    <a:pt x="923182" y="217"/>
                    <a:pt x="927876" y="923"/>
                  </a:cubicBezTo>
                  <a:cubicBezTo>
                    <a:pt x="932570" y="1630"/>
                    <a:pt x="938519" y="3374"/>
                    <a:pt x="945724" y="6155"/>
                  </a:cubicBezTo>
                  <a:cubicBezTo>
                    <a:pt x="946350" y="11338"/>
                    <a:pt x="947044" y="16489"/>
                    <a:pt x="947806" y="21605"/>
                  </a:cubicBezTo>
                  <a:cubicBezTo>
                    <a:pt x="948567" y="26722"/>
                    <a:pt x="949442" y="31647"/>
                    <a:pt x="950430" y="36380"/>
                  </a:cubicBezTo>
                  <a:lnTo>
                    <a:pt x="943372" y="37828"/>
                  </a:lnTo>
                  <a:cubicBezTo>
                    <a:pt x="942115" y="30838"/>
                    <a:pt x="940687" y="25068"/>
                    <a:pt x="939089" y="20518"/>
                  </a:cubicBezTo>
                  <a:cubicBezTo>
                    <a:pt x="937490" y="15968"/>
                    <a:pt x="934936" y="12585"/>
                    <a:pt x="931427" y="10368"/>
                  </a:cubicBezTo>
                  <a:cubicBezTo>
                    <a:pt x="927918" y="8152"/>
                    <a:pt x="922670" y="7048"/>
                    <a:pt x="915683" y="7057"/>
                  </a:cubicBezTo>
                  <a:cubicBezTo>
                    <a:pt x="901959" y="7298"/>
                    <a:pt x="891764" y="12834"/>
                    <a:pt x="885098" y="23664"/>
                  </a:cubicBezTo>
                  <a:cubicBezTo>
                    <a:pt x="878432" y="34494"/>
                    <a:pt x="875114" y="49171"/>
                    <a:pt x="875144" y="67694"/>
                  </a:cubicBezTo>
                  <a:cubicBezTo>
                    <a:pt x="875435" y="86600"/>
                    <a:pt x="878031" y="100618"/>
                    <a:pt x="882933" y="109749"/>
                  </a:cubicBezTo>
                  <a:cubicBezTo>
                    <a:pt x="887835" y="118879"/>
                    <a:pt x="893300" y="124812"/>
                    <a:pt x="899328" y="127548"/>
                  </a:cubicBezTo>
                  <a:cubicBezTo>
                    <a:pt x="905356" y="130283"/>
                    <a:pt x="910204" y="131510"/>
                    <a:pt x="913873" y="131228"/>
                  </a:cubicBezTo>
                  <a:cubicBezTo>
                    <a:pt x="920239" y="131135"/>
                    <a:pt x="925644" y="129652"/>
                    <a:pt x="930087" y="126777"/>
                  </a:cubicBezTo>
                  <a:cubicBezTo>
                    <a:pt x="934530" y="123902"/>
                    <a:pt x="938178" y="120192"/>
                    <a:pt x="941032" y="115648"/>
                  </a:cubicBezTo>
                  <a:cubicBezTo>
                    <a:pt x="943887" y="111104"/>
                    <a:pt x="946114" y="106281"/>
                    <a:pt x="947715" y="101181"/>
                  </a:cubicBezTo>
                  <a:lnTo>
                    <a:pt x="954954" y="103172"/>
                  </a:lnTo>
                  <a:cubicBezTo>
                    <a:pt x="950984" y="115132"/>
                    <a:pt x="945306" y="124149"/>
                    <a:pt x="937920" y="130221"/>
                  </a:cubicBezTo>
                  <a:cubicBezTo>
                    <a:pt x="930534" y="136292"/>
                    <a:pt x="921915" y="139335"/>
                    <a:pt x="912063" y="139349"/>
                  </a:cubicBezTo>
                  <a:cubicBezTo>
                    <a:pt x="904175" y="139320"/>
                    <a:pt x="897102" y="137935"/>
                    <a:pt x="890844" y="135196"/>
                  </a:cubicBezTo>
                  <a:cubicBezTo>
                    <a:pt x="884585" y="132456"/>
                    <a:pt x="879231" y="128539"/>
                    <a:pt x="874783" y="123445"/>
                  </a:cubicBezTo>
                  <a:cubicBezTo>
                    <a:pt x="869470" y="117057"/>
                    <a:pt x="865547" y="109334"/>
                    <a:pt x="863013" y="100276"/>
                  </a:cubicBezTo>
                  <a:cubicBezTo>
                    <a:pt x="860480" y="91218"/>
                    <a:pt x="859222" y="80599"/>
                    <a:pt x="859241" y="68418"/>
                  </a:cubicBezTo>
                  <a:cubicBezTo>
                    <a:pt x="859474" y="45612"/>
                    <a:pt x="864613" y="28511"/>
                    <a:pt x="874658" y="17115"/>
                  </a:cubicBezTo>
                  <a:cubicBezTo>
                    <a:pt x="884703" y="5718"/>
                    <a:pt x="898257" y="20"/>
                    <a:pt x="915321" y="21"/>
                  </a:cubicBezTo>
                  <a:close/>
                  <a:moveTo>
                    <a:pt x="755040" y="21"/>
                  </a:moveTo>
                  <a:cubicBezTo>
                    <a:pt x="758676" y="-24"/>
                    <a:pt x="762945" y="427"/>
                    <a:pt x="767846" y="1374"/>
                  </a:cubicBezTo>
                  <a:cubicBezTo>
                    <a:pt x="772748" y="2321"/>
                    <a:pt x="778189" y="4035"/>
                    <a:pt x="784170" y="6515"/>
                  </a:cubicBezTo>
                  <a:cubicBezTo>
                    <a:pt x="784636" y="11632"/>
                    <a:pt x="785239" y="16557"/>
                    <a:pt x="785976" y="21290"/>
                  </a:cubicBezTo>
                  <a:cubicBezTo>
                    <a:pt x="786714" y="26023"/>
                    <a:pt x="787497" y="30813"/>
                    <a:pt x="788325" y="35659"/>
                  </a:cubicBezTo>
                  <a:lnTo>
                    <a:pt x="781459" y="37107"/>
                  </a:lnTo>
                  <a:cubicBezTo>
                    <a:pt x="780386" y="30752"/>
                    <a:pt x="779080" y="25339"/>
                    <a:pt x="777543" y="20868"/>
                  </a:cubicBezTo>
                  <a:cubicBezTo>
                    <a:pt x="776006" y="16397"/>
                    <a:pt x="773453" y="12983"/>
                    <a:pt x="769883" y="10624"/>
                  </a:cubicBezTo>
                  <a:cubicBezTo>
                    <a:pt x="766314" y="8265"/>
                    <a:pt x="760944" y="7076"/>
                    <a:pt x="753772" y="7057"/>
                  </a:cubicBezTo>
                  <a:cubicBezTo>
                    <a:pt x="741311" y="7230"/>
                    <a:pt x="731474" y="12676"/>
                    <a:pt x="724263" y="23394"/>
                  </a:cubicBezTo>
                  <a:cubicBezTo>
                    <a:pt x="717051" y="34113"/>
                    <a:pt x="713370" y="49063"/>
                    <a:pt x="713219" y="68244"/>
                  </a:cubicBezTo>
                  <a:cubicBezTo>
                    <a:pt x="713468" y="89495"/>
                    <a:pt x="717225" y="105398"/>
                    <a:pt x="724489" y="115953"/>
                  </a:cubicBezTo>
                  <a:cubicBezTo>
                    <a:pt x="731753" y="126509"/>
                    <a:pt x="741032" y="131782"/>
                    <a:pt x="752324" y="131771"/>
                  </a:cubicBezTo>
                  <a:cubicBezTo>
                    <a:pt x="756503" y="131752"/>
                    <a:pt x="760546" y="130975"/>
                    <a:pt x="764454" y="129440"/>
                  </a:cubicBezTo>
                  <a:cubicBezTo>
                    <a:pt x="768361" y="127904"/>
                    <a:pt x="772042" y="125724"/>
                    <a:pt x="775497" y="122898"/>
                  </a:cubicBezTo>
                  <a:lnTo>
                    <a:pt x="775497" y="101169"/>
                  </a:lnTo>
                  <a:cubicBezTo>
                    <a:pt x="775735" y="96533"/>
                    <a:pt x="774988" y="93583"/>
                    <a:pt x="773257" y="92319"/>
                  </a:cubicBezTo>
                  <a:cubicBezTo>
                    <a:pt x="771526" y="91056"/>
                    <a:pt x="767384" y="90505"/>
                    <a:pt x="760833" y="90667"/>
                  </a:cubicBezTo>
                  <a:lnTo>
                    <a:pt x="760833" y="84899"/>
                  </a:lnTo>
                  <a:lnTo>
                    <a:pt x="800811" y="84899"/>
                  </a:lnTo>
                  <a:lnTo>
                    <a:pt x="800811" y="90667"/>
                  </a:lnTo>
                  <a:cubicBezTo>
                    <a:pt x="795657" y="90520"/>
                    <a:pt x="792392" y="90995"/>
                    <a:pt x="791016" y="92093"/>
                  </a:cubicBezTo>
                  <a:cubicBezTo>
                    <a:pt x="789640" y="93191"/>
                    <a:pt x="789044" y="95794"/>
                    <a:pt x="789229" y="99902"/>
                  </a:cubicBezTo>
                  <a:lnTo>
                    <a:pt x="789229" y="123804"/>
                  </a:lnTo>
                  <a:cubicBezTo>
                    <a:pt x="783364" y="129437"/>
                    <a:pt x="776974" y="133452"/>
                    <a:pt x="770061" y="135850"/>
                  </a:cubicBezTo>
                  <a:cubicBezTo>
                    <a:pt x="763147" y="138247"/>
                    <a:pt x="756752" y="139414"/>
                    <a:pt x="750876" y="139349"/>
                  </a:cubicBezTo>
                  <a:cubicBezTo>
                    <a:pt x="735021" y="139323"/>
                    <a:pt x="722202" y="133452"/>
                    <a:pt x="712419" y="121734"/>
                  </a:cubicBezTo>
                  <a:cubicBezTo>
                    <a:pt x="702636" y="110017"/>
                    <a:pt x="697601" y="92609"/>
                    <a:pt x="697316" y="69511"/>
                  </a:cubicBezTo>
                  <a:cubicBezTo>
                    <a:pt x="697390" y="48162"/>
                    <a:pt x="702349" y="31308"/>
                    <a:pt x="712192" y="18949"/>
                  </a:cubicBezTo>
                  <a:cubicBezTo>
                    <a:pt x="722036" y="6590"/>
                    <a:pt x="736318" y="280"/>
                    <a:pt x="755040" y="21"/>
                  </a:cubicBezTo>
                  <a:close/>
                  <a:moveTo>
                    <a:pt x="502793" y="21"/>
                  </a:moveTo>
                  <a:lnTo>
                    <a:pt x="510760" y="21"/>
                  </a:lnTo>
                  <a:lnTo>
                    <a:pt x="552197" y="118190"/>
                  </a:lnTo>
                  <a:cubicBezTo>
                    <a:pt x="553882" y="123472"/>
                    <a:pt x="555577" y="126943"/>
                    <a:pt x="557284" y="128603"/>
                  </a:cubicBezTo>
                  <a:cubicBezTo>
                    <a:pt x="558991" y="130263"/>
                    <a:pt x="561455" y="131017"/>
                    <a:pt x="564677" y="130866"/>
                  </a:cubicBezTo>
                  <a:lnTo>
                    <a:pt x="564677" y="136635"/>
                  </a:lnTo>
                  <a:lnTo>
                    <a:pt x="528685" y="136635"/>
                  </a:lnTo>
                  <a:lnTo>
                    <a:pt x="528685" y="130866"/>
                  </a:lnTo>
                  <a:cubicBezTo>
                    <a:pt x="532344" y="130889"/>
                    <a:pt x="534929" y="130527"/>
                    <a:pt x="536440" y="129780"/>
                  </a:cubicBezTo>
                  <a:cubicBezTo>
                    <a:pt x="537951" y="129033"/>
                    <a:pt x="538682" y="127765"/>
                    <a:pt x="538633" y="125977"/>
                  </a:cubicBezTo>
                  <a:cubicBezTo>
                    <a:pt x="538633" y="125075"/>
                    <a:pt x="538497" y="124026"/>
                    <a:pt x="538226" y="122831"/>
                  </a:cubicBezTo>
                  <a:cubicBezTo>
                    <a:pt x="537955" y="121635"/>
                    <a:pt x="537548" y="120269"/>
                    <a:pt x="537005" y="118733"/>
                  </a:cubicBezTo>
                  <a:lnTo>
                    <a:pt x="528685" y="93925"/>
                  </a:lnTo>
                  <a:lnTo>
                    <a:pt x="481791" y="93925"/>
                  </a:lnTo>
                  <a:lnTo>
                    <a:pt x="475100" y="117285"/>
                  </a:lnTo>
                  <a:cubicBezTo>
                    <a:pt x="474550" y="119186"/>
                    <a:pt x="474113" y="120861"/>
                    <a:pt x="473789" y="122310"/>
                  </a:cubicBezTo>
                  <a:cubicBezTo>
                    <a:pt x="473465" y="123759"/>
                    <a:pt x="473300" y="124981"/>
                    <a:pt x="473292" y="125977"/>
                  </a:cubicBezTo>
                  <a:cubicBezTo>
                    <a:pt x="473254" y="127924"/>
                    <a:pt x="474008" y="129236"/>
                    <a:pt x="475553" y="129915"/>
                  </a:cubicBezTo>
                  <a:cubicBezTo>
                    <a:pt x="477097" y="130595"/>
                    <a:pt x="479659" y="130911"/>
                    <a:pt x="483238" y="130866"/>
                  </a:cubicBezTo>
                  <a:lnTo>
                    <a:pt x="483238" y="136635"/>
                  </a:lnTo>
                  <a:lnTo>
                    <a:pt x="453762" y="136635"/>
                  </a:lnTo>
                  <a:lnTo>
                    <a:pt x="453762" y="130866"/>
                  </a:lnTo>
                  <a:cubicBezTo>
                    <a:pt x="457002" y="130976"/>
                    <a:pt x="459428" y="130349"/>
                    <a:pt x="461040" y="128987"/>
                  </a:cubicBezTo>
                  <a:cubicBezTo>
                    <a:pt x="462653" y="127626"/>
                    <a:pt x="464084" y="124871"/>
                    <a:pt x="465335" y="120725"/>
                  </a:cubicBezTo>
                  <a:lnTo>
                    <a:pt x="502793" y="21"/>
                  </a:lnTo>
                  <a:close/>
                </a:path>
              </a:pathLst>
            </a:custGeom>
            <a:solidFill>
              <a:srgbClr val="8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" name="Freeform 5"/>
            <p:cNvSpPr/>
            <p:nvPr/>
          </p:nvSpPr>
          <p:spPr>
            <a:xfrm>
              <a:off x="-8663956" y="2314127"/>
              <a:ext cx="535519" cy="802467"/>
            </a:xfrm>
            <a:custGeom>
              <a:avLst/>
              <a:gdLst/>
              <a:ahLst/>
              <a:cxnLst>
                <a:cxn ang="0">
                  <a:pos x="289985" y="11422"/>
                </a:cxn>
                <a:cxn ang="0">
                  <a:pos x="250614" y="27496"/>
                </a:cxn>
                <a:cxn ang="0">
                  <a:pos x="227754" y="34265"/>
                </a:cxn>
                <a:cxn ang="0">
                  <a:pos x="207011" y="64299"/>
                </a:cxn>
                <a:cxn ang="0">
                  <a:pos x="165524" y="66414"/>
                </a:cxn>
                <a:cxn ang="0">
                  <a:pos x="130811" y="87142"/>
                </a:cxn>
                <a:cxn ang="0">
                  <a:pos x="135467" y="100679"/>
                </a:cxn>
                <a:cxn ang="0">
                  <a:pos x="138007" y="105332"/>
                </a:cxn>
                <a:cxn ang="0">
                  <a:pos x="115147" y="126483"/>
                </a:cxn>
                <a:cxn ang="0">
                  <a:pos x="124037" y="151441"/>
                </a:cxn>
                <a:cxn ang="0">
                  <a:pos x="108374" y="174284"/>
                </a:cxn>
                <a:cxn ang="0">
                  <a:pos x="101177" y="218278"/>
                </a:cxn>
                <a:cxn ang="0">
                  <a:pos x="73660" y="247889"/>
                </a:cxn>
                <a:cxn ang="0">
                  <a:pos x="73660" y="278346"/>
                </a:cxn>
                <a:cxn ang="0">
                  <a:pos x="59690" y="282577"/>
                </a:cxn>
                <a:cxn ang="0">
                  <a:pos x="39370" y="324456"/>
                </a:cxn>
                <a:cxn ang="0">
                  <a:pos x="39370" y="374372"/>
                </a:cxn>
                <a:cxn ang="0">
                  <a:pos x="9313" y="388754"/>
                </a:cxn>
                <a:cxn ang="0">
                  <a:pos x="6773" y="418366"/>
                </a:cxn>
                <a:cxn ang="0">
                  <a:pos x="6773" y="457707"/>
                </a:cxn>
                <a:cxn ang="0">
                  <a:pos x="14393" y="507200"/>
                </a:cxn>
                <a:cxn ang="0">
                  <a:pos x="16510" y="540195"/>
                </a:cxn>
                <a:cxn ang="0">
                  <a:pos x="11853" y="565576"/>
                </a:cxn>
                <a:cxn ang="0">
                  <a:pos x="16510" y="593496"/>
                </a:cxn>
                <a:cxn ang="0">
                  <a:pos x="27940" y="620992"/>
                </a:cxn>
                <a:cxn ang="0">
                  <a:pos x="34713" y="675984"/>
                </a:cxn>
                <a:cxn ang="0">
                  <a:pos x="55457" y="726747"/>
                </a:cxn>
                <a:cxn ang="0">
                  <a:pos x="76200" y="744936"/>
                </a:cxn>
                <a:cxn ang="0">
                  <a:pos x="99060" y="763126"/>
                </a:cxn>
                <a:cxn ang="0">
                  <a:pos x="179494" y="781739"/>
                </a:cxn>
                <a:cxn ang="0">
                  <a:pos x="211668" y="791045"/>
                </a:cxn>
                <a:cxn ang="0">
                  <a:pos x="239184" y="791045"/>
                </a:cxn>
                <a:cxn ang="0">
                  <a:pos x="257388" y="800352"/>
                </a:cxn>
                <a:cxn ang="0">
                  <a:pos x="296758" y="783854"/>
                </a:cxn>
                <a:cxn ang="0">
                  <a:pos x="335705" y="793584"/>
                </a:cxn>
                <a:cxn ang="0">
                  <a:pos x="406825" y="788930"/>
                </a:cxn>
                <a:cxn ang="0">
                  <a:pos x="452545" y="785969"/>
                </a:cxn>
                <a:cxn ang="0">
                  <a:pos x="496572" y="763126"/>
                </a:cxn>
                <a:cxn ang="0">
                  <a:pos x="510119" y="744936"/>
                </a:cxn>
                <a:cxn ang="0">
                  <a:pos x="528746" y="692059"/>
                </a:cxn>
                <a:cxn ang="0">
                  <a:pos x="531286" y="643835"/>
                </a:cxn>
                <a:cxn ang="0">
                  <a:pos x="526629" y="618454"/>
                </a:cxn>
                <a:cxn ang="0">
                  <a:pos x="508002" y="579113"/>
                </a:cxn>
                <a:cxn ang="0">
                  <a:pos x="519432" y="547387"/>
                </a:cxn>
                <a:cxn ang="0">
                  <a:pos x="510119" y="510161"/>
                </a:cxn>
                <a:cxn ang="0">
                  <a:pos x="501229" y="491971"/>
                </a:cxn>
                <a:cxn ang="0">
                  <a:pos x="508002" y="411597"/>
                </a:cxn>
                <a:cxn ang="0">
                  <a:pos x="510119" y="372257"/>
                </a:cxn>
                <a:cxn ang="0">
                  <a:pos x="494032" y="349414"/>
                </a:cxn>
                <a:cxn ang="0">
                  <a:pos x="491915" y="319802"/>
                </a:cxn>
                <a:cxn ang="0">
                  <a:pos x="494032" y="269040"/>
                </a:cxn>
                <a:cxn ang="0">
                  <a:pos x="478369" y="172169"/>
                </a:cxn>
                <a:cxn ang="0">
                  <a:pos x="469055" y="117176"/>
                </a:cxn>
                <a:cxn ang="0">
                  <a:pos x="480485" y="96448"/>
                </a:cxn>
                <a:cxn ang="0">
                  <a:pos x="473712" y="62184"/>
                </a:cxn>
                <a:cxn ang="0">
                  <a:pos x="438999" y="57531"/>
                </a:cxn>
                <a:cxn ang="0">
                  <a:pos x="406825" y="34265"/>
                </a:cxn>
                <a:cxn ang="0">
                  <a:pos x="374652" y="18190"/>
                </a:cxn>
                <a:cxn ang="0">
                  <a:pos x="333588" y="2115"/>
                </a:cxn>
              </a:cxnLst>
              <a:rect l="0" t="0" r="0" b="0"/>
              <a:pathLst>
                <a:path w="1265" h="1897">
                  <a:moveTo>
                    <a:pt x="788" y="5"/>
                  </a:moveTo>
                  <a:lnTo>
                    <a:pt x="771" y="11"/>
                  </a:lnTo>
                  <a:lnTo>
                    <a:pt x="760" y="11"/>
                  </a:lnTo>
                  <a:lnTo>
                    <a:pt x="749" y="11"/>
                  </a:lnTo>
                  <a:lnTo>
                    <a:pt x="744" y="27"/>
                  </a:lnTo>
                  <a:lnTo>
                    <a:pt x="706" y="32"/>
                  </a:lnTo>
                  <a:lnTo>
                    <a:pt x="690" y="32"/>
                  </a:lnTo>
                  <a:lnTo>
                    <a:pt x="685" y="27"/>
                  </a:lnTo>
                  <a:lnTo>
                    <a:pt x="668" y="27"/>
                  </a:lnTo>
                  <a:lnTo>
                    <a:pt x="663" y="43"/>
                  </a:lnTo>
                  <a:lnTo>
                    <a:pt x="663" y="54"/>
                  </a:lnTo>
                  <a:lnTo>
                    <a:pt x="636" y="54"/>
                  </a:lnTo>
                  <a:lnTo>
                    <a:pt x="630" y="59"/>
                  </a:lnTo>
                  <a:lnTo>
                    <a:pt x="613" y="59"/>
                  </a:lnTo>
                  <a:lnTo>
                    <a:pt x="603" y="59"/>
                  </a:lnTo>
                  <a:lnTo>
                    <a:pt x="592" y="65"/>
                  </a:lnTo>
                  <a:lnTo>
                    <a:pt x="586" y="59"/>
                  </a:lnTo>
                  <a:lnTo>
                    <a:pt x="581" y="48"/>
                  </a:lnTo>
                  <a:lnTo>
                    <a:pt x="576" y="43"/>
                  </a:lnTo>
                  <a:lnTo>
                    <a:pt x="560" y="43"/>
                  </a:lnTo>
                  <a:lnTo>
                    <a:pt x="554" y="48"/>
                  </a:lnTo>
                  <a:lnTo>
                    <a:pt x="549" y="54"/>
                  </a:lnTo>
                  <a:lnTo>
                    <a:pt x="543" y="70"/>
                  </a:lnTo>
                  <a:lnTo>
                    <a:pt x="538" y="81"/>
                  </a:lnTo>
                  <a:lnTo>
                    <a:pt x="533" y="86"/>
                  </a:lnTo>
                  <a:lnTo>
                    <a:pt x="527" y="114"/>
                  </a:lnTo>
                  <a:lnTo>
                    <a:pt x="522" y="120"/>
                  </a:lnTo>
                  <a:lnTo>
                    <a:pt x="511" y="125"/>
                  </a:lnTo>
                  <a:lnTo>
                    <a:pt x="506" y="130"/>
                  </a:lnTo>
                  <a:lnTo>
                    <a:pt x="500" y="147"/>
                  </a:lnTo>
                  <a:lnTo>
                    <a:pt x="495" y="152"/>
                  </a:lnTo>
                  <a:lnTo>
                    <a:pt x="489" y="152"/>
                  </a:lnTo>
                  <a:lnTo>
                    <a:pt x="451" y="147"/>
                  </a:lnTo>
                  <a:lnTo>
                    <a:pt x="445" y="141"/>
                  </a:lnTo>
                  <a:lnTo>
                    <a:pt x="440" y="136"/>
                  </a:lnTo>
                  <a:lnTo>
                    <a:pt x="424" y="136"/>
                  </a:lnTo>
                  <a:lnTo>
                    <a:pt x="413" y="141"/>
                  </a:lnTo>
                  <a:lnTo>
                    <a:pt x="402" y="147"/>
                  </a:lnTo>
                  <a:lnTo>
                    <a:pt x="402" y="157"/>
                  </a:lnTo>
                  <a:lnTo>
                    <a:pt x="391" y="157"/>
                  </a:lnTo>
                  <a:lnTo>
                    <a:pt x="386" y="163"/>
                  </a:lnTo>
                  <a:lnTo>
                    <a:pt x="381" y="174"/>
                  </a:lnTo>
                  <a:lnTo>
                    <a:pt x="381" y="184"/>
                  </a:lnTo>
                  <a:lnTo>
                    <a:pt x="386" y="190"/>
                  </a:lnTo>
                  <a:lnTo>
                    <a:pt x="364" y="190"/>
                  </a:lnTo>
                  <a:lnTo>
                    <a:pt x="332" y="195"/>
                  </a:lnTo>
                  <a:lnTo>
                    <a:pt x="315" y="201"/>
                  </a:lnTo>
                  <a:lnTo>
                    <a:pt x="309" y="206"/>
                  </a:lnTo>
                  <a:lnTo>
                    <a:pt x="299" y="211"/>
                  </a:lnTo>
                  <a:lnTo>
                    <a:pt x="293" y="217"/>
                  </a:lnTo>
                  <a:lnTo>
                    <a:pt x="288" y="222"/>
                  </a:lnTo>
                  <a:lnTo>
                    <a:pt x="288" y="233"/>
                  </a:lnTo>
                  <a:lnTo>
                    <a:pt x="293" y="238"/>
                  </a:lnTo>
                  <a:lnTo>
                    <a:pt x="304" y="244"/>
                  </a:lnTo>
                  <a:lnTo>
                    <a:pt x="315" y="244"/>
                  </a:lnTo>
                  <a:lnTo>
                    <a:pt x="320" y="238"/>
                  </a:lnTo>
                  <a:lnTo>
                    <a:pt x="326" y="228"/>
                  </a:lnTo>
                  <a:lnTo>
                    <a:pt x="337" y="222"/>
                  </a:lnTo>
                  <a:lnTo>
                    <a:pt x="337" y="238"/>
                  </a:lnTo>
                  <a:lnTo>
                    <a:pt x="343" y="249"/>
                  </a:lnTo>
                  <a:lnTo>
                    <a:pt x="348" y="255"/>
                  </a:lnTo>
                  <a:lnTo>
                    <a:pt x="337" y="260"/>
                  </a:lnTo>
                  <a:lnTo>
                    <a:pt x="326" y="265"/>
                  </a:lnTo>
                  <a:lnTo>
                    <a:pt x="326" y="249"/>
                  </a:lnTo>
                  <a:lnTo>
                    <a:pt x="315" y="249"/>
                  </a:lnTo>
                  <a:lnTo>
                    <a:pt x="309" y="255"/>
                  </a:lnTo>
                  <a:lnTo>
                    <a:pt x="304" y="260"/>
                  </a:lnTo>
                  <a:lnTo>
                    <a:pt x="266" y="260"/>
                  </a:lnTo>
                  <a:lnTo>
                    <a:pt x="266" y="272"/>
                  </a:lnTo>
                  <a:lnTo>
                    <a:pt x="266" y="277"/>
                  </a:lnTo>
                  <a:lnTo>
                    <a:pt x="266" y="294"/>
                  </a:lnTo>
                  <a:lnTo>
                    <a:pt x="272" y="299"/>
                  </a:lnTo>
                  <a:lnTo>
                    <a:pt x="283" y="304"/>
                  </a:lnTo>
                  <a:lnTo>
                    <a:pt x="283" y="310"/>
                  </a:lnTo>
                  <a:lnTo>
                    <a:pt x="277" y="315"/>
                  </a:lnTo>
                  <a:lnTo>
                    <a:pt x="277" y="321"/>
                  </a:lnTo>
                  <a:lnTo>
                    <a:pt x="283" y="326"/>
                  </a:lnTo>
                  <a:lnTo>
                    <a:pt x="288" y="331"/>
                  </a:lnTo>
                  <a:lnTo>
                    <a:pt x="293" y="337"/>
                  </a:lnTo>
                  <a:lnTo>
                    <a:pt x="293" y="358"/>
                  </a:lnTo>
                  <a:lnTo>
                    <a:pt x="283" y="358"/>
                  </a:lnTo>
                  <a:lnTo>
                    <a:pt x="277" y="364"/>
                  </a:lnTo>
                  <a:lnTo>
                    <a:pt x="277" y="375"/>
                  </a:lnTo>
                  <a:lnTo>
                    <a:pt x="277" y="380"/>
                  </a:lnTo>
                  <a:lnTo>
                    <a:pt x="277" y="396"/>
                  </a:lnTo>
                  <a:lnTo>
                    <a:pt x="261" y="396"/>
                  </a:lnTo>
                  <a:lnTo>
                    <a:pt x="256" y="402"/>
                  </a:lnTo>
                  <a:lnTo>
                    <a:pt x="256" y="412"/>
                  </a:lnTo>
                  <a:lnTo>
                    <a:pt x="261" y="435"/>
                  </a:lnTo>
                  <a:lnTo>
                    <a:pt x="234" y="435"/>
                  </a:lnTo>
                  <a:lnTo>
                    <a:pt x="234" y="462"/>
                  </a:lnTo>
                  <a:lnTo>
                    <a:pt x="246" y="462"/>
                  </a:lnTo>
                  <a:lnTo>
                    <a:pt x="239" y="473"/>
                  </a:lnTo>
                  <a:lnTo>
                    <a:pt x="234" y="478"/>
                  </a:lnTo>
                  <a:lnTo>
                    <a:pt x="234" y="489"/>
                  </a:lnTo>
                  <a:lnTo>
                    <a:pt x="239" y="516"/>
                  </a:lnTo>
                  <a:lnTo>
                    <a:pt x="223" y="516"/>
                  </a:lnTo>
                  <a:lnTo>
                    <a:pt x="223" y="532"/>
                  </a:lnTo>
                  <a:lnTo>
                    <a:pt x="196" y="532"/>
                  </a:lnTo>
                  <a:lnTo>
                    <a:pt x="191" y="538"/>
                  </a:lnTo>
                  <a:lnTo>
                    <a:pt x="191" y="554"/>
                  </a:lnTo>
                  <a:lnTo>
                    <a:pt x="191" y="559"/>
                  </a:lnTo>
                  <a:lnTo>
                    <a:pt x="191" y="581"/>
                  </a:lnTo>
                  <a:lnTo>
                    <a:pt x="174" y="586"/>
                  </a:lnTo>
                  <a:lnTo>
                    <a:pt x="163" y="593"/>
                  </a:lnTo>
                  <a:lnTo>
                    <a:pt x="163" y="609"/>
                  </a:lnTo>
                  <a:lnTo>
                    <a:pt x="168" y="614"/>
                  </a:lnTo>
                  <a:lnTo>
                    <a:pt x="174" y="620"/>
                  </a:lnTo>
                  <a:lnTo>
                    <a:pt x="186" y="620"/>
                  </a:lnTo>
                  <a:lnTo>
                    <a:pt x="180" y="636"/>
                  </a:lnTo>
                  <a:lnTo>
                    <a:pt x="180" y="652"/>
                  </a:lnTo>
                  <a:lnTo>
                    <a:pt x="174" y="658"/>
                  </a:lnTo>
                  <a:lnTo>
                    <a:pt x="174" y="647"/>
                  </a:lnTo>
                  <a:lnTo>
                    <a:pt x="168" y="641"/>
                  </a:lnTo>
                  <a:lnTo>
                    <a:pt x="158" y="636"/>
                  </a:lnTo>
                  <a:lnTo>
                    <a:pt x="136" y="636"/>
                  </a:lnTo>
                  <a:lnTo>
                    <a:pt x="131" y="647"/>
                  </a:lnTo>
                  <a:lnTo>
                    <a:pt x="131" y="652"/>
                  </a:lnTo>
                  <a:lnTo>
                    <a:pt x="136" y="663"/>
                  </a:lnTo>
                  <a:lnTo>
                    <a:pt x="141" y="668"/>
                  </a:lnTo>
                  <a:lnTo>
                    <a:pt x="141" y="685"/>
                  </a:lnTo>
                  <a:lnTo>
                    <a:pt x="136" y="695"/>
                  </a:lnTo>
                  <a:lnTo>
                    <a:pt x="131" y="701"/>
                  </a:lnTo>
                  <a:lnTo>
                    <a:pt x="131" y="728"/>
                  </a:lnTo>
                  <a:lnTo>
                    <a:pt x="131" y="733"/>
                  </a:lnTo>
                  <a:lnTo>
                    <a:pt x="104" y="739"/>
                  </a:lnTo>
                  <a:lnTo>
                    <a:pt x="98" y="756"/>
                  </a:lnTo>
                  <a:lnTo>
                    <a:pt x="93" y="767"/>
                  </a:lnTo>
                  <a:lnTo>
                    <a:pt x="93" y="783"/>
                  </a:lnTo>
                  <a:lnTo>
                    <a:pt x="98" y="788"/>
                  </a:lnTo>
                  <a:lnTo>
                    <a:pt x="104" y="799"/>
                  </a:lnTo>
                  <a:lnTo>
                    <a:pt x="104" y="810"/>
                  </a:lnTo>
                  <a:lnTo>
                    <a:pt x="93" y="815"/>
                  </a:lnTo>
                  <a:lnTo>
                    <a:pt x="93" y="842"/>
                  </a:lnTo>
                  <a:lnTo>
                    <a:pt x="93" y="875"/>
                  </a:lnTo>
                  <a:lnTo>
                    <a:pt x="93" y="885"/>
                  </a:lnTo>
                  <a:lnTo>
                    <a:pt x="82" y="885"/>
                  </a:lnTo>
                  <a:lnTo>
                    <a:pt x="71" y="891"/>
                  </a:lnTo>
                  <a:lnTo>
                    <a:pt x="66" y="896"/>
                  </a:lnTo>
                  <a:lnTo>
                    <a:pt x="61" y="907"/>
                  </a:lnTo>
                  <a:lnTo>
                    <a:pt x="61" y="891"/>
                  </a:lnTo>
                  <a:lnTo>
                    <a:pt x="34" y="891"/>
                  </a:lnTo>
                  <a:lnTo>
                    <a:pt x="28" y="907"/>
                  </a:lnTo>
                  <a:lnTo>
                    <a:pt x="22" y="919"/>
                  </a:lnTo>
                  <a:lnTo>
                    <a:pt x="22" y="957"/>
                  </a:lnTo>
                  <a:lnTo>
                    <a:pt x="28" y="962"/>
                  </a:lnTo>
                  <a:lnTo>
                    <a:pt x="55" y="962"/>
                  </a:lnTo>
                  <a:lnTo>
                    <a:pt x="61" y="967"/>
                  </a:lnTo>
                  <a:lnTo>
                    <a:pt x="39" y="967"/>
                  </a:lnTo>
                  <a:lnTo>
                    <a:pt x="34" y="973"/>
                  </a:lnTo>
                  <a:lnTo>
                    <a:pt x="22" y="978"/>
                  </a:lnTo>
                  <a:lnTo>
                    <a:pt x="16" y="989"/>
                  </a:lnTo>
                  <a:lnTo>
                    <a:pt x="16" y="1011"/>
                  </a:lnTo>
                  <a:lnTo>
                    <a:pt x="22" y="1016"/>
                  </a:lnTo>
                  <a:lnTo>
                    <a:pt x="34" y="1021"/>
                  </a:lnTo>
                  <a:lnTo>
                    <a:pt x="34" y="1038"/>
                  </a:lnTo>
                  <a:lnTo>
                    <a:pt x="28" y="1048"/>
                  </a:lnTo>
                  <a:lnTo>
                    <a:pt x="28" y="1059"/>
                  </a:lnTo>
                  <a:lnTo>
                    <a:pt x="22" y="1065"/>
                  </a:lnTo>
                  <a:lnTo>
                    <a:pt x="16" y="1082"/>
                  </a:lnTo>
                  <a:lnTo>
                    <a:pt x="16" y="1098"/>
                  </a:lnTo>
                  <a:lnTo>
                    <a:pt x="0" y="1098"/>
                  </a:lnTo>
                  <a:lnTo>
                    <a:pt x="0" y="1147"/>
                  </a:lnTo>
                  <a:lnTo>
                    <a:pt x="6" y="1152"/>
                  </a:lnTo>
                  <a:lnTo>
                    <a:pt x="16" y="1158"/>
                  </a:lnTo>
                  <a:lnTo>
                    <a:pt x="16" y="1174"/>
                  </a:lnTo>
                  <a:lnTo>
                    <a:pt x="16" y="1195"/>
                  </a:lnTo>
                  <a:lnTo>
                    <a:pt x="34" y="1199"/>
                  </a:lnTo>
                  <a:lnTo>
                    <a:pt x="22" y="1201"/>
                  </a:lnTo>
                  <a:lnTo>
                    <a:pt x="16" y="1217"/>
                  </a:lnTo>
                  <a:lnTo>
                    <a:pt x="16" y="1234"/>
                  </a:lnTo>
                  <a:lnTo>
                    <a:pt x="16" y="1240"/>
                  </a:lnTo>
                  <a:lnTo>
                    <a:pt x="16" y="1256"/>
                  </a:lnTo>
                  <a:lnTo>
                    <a:pt x="22" y="1261"/>
                  </a:lnTo>
                  <a:lnTo>
                    <a:pt x="39" y="1261"/>
                  </a:lnTo>
                  <a:lnTo>
                    <a:pt x="39" y="1277"/>
                  </a:lnTo>
                  <a:lnTo>
                    <a:pt x="44" y="1283"/>
                  </a:lnTo>
                  <a:lnTo>
                    <a:pt x="44" y="1288"/>
                  </a:lnTo>
                  <a:lnTo>
                    <a:pt x="39" y="1294"/>
                  </a:lnTo>
                  <a:lnTo>
                    <a:pt x="34" y="1304"/>
                  </a:lnTo>
                  <a:lnTo>
                    <a:pt x="34" y="1321"/>
                  </a:lnTo>
                  <a:lnTo>
                    <a:pt x="44" y="1326"/>
                  </a:lnTo>
                  <a:lnTo>
                    <a:pt x="44" y="1337"/>
                  </a:lnTo>
                  <a:lnTo>
                    <a:pt x="28" y="1337"/>
                  </a:lnTo>
                  <a:lnTo>
                    <a:pt x="0" y="1337"/>
                  </a:lnTo>
                  <a:lnTo>
                    <a:pt x="0" y="1353"/>
                  </a:lnTo>
                  <a:lnTo>
                    <a:pt x="6" y="1358"/>
                  </a:lnTo>
                  <a:lnTo>
                    <a:pt x="34" y="1358"/>
                  </a:lnTo>
                  <a:lnTo>
                    <a:pt x="34" y="1375"/>
                  </a:lnTo>
                  <a:lnTo>
                    <a:pt x="34" y="1380"/>
                  </a:lnTo>
                  <a:lnTo>
                    <a:pt x="34" y="1397"/>
                  </a:lnTo>
                  <a:lnTo>
                    <a:pt x="39" y="1403"/>
                  </a:lnTo>
                  <a:lnTo>
                    <a:pt x="44" y="1414"/>
                  </a:lnTo>
                  <a:lnTo>
                    <a:pt x="50" y="1419"/>
                  </a:lnTo>
                  <a:lnTo>
                    <a:pt x="61" y="1419"/>
                  </a:lnTo>
                  <a:lnTo>
                    <a:pt x="61" y="1430"/>
                  </a:lnTo>
                  <a:lnTo>
                    <a:pt x="66" y="1441"/>
                  </a:lnTo>
                  <a:lnTo>
                    <a:pt x="71" y="1446"/>
                  </a:lnTo>
                  <a:lnTo>
                    <a:pt x="77" y="1468"/>
                  </a:lnTo>
                  <a:lnTo>
                    <a:pt x="66" y="1468"/>
                  </a:lnTo>
                  <a:lnTo>
                    <a:pt x="66" y="1484"/>
                  </a:lnTo>
                  <a:lnTo>
                    <a:pt x="71" y="1500"/>
                  </a:lnTo>
                  <a:lnTo>
                    <a:pt x="77" y="1511"/>
                  </a:lnTo>
                  <a:lnTo>
                    <a:pt x="77" y="1516"/>
                  </a:lnTo>
                  <a:lnTo>
                    <a:pt x="71" y="1522"/>
                  </a:lnTo>
                  <a:lnTo>
                    <a:pt x="71" y="1538"/>
                  </a:lnTo>
                  <a:lnTo>
                    <a:pt x="77" y="1543"/>
                  </a:lnTo>
                  <a:lnTo>
                    <a:pt x="82" y="1598"/>
                  </a:lnTo>
                  <a:lnTo>
                    <a:pt x="87" y="1609"/>
                  </a:lnTo>
                  <a:lnTo>
                    <a:pt x="99" y="1609"/>
                  </a:lnTo>
                  <a:lnTo>
                    <a:pt x="93" y="1625"/>
                  </a:lnTo>
                  <a:lnTo>
                    <a:pt x="93" y="1658"/>
                  </a:lnTo>
                  <a:lnTo>
                    <a:pt x="131" y="1663"/>
                  </a:lnTo>
                  <a:lnTo>
                    <a:pt x="125" y="1674"/>
                  </a:lnTo>
                  <a:lnTo>
                    <a:pt x="125" y="1690"/>
                  </a:lnTo>
                  <a:lnTo>
                    <a:pt x="131" y="1718"/>
                  </a:lnTo>
                  <a:lnTo>
                    <a:pt x="136" y="1723"/>
                  </a:lnTo>
                  <a:lnTo>
                    <a:pt x="141" y="1729"/>
                  </a:lnTo>
                  <a:lnTo>
                    <a:pt x="147" y="1734"/>
                  </a:lnTo>
                  <a:lnTo>
                    <a:pt x="152" y="1740"/>
                  </a:lnTo>
                  <a:lnTo>
                    <a:pt x="163" y="1745"/>
                  </a:lnTo>
                  <a:lnTo>
                    <a:pt x="168" y="1750"/>
                  </a:lnTo>
                  <a:lnTo>
                    <a:pt x="174" y="1756"/>
                  </a:lnTo>
                  <a:lnTo>
                    <a:pt x="180" y="1761"/>
                  </a:lnTo>
                  <a:lnTo>
                    <a:pt x="191" y="1761"/>
                  </a:lnTo>
                  <a:lnTo>
                    <a:pt x="191" y="1772"/>
                  </a:lnTo>
                  <a:lnTo>
                    <a:pt x="196" y="1777"/>
                  </a:lnTo>
                  <a:lnTo>
                    <a:pt x="202" y="1783"/>
                  </a:lnTo>
                  <a:lnTo>
                    <a:pt x="207" y="1788"/>
                  </a:lnTo>
                  <a:lnTo>
                    <a:pt x="212" y="1794"/>
                  </a:lnTo>
                  <a:lnTo>
                    <a:pt x="223" y="1799"/>
                  </a:lnTo>
                  <a:lnTo>
                    <a:pt x="234" y="1804"/>
                  </a:lnTo>
                  <a:lnTo>
                    <a:pt x="239" y="1810"/>
                  </a:lnTo>
                  <a:lnTo>
                    <a:pt x="250" y="1815"/>
                  </a:lnTo>
                  <a:lnTo>
                    <a:pt x="261" y="1821"/>
                  </a:lnTo>
                  <a:lnTo>
                    <a:pt x="272" y="1826"/>
                  </a:lnTo>
                  <a:lnTo>
                    <a:pt x="288" y="1831"/>
                  </a:lnTo>
                  <a:lnTo>
                    <a:pt x="337" y="1837"/>
                  </a:lnTo>
                  <a:lnTo>
                    <a:pt x="408" y="1842"/>
                  </a:lnTo>
                  <a:lnTo>
                    <a:pt x="424" y="1848"/>
                  </a:lnTo>
                  <a:lnTo>
                    <a:pt x="445" y="1853"/>
                  </a:lnTo>
                  <a:lnTo>
                    <a:pt x="445" y="1865"/>
                  </a:lnTo>
                  <a:lnTo>
                    <a:pt x="451" y="1870"/>
                  </a:lnTo>
                  <a:lnTo>
                    <a:pt x="467" y="1870"/>
                  </a:lnTo>
                  <a:lnTo>
                    <a:pt x="467" y="1881"/>
                  </a:lnTo>
                  <a:lnTo>
                    <a:pt x="489" y="1881"/>
                  </a:lnTo>
                  <a:lnTo>
                    <a:pt x="495" y="1876"/>
                  </a:lnTo>
                  <a:lnTo>
                    <a:pt x="500" y="1870"/>
                  </a:lnTo>
                  <a:lnTo>
                    <a:pt x="511" y="1865"/>
                  </a:lnTo>
                  <a:lnTo>
                    <a:pt x="533" y="1865"/>
                  </a:lnTo>
                  <a:lnTo>
                    <a:pt x="549" y="1865"/>
                  </a:lnTo>
                  <a:lnTo>
                    <a:pt x="560" y="1858"/>
                  </a:lnTo>
                  <a:lnTo>
                    <a:pt x="565" y="1853"/>
                  </a:lnTo>
                  <a:lnTo>
                    <a:pt x="570" y="1853"/>
                  </a:lnTo>
                  <a:lnTo>
                    <a:pt x="570" y="1858"/>
                  </a:lnTo>
                  <a:lnTo>
                    <a:pt x="565" y="1870"/>
                  </a:lnTo>
                  <a:lnTo>
                    <a:pt x="560" y="1881"/>
                  </a:lnTo>
                  <a:lnTo>
                    <a:pt x="554" y="1887"/>
                  </a:lnTo>
                  <a:lnTo>
                    <a:pt x="554" y="1897"/>
                  </a:lnTo>
                  <a:lnTo>
                    <a:pt x="570" y="1897"/>
                  </a:lnTo>
                  <a:lnTo>
                    <a:pt x="576" y="1892"/>
                  </a:lnTo>
                  <a:lnTo>
                    <a:pt x="581" y="1897"/>
                  </a:lnTo>
                  <a:lnTo>
                    <a:pt x="603" y="1897"/>
                  </a:lnTo>
                  <a:lnTo>
                    <a:pt x="608" y="1892"/>
                  </a:lnTo>
                  <a:lnTo>
                    <a:pt x="608" y="1876"/>
                  </a:lnTo>
                  <a:lnTo>
                    <a:pt x="630" y="1876"/>
                  </a:lnTo>
                  <a:lnTo>
                    <a:pt x="636" y="1870"/>
                  </a:lnTo>
                  <a:lnTo>
                    <a:pt x="663" y="1865"/>
                  </a:lnTo>
                  <a:lnTo>
                    <a:pt x="674" y="1858"/>
                  </a:lnTo>
                  <a:lnTo>
                    <a:pt x="674" y="1848"/>
                  </a:lnTo>
                  <a:lnTo>
                    <a:pt x="690" y="1853"/>
                  </a:lnTo>
                  <a:lnTo>
                    <a:pt x="701" y="1853"/>
                  </a:lnTo>
                  <a:lnTo>
                    <a:pt x="706" y="1853"/>
                  </a:lnTo>
                  <a:lnTo>
                    <a:pt x="717" y="1858"/>
                  </a:lnTo>
                  <a:lnTo>
                    <a:pt x="728" y="1865"/>
                  </a:lnTo>
                  <a:lnTo>
                    <a:pt x="766" y="1865"/>
                  </a:lnTo>
                  <a:lnTo>
                    <a:pt x="760" y="1876"/>
                  </a:lnTo>
                  <a:lnTo>
                    <a:pt x="760" y="1881"/>
                  </a:lnTo>
                  <a:lnTo>
                    <a:pt x="776" y="1881"/>
                  </a:lnTo>
                  <a:lnTo>
                    <a:pt x="793" y="1876"/>
                  </a:lnTo>
                  <a:lnTo>
                    <a:pt x="799" y="1870"/>
                  </a:lnTo>
                  <a:lnTo>
                    <a:pt x="810" y="1870"/>
                  </a:lnTo>
                  <a:lnTo>
                    <a:pt x="842" y="1870"/>
                  </a:lnTo>
                  <a:lnTo>
                    <a:pt x="923" y="1865"/>
                  </a:lnTo>
                  <a:lnTo>
                    <a:pt x="933" y="1858"/>
                  </a:lnTo>
                  <a:lnTo>
                    <a:pt x="940" y="1858"/>
                  </a:lnTo>
                  <a:lnTo>
                    <a:pt x="956" y="1865"/>
                  </a:lnTo>
                  <a:lnTo>
                    <a:pt x="961" y="1865"/>
                  </a:lnTo>
                  <a:lnTo>
                    <a:pt x="972" y="1858"/>
                  </a:lnTo>
                  <a:lnTo>
                    <a:pt x="988" y="1853"/>
                  </a:lnTo>
                  <a:lnTo>
                    <a:pt x="1010" y="1848"/>
                  </a:lnTo>
                  <a:lnTo>
                    <a:pt x="1021" y="1848"/>
                  </a:lnTo>
                  <a:lnTo>
                    <a:pt x="1042" y="1848"/>
                  </a:lnTo>
                  <a:lnTo>
                    <a:pt x="1042" y="1858"/>
                  </a:lnTo>
                  <a:lnTo>
                    <a:pt x="1048" y="1858"/>
                  </a:lnTo>
                  <a:lnTo>
                    <a:pt x="1069" y="1858"/>
                  </a:lnTo>
                  <a:lnTo>
                    <a:pt x="1075" y="1865"/>
                  </a:lnTo>
                  <a:lnTo>
                    <a:pt x="1140" y="1865"/>
                  </a:lnTo>
                  <a:lnTo>
                    <a:pt x="1140" y="1848"/>
                  </a:lnTo>
                  <a:lnTo>
                    <a:pt x="1135" y="1837"/>
                  </a:lnTo>
                  <a:lnTo>
                    <a:pt x="1157" y="1831"/>
                  </a:lnTo>
                  <a:lnTo>
                    <a:pt x="1162" y="1821"/>
                  </a:lnTo>
                  <a:lnTo>
                    <a:pt x="1167" y="1815"/>
                  </a:lnTo>
                  <a:lnTo>
                    <a:pt x="1173" y="1804"/>
                  </a:lnTo>
                  <a:lnTo>
                    <a:pt x="1173" y="1794"/>
                  </a:lnTo>
                  <a:lnTo>
                    <a:pt x="1157" y="1788"/>
                  </a:lnTo>
                  <a:lnTo>
                    <a:pt x="1162" y="1783"/>
                  </a:lnTo>
                  <a:lnTo>
                    <a:pt x="1162" y="1756"/>
                  </a:lnTo>
                  <a:lnTo>
                    <a:pt x="1178" y="1756"/>
                  </a:lnTo>
                  <a:lnTo>
                    <a:pt x="1184" y="1756"/>
                  </a:lnTo>
                  <a:lnTo>
                    <a:pt x="1194" y="1761"/>
                  </a:lnTo>
                  <a:lnTo>
                    <a:pt x="1205" y="1761"/>
                  </a:lnTo>
                  <a:lnTo>
                    <a:pt x="1210" y="1729"/>
                  </a:lnTo>
                  <a:lnTo>
                    <a:pt x="1216" y="1701"/>
                  </a:lnTo>
                  <a:lnTo>
                    <a:pt x="1221" y="1695"/>
                  </a:lnTo>
                  <a:lnTo>
                    <a:pt x="1227" y="1690"/>
                  </a:lnTo>
                  <a:lnTo>
                    <a:pt x="1227" y="1685"/>
                  </a:lnTo>
                  <a:lnTo>
                    <a:pt x="1237" y="1679"/>
                  </a:lnTo>
                  <a:lnTo>
                    <a:pt x="1244" y="1641"/>
                  </a:lnTo>
                  <a:lnTo>
                    <a:pt x="1249" y="1636"/>
                  </a:lnTo>
                  <a:lnTo>
                    <a:pt x="1255" y="1620"/>
                  </a:lnTo>
                  <a:lnTo>
                    <a:pt x="1255" y="1598"/>
                  </a:lnTo>
                  <a:lnTo>
                    <a:pt x="1232" y="1593"/>
                  </a:lnTo>
                  <a:lnTo>
                    <a:pt x="1227" y="1582"/>
                  </a:lnTo>
                  <a:lnTo>
                    <a:pt x="1237" y="1582"/>
                  </a:lnTo>
                  <a:lnTo>
                    <a:pt x="1244" y="1571"/>
                  </a:lnTo>
                  <a:lnTo>
                    <a:pt x="1255" y="1566"/>
                  </a:lnTo>
                  <a:lnTo>
                    <a:pt x="1255" y="1522"/>
                  </a:lnTo>
                  <a:lnTo>
                    <a:pt x="1249" y="1511"/>
                  </a:lnTo>
                  <a:lnTo>
                    <a:pt x="1249" y="1505"/>
                  </a:lnTo>
                  <a:lnTo>
                    <a:pt x="1249" y="1495"/>
                  </a:lnTo>
                  <a:lnTo>
                    <a:pt x="1260" y="1495"/>
                  </a:lnTo>
                  <a:lnTo>
                    <a:pt x="1265" y="1484"/>
                  </a:lnTo>
                  <a:lnTo>
                    <a:pt x="1265" y="1462"/>
                  </a:lnTo>
                  <a:lnTo>
                    <a:pt x="1249" y="1462"/>
                  </a:lnTo>
                  <a:lnTo>
                    <a:pt x="1244" y="1462"/>
                  </a:lnTo>
                  <a:lnTo>
                    <a:pt x="1232" y="1462"/>
                  </a:lnTo>
                  <a:lnTo>
                    <a:pt x="1232" y="1446"/>
                  </a:lnTo>
                  <a:lnTo>
                    <a:pt x="1227" y="1419"/>
                  </a:lnTo>
                  <a:lnTo>
                    <a:pt x="1221" y="1403"/>
                  </a:lnTo>
                  <a:lnTo>
                    <a:pt x="1210" y="1403"/>
                  </a:lnTo>
                  <a:lnTo>
                    <a:pt x="1210" y="1387"/>
                  </a:lnTo>
                  <a:lnTo>
                    <a:pt x="1205" y="1380"/>
                  </a:lnTo>
                  <a:lnTo>
                    <a:pt x="1200" y="1369"/>
                  </a:lnTo>
                  <a:lnTo>
                    <a:pt x="1200" y="1364"/>
                  </a:lnTo>
                  <a:lnTo>
                    <a:pt x="1205" y="1353"/>
                  </a:lnTo>
                  <a:lnTo>
                    <a:pt x="1205" y="1337"/>
                  </a:lnTo>
                  <a:lnTo>
                    <a:pt x="1205" y="1315"/>
                  </a:lnTo>
                  <a:lnTo>
                    <a:pt x="1210" y="1310"/>
                  </a:lnTo>
                  <a:lnTo>
                    <a:pt x="1216" y="1304"/>
                  </a:lnTo>
                  <a:lnTo>
                    <a:pt x="1216" y="1294"/>
                  </a:lnTo>
                  <a:lnTo>
                    <a:pt x="1227" y="1294"/>
                  </a:lnTo>
                  <a:lnTo>
                    <a:pt x="1232" y="1288"/>
                  </a:lnTo>
                  <a:lnTo>
                    <a:pt x="1237" y="1283"/>
                  </a:lnTo>
                  <a:lnTo>
                    <a:pt x="1237" y="1234"/>
                  </a:lnTo>
                  <a:lnTo>
                    <a:pt x="1232" y="1229"/>
                  </a:lnTo>
                  <a:lnTo>
                    <a:pt x="1227" y="1229"/>
                  </a:lnTo>
                  <a:lnTo>
                    <a:pt x="1210" y="1234"/>
                  </a:lnTo>
                  <a:lnTo>
                    <a:pt x="1210" y="1217"/>
                  </a:lnTo>
                  <a:lnTo>
                    <a:pt x="1205" y="1206"/>
                  </a:lnTo>
                  <a:lnTo>
                    <a:pt x="1194" y="1206"/>
                  </a:lnTo>
                  <a:lnTo>
                    <a:pt x="1173" y="1206"/>
                  </a:lnTo>
                  <a:lnTo>
                    <a:pt x="1162" y="1201"/>
                  </a:lnTo>
                  <a:lnTo>
                    <a:pt x="1157" y="1190"/>
                  </a:lnTo>
                  <a:lnTo>
                    <a:pt x="1167" y="1190"/>
                  </a:lnTo>
                  <a:lnTo>
                    <a:pt x="1173" y="1185"/>
                  </a:lnTo>
                  <a:lnTo>
                    <a:pt x="1178" y="1179"/>
                  </a:lnTo>
                  <a:lnTo>
                    <a:pt x="1184" y="1163"/>
                  </a:lnTo>
                  <a:lnTo>
                    <a:pt x="1189" y="1158"/>
                  </a:lnTo>
                  <a:lnTo>
                    <a:pt x="1194" y="1120"/>
                  </a:lnTo>
                  <a:lnTo>
                    <a:pt x="1200" y="1109"/>
                  </a:lnTo>
                  <a:lnTo>
                    <a:pt x="1205" y="1104"/>
                  </a:lnTo>
                  <a:lnTo>
                    <a:pt x="1210" y="1098"/>
                  </a:lnTo>
                  <a:lnTo>
                    <a:pt x="1210" y="1082"/>
                  </a:lnTo>
                  <a:lnTo>
                    <a:pt x="1205" y="1038"/>
                  </a:lnTo>
                  <a:lnTo>
                    <a:pt x="1200" y="973"/>
                  </a:lnTo>
                  <a:lnTo>
                    <a:pt x="1194" y="957"/>
                  </a:lnTo>
                  <a:lnTo>
                    <a:pt x="1189" y="951"/>
                  </a:lnTo>
                  <a:lnTo>
                    <a:pt x="1189" y="946"/>
                  </a:lnTo>
                  <a:lnTo>
                    <a:pt x="1200" y="940"/>
                  </a:lnTo>
                  <a:lnTo>
                    <a:pt x="1205" y="935"/>
                  </a:lnTo>
                  <a:lnTo>
                    <a:pt x="1210" y="907"/>
                  </a:lnTo>
                  <a:lnTo>
                    <a:pt x="1210" y="885"/>
                  </a:lnTo>
                  <a:lnTo>
                    <a:pt x="1205" y="880"/>
                  </a:lnTo>
                  <a:lnTo>
                    <a:pt x="1194" y="880"/>
                  </a:lnTo>
                  <a:lnTo>
                    <a:pt x="1194" y="869"/>
                  </a:lnTo>
                  <a:lnTo>
                    <a:pt x="1189" y="864"/>
                  </a:lnTo>
                  <a:lnTo>
                    <a:pt x="1189" y="858"/>
                  </a:lnTo>
                  <a:lnTo>
                    <a:pt x="1184" y="853"/>
                  </a:lnTo>
                  <a:lnTo>
                    <a:pt x="1178" y="848"/>
                  </a:lnTo>
                  <a:lnTo>
                    <a:pt x="1173" y="837"/>
                  </a:lnTo>
                  <a:lnTo>
                    <a:pt x="1167" y="826"/>
                  </a:lnTo>
                  <a:lnTo>
                    <a:pt x="1162" y="810"/>
                  </a:lnTo>
                  <a:lnTo>
                    <a:pt x="1162" y="799"/>
                  </a:lnTo>
                  <a:lnTo>
                    <a:pt x="1167" y="783"/>
                  </a:lnTo>
                  <a:lnTo>
                    <a:pt x="1173" y="777"/>
                  </a:lnTo>
                  <a:lnTo>
                    <a:pt x="1173" y="767"/>
                  </a:lnTo>
                  <a:lnTo>
                    <a:pt x="1167" y="761"/>
                  </a:lnTo>
                  <a:lnTo>
                    <a:pt x="1150" y="758"/>
                  </a:lnTo>
                  <a:lnTo>
                    <a:pt x="1162" y="756"/>
                  </a:lnTo>
                  <a:lnTo>
                    <a:pt x="1162" y="717"/>
                  </a:lnTo>
                  <a:lnTo>
                    <a:pt x="1157" y="706"/>
                  </a:lnTo>
                  <a:lnTo>
                    <a:pt x="1157" y="701"/>
                  </a:lnTo>
                  <a:lnTo>
                    <a:pt x="1162" y="695"/>
                  </a:lnTo>
                  <a:lnTo>
                    <a:pt x="1167" y="679"/>
                  </a:lnTo>
                  <a:lnTo>
                    <a:pt x="1173" y="663"/>
                  </a:lnTo>
                  <a:lnTo>
                    <a:pt x="1173" y="641"/>
                  </a:lnTo>
                  <a:lnTo>
                    <a:pt x="1167" y="636"/>
                  </a:lnTo>
                  <a:lnTo>
                    <a:pt x="1162" y="614"/>
                  </a:lnTo>
                  <a:lnTo>
                    <a:pt x="1135" y="614"/>
                  </a:lnTo>
                  <a:lnTo>
                    <a:pt x="1135" y="575"/>
                  </a:lnTo>
                  <a:lnTo>
                    <a:pt x="1146" y="575"/>
                  </a:lnTo>
                  <a:lnTo>
                    <a:pt x="1146" y="548"/>
                  </a:lnTo>
                  <a:lnTo>
                    <a:pt x="1140" y="521"/>
                  </a:lnTo>
                  <a:lnTo>
                    <a:pt x="1135" y="440"/>
                  </a:lnTo>
                  <a:lnTo>
                    <a:pt x="1130" y="407"/>
                  </a:lnTo>
                  <a:lnTo>
                    <a:pt x="1130" y="385"/>
                  </a:lnTo>
                  <a:lnTo>
                    <a:pt x="1135" y="380"/>
                  </a:lnTo>
                  <a:lnTo>
                    <a:pt x="1135" y="375"/>
                  </a:lnTo>
                  <a:lnTo>
                    <a:pt x="1130" y="364"/>
                  </a:lnTo>
                  <a:lnTo>
                    <a:pt x="1124" y="321"/>
                  </a:lnTo>
                  <a:lnTo>
                    <a:pt x="1102" y="321"/>
                  </a:lnTo>
                  <a:lnTo>
                    <a:pt x="1108" y="310"/>
                  </a:lnTo>
                  <a:lnTo>
                    <a:pt x="1108" y="277"/>
                  </a:lnTo>
                  <a:lnTo>
                    <a:pt x="1119" y="277"/>
                  </a:lnTo>
                  <a:lnTo>
                    <a:pt x="1124" y="272"/>
                  </a:lnTo>
                  <a:lnTo>
                    <a:pt x="1124" y="260"/>
                  </a:lnTo>
                  <a:lnTo>
                    <a:pt x="1108" y="260"/>
                  </a:lnTo>
                  <a:lnTo>
                    <a:pt x="1108" y="249"/>
                  </a:lnTo>
                  <a:lnTo>
                    <a:pt x="1108" y="244"/>
                  </a:lnTo>
                  <a:lnTo>
                    <a:pt x="1130" y="238"/>
                  </a:lnTo>
                  <a:lnTo>
                    <a:pt x="1135" y="228"/>
                  </a:lnTo>
                  <a:lnTo>
                    <a:pt x="1135" y="217"/>
                  </a:lnTo>
                  <a:lnTo>
                    <a:pt x="1135" y="211"/>
                  </a:lnTo>
                  <a:lnTo>
                    <a:pt x="1135" y="195"/>
                  </a:lnTo>
                  <a:lnTo>
                    <a:pt x="1135" y="190"/>
                  </a:lnTo>
                  <a:lnTo>
                    <a:pt x="1135" y="174"/>
                  </a:lnTo>
                  <a:lnTo>
                    <a:pt x="1130" y="168"/>
                  </a:lnTo>
                  <a:lnTo>
                    <a:pt x="1124" y="163"/>
                  </a:lnTo>
                  <a:lnTo>
                    <a:pt x="1119" y="147"/>
                  </a:lnTo>
                  <a:lnTo>
                    <a:pt x="1103" y="141"/>
                  </a:lnTo>
                  <a:lnTo>
                    <a:pt x="1085" y="141"/>
                  </a:lnTo>
                  <a:lnTo>
                    <a:pt x="1085" y="157"/>
                  </a:lnTo>
                  <a:lnTo>
                    <a:pt x="1085" y="163"/>
                  </a:lnTo>
                  <a:lnTo>
                    <a:pt x="1064" y="168"/>
                  </a:lnTo>
                  <a:lnTo>
                    <a:pt x="1042" y="174"/>
                  </a:lnTo>
                  <a:lnTo>
                    <a:pt x="1042" y="157"/>
                  </a:lnTo>
                  <a:lnTo>
                    <a:pt x="1037" y="136"/>
                  </a:lnTo>
                  <a:lnTo>
                    <a:pt x="1032" y="130"/>
                  </a:lnTo>
                  <a:lnTo>
                    <a:pt x="1021" y="125"/>
                  </a:lnTo>
                  <a:lnTo>
                    <a:pt x="1015" y="120"/>
                  </a:lnTo>
                  <a:lnTo>
                    <a:pt x="999" y="114"/>
                  </a:lnTo>
                  <a:lnTo>
                    <a:pt x="994" y="97"/>
                  </a:lnTo>
                  <a:lnTo>
                    <a:pt x="988" y="92"/>
                  </a:lnTo>
                  <a:lnTo>
                    <a:pt x="967" y="86"/>
                  </a:lnTo>
                  <a:lnTo>
                    <a:pt x="961" y="81"/>
                  </a:lnTo>
                  <a:lnTo>
                    <a:pt x="956" y="75"/>
                  </a:lnTo>
                  <a:lnTo>
                    <a:pt x="951" y="70"/>
                  </a:lnTo>
                  <a:lnTo>
                    <a:pt x="928" y="65"/>
                  </a:lnTo>
                  <a:lnTo>
                    <a:pt x="923" y="59"/>
                  </a:lnTo>
                  <a:lnTo>
                    <a:pt x="917" y="54"/>
                  </a:lnTo>
                  <a:lnTo>
                    <a:pt x="912" y="43"/>
                  </a:lnTo>
                  <a:lnTo>
                    <a:pt x="896" y="43"/>
                  </a:lnTo>
                  <a:lnTo>
                    <a:pt x="885" y="43"/>
                  </a:lnTo>
                  <a:lnTo>
                    <a:pt x="880" y="38"/>
                  </a:lnTo>
                  <a:lnTo>
                    <a:pt x="874" y="32"/>
                  </a:lnTo>
                  <a:lnTo>
                    <a:pt x="858" y="27"/>
                  </a:lnTo>
                  <a:lnTo>
                    <a:pt x="853" y="21"/>
                  </a:lnTo>
                  <a:lnTo>
                    <a:pt x="831" y="16"/>
                  </a:lnTo>
                  <a:lnTo>
                    <a:pt x="831" y="0"/>
                  </a:lnTo>
                  <a:lnTo>
                    <a:pt x="804" y="0"/>
                  </a:lnTo>
                  <a:lnTo>
                    <a:pt x="788" y="5"/>
                  </a:lnTo>
                  <a:close/>
                </a:path>
              </a:pathLst>
            </a:custGeom>
            <a:solidFill>
              <a:srgbClr val="DF040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-8586444" y="2488348"/>
              <a:ext cx="387544" cy="538497"/>
            </a:xfrm>
            <a:custGeom>
              <a:avLst/>
              <a:gdLst/>
              <a:ahLst/>
              <a:cxnLst/>
              <a:rect l="l" t="t" r="r" b="b"/>
              <a:pathLst>
                <a:path w="390295" h="540915">
                  <a:moveTo>
                    <a:pt x="319460" y="485180"/>
                  </a:moveTo>
                  <a:cubicBezTo>
                    <a:pt x="314748" y="485180"/>
                    <a:pt x="312391" y="486358"/>
                    <a:pt x="312391" y="488714"/>
                  </a:cubicBezTo>
                  <a:cubicBezTo>
                    <a:pt x="312391" y="490600"/>
                    <a:pt x="312391" y="492956"/>
                    <a:pt x="312391" y="495784"/>
                  </a:cubicBezTo>
                  <a:cubicBezTo>
                    <a:pt x="312391" y="498611"/>
                    <a:pt x="313569" y="499790"/>
                    <a:pt x="315926" y="499318"/>
                  </a:cubicBezTo>
                  <a:cubicBezTo>
                    <a:pt x="320167" y="498847"/>
                    <a:pt x="323702" y="497669"/>
                    <a:pt x="326530" y="495784"/>
                  </a:cubicBezTo>
                  <a:cubicBezTo>
                    <a:pt x="327001" y="491542"/>
                    <a:pt x="327237" y="488714"/>
                    <a:pt x="327237" y="487301"/>
                  </a:cubicBezTo>
                  <a:cubicBezTo>
                    <a:pt x="327237" y="485415"/>
                    <a:pt x="324645" y="484708"/>
                    <a:pt x="319460" y="485180"/>
                  </a:cubicBezTo>
                  <a:close/>
                  <a:moveTo>
                    <a:pt x="252302" y="479524"/>
                  </a:moveTo>
                  <a:cubicBezTo>
                    <a:pt x="256072" y="479996"/>
                    <a:pt x="267383" y="480702"/>
                    <a:pt x="286235" y="481645"/>
                  </a:cubicBezTo>
                  <a:cubicBezTo>
                    <a:pt x="290005" y="481645"/>
                    <a:pt x="292126" y="483059"/>
                    <a:pt x="292597" y="485887"/>
                  </a:cubicBezTo>
                  <a:cubicBezTo>
                    <a:pt x="292597" y="489186"/>
                    <a:pt x="290712" y="491071"/>
                    <a:pt x="286942" y="491542"/>
                  </a:cubicBezTo>
                  <a:cubicBezTo>
                    <a:pt x="279401" y="492485"/>
                    <a:pt x="276102" y="493899"/>
                    <a:pt x="277044" y="495784"/>
                  </a:cubicBezTo>
                  <a:cubicBezTo>
                    <a:pt x="277044" y="498611"/>
                    <a:pt x="277044" y="501439"/>
                    <a:pt x="277044" y="504267"/>
                  </a:cubicBezTo>
                  <a:cubicBezTo>
                    <a:pt x="277044" y="506152"/>
                    <a:pt x="277987" y="507095"/>
                    <a:pt x="279872" y="507095"/>
                  </a:cubicBezTo>
                  <a:cubicBezTo>
                    <a:pt x="282700" y="507095"/>
                    <a:pt x="285999" y="507095"/>
                    <a:pt x="289769" y="507095"/>
                  </a:cubicBezTo>
                  <a:cubicBezTo>
                    <a:pt x="291654" y="507095"/>
                    <a:pt x="292597" y="508037"/>
                    <a:pt x="292597" y="509922"/>
                  </a:cubicBezTo>
                  <a:cubicBezTo>
                    <a:pt x="292597" y="512279"/>
                    <a:pt x="291183" y="514164"/>
                    <a:pt x="288355" y="515578"/>
                  </a:cubicBezTo>
                  <a:cubicBezTo>
                    <a:pt x="275159" y="520291"/>
                    <a:pt x="259607" y="524532"/>
                    <a:pt x="241698" y="528303"/>
                  </a:cubicBezTo>
                  <a:cubicBezTo>
                    <a:pt x="230858" y="530659"/>
                    <a:pt x="225674" y="528774"/>
                    <a:pt x="226145" y="522647"/>
                  </a:cubicBezTo>
                  <a:cubicBezTo>
                    <a:pt x="226617" y="516520"/>
                    <a:pt x="230387" y="512750"/>
                    <a:pt x="237456" y="511336"/>
                  </a:cubicBezTo>
                  <a:cubicBezTo>
                    <a:pt x="238870" y="511336"/>
                    <a:pt x="240755" y="511101"/>
                    <a:pt x="243112" y="510629"/>
                  </a:cubicBezTo>
                  <a:cubicBezTo>
                    <a:pt x="250652" y="510158"/>
                    <a:pt x="255365" y="509687"/>
                    <a:pt x="257250" y="509215"/>
                  </a:cubicBezTo>
                  <a:cubicBezTo>
                    <a:pt x="259135" y="508744"/>
                    <a:pt x="260078" y="507095"/>
                    <a:pt x="260078" y="504267"/>
                  </a:cubicBezTo>
                  <a:cubicBezTo>
                    <a:pt x="260078" y="500025"/>
                    <a:pt x="260078" y="496726"/>
                    <a:pt x="260078" y="494370"/>
                  </a:cubicBezTo>
                  <a:cubicBezTo>
                    <a:pt x="260549" y="491542"/>
                    <a:pt x="256779" y="491071"/>
                    <a:pt x="248767" y="492956"/>
                  </a:cubicBezTo>
                  <a:cubicBezTo>
                    <a:pt x="245939" y="493899"/>
                    <a:pt x="243112" y="494370"/>
                    <a:pt x="240284" y="494370"/>
                  </a:cubicBezTo>
                  <a:cubicBezTo>
                    <a:pt x="234157" y="492956"/>
                    <a:pt x="233215" y="489186"/>
                    <a:pt x="237456" y="483059"/>
                  </a:cubicBezTo>
                  <a:cubicBezTo>
                    <a:pt x="242640" y="479760"/>
                    <a:pt x="247589" y="478582"/>
                    <a:pt x="252302" y="479524"/>
                  </a:cubicBezTo>
                  <a:close/>
                  <a:moveTo>
                    <a:pt x="308150" y="473162"/>
                  </a:moveTo>
                  <a:cubicBezTo>
                    <a:pt x="316161" y="475047"/>
                    <a:pt x="324409" y="475047"/>
                    <a:pt x="332892" y="473162"/>
                  </a:cubicBezTo>
                  <a:cubicBezTo>
                    <a:pt x="340433" y="471748"/>
                    <a:pt x="343261" y="474811"/>
                    <a:pt x="341375" y="482352"/>
                  </a:cubicBezTo>
                  <a:cubicBezTo>
                    <a:pt x="338076" y="495077"/>
                    <a:pt x="337369" y="504267"/>
                    <a:pt x="339255" y="509922"/>
                  </a:cubicBezTo>
                  <a:cubicBezTo>
                    <a:pt x="342554" y="520291"/>
                    <a:pt x="356692" y="522647"/>
                    <a:pt x="381671" y="516992"/>
                  </a:cubicBezTo>
                  <a:cubicBezTo>
                    <a:pt x="384970" y="516520"/>
                    <a:pt x="386855" y="516520"/>
                    <a:pt x="387326" y="516992"/>
                  </a:cubicBezTo>
                  <a:cubicBezTo>
                    <a:pt x="387797" y="517463"/>
                    <a:pt x="387562" y="518877"/>
                    <a:pt x="386619" y="521233"/>
                  </a:cubicBezTo>
                  <a:cubicBezTo>
                    <a:pt x="380492" y="537728"/>
                    <a:pt x="368475" y="543855"/>
                    <a:pt x="350566" y="539614"/>
                  </a:cubicBezTo>
                  <a:cubicBezTo>
                    <a:pt x="332185" y="538200"/>
                    <a:pt x="324173" y="526417"/>
                    <a:pt x="326530" y="504267"/>
                  </a:cubicBezTo>
                  <a:cubicBezTo>
                    <a:pt x="321346" y="510394"/>
                    <a:pt x="316633" y="511336"/>
                    <a:pt x="312391" y="507095"/>
                  </a:cubicBezTo>
                  <a:cubicBezTo>
                    <a:pt x="310977" y="519819"/>
                    <a:pt x="302965" y="529481"/>
                    <a:pt x="288355" y="536079"/>
                  </a:cubicBezTo>
                  <a:cubicBezTo>
                    <a:pt x="278458" y="540321"/>
                    <a:pt x="270918" y="539614"/>
                    <a:pt x="265734" y="533958"/>
                  </a:cubicBezTo>
                  <a:cubicBezTo>
                    <a:pt x="264320" y="532544"/>
                    <a:pt x="263848" y="531130"/>
                    <a:pt x="264320" y="529717"/>
                  </a:cubicBezTo>
                  <a:cubicBezTo>
                    <a:pt x="265262" y="528774"/>
                    <a:pt x="266912" y="528067"/>
                    <a:pt x="269268" y="527596"/>
                  </a:cubicBezTo>
                  <a:cubicBezTo>
                    <a:pt x="289062" y="523825"/>
                    <a:pt x="298959" y="516285"/>
                    <a:pt x="298959" y="504974"/>
                  </a:cubicBezTo>
                  <a:cubicBezTo>
                    <a:pt x="299902" y="492249"/>
                    <a:pt x="299666" y="484001"/>
                    <a:pt x="298252" y="480231"/>
                  </a:cubicBezTo>
                  <a:cubicBezTo>
                    <a:pt x="297781" y="474576"/>
                    <a:pt x="301080" y="472219"/>
                    <a:pt x="308150" y="473162"/>
                  </a:cubicBezTo>
                  <a:close/>
                  <a:moveTo>
                    <a:pt x="269268" y="434987"/>
                  </a:moveTo>
                  <a:cubicBezTo>
                    <a:pt x="274452" y="429803"/>
                    <a:pt x="279401" y="429803"/>
                    <a:pt x="284114" y="434987"/>
                  </a:cubicBezTo>
                  <a:cubicBezTo>
                    <a:pt x="290712" y="443942"/>
                    <a:pt x="296132" y="448890"/>
                    <a:pt x="300373" y="449833"/>
                  </a:cubicBezTo>
                  <a:cubicBezTo>
                    <a:pt x="301316" y="450304"/>
                    <a:pt x="301905" y="450893"/>
                    <a:pt x="302141" y="451600"/>
                  </a:cubicBezTo>
                  <a:cubicBezTo>
                    <a:pt x="302376" y="452307"/>
                    <a:pt x="302258" y="453132"/>
                    <a:pt x="301787" y="454075"/>
                  </a:cubicBezTo>
                  <a:cubicBezTo>
                    <a:pt x="300845" y="455489"/>
                    <a:pt x="298959" y="456195"/>
                    <a:pt x="296132" y="456195"/>
                  </a:cubicBezTo>
                  <a:cubicBezTo>
                    <a:pt x="293775" y="456195"/>
                    <a:pt x="289769" y="455017"/>
                    <a:pt x="284114" y="452661"/>
                  </a:cubicBezTo>
                  <a:cubicBezTo>
                    <a:pt x="283642" y="452189"/>
                    <a:pt x="282936" y="451954"/>
                    <a:pt x="281993" y="451954"/>
                  </a:cubicBezTo>
                  <a:cubicBezTo>
                    <a:pt x="281522" y="452425"/>
                    <a:pt x="281286" y="453132"/>
                    <a:pt x="281286" y="454075"/>
                  </a:cubicBezTo>
                  <a:cubicBezTo>
                    <a:pt x="281286" y="456902"/>
                    <a:pt x="281286" y="460437"/>
                    <a:pt x="281286" y="464679"/>
                  </a:cubicBezTo>
                  <a:cubicBezTo>
                    <a:pt x="281286" y="469392"/>
                    <a:pt x="279637" y="472219"/>
                    <a:pt x="276338" y="473162"/>
                  </a:cubicBezTo>
                  <a:cubicBezTo>
                    <a:pt x="272096" y="474104"/>
                    <a:pt x="269739" y="472455"/>
                    <a:pt x="269268" y="468213"/>
                  </a:cubicBezTo>
                  <a:cubicBezTo>
                    <a:pt x="269268" y="463029"/>
                    <a:pt x="268561" y="458081"/>
                    <a:pt x="267147" y="453368"/>
                  </a:cubicBezTo>
                  <a:cubicBezTo>
                    <a:pt x="259135" y="458081"/>
                    <a:pt x="251830" y="462087"/>
                    <a:pt x="245232" y="465386"/>
                  </a:cubicBezTo>
                  <a:cubicBezTo>
                    <a:pt x="237221" y="469156"/>
                    <a:pt x="231329" y="468449"/>
                    <a:pt x="227559" y="463265"/>
                  </a:cubicBezTo>
                  <a:cubicBezTo>
                    <a:pt x="225203" y="459494"/>
                    <a:pt x="226145" y="457138"/>
                    <a:pt x="230387" y="456195"/>
                  </a:cubicBezTo>
                  <a:cubicBezTo>
                    <a:pt x="247353" y="451011"/>
                    <a:pt x="260314" y="443942"/>
                    <a:pt x="269268" y="434987"/>
                  </a:cubicBezTo>
                  <a:close/>
                  <a:moveTo>
                    <a:pt x="333599" y="433574"/>
                  </a:moveTo>
                  <a:cubicBezTo>
                    <a:pt x="344439" y="443471"/>
                    <a:pt x="355985" y="451247"/>
                    <a:pt x="368239" y="456902"/>
                  </a:cubicBezTo>
                  <a:cubicBezTo>
                    <a:pt x="369888" y="457845"/>
                    <a:pt x="370890" y="458905"/>
                    <a:pt x="371243" y="460084"/>
                  </a:cubicBezTo>
                  <a:cubicBezTo>
                    <a:pt x="371597" y="461262"/>
                    <a:pt x="371302" y="462558"/>
                    <a:pt x="370360" y="463972"/>
                  </a:cubicBezTo>
                  <a:cubicBezTo>
                    <a:pt x="368475" y="466328"/>
                    <a:pt x="365411" y="466799"/>
                    <a:pt x="361170" y="465386"/>
                  </a:cubicBezTo>
                  <a:cubicBezTo>
                    <a:pt x="354572" y="463029"/>
                    <a:pt x="347031" y="459259"/>
                    <a:pt x="338548" y="454075"/>
                  </a:cubicBezTo>
                  <a:cubicBezTo>
                    <a:pt x="335720" y="452189"/>
                    <a:pt x="334070" y="452896"/>
                    <a:pt x="333599" y="456195"/>
                  </a:cubicBezTo>
                  <a:cubicBezTo>
                    <a:pt x="333599" y="457609"/>
                    <a:pt x="333363" y="459494"/>
                    <a:pt x="332892" y="461851"/>
                  </a:cubicBezTo>
                  <a:cubicBezTo>
                    <a:pt x="332892" y="464207"/>
                    <a:pt x="332657" y="466093"/>
                    <a:pt x="332185" y="467506"/>
                  </a:cubicBezTo>
                  <a:cubicBezTo>
                    <a:pt x="331714" y="470805"/>
                    <a:pt x="330064" y="472219"/>
                    <a:pt x="327237" y="471748"/>
                  </a:cubicBezTo>
                  <a:cubicBezTo>
                    <a:pt x="323938" y="471277"/>
                    <a:pt x="322288" y="469392"/>
                    <a:pt x="322288" y="466093"/>
                  </a:cubicBezTo>
                  <a:cubicBezTo>
                    <a:pt x="322288" y="462322"/>
                    <a:pt x="322288" y="459494"/>
                    <a:pt x="322288" y="457609"/>
                  </a:cubicBezTo>
                  <a:cubicBezTo>
                    <a:pt x="322288" y="456195"/>
                    <a:pt x="321817" y="455489"/>
                    <a:pt x="320874" y="455489"/>
                  </a:cubicBezTo>
                  <a:cubicBezTo>
                    <a:pt x="320403" y="455017"/>
                    <a:pt x="319460" y="455253"/>
                    <a:pt x="318047" y="456195"/>
                  </a:cubicBezTo>
                  <a:cubicBezTo>
                    <a:pt x="316633" y="457138"/>
                    <a:pt x="315219" y="458316"/>
                    <a:pt x="313805" y="459730"/>
                  </a:cubicBezTo>
                  <a:cubicBezTo>
                    <a:pt x="311920" y="461144"/>
                    <a:pt x="310270" y="462322"/>
                    <a:pt x="308856" y="463265"/>
                  </a:cubicBezTo>
                  <a:cubicBezTo>
                    <a:pt x="304615" y="465621"/>
                    <a:pt x="300845" y="465386"/>
                    <a:pt x="297546" y="462558"/>
                  </a:cubicBezTo>
                  <a:cubicBezTo>
                    <a:pt x="296132" y="460673"/>
                    <a:pt x="296367" y="459259"/>
                    <a:pt x="298252" y="458316"/>
                  </a:cubicBezTo>
                  <a:cubicBezTo>
                    <a:pt x="309092" y="450776"/>
                    <a:pt x="317104" y="443471"/>
                    <a:pt x="322288" y="436401"/>
                  </a:cubicBezTo>
                  <a:cubicBezTo>
                    <a:pt x="325587" y="432160"/>
                    <a:pt x="329358" y="431217"/>
                    <a:pt x="333599" y="433574"/>
                  </a:cubicBezTo>
                  <a:close/>
                  <a:moveTo>
                    <a:pt x="289062" y="364927"/>
                  </a:moveTo>
                  <a:cubicBezTo>
                    <a:pt x="292126" y="367519"/>
                    <a:pt x="293598" y="370111"/>
                    <a:pt x="293481" y="372703"/>
                  </a:cubicBezTo>
                  <a:cubicBezTo>
                    <a:pt x="293363" y="375295"/>
                    <a:pt x="291654" y="377887"/>
                    <a:pt x="288355" y="380479"/>
                  </a:cubicBezTo>
                  <a:cubicBezTo>
                    <a:pt x="270446" y="390376"/>
                    <a:pt x="254187" y="396267"/>
                    <a:pt x="239577" y="398152"/>
                  </a:cubicBezTo>
                  <a:cubicBezTo>
                    <a:pt x="236749" y="398624"/>
                    <a:pt x="234864" y="398152"/>
                    <a:pt x="233921" y="396739"/>
                  </a:cubicBezTo>
                  <a:cubicBezTo>
                    <a:pt x="233921" y="395325"/>
                    <a:pt x="235100" y="394147"/>
                    <a:pt x="237456" y="393204"/>
                  </a:cubicBezTo>
                  <a:cubicBezTo>
                    <a:pt x="258664" y="383307"/>
                    <a:pt x="271860" y="374588"/>
                    <a:pt x="277044" y="367047"/>
                  </a:cubicBezTo>
                  <a:cubicBezTo>
                    <a:pt x="279872" y="361863"/>
                    <a:pt x="283878" y="361156"/>
                    <a:pt x="289062" y="364927"/>
                  </a:cubicBezTo>
                  <a:close/>
                  <a:moveTo>
                    <a:pt x="313098" y="364220"/>
                  </a:moveTo>
                  <a:cubicBezTo>
                    <a:pt x="318282" y="360449"/>
                    <a:pt x="323231" y="360449"/>
                    <a:pt x="327944" y="364220"/>
                  </a:cubicBezTo>
                  <a:cubicBezTo>
                    <a:pt x="336427" y="374117"/>
                    <a:pt x="348916" y="383071"/>
                    <a:pt x="365411" y="391083"/>
                  </a:cubicBezTo>
                  <a:cubicBezTo>
                    <a:pt x="366825" y="391790"/>
                    <a:pt x="367768" y="392556"/>
                    <a:pt x="368239" y="393381"/>
                  </a:cubicBezTo>
                  <a:cubicBezTo>
                    <a:pt x="368710" y="394205"/>
                    <a:pt x="368710" y="395089"/>
                    <a:pt x="368239" y="396032"/>
                  </a:cubicBezTo>
                  <a:cubicBezTo>
                    <a:pt x="367296" y="397917"/>
                    <a:pt x="365176" y="398624"/>
                    <a:pt x="361876" y="398152"/>
                  </a:cubicBezTo>
                  <a:cubicBezTo>
                    <a:pt x="345381" y="394382"/>
                    <a:pt x="330064" y="387313"/>
                    <a:pt x="315926" y="376944"/>
                  </a:cubicBezTo>
                  <a:cubicBezTo>
                    <a:pt x="310270" y="371760"/>
                    <a:pt x="309328" y="367519"/>
                    <a:pt x="313098" y="364220"/>
                  </a:cubicBezTo>
                  <a:close/>
                  <a:moveTo>
                    <a:pt x="86247" y="355736"/>
                  </a:moveTo>
                  <a:cubicBezTo>
                    <a:pt x="82948" y="355736"/>
                    <a:pt x="79648" y="356679"/>
                    <a:pt x="76350" y="358564"/>
                  </a:cubicBezTo>
                  <a:cubicBezTo>
                    <a:pt x="75878" y="359035"/>
                    <a:pt x="75878" y="359742"/>
                    <a:pt x="76350" y="360685"/>
                  </a:cubicBezTo>
                  <a:cubicBezTo>
                    <a:pt x="78706" y="362099"/>
                    <a:pt x="81534" y="363041"/>
                    <a:pt x="84833" y="363513"/>
                  </a:cubicBezTo>
                  <a:cubicBezTo>
                    <a:pt x="88132" y="363984"/>
                    <a:pt x="90017" y="364691"/>
                    <a:pt x="90488" y="365634"/>
                  </a:cubicBezTo>
                  <a:cubicBezTo>
                    <a:pt x="91431" y="366576"/>
                    <a:pt x="90959" y="367990"/>
                    <a:pt x="89074" y="369875"/>
                  </a:cubicBezTo>
                  <a:cubicBezTo>
                    <a:pt x="97086" y="367990"/>
                    <a:pt x="102035" y="365869"/>
                    <a:pt x="103920" y="363513"/>
                  </a:cubicBezTo>
                  <a:cubicBezTo>
                    <a:pt x="104627" y="362806"/>
                    <a:pt x="104921" y="362158"/>
                    <a:pt x="104804" y="361569"/>
                  </a:cubicBezTo>
                  <a:cubicBezTo>
                    <a:pt x="104686" y="360980"/>
                    <a:pt x="104156" y="360449"/>
                    <a:pt x="103213" y="359978"/>
                  </a:cubicBezTo>
                  <a:cubicBezTo>
                    <a:pt x="100856" y="358093"/>
                    <a:pt x="95201" y="356679"/>
                    <a:pt x="86247" y="355736"/>
                  </a:cubicBezTo>
                  <a:close/>
                  <a:moveTo>
                    <a:pt x="91902" y="338770"/>
                  </a:moveTo>
                  <a:cubicBezTo>
                    <a:pt x="97557" y="340184"/>
                    <a:pt x="98971" y="343483"/>
                    <a:pt x="96144" y="348667"/>
                  </a:cubicBezTo>
                  <a:cubicBezTo>
                    <a:pt x="96144" y="350552"/>
                    <a:pt x="96615" y="351495"/>
                    <a:pt x="97557" y="351495"/>
                  </a:cubicBezTo>
                  <a:cubicBezTo>
                    <a:pt x="104627" y="352909"/>
                    <a:pt x="111225" y="353380"/>
                    <a:pt x="117352" y="352909"/>
                  </a:cubicBezTo>
                  <a:cubicBezTo>
                    <a:pt x="127720" y="350081"/>
                    <a:pt x="132904" y="352437"/>
                    <a:pt x="132904" y="359978"/>
                  </a:cubicBezTo>
                  <a:cubicBezTo>
                    <a:pt x="132904" y="364220"/>
                    <a:pt x="131019" y="367047"/>
                    <a:pt x="127249" y="368461"/>
                  </a:cubicBezTo>
                  <a:cubicBezTo>
                    <a:pt x="117823" y="372703"/>
                    <a:pt x="107926" y="376473"/>
                    <a:pt x="97557" y="379772"/>
                  </a:cubicBezTo>
                  <a:cubicBezTo>
                    <a:pt x="95672" y="380243"/>
                    <a:pt x="89074" y="382364"/>
                    <a:pt x="77763" y="386135"/>
                  </a:cubicBezTo>
                  <a:cubicBezTo>
                    <a:pt x="60797" y="390847"/>
                    <a:pt x="50429" y="393911"/>
                    <a:pt x="46658" y="395325"/>
                  </a:cubicBezTo>
                  <a:cubicBezTo>
                    <a:pt x="25922" y="402394"/>
                    <a:pt x="13668" y="400980"/>
                    <a:pt x="9898" y="391083"/>
                  </a:cubicBezTo>
                  <a:cubicBezTo>
                    <a:pt x="7541" y="385899"/>
                    <a:pt x="8013" y="383071"/>
                    <a:pt x="11312" y="382600"/>
                  </a:cubicBezTo>
                  <a:cubicBezTo>
                    <a:pt x="29221" y="384014"/>
                    <a:pt x="54199" y="380008"/>
                    <a:pt x="86247" y="370582"/>
                  </a:cubicBezTo>
                  <a:cubicBezTo>
                    <a:pt x="66924" y="373410"/>
                    <a:pt x="58912" y="370346"/>
                    <a:pt x="62211" y="361392"/>
                  </a:cubicBezTo>
                  <a:cubicBezTo>
                    <a:pt x="55142" y="364220"/>
                    <a:pt x="49486" y="365634"/>
                    <a:pt x="45244" y="365634"/>
                  </a:cubicBezTo>
                  <a:cubicBezTo>
                    <a:pt x="39589" y="365634"/>
                    <a:pt x="36290" y="363748"/>
                    <a:pt x="35347" y="359978"/>
                  </a:cubicBezTo>
                  <a:cubicBezTo>
                    <a:pt x="35347" y="358093"/>
                    <a:pt x="35819" y="357150"/>
                    <a:pt x="36761" y="357150"/>
                  </a:cubicBezTo>
                  <a:cubicBezTo>
                    <a:pt x="56555" y="353851"/>
                    <a:pt x="71637" y="349138"/>
                    <a:pt x="82005" y="343012"/>
                  </a:cubicBezTo>
                  <a:cubicBezTo>
                    <a:pt x="86247" y="339713"/>
                    <a:pt x="89546" y="338299"/>
                    <a:pt x="91902" y="338770"/>
                  </a:cubicBezTo>
                  <a:close/>
                  <a:moveTo>
                    <a:pt x="294011" y="325338"/>
                  </a:moveTo>
                  <a:cubicBezTo>
                    <a:pt x="291183" y="325810"/>
                    <a:pt x="290005" y="327223"/>
                    <a:pt x="290476" y="329580"/>
                  </a:cubicBezTo>
                  <a:cubicBezTo>
                    <a:pt x="290476" y="338063"/>
                    <a:pt x="290947" y="343012"/>
                    <a:pt x="291890" y="344426"/>
                  </a:cubicBezTo>
                  <a:cubicBezTo>
                    <a:pt x="300373" y="344426"/>
                    <a:pt x="306736" y="344190"/>
                    <a:pt x="310977" y="343719"/>
                  </a:cubicBezTo>
                  <a:cubicBezTo>
                    <a:pt x="312391" y="343719"/>
                    <a:pt x="313098" y="342776"/>
                    <a:pt x="313098" y="340891"/>
                  </a:cubicBezTo>
                  <a:lnTo>
                    <a:pt x="313098" y="328166"/>
                  </a:lnTo>
                  <a:cubicBezTo>
                    <a:pt x="313098" y="326281"/>
                    <a:pt x="312155" y="325338"/>
                    <a:pt x="310270" y="325338"/>
                  </a:cubicBezTo>
                  <a:cubicBezTo>
                    <a:pt x="305086" y="325338"/>
                    <a:pt x="299666" y="325338"/>
                    <a:pt x="294011" y="325338"/>
                  </a:cubicBezTo>
                  <a:close/>
                  <a:moveTo>
                    <a:pt x="280579" y="290699"/>
                  </a:moveTo>
                  <a:cubicBezTo>
                    <a:pt x="288591" y="292584"/>
                    <a:pt x="292361" y="297297"/>
                    <a:pt x="291890" y="304837"/>
                  </a:cubicBezTo>
                  <a:cubicBezTo>
                    <a:pt x="291890" y="305780"/>
                    <a:pt x="291890" y="306958"/>
                    <a:pt x="291890" y="308372"/>
                  </a:cubicBezTo>
                  <a:cubicBezTo>
                    <a:pt x="291419" y="310257"/>
                    <a:pt x="291183" y="311671"/>
                    <a:pt x="291183" y="312613"/>
                  </a:cubicBezTo>
                  <a:cubicBezTo>
                    <a:pt x="291183" y="314027"/>
                    <a:pt x="291890" y="314734"/>
                    <a:pt x="293304" y="314734"/>
                  </a:cubicBezTo>
                  <a:lnTo>
                    <a:pt x="310270" y="314734"/>
                  </a:lnTo>
                  <a:cubicBezTo>
                    <a:pt x="312155" y="314263"/>
                    <a:pt x="313098" y="313320"/>
                    <a:pt x="313098" y="311907"/>
                  </a:cubicBezTo>
                  <a:cubicBezTo>
                    <a:pt x="312155" y="309079"/>
                    <a:pt x="311684" y="304366"/>
                    <a:pt x="311684" y="297768"/>
                  </a:cubicBezTo>
                  <a:cubicBezTo>
                    <a:pt x="311684" y="293055"/>
                    <a:pt x="314748" y="290699"/>
                    <a:pt x="320874" y="290699"/>
                  </a:cubicBezTo>
                  <a:cubicBezTo>
                    <a:pt x="327472" y="291641"/>
                    <a:pt x="331007" y="294469"/>
                    <a:pt x="331478" y="299182"/>
                  </a:cubicBezTo>
                  <a:cubicBezTo>
                    <a:pt x="331950" y="303895"/>
                    <a:pt x="331478" y="308136"/>
                    <a:pt x="330064" y="311907"/>
                  </a:cubicBezTo>
                  <a:cubicBezTo>
                    <a:pt x="329593" y="313792"/>
                    <a:pt x="330300" y="314734"/>
                    <a:pt x="332185" y="314734"/>
                  </a:cubicBezTo>
                  <a:cubicBezTo>
                    <a:pt x="332657" y="314734"/>
                    <a:pt x="340197" y="315206"/>
                    <a:pt x="354807" y="316148"/>
                  </a:cubicBezTo>
                  <a:cubicBezTo>
                    <a:pt x="358106" y="316619"/>
                    <a:pt x="359756" y="318269"/>
                    <a:pt x="359756" y="321097"/>
                  </a:cubicBezTo>
                  <a:cubicBezTo>
                    <a:pt x="359756" y="323453"/>
                    <a:pt x="358106" y="324631"/>
                    <a:pt x="354807" y="324631"/>
                  </a:cubicBezTo>
                  <a:cubicBezTo>
                    <a:pt x="346795" y="324631"/>
                    <a:pt x="339019" y="324631"/>
                    <a:pt x="331478" y="324631"/>
                  </a:cubicBezTo>
                  <a:cubicBezTo>
                    <a:pt x="329593" y="324631"/>
                    <a:pt x="328651" y="325574"/>
                    <a:pt x="328651" y="327459"/>
                  </a:cubicBezTo>
                  <a:lnTo>
                    <a:pt x="328651" y="341598"/>
                  </a:lnTo>
                  <a:cubicBezTo>
                    <a:pt x="328651" y="343012"/>
                    <a:pt x="329593" y="343954"/>
                    <a:pt x="331478" y="344426"/>
                  </a:cubicBezTo>
                  <a:cubicBezTo>
                    <a:pt x="358342" y="344897"/>
                    <a:pt x="376251" y="345368"/>
                    <a:pt x="385205" y="345839"/>
                  </a:cubicBezTo>
                  <a:cubicBezTo>
                    <a:pt x="387562" y="345839"/>
                    <a:pt x="388976" y="346075"/>
                    <a:pt x="389447" y="346546"/>
                  </a:cubicBezTo>
                  <a:cubicBezTo>
                    <a:pt x="389918" y="347018"/>
                    <a:pt x="389683" y="348196"/>
                    <a:pt x="388740" y="350081"/>
                  </a:cubicBezTo>
                  <a:cubicBezTo>
                    <a:pt x="384498" y="366105"/>
                    <a:pt x="374366" y="370818"/>
                    <a:pt x="358342" y="364220"/>
                  </a:cubicBezTo>
                  <a:cubicBezTo>
                    <a:pt x="341375" y="358564"/>
                    <a:pt x="320167" y="355736"/>
                    <a:pt x="294718" y="355736"/>
                  </a:cubicBezTo>
                  <a:cubicBezTo>
                    <a:pt x="277751" y="355736"/>
                    <a:pt x="265027" y="356208"/>
                    <a:pt x="256543" y="357150"/>
                  </a:cubicBezTo>
                  <a:cubicBezTo>
                    <a:pt x="248531" y="358093"/>
                    <a:pt x="239106" y="360449"/>
                    <a:pt x="228266" y="364220"/>
                  </a:cubicBezTo>
                  <a:cubicBezTo>
                    <a:pt x="223553" y="366105"/>
                    <a:pt x="220490" y="366340"/>
                    <a:pt x="219076" y="364927"/>
                  </a:cubicBezTo>
                  <a:cubicBezTo>
                    <a:pt x="217662" y="363984"/>
                    <a:pt x="217898" y="361392"/>
                    <a:pt x="219783" y="357150"/>
                  </a:cubicBezTo>
                  <a:cubicBezTo>
                    <a:pt x="224967" y="346311"/>
                    <a:pt x="231801" y="342305"/>
                    <a:pt x="240284" y="345132"/>
                  </a:cubicBezTo>
                  <a:cubicBezTo>
                    <a:pt x="243583" y="346075"/>
                    <a:pt x="253716" y="346075"/>
                    <a:pt x="270682" y="345132"/>
                  </a:cubicBezTo>
                  <a:cubicBezTo>
                    <a:pt x="270682" y="345132"/>
                    <a:pt x="270918" y="345132"/>
                    <a:pt x="271389" y="345132"/>
                  </a:cubicBezTo>
                  <a:cubicBezTo>
                    <a:pt x="272803" y="344661"/>
                    <a:pt x="273510" y="343483"/>
                    <a:pt x="273510" y="341598"/>
                  </a:cubicBezTo>
                  <a:lnTo>
                    <a:pt x="273510" y="328873"/>
                  </a:lnTo>
                  <a:cubicBezTo>
                    <a:pt x="273510" y="326988"/>
                    <a:pt x="272567" y="326045"/>
                    <a:pt x="270682" y="326045"/>
                  </a:cubicBezTo>
                  <a:cubicBezTo>
                    <a:pt x="261728" y="326517"/>
                    <a:pt x="254423" y="327459"/>
                    <a:pt x="248767" y="328873"/>
                  </a:cubicBezTo>
                  <a:cubicBezTo>
                    <a:pt x="245468" y="329816"/>
                    <a:pt x="243112" y="329109"/>
                    <a:pt x="241698" y="326752"/>
                  </a:cubicBezTo>
                  <a:cubicBezTo>
                    <a:pt x="240755" y="324396"/>
                    <a:pt x="241462" y="321804"/>
                    <a:pt x="243819" y="318976"/>
                  </a:cubicBezTo>
                  <a:cubicBezTo>
                    <a:pt x="249003" y="313320"/>
                    <a:pt x="253480" y="311671"/>
                    <a:pt x="257250" y="314027"/>
                  </a:cubicBezTo>
                  <a:cubicBezTo>
                    <a:pt x="259607" y="315441"/>
                    <a:pt x="263848" y="315677"/>
                    <a:pt x="269975" y="314734"/>
                  </a:cubicBezTo>
                  <a:cubicBezTo>
                    <a:pt x="271389" y="314263"/>
                    <a:pt x="272096" y="313320"/>
                    <a:pt x="272096" y="311907"/>
                  </a:cubicBezTo>
                  <a:cubicBezTo>
                    <a:pt x="271153" y="307194"/>
                    <a:pt x="270682" y="302952"/>
                    <a:pt x="270682" y="299182"/>
                  </a:cubicBezTo>
                  <a:cubicBezTo>
                    <a:pt x="271625" y="293055"/>
                    <a:pt x="274924" y="290227"/>
                    <a:pt x="280579" y="290699"/>
                  </a:cubicBezTo>
                  <a:close/>
                  <a:moveTo>
                    <a:pt x="106041" y="285043"/>
                  </a:moveTo>
                  <a:cubicBezTo>
                    <a:pt x="114995" y="286457"/>
                    <a:pt x="119237" y="290463"/>
                    <a:pt x="118766" y="297061"/>
                  </a:cubicBezTo>
                  <a:cubicBezTo>
                    <a:pt x="118294" y="298946"/>
                    <a:pt x="118059" y="300831"/>
                    <a:pt x="118059" y="302716"/>
                  </a:cubicBezTo>
                  <a:cubicBezTo>
                    <a:pt x="118059" y="304130"/>
                    <a:pt x="118766" y="304837"/>
                    <a:pt x="120179" y="304837"/>
                  </a:cubicBezTo>
                  <a:cubicBezTo>
                    <a:pt x="130548" y="304837"/>
                    <a:pt x="137381" y="305309"/>
                    <a:pt x="140680" y="306251"/>
                  </a:cubicBezTo>
                  <a:cubicBezTo>
                    <a:pt x="142566" y="306722"/>
                    <a:pt x="143037" y="308136"/>
                    <a:pt x="142094" y="310493"/>
                  </a:cubicBezTo>
                  <a:cubicBezTo>
                    <a:pt x="141152" y="312378"/>
                    <a:pt x="139502" y="313320"/>
                    <a:pt x="137146" y="313320"/>
                  </a:cubicBezTo>
                  <a:lnTo>
                    <a:pt x="120179" y="313320"/>
                  </a:lnTo>
                  <a:cubicBezTo>
                    <a:pt x="125364" y="318976"/>
                    <a:pt x="141152" y="326752"/>
                    <a:pt x="167544" y="336649"/>
                  </a:cubicBezTo>
                  <a:cubicBezTo>
                    <a:pt x="169665" y="337356"/>
                    <a:pt x="170784" y="338593"/>
                    <a:pt x="170902" y="340361"/>
                  </a:cubicBezTo>
                  <a:cubicBezTo>
                    <a:pt x="171020" y="342128"/>
                    <a:pt x="170136" y="344426"/>
                    <a:pt x="168251" y="347253"/>
                  </a:cubicBezTo>
                  <a:cubicBezTo>
                    <a:pt x="165894" y="350081"/>
                    <a:pt x="163538" y="351966"/>
                    <a:pt x="161182" y="352909"/>
                  </a:cubicBezTo>
                  <a:cubicBezTo>
                    <a:pt x="155526" y="356208"/>
                    <a:pt x="149399" y="354323"/>
                    <a:pt x="142801" y="347253"/>
                  </a:cubicBezTo>
                  <a:cubicBezTo>
                    <a:pt x="134789" y="339241"/>
                    <a:pt x="127013" y="332643"/>
                    <a:pt x="119472" y="327459"/>
                  </a:cubicBezTo>
                  <a:cubicBezTo>
                    <a:pt x="118059" y="326988"/>
                    <a:pt x="117352" y="327930"/>
                    <a:pt x="117352" y="330287"/>
                  </a:cubicBezTo>
                  <a:lnTo>
                    <a:pt x="117352" y="343012"/>
                  </a:lnTo>
                  <a:cubicBezTo>
                    <a:pt x="116880" y="347253"/>
                    <a:pt x="113581" y="349610"/>
                    <a:pt x="107455" y="350081"/>
                  </a:cubicBezTo>
                  <a:cubicBezTo>
                    <a:pt x="102742" y="350081"/>
                    <a:pt x="100385" y="347725"/>
                    <a:pt x="100385" y="343012"/>
                  </a:cubicBezTo>
                  <a:lnTo>
                    <a:pt x="100385" y="330287"/>
                  </a:lnTo>
                  <a:cubicBezTo>
                    <a:pt x="83419" y="341127"/>
                    <a:pt x="73286" y="344190"/>
                    <a:pt x="69987" y="339477"/>
                  </a:cubicBezTo>
                  <a:cubicBezTo>
                    <a:pt x="68573" y="338534"/>
                    <a:pt x="67866" y="337592"/>
                    <a:pt x="67866" y="336649"/>
                  </a:cubicBezTo>
                  <a:cubicBezTo>
                    <a:pt x="67866" y="336178"/>
                    <a:pt x="68338" y="335707"/>
                    <a:pt x="69280" y="335235"/>
                  </a:cubicBezTo>
                  <a:cubicBezTo>
                    <a:pt x="69751" y="334764"/>
                    <a:pt x="70694" y="334293"/>
                    <a:pt x="72108" y="333821"/>
                  </a:cubicBezTo>
                  <a:cubicBezTo>
                    <a:pt x="73522" y="333350"/>
                    <a:pt x="74464" y="333115"/>
                    <a:pt x="74936" y="333115"/>
                  </a:cubicBezTo>
                  <a:cubicBezTo>
                    <a:pt x="73522" y="333115"/>
                    <a:pt x="69987" y="331701"/>
                    <a:pt x="64332" y="328873"/>
                  </a:cubicBezTo>
                  <a:cubicBezTo>
                    <a:pt x="62918" y="328402"/>
                    <a:pt x="61740" y="327930"/>
                    <a:pt x="60797" y="327459"/>
                  </a:cubicBezTo>
                  <a:cubicBezTo>
                    <a:pt x="59854" y="326988"/>
                    <a:pt x="59383" y="327930"/>
                    <a:pt x="59383" y="330287"/>
                  </a:cubicBezTo>
                  <a:lnTo>
                    <a:pt x="59383" y="344426"/>
                  </a:lnTo>
                  <a:cubicBezTo>
                    <a:pt x="58912" y="348196"/>
                    <a:pt x="56084" y="350788"/>
                    <a:pt x="50900" y="352202"/>
                  </a:cubicBezTo>
                  <a:cubicBezTo>
                    <a:pt x="46187" y="353144"/>
                    <a:pt x="43831" y="351495"/>
                    <a:pt x="43831" y="347253"/>
                  </a:cubicBezTo>
                  <a:lnTo>
                    <a:pt x="43831" y="334528"/>
                  </a:lnTo>
                  <a:cubicBezTo>
                    <a:pt x="44302" y="330758"/>
                    <a:pt x="41474" y="330758"/>
                    <a:pt x="35347" y="334528"/>
                  </a:cubicBezTo>
                  <a:cubicBezTo>
                    <a:pt x="27807" y="338770"/>
                    <a:pt x="21680" y="341598"/>
                    <a:pt x="16967" y="343012"/>
                  </a:cubicBezTo>
                  <a:cubicBezTo>
                    <a:pt x="8955" y="345368"/>
                    <a:pt x="3771" y="344897"/>
                    <a:pt x="1415" y="341598"/>
                  </a:cubicBezTo>
                  <a:cubicBezTo>
                    <a:pt x="-471" y="337356"/>
                    <a:pt x="-471" y="335000"/>
                    <a:pt x="1415" y="334528"/>
                  </a:cubicBezTo>
                  <a:cubicBezTo>
                    <a:pt x="2357" y="334057"/>
                    <a:pt x="4007" y="333586"/>
                    <a:pt x="6363" y="333115"/>
                  </a:cubicBezTo>
                  <a:cubicBezTo>
                    <a:pt x="16731" y="331229"/>
                    <a:pt x="23565" y="329344"/>
                    <a:pt x="26864" y="327459"/>
                  </a:cubicBezTo>
                  <a:cubicBezTo>
                    <a:pt x="35819" y="324160"/>
                    <a:pt x="41003" y="319918"/>
                    <a:pt x="42417" y="314734"/>
                  </a:cubicBezTo>
                  <a:lnTo>
                    <a:pt x="36761" y="314734"/>
                  </a:lnTo>
                  <a:cubicBezTo>
                    <a:pt x="35347" y="314734"/>
                    <a:pt x="32991" y="314970"/>
                    <a:pt x="29692" y="315441"/>
                  </a:cubicBezTo>
                  <a:cubicBezTo>
                    <a:pt x="23565" y="316384"/>
                    <a:pt x="20030" y="316148"/>
                    <a:pt x="19088" y="314734"/>
                  </a:cubicBezTo>
                  <a:cubicBezTo>
                    <a:pt x="17674" y="309079"/>
                    <a:pt x="21209" y="305309"/>
                    <a:pt x="29692" y="303423"/>
                  </a:cubicBezTo>
                  <a:cubicBezTo>
                    <a:pt x="32048" y="304366"/>
                    <a:pt x="34640" y="304837"/>
                    <a:pt x="37468" y="304837"/>
                  </a:cubicBezTo>
                  <a:cubicBezTo>
                    <a:pt x="40767" y="304837"/>
                    <a:pt x="42417" y="302952"/>
                    <a:pt x="42417" y="299182"/>
                  </a:cubicBezTo>
                  <a:lnTo>
                    <a:pt x="42417" y="292112"/>
                  </a:lnTo>
                  <a:cubicBezTo>
                    <a:pt x="42888" y="286928"/>
                    <a:pt x="46658" y="285514"/>
                    <a:pt x="53728" y="287871"/>
                  </a:cubicBezTo>
                  <a:cubicBezTo>
                    <a:pt x="58440" y="289756"/>
                    <a:pt x="60797" y="292584"/>
                    <a:pt x="60797" y="296354"/>
                  </a:cubicBezTo>
                  <a:lnTo>
                    <a:pt x="60797" y="302009"/>
                  </a:lnTo>
                  <a:cubicBezTo>
                    <a:pt x="60797" y="303895"/>
                    <a:pt x="61740" y="304837"/>
                    <a:pt x="63625" y="304837"/>
                  </a:cubicBezTo>
                  <a:lnTo>
                    <a:pt x="69280" y="304837"/>
                  </a:lnTo>
                  <a:cubicBezTo>
                    <a:pt x="73050" y="304837"/>
                    <a:pt x="74936" y="306722"/>
                    <a:pt x="74936" y="310493"/>
                  </a:cubicBezTo>
                  <a:cubicBezTo>
                    <a:pt x="74936" y="312378"/>
                    <a:pt x="73993" y="313320"/>
                    <a:pt x="72108" y="313320"/>
                  </a:cubicBezTo>
                  <a:lnTo>
                    <a:pt x="62211" y="313320"/>
                  </a:lnTo>
                  <a:cubicBezTo>
                    <a:pt x="60797" y="313320"/>
                    <a:pt x="59854" y="313556"/>
                    <a:pt x="59383" y="314027"/>
                  </a:cubicBezTo>
                  <a:cubicBezTo>
                    <a:pt x="58912" y="314499"/>
                    <a:pt x="59147" y="315206"/>
                    <a:pt x="60090" y="316148"/>
                  </a:cubicBezTo>
                  <a:cubicBezTo>
                    <a:pt x="60090" y="318505"/>
                    <a:pt x="65039" y="321332"/>
                    <a:pt x="74936" y="324631"/>
                  </a:cubicBezTo>
                  <a:cubicBezTo>
                    <a:pt x="78235" y="326517"/>
                    <a:pt x="78706" y="329109"/>
                    <a:pt x="76350" y="332408"/>
                  </a:cubicBezTo>
                  <a:cubicBezTo>
                    <a:pt x="90488" y="325810"/>
                    <a:pt x="98500" y="319447"/>
                    <a:pt x="100385" y="313320"/>
                  </a:cubicBezTo>
                  <a:cubicBezTo>
                    <a:pt x="99914" y="313320"/>
                    <a:pt x="98500" y="313320"/>
                    <a:pt x="96144" y="313320"/>
                  </a:cubicBezTo>
                  <a:cubicBezTo>
                    <a:pt x="92845" y="313792"/>
                    <a:pt x="90488" y="314027"/>
                    <a:pt x="89074" y="314027"/>
                  </a:cubicBezTo>
                  <a:cubicBezTo>
                    <a:pt x="88603" y="314027"/>
                    <a:pt x="88132" y="314027"/>
                    <a:pt x="87660" y="314027"/>
                  </a:cubicBezTo>
                  <a:cubicBezTo>
                    <a:pt x="82476" y="314970"/>
                    <a:pt x="79884" y="314970"/>
                    <a:pt x="79884" y="314027"/>
                  </a:cubicBezTo>
                  <a:cubicBezTo>
                    <a:pt x="78470" y="312142"/>
                    <a:pt x="78706" y="310021"/>
                    <a:pt x="80591" y="307665"/>
                  </a:cubicBezTo>
                  <a:cubicBezTo>
                    <a:pt x="83419" y="304366"/>
                    <a:pt x="85775" y="302952"/>
                    <a:pt x="87660" y="303423"/>
                  </a:cubicBezTo>
                  <a:cubicBezTo>
                    <a:pt x="90488" y="304366"/>
                    <a:pt x="93080" y="304837"/>
                    <a:pt x="95437" y="304837"/>
                  </a:cubicBezTo>
                  <a:cubicBezTo>
                    <a:pt x="98736" y="305780"/>
                    <a:pt x="100385" y="304837"/>
                    <a:pt x="100385" y="302009"/>
                  </a:cubicBezTo>
                  <a:cubicBezTo>
                    <a:pt x="100385" y="301538"/>
                    <a:pt x="100385" y="300360"/>
                    <a:pt x="100385" y="298475"/>
                  </a:cubicBezTo>
                  <a:cubicBezTo>
                    <a:pt x="99914" y="297061"/>
                    <a:pt x="99678" y="296118"/>
                    <a:pt x="99678" y="295647"/>
                  </a:cubicBezTo>
                  <a:cubicBezTo>
                    <a:pt x="97793" y="289049"/>
                    <a:pt x="99914" y="285514"/>
                    <a:pt x="106041" y="285043"/>
                  </a:cubicBezTo>
                  <a:close/>
                  <a:moveTo>
                    <a:pt x="118059" y="206499"/>
                  </a:moveTo>
                  <a:cubicBezTo>
                    <a:pt x="120886" y="205085"/>
                    <a:pt x="123714" y="205556"/>
                    <a:pt x="126542" y="207913"/>
                  </a:cubicBezTo>
                  <a:cubicBezTo>
                    <a:pt x="127249" y="209327"/>
                    <a:pt x="127366" y="210564"/>
                    <a:pt x="126895" y="211624"/>
                  </a:cubicBezTo>
                  <a:cubicBezTo>
                    <a:pt x="126424" y="212685"/>
                    <a:pt x="125364" y="213568"/>
                    <a:pt x="123714" y="214275"/>
                  </a:cubicBezTo>
                  <a:cubicBezTo>
                    <a:pt x="119472" y="215689"/>
                    <a:pt x="115702" y="216160"/>
                    <a:pt x="112403" y="215689"/>
                  </a:cubicBezTo>
                  <a:cubicBezTo>
                    <a:pt x="110047" y="214747"/>
                    <a:pt x="109575" y="213568"/>
                    <a:pt x="110989" y="212155"/>
                  </a:cubicBezTo>
                  <a:cubicBezTo>
                    <a:pt x="113817" y="211212"/>
                    <a:pt x="116173" y="209327"/>
                    <a:pt x="118059" y="206499"/>
                  </a:cubicBezTo>
                  <a:close/>
                  <a:moveTo>
                    <a:pt x="238163" y="176808"/>
                  </a:moveTo>
                  <a:cubicBezTo>
                    <a:pt x="240048" y="177279"/>
                    <a:pt x="241226" y="180107"/>
                    <a:pt x="241698" y="185291"/>
                  </a:cubicBezTo>
                  <a:cubicBezTo>
                    <a:pt x="243347" y="195895"/>
                    <a:pt x="243877" y="205144"/>
                    <a:pt x="243288" y="213038"/>
                  </a:cubicBezTo>
                  <a:cubicBezTo>
                    <a:pt x="242699" y="220932"/>
                    <a:pt x="240991" y="227471"/>
                    <a:pt x="238163" y="232656"/>
                  </a:cubicBezTo>
                  <a:cubicBezTo>
                    <a:pt x="234864" y="237369"/>
                    <a:pt x="230387" y="239254"/>
                    <a:pt x="224731" y="238311"/>
                  </a:cubicBezTo>
                  <a:cubicBezTo>
                    <a:pt x="217662" y="234541"/>
                    <a:pt x="215541" y="229828"/>
                    <a:pt x="218369" y="224172"/>
                  </a:cubicBezTo>
                  <a:cubicBezTo>
                    <a:pt x="226852" y="209562"/>
                    <a:pt x="231801" y="196838"/>
                    <a:pt x="233215" y="185998"/>
                  </a:cubicBezTo>
                  <a:cubicBezTo>
                    <a:pt x="234157" y="180342"/>
                    <a:pt x="235807" y="177279"/>
                    <a:pt x="238163" y="176808"/>
                  </a:cubicBezTo>
                  <a:close/>
                  <a:moveTo>
                    <a:pt x="57969" y="171859"/>
                  </a:moveTo>
                  <a:cubicBezTo>
                    <a:pt x="58440" y="171859"/>
                    <a:pt x="58912" y="171859"/>
                    <a:pt x="59383" y="171859"/>
                  </a:cubicBezTo>
                  <a:cubicBezTo>
                    <a:pt x="64096" y="172802"/>
                    <a:pt x="68809" y="173038"/>
                    <a:pt x="73522" y="172566"/>
                  </a:cubicBezTo>
                  <a:cubicBezTo>
                    <a:pt x="90959" y="171152"/>
                    <a:pt x="107455" y="171388"/>
                    <a:pt x="123007" y="173273"/>
                  </a:cubicBezTo>
                  <a:cubicBezTo>
                    <a:pt x="128191" y="177043"/>
                    <a:pt x="128663" y="179871"/>
                    <a:pt x="124421" y="181756"/>
                  </a:cubicBezTo>
                  <a:lnTo>
                    <a:pt x="101092" y="181756"/>
                  </a:lnTo>
                  <a:cubicBezTo>
                    <a:pt x="97793" y="181756"/>
                    <a:pt x="96144" y="183877"/>
                    <a:pt x="96144" y="188119"/>
                  </a:cubicBezTo>
                  <a:cubicBezTo>
                    <a:pt x="96144" y="192360"/>
                    <a:pt x="97793" y="194481"/>
                    <a:pt x="101092" y="194481"/>
                  </a:cubicBezTo>
                  <a:cubicBezTo>
                    <a:pt x="106748" y="194481"/>
                    <a:pt x="112167" y="194481"/>
                    <a:pt x="117352" y="194481"/>
                  </a:cubicBezTo>
                  <a:cubicBezTo>
                    <a:pt x="121122" y="194481"/>
                    <a:pt x="123478" y="195424"/>
                    <a:pt x="124421" y="197309"/>
                  </a:cubicBezTo>
                  <a:cubicBezTo>
                    <a:pt x="124892" y="199194"/>
                    <a:pt x="123478" y="200608"/>
                    <a:pt x="120179" y="201551"/>
                  </a:cubicBezTo>
                  <a:cubicBezTo>
                    <a:pt x="117352" y="202493"/>
                    <a:pt x="110754" y="202964"/>
                    <a:pt x="100385" y="202964"/>
                  </a:cubicBezTo>
                  <a:cubicBezTo>
                    <a:pt x="98500" y="202964"/>
                    <a:pt x="97557" y="203907"/>
                    <a:pt x="97557" y="205792"/>
                  </a:cubicBezTo>
                  <a:cubicBezTo>
                    <a:pt x="97086" y="213333"/>
                    <a:pt x="98500" y="217103"/>
                    <a:pt x="101799" y="217103"/>
                  </a:cubicBezTo>
                  <a:cubicBezTo>
                    <a:pt x="102742" y="217103"/>
                    <a:pt x="111696" y="217574"/>
                    <a:pt x="128663" y="218517"/>
                  </a:cubicBezTo>
                  <a:cubicBezTo>
                    <a:pt x="131962" y="219459"/>
                    <a:pt x="133375" y="221345"/>
                    <a:pt x="132904" y="224172"/>
                  </a:cubicBezTo>
                  <a:cubicBezTo>
                    <a:pt x="131962" y="227000"/>
                    <a:pt x="129605" y="228414"/>
                    <a:pt x="125835" y="228414"/>
                  </a:cubicBezTo>
                  <a:cubicBezTo>
                    <a:pt x="112639" y="228414"/>
                    <a:pt x="101563" y="228178"/>
                    <a:pt x="92609" y="227707"/>
                  </a:cubicBezTo>
                  <a:cubicBezTo>
                    <a:pt x="76585" y="226293"/>
                    <a:pt x="62446" y="227000"/>
                    <a:pt x="50193" y="229828"/>
                  </a:cubicBezTo>
                  <a:cubicBezTo>
                    <a:pt x="44066" y="230770"/>
                    <a:pt x="41710" y="228414"/>
                    <a:pt x="43124" y="222759"/>
                  </a:cubicBezTo>
                  <a:cubicBezTo>
                    <a:pt x="46423" y="217103"/>
                    <a:pt x="50900" y="214747"/>
                    <a:pt x="56555" y="215689"/>
                  </a:cubicBezTo>
                  <a:cubicBezTo>
                    <a:pt x="62682" y="216632"/>
                    <a:pt x="69044" y="217103"/>
                    <a:pt x="75643" y="217103"/>
                  </a:cubicBezTo>
                  <a:cubicBezTo>
                    <a:pt x="78470" y="217103"/>
                    <a:pt x="80120" y="215218"/>
                    <a:pt x="80591" y="211448"/>
                  </a:cubicBezTo>
                  <a:cubicBezTo>
                    <a:pt x="81534" y="206263"/>
                    <a:pt x="80120" y="203907"/>
                    <a:pt x="76350" y="204378"/>
                  </a:cubicBezTo>
                  <a:cubicBezTo>
                    <a:pt x="70694" y="204378"/>
                    <a:pt x="64096" y="204850"/>
                    <a:pt x="56555" y="205792"/>
                  </a:cubicBezTo>
                  <a:cubicBezTo>
                    <a:pt x="54199" y="206263"/>
                    <a:pt x="52785" y="206028"/>
                    <a:pt x="52314" y="205085"/>
                  </a:cubicBezTo>
                  <a:cubicBezTo>
                    <a:pt x="51842" y="203671"/>
                    <a:pt x="52314" y="201786"/>
                    <a:pt x="53728" y="199430"/>
                  </a:cubicBezTo>
                  <a:cubicBezTo>
                    <a:pt x="55613" y="195188"/>
                    <a:pt x="59383" y="193774"/>
                    <a:pt x="65039" y="195188"/>
                  </a:cubicBezTo>
                  <a:cubicBezTo>
                    <a:pt x="67395" y="195659"/>
                    <a:pt x="71165" y="195895"/>
                    <a:pt x="76350" y="195895"/>
                  </a:cubicBezTo>
                  <a:cubicBezTo>
                    <a:pt x="81062" y="195895"/>
                    <a:pt x="82948" y="193067"/>
                    <a:pt x="82005" y="187412"/>
                  </a:cubicBezTo>
                  <a:cubicBezTo>
                    <a:pt x="82005" y="184584"/>
                    <a:pt x="80120" y="183170"/>
                    <a:pt x="76350" y="183170"/>
                  </a:cubicBezTo>
                  <a:cubicBezTo>
                    <a:pt x="65510" y="183170"/>
                    <a:pt x="57262" y="183877"/>
                    <a:pt x="51607" y="185291"/>
                  </a:cubicBezTo>
                  <a:cubicBezTo>
                    <a:pt x="48779" y="185762"/>
                    <a:pt x="46894" y="185527"/>
                    <a:pt x="45951" y="184584"/>
                  </a:cubicBezTo>
                  <a:cubicBezTo>
                    <a:pt x="45480" y="183642"/>
                    <a:pt x="45716" y="181756"/>
                    <a:pt x="46658" y="178929"/>
                  </a:cubicBezTo>
                  <a:cubicBezTo>
                    <a:pt x="48543" y="173273"/>
                    <a:pt x="52314" y="170917"/>
                    <a:pt x="57969" y="171859"/>
                  </a:cubicBezTo>
                  <a:close/>
                  <a:moveTo>
                    <a:pt x="86247" y="163376"/>
                  </a:moveTo>
                  <a:cubicBezTo>
                    <a:pt x="66924" y="163847"/>
                    <a:pt x="54670" y="164319"/>
                    <a:pt x="49486" y="164790"/>
                  </a:cubicBezTo>
                  <a:cubicBezTo>
                    <a:pt x="39118" y="165261"/>
                    <a:pt x="34405" y="171388"/>
                    <a:pt x="35347" y="183170"/>
                  </a:cubicBezTo>
                  <a:lnTo>
                    <a:pt x="35347" y="224172"/>
                  </a:lnTo>
                  <a:cubicBezTo>
                    <a:pt x="34405" y="233598"/>
                    <a:pt x="38646" y="237840"/>
                    <a:pt x="48072" y="236897"/>
                  </a:cubicBezTo>
                  <a:cubicBezTo>
                    <a:pt x="67395" y="236897"/>
                    <a:pt x="80591" y="236897"/>
                    <a:pt x="87660" y="236897"/>
                  </a:cubicBezTo>
                  <a:cubicBezTo>
                    <a:pt x="96615" y="236897"/>
                    <a:pt x="103684" y="236897"/>
                    <a:pt x="108868" y="236897"/>
                  </a:cubicBezTo>
                  <a:cubicBezTo>
                    <a:pt x="119708" y="236897"/>
                    <a:pt x="127249" y="236662"/>
                    <a:pt x="131490" y="236190"/>
                  </a:cubicBezTo>
                  <a:cubicBezTo>
                    <a:pt x="137146" y="236662"/>
                    <a:pt x="139974" y="234069"/>
                    <a:pt x="139974" y="228414"/>
                  </a:cubicBezTo>
                  <a:cubicBezTo>
                    <a:pt x="140445" y="223701"/>
                    <a:pt x="140916" y="217339"/>
                    <a:pt x="141387" y="209327"/>
                  </a:cubicBezTo>
                  <a:cubicBezTo>
                    <a:pt x="141387" y="203200"/>
                    <a:pt x="141387" y="191653"/>
                    <a:pt x="141387" y="174687"/>
                  </a:cubicBezTo>
                  <a:cubicBezTo>
                    <a:pt x="141387" y="169032"/>
                    <a:pt x="138560" y="165733"/>
                    <a:pt x="132904" y="164790"/>
                  </a:cubicBezTo>
                  <a:cubicBezTo>
                    <a:pt x="121122" y="164319"/>
                    <a:pt x="105569" y="163847"/>
                    <a:pt x="86247" y="163376"/>
                  </a:cubicBezTo>
                  <a:close/>
                  <a:moveTo>
                    <a:pt x="22092" y="149768"/>
                  </a:moveTo>
                  <a:cubicBezTo>
                    <a:pt x="24802" y="147765"/>
                    <a:pt x="28985" y="147824"/>
                    <a:pt x="34640" y="149944"/>
                  </a:cubicBezTo>
                  <a:cubicBezTo>
                    <a:pt x="39825" y="152772"/>
                    <a:pt x="53963" y="154422"/>
                    <a:pt x="77056" y="154893"/>
                  </a:cubicBezTo>
                  <a:cubicBezTo>
                    <a:pt x="101092" y="155364"/>
                    <a:pt x="122536" y="154657"/>
                    <a:pt x="141387" y="152772"/>
                  </a:cubicBezTo>
                  <a:cubicBezTo>
                    <a:pt x="151284" y="151712"/>
                    <a:pt x="156940" y="153965"/>
                    <a:pt x="158354" y="159532"/>
                  </a:cubicBezTo>
                  <a:cubicBezTo>
                    <a:pt x="158825" y="161388"/>
                    <a:pt x="158825" y="163612"/>
                    <a:pt x="158354" y="166204"/>
                  </a:cubicBezTo>
                  <a:cubicBezTo>
                    <a:pt x="155055" y="184584"/>
                    <a:pt x="154583" y="208149"/>
                    <a:pt x="156940" y="236897"/>
                  </a:cubicBezTo>
                  <a:cubicBezTo>
                    <a:pt x="157882" y="248679"/>
                    <a:pt x="152698" y="253628"/>
                    <a:pt x="141387" y="251743"/>
                  </a:cubicBezTo>
                  <a:cubicBezTo>
                    <a:pt x="131962" y="248915"/>
                    <a:pt x="114288" y="247501"/>
                    <a:pt x="88367" y="247501"/>
                  </a:cubicBezTo>
                  <a:cubicBezTo>
                    <a:pt x="63389" y="247501"/>
                    <a:pt x="45716" y="248915"/>
                    <a:pt x="35347" y="251743"/>
                  </a:cubicBezTo>
                  <a:cubicBezTo>
                    <a:pt x="24508" y="255042"/>
                    <a:pt x="19324" y="250800"/>
                    <a:pt x="19795" y="239018"/>
                  </a:cubicBezTo>
                  <a:cubicBezTo>
                    <a:pt x="22151" y="214982"/>
                    <a:pt x="21680" y="189297"/>
                    <a:pt x="18381" y="161962"/>
                  </a:cubicBezTo>
                  <a:cubicBezTo>
                    <a:pt x="18146" y="155835"/>
                    <a:pt x="19383" y="151771"/>
                    <a:pt x="22092" y="149768"/>
                  </a:cubicBezTo>
                  <a:close/>
                  <a:moveTo>
                    <a:pt x="310270" y="149237"/>
                  </a:moveTo>
                  <a:cubicBezTo>
                    <a:pt x="313098" y="148295"/>
                    <a:pt x="316397" y="149709"/>
                    <a:pt x="320167" y="153479"/>
                  </a:cubicBezTo>
                  <a:cubicBezTo>
                    <a:pt x="326294" y="160548"/>
                    <a:pt x="326530" y="167618"/>
                    <a:pt x="320874" y="174687"/>
                  </a:cubicBezTo>
                  <a:cubicBezTo>
                    <a:pt x="315219" y="180342"/>
                    <a:pt x="305322" y="188826"/>
                    <a:pt x="291183" y="200137"/>
                  </a:cubicBezTo>
                  <a:cubicBezTo>
                    <a:pt x="299666" y="205321"/>
                    <a:pt x="306736" y="208620"/>
                    <a:pt x="312391" y="210034"/>
                  </a:cubicBezTo>
                  <a:cubicBezTo>
                    <a:pt x="324645" y="201079"/>
                    <a:pt x="332657" y="188826"/>
                    <a:pt x="336427" y="173273"/>
                  </a:cubicBezTo>
                  <a:cubicBezTo>
                    <a:pt x="338783" y="161962"/>
                    <a:pt x="343261" y="158899"/>
                    <a:pt x="349859" y="164083"/>
                  </a:cubicBezTo>
                  <a:cubicBezTo>
                    <a:pt x="358342" y="169267"/>
                    <a:pt x="358577" y="177043"/>
                    <a:pt x="350566" y="187412"/>
                  </a:cubicBezTo>
                  <a:cubicBezTo>
                    <a:pt x="344439" y="196838"/>
                    <a:pt x="333128" y="205321"/>
                    <a:pt x="316633" y="212861"/>
                  </a:cubicBezTo>
                  <a:cubicBezTo>
                    <a:pt x="341140" y="222759"/>
                    <a:pt x="363290" y="225586"/>
                    <a:pt x="383084" y="221345"/>
                  </a:cubicBezTo>
                  <a:cubicBezTo>
                    <a:pt x="386855" y="220402"/>
                    <a:pt x="389211" y="220402"/>
                    <a:pt x="390154" y="221345"/>
                  </a:cubicBezTo>
                  <a:cubicBezTo>
                    <a:pt x="390625" y="222287"/>
                    <a:pt x="389918" y="224408"/>
                    <a:pt x="388033" y="227707"/>
                  </a:cubicBezTo>
                  <a:cubicBezTo>
                    <a:pt x="374366" y="256927"/>
                    <a:pt x="354336" y="261876"/>
                    <a:pt x="327944" y="242553"/>
                  </a:cubicBezTo>
                  <a:cubicBezTo>
                    <a:pt x="311449" y="231242"/>
                    <a:pt x="295425" y="219931"/>
                    <a:pt x="279872" y="208620"/>
                  </a:cubicBezTo>
                  <a:cubicBezTo>
                    <a:pt x="269975" y="201079"/>
                    <a:pt x="263848" y="198487"/>
                    <a:pt x="261492" y="200844"/>
                  </a:cubicBezTo>
                  <a:cubicBezTo>
                    <a:pt x="259607" y="201315"/>
                    <a:pt x="258193" y="201315"/>
                    <a:pt x="257250" y="200844"/>
                  </a:cubicBezTo>
                  <a:cubicBezTo>
                    <a:pt x="256779" y="199901"/>
                    <a:pt x="257015" y="198487"/>
                    <a:pt x="257957" y="196602"/>
                  </a:cubicBezTo>
                  <a:cubicBezTo>
                    <a:pt x="259371" y="193303"/>
                    <a:pt x="259135" y="189297"/>
                    <a:pt x="257250" y="184584"/>
                  </a:cubicBezTo>
                  <a:cubicBezTo>
                    <a:pt x="256308" y="181285"/>
                    <a:pt x="257957" y="178929"/>
                    <a:pt x="262199" y="177515"/>
                  </a:cubicBezTo>
                  <a:cubicBezTo>
                    <a:pt x="265498" y="177043"/>
                    <a:pt x="268090" y="178457"/>
                    <a:pt x="269975" y="181756"/>
                  </a:cubicBezTo>
                  <a:cubicBezTo>
                    <a:pt x="273745" y="187883"/>
                    <a:pt x="279401" y="193067"/>
                    <a:pt x="286942" y="197309"/>
                  </a:cubicBezTo>
                  <a:cubicBezTo>
                    <a:pt x="295425" y="190240"/>
                    <a:pt x="301080" y="177515"/>
                    <a:pt x="303908" y="159134"/>
                  </a:cubicBezTo>
                  <a:cubicBezTo>
                    <a:pt x="304851" y="153950"/>
                    <a:pt x="306971" y="150651"/>
                    <a:pt x="310270" y="149237"/>
                  </a:cubicBezTo>
                  <a:close/>
                  <a:moveTo>
                    <a:pt x="326176" y="66098"/>
                  </a:moveTo>
                  <a:cubicBezTo>
                    <a:pt x="322171" y="65391"/>
                    <a:pt x="315690" y="65745"/>
                    <a:pt x="306736" y="67159"/>
                  </a:cubicBezTo>
                  <a:cubicBezTo>
                    <a:pt x="300138" y="67630"/>
                    <a:pt x="297310" y="70458"/>
                    <a:pt x="298252" y="75642"/>
                  </a:cubicBezTo>
                  <a:cubicBezTo>
                    <a:pt x="298252" y="80355"/>
                    <a:pt x="300138" y="82711"/>
                    <a:pt x="303908" y="82711"/>
                  </a:cubicBezTo>
                  <a:cubicBezTo>
                    <a:pt x="318047" y="82711"/>
                    <a:pt x="326530" y="82240"/>
                    <a:pt x="329358" y="81297"/>
                  </a:cubicBezTo>
                  <a:cubicBezTo>
                    <a:pt x="330300" y="81297"/>
                    <a:pt x="330771" y="77998"/>
                    <a:pt x="330771" y="71400"/>
                  </a:cubicBezTo>
                  <a:cubicBezTo>
                    <a:pt x="331714" y="68573"/>
                    <a:pt x="330182" y="66805"/>
                    <a:pt x="326176" y="66098"/>
                  </a:cubicBezTo>
                  <a:close/>
                  <a:moveTo>
                    <a:pt x="333599" y="55848"/>
                  </a:moveTo>
                  <a:cubicBezTo>
                    <a:pt x="342554" y="53491"/>
                    <a:pt x="346795" y="56319"/>
                    <a:pt x="346324" y="64331"/>
                  </a:cubicBezTo>
                  <a:cubicBezTo>
                    <a:pt x="344910" y="70458"/>
                    <a:pt x="344910" y="77056"/>
                    <a:pt x="346324" y="84125"/>
                  </a:cubicBezTo>
                  <a:cubicBezTo>
                    <a:pt x="347267" y="93080"/>
                    <a:pt x="343261" y="96614"/>
                    <a:pt x="334306" y="94729"/>
                  </a:cubicBezTo>
                  <a:cubicBezTo>
                    <a:pt x="323938" y="91901"/>
                    <a:pt x="311920" y="92137"/>
                    <a:pt x="298252" y="95436"/>
                  </a:cubicBezTo>
                  <a:cubicBezTo>
                    <a:pt x="289298" y="98264"/>
                    <a:pt x="284585" y="95907"/>
                    <a:pt x="284114" y="88367"/>
                  </a:cubicBezTo>
                  <a:cubicBezTo>
                    <a:pt x="284585" y="81297"/>
                    <a:pt x="283642" y="73992"/>
                    <a:pt x="281286" y="66452"/>
                  </a:cubicBezTo>
                  <a:cubicBezTo>
                    <a:pt x="281286" y="56083"/>
                    <a:pt x="286706" y="52784"/>
                    <a:pt x="297546" y="56555"/>
                  </a:cubicBezTo>
                  <a:cubicBezTo>
                    <a:pt x="298488" y="57026"/>
                    <a:pt x="300138" y="57262"/>
                    <a:pt x="302494" y="57262"/>
                  </a:cubicBezTo>
                  <a:cubicBezTo>
                    <a:pt x="314276" y="55376"/>
                    <a:pt x="322524" y="55141"/>
                    <a:pt x="327237" y="56555"/>
                  </a:cubicBezTo>
                  <a:cubicBezTo>
                    <a:pt x="330064" y="57497"/>
                    <a:pt x="332185" y="57262"/>
                    <a:pt x="333599" y="55848"/>
                  </a:cubicBezTo>
                  <a:close/>
                  <a:moveTo>
                    <a:pt x="43124" y="36761"/>
                  </a:moveTo>
                  <a:cubicBezTo>
                    <a:pt x="36526" y="36761"/>
                    <a:pt x="33227" y="38881"/>
                    <a:pt x="33227" y="43123"/>
                  </a:cubicBezTo>
                  <a:cubicBezTo>
                    <a:pt x="33227" y="45951"/>
                    <a:pt x="33227" y="50428"/>
                    <a:pt x="33227" y="56555"/>
                  </a:cubicBezTo>
                  <a:cubicBezTo>
                    <a:pt x="33227" y="58911"/>
                    <a:pt x="35112" y="60089"/>
                    <a:pt x="38882" y="60089"/>
                  </a:cubicBezTo>
                  <a:cubicBezTo>
                    <a:pt x="53021" y="60089"/>
                    <a:pt x="63860" y="59382"/>
                    <a:pt x="71401" y="57969"/>
                  </a:cubicBezTo>
                  <a:cubicBezTo>
                    <a:pt x="74229" y="57969"/>
                    <a:pt x="75643" y="56319"/>
                    <a:pt x="75643" y="53020"/>
                  </a:cubicBezTo>
                  <a:cubicBezTo>
                    <a:pt x="75643" y="49250"/>
                    <a:pt x="75643" y="45715"/>
                    <a:pt x="75643" y="42416"/>
                  </a:cubicBezTo>
                  <a:cubicBezTo>
                    <a:pt x="75643" y="38646"/>
                    <a:pt x="73757" y="36761"/>
                    <a:pt x="69987" y="36761"/>
                  </a:cubicBezTo>
                  <a:cubicBezTo>
                    <a:pt x="60561" y="36761"/>
                    <a:pt x="51607" y="36761"/>
                    <a:pt x="43124" y="36761"/>
                  </a:cubicBezTo>
                  <a:close/>
                  <a:moveTo>
                    <a:pt x="299666" y="34640"/>
                  </a:moveTo>
                  <a:cubicBezTo>
                    <a:pt x="314276" y="34640"/>
                    <a:pt x="328886" y="34640"/>
                    <a:pt x="343496" y="34640"/>
                  </a:cubicBezTo>
                  <a:cubicBezTo>
                    <a:pt x="347267" y="34640"/>
                    <a:pt x="349623" y="36054"/>
                    <a:pt x="350566" y="38881"/>
                  </a:cubicBezTo>
                  <a:cubicBezTo>
                    <a:pt x="351508" y="41709"/>
                    <a:pt x="350094" y="43123"/>
                    <a:pt x="346324" y="43123"/>
                  </a:cubicBezTo>
                  <a:cubicBezTo>
                    <a:pt x="325587" y="42652"/>
                    <a:pt x="306264" y="43594"/>
                    <a:pt x="288355" y="45951"/>
                  </a:cubicBezTo>
                  <a:cubicBezTo>
                    <a:pt x="285528" y="46422"/>
                    <a:pt x="283407" y="45715"/>
                    <a:pt x="281993" y="43830"/>
                  </a:cubicBezTo>
                  <a:cubicBezTo>
                    <a:pt x="280579" y="41473"/>
                    <a:pt x="280815" y="39117"/>
                    <a:pt x="282700" y="36761"/>
                  </a:cubicBezTo>
                  <a:cubicBezTo>
                    <a:pt x="287884" y="32990"/>
                    <a:pt x="293540" y="32283"/>
                    <a:pt x="299666" y="34640"/>
                  </a:cubicBezTo>
                  <a:close/>
                  <a:moveTo>
                    <a:pt x="118059" y="34640"/>
                  </a:moveTo>
                  <a:cubicBezTo>
                    <a:pt x="110989" y="35111"/>
                    <a:pt x="105334" y="35347"/>
                    <a:pt x="101092" y="35347"/>
                  </a:cubicBezTo>
                  <a:cubicBezTo>
                    <a:pt x="95437" y="34875"/>
                    <a:pt x="93080" y="36761"/>
                    <a:pt x="94023" y="41002"/>
                  </a:cubicBezTo>
                  <a:cubicBezTo>
                    <a:pt x="94023" y="43359"/>
                    <a:pt x="94023" y="47365"/>
                    <a:pt x="94023" y="53020"/>
                  </a:cubicBezTo>
                  <a:cubicBezTo>
                    <a:pt x="93552" y="55376"/>
                    <a:pt x="95201" y="56790"/>
                    <a:pt x="98971" y="57262"/>
                  </a:cubicBezTo>
                  <a:cubicBezTo>
                    <a:pt x="107926" y="58676"/>
                    <a:pt x="117587" y="59382"/>
                    <a:pt x="127956" y="59382"/>
                  </a:cubicBezTo>
                  <a:cubicBezTo>
                    <a:pt x="134082" y="59854"/>
                    <a:pt x="137381" y="57262"/>
                    <a:pt x="137853" y="51606"/>
                  </a:cubicBezTo>
                  <a:cubicBezTo>
                    <a:pt x="137853" y="47365"/>
                    <a:pt x="137853" y="43359"/>
                    <a:pt x="137853" y="39588"/>
                  </a:cubicBezTo>
                  <a:cubicBezTo>
                    <a:pt x="137381" y="35818"/>
                    <a:pt x="134082" y="34168"/>
                    <a:pt x="127956" y="34640"/>
                  </a:cubicBezTo>
                  <a:cubicBezTo>
                    <a:pt x="126070" y="34640"/>
                    <a:pt x="122771" y="34640"/>
                    <a:pt x="118059" y="34640"/>
                  </a:cubicBezTo>
                  <a:close/>
                  <a:moveTo>
                    <a:pt x="264320" y="9190"/>
                  </a:moveTo>
                  <a:cubicBezTo>
                    <a:pt x="268090" y="11547"/>
                    <a:pt x="270918" y="12489"/>
                    <a:pt x="272803" y="12018"/>
                  </a:cubicBezTo>
                  <a:cubicBezTo>
                    <a:pt x="296367" y="10133"/>
                    <a:pt x="323702" y="10133"/>
                    <a:pt x="354807" y="12018"/>
                  </a:cubicBezTo>
                  <a:cubicBezTo>
                    <a:pt x="358106" y="12018"/>
                    <a:pt x="360463" y="11547"/>
                    <a:pt x="361876" y="10604"/>
                  </a:cubicBezTo>
                  <a:cubicBezTo>
                    <a:pt x="371302" y="7776"/>
                    <a:pt x="376015" y="11547"/>
                    <a:pt x="376015" y="21915"/>
                  </a:cubicBezTo>
                  <a:cubicBezTo>
                    <a:pt x="373659" y="40767"/>
                    <a:pt x="374601" y="66216"/>
                    <a:pt x="378843" y="98264"/>
                  </a:cubicBezTo>
                  <a:cubicBezTo>
                    <a:pt x="380257" y="106276"/>
                    <a:pt x="377193" y="110989"/>
                    <a:pt x="369653" y="112402"/>
                  </a:cubicBezTo>
                  <a:cubicBezTo>
                    <a:pt x="363055" y="113345"/>
                    <a:pt x="359520" y="111460"/>
                    <a:pt x="359049" y="106747"/>
                  </a:cubicBezTo>
                  <a:cubicBezTo>
                    <a:pt x="359049" y="78941"/>
                    <a:pt x="359049" y="61268"/>
                    <a:pt x="359049" y="53727"/>
                  </a:cubicBezTo>
                  <a:cubicBezTo>
                    <a:pt x="358577" y="43359"/>
                    <a:pt x="358106" y="34640"/>
                    <a:pt x="357635" y="27570"/>
                  </a:cubicBezTo>
                  <a:cubicBezTo>
                    <a:pt x="357164" y="25214"/>
                    <a:pt x="355278" y="23800"/>
                    <a:pt x="351979" y="23329"/>
                  </a:cubicBezTo>
                  <a:cubicBezTo>
                    <a:pt x="332657" y="23329"/>
                    <a:pt x="320167" y="23329"/>
                    <a:pt x="314512" y="23329"/>
                  </a:cubicBezTo>
                  <a:cubicBezTo>
                    <a:pt x="307443" y="23800"/>
                    <a:pt x="297781" y="24271"/>
                    <a:pt x="285528" y="24743"/>
                  </a:cubicBezTo>
                  <a:cubicBezTo>
                    <a:pt x="274217" y="25214"/>
                    <a:pt x="269033" y="28513"/>
                    <a:pt x="269975" y="34640"/>
                  </a:cubicBezTo>
                  <a:cubicBezTo>
                    <a:pt x="270446" y="54905"/>
                    <a:pt x="270211" y="68101"/>
                    <a:pt x="269268" y="74228"/>
                  </a:cubicBezTo>
                  <a:cubicBezTo>
                    <a:pt x="268797" y="81297"/>
                    <a:pt x="266912" y="87660"/>
                    <a:pt x="263613" y="93315"/>
                  </a:cubicBezTo>
                  <a:cubicBezTo>
                    <a:pt x="252302" y="110282"/>
                    <a:pt x="239813" y="112402"/>
                    <a:pt x="226145" y="99678"/>
                  </a:cubicBezTo>
                  <a:cubicBezTo>
                    <a:pt x="224731" y="97792"/>
                    <a:pt x="224260" y="96379"/>
                    <a:pt x="224731" y="95436"/>
                  </a:cubicBezTo>
                  <a:cubicBezTo>
                    <a:pt x="225203" y="94022"/>
                    <a:pt x="226617" y="93315"/>
                    <a:pt x="228973" y="93315"/>
                  </a:cubicBezTo>
                  <a:cubicBezTo>
                    <a:pt x="246411" y="89545"/>
                    <a:pt x="255365" y="77056"/>
                    <a:pt x="255836" y="55848"/>
                  </a:cubicBezTo>
                  <a:cubicBezTo>
                    <a:pt x="255836" y="44537"/>
                    <a:pt x="255601" y="37703"/>
                    <a:pt x="255130" y="35347"/>
                  </a:cubicBezTo>
                  <a:cubicBezTo>
                    <a:pt x="255130" y="32048"/>
                    <a:pt x="254187" y="28277"/>
                    <a:pt x="252302" y="24036"/>
                  </a:cubicBezTo>
                  <a:cubicBezTo>
                    <a:pt x="250417" y="11311"/>
                    <a:pt x="254423" y="6362"/>
                    <a:pt x="264320" y="9190"/>
                  </a:cubicBezTo>
                  <a:close/>
                  <a:moveTo>
                    <a:pt x="82712" y="0"/>
                  </a:moveTo>
                  <a:cubicBezTo>
                    <a:pt x="89781" y="471"/>
                    <a:pt x="93552" y="3770"/>
                    <a:pt x="94023" y="9897"/>
                  </a:cubicBezTo>
                  <a:cubicBezTo>
                    <a:pt x="94023" y="13196"/>
                    <a:pt x="94023" y="16495"/>
                    <a:pt x="94023" y="19794"/>
                  </a:cubicBezTo>
                  <a:cubicBezTo>
                    <a:pt x="94023" y="24036"/>
                    <a:pt x="95908" y="25921"/>
                    <a:pt x="99678" y="25450"/>
                  </a:cubicBezTo>
                  <a:cubicBezTo>
                    <a:pt x="120415" y="25921"/>
                    <a:pt x="134082" y="24507"/>
                    <a:pt x="140680" y="21208"/>
                  </a:cubicBezTo>
                  <a:cubicBezTo>
                    <a:pt x="148692" y="20737"/>
                    <a:pt x="153405" y="24507"/>
                    <a:pt x="154819" y="32519"/>
                  </a:cubicBezTo>
                  <a:cubicBezTo>
                    <a:pt x="154819" y="36761"/>
                    <a:pt x="154583" y="43359"/>
                    <a:pt x="154112" y="52313"/>
                  </a:cubicBezTo>
                  <a:cubicBezTo>
                    <a:pt x="153641" y="60325"/>
                    <a:pt x="153405" y="65980"/>
                    <a:pt x="153405" y="69280"/>
                  </a:cubicBezTo>
                  <a:cubicBezTo>
                    <a:pt x="152463" y="77763"/>
                    <a:pt x="147278" y="80119"/>
                    <a:pt x="137853" y="76349"/>
                  </a:cubicBezTo>
                  <a:cubicBezTo>
                    <a:pt x="130312" y="72579"/>
                    <a:pt x="119944" y="70458"/>
                    <a:pt x="106748" y="69986"/>
                  </a:cubicBezTo>
                  <a:cubicBezTo>
                    <a:pt x="97322" y="69986"/>
                    <a:pt x="93080" y="71872"/>
                    <a:pt x="94023" y="75642"/>
                  </a:cubicBezTo>
                  <a:cubicBezTo>
                    <a:pt x="94023" y="76584"/>
                    <a:pt x="94023" y="78941"/>
                    <a:pt x="94023" y="82711"/>
                  </a:cubicBezTo>
                  <a:cubicBezTo>
                    <a:pt x="94494" y="91666"/>
                    <a:pt x="94730" y="97792"/>
                    <a:pt x="94730" y="101092"/>
                  </a:cubicBezTo>
                  <a:cubicBezTo>
                    <a:pt x="94730" y="108632"/>
                    <a:pt x="90959" y="112874"/>
                    <a:pt x="83419" y="113816"/>
                  </a:cubicBezTo>
                  <a:cubicBezTo>
                    <a:pt x="78235" y="114288"/>
                    <a:pt x="75407" y="112402"/>
                    <a:pt x="74936" y="108161"/>
                  </a:cubicBezTo>
                  <a:cubicBezTo>
                    <a:pt x="75407" y="100620"/>
                    <a:pt x="75643" y="89781"/>
                    <a:pt x="75643" y="75642"/>
                  </a:cubicBezTo>
                  <a:cubicBezTo>
                    <a:pt x="76114" y="69986"/>
                    <a:pt x="69044" y="68573"/>
                    <a:pt x="54435" y="71400"/>
                  </a:cubicBezTo>
                  <a:cubicBezTo>
                    <a:pt x="47365" y="72814"/>
                    <a:pt x="40767" y="74935"/>
                    <a:pt x="34640" y="77763"/>
                  </a:cubicBezTo>
                  <a:cubicBezTo>
                    <a:pt x="24272" y="82947"/>
                    <a:pt x="19088" y="81533"/>
                    <a:pt x="19088" y="73521"/>
                  </a:cubicBezTo>
                  <a:cubicBezTo>
                    <a:pt x="19088" y="71636"/>
                    <a:pt x="18852" y="68573"/>
                    <a:pt x="18381" y="64331"/>
                  </a:cubicBezTo>
                  <a:cubicBezTo>
                    <a:pt x="17910" y="47836"/>
                    <a:pt x="17203" y="36761"/>
                    <a:pt x="16260" y="31105"/>
                  </a:cubicBezTo>
                  <a:cubicBezTo>
                    <a:pt x="15789" y="23564"/>
                    <a:pt x="19795" y="21208"/>
                    <a:pt x="28278" y="24036"/>
                  </a:cubicBezTo>
                  <a:cubicBezTo>
                    <a:pt x="41003" y="27335"/>
                    <a:pt x="54906" y="27806"/>
                    <a:pt x="69987" y="25450"/>
                  </a:cubicBezTo>
                  <a:cubicBezTo>
                    <a:pt x="72815" y="25450"/>
                    <a:pt x="74229" y="23564"/>
                    <a:pt x="74229" y="19794"/>
                  </a:cubicBezTo>
                  <a:cubicBezTo>
                    <a:pt x="74229" y="15553"/>
                    <a:pt x="74229" y="10840"/>
                    <a:pt x="74229" y="5655"/>
                  </a:cubicBezTo>
                  <a:cubicBezTo>
                    <a:pt x="74700" y="1885"/>
                    <a:pt x="77528" y="0"/>
                    <a:pt x="827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-30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隶书简体" panose="03000509000000000000" pitchFamily="65" charset="-122"/>
                <a:ea typeface="方正隶书简体" panose="03000509000000000000" pitchFamily="65" charset="-122"/>
                <a:cs typeface="+mn-cs"/>
              </a:endParaRPr>
            </a:p>
          </p:txBody>
        </p:sp>
        <p:sp>
          <p:nvSpPr>
            <p:cNvPr id="8210" name="Freeform 29"/>
            <p:cNvSpPr/>
            <p:nvPr/>
          </p:nvSpPr>
          <p:spPr>
            <a:xfrm>
              <a:off x="-3904912" y="1482687"/>
              <a:ext cx="979908" cy="875642"/>
            </a:xfrm>
            <a:custGeom>
              <a:avLst/>
              <a:gdLst/>
              <a:ahLst/>
              <a:cxnLst>
                <a:cxn ang="0">
                  <a:pos x="418546" y="7818"/>
                </a:cxn>
                <a:cxn ang="0">
                  <a:pos x="653098" y="556137"/>
                </a:cxn>
                <a:cxn ang="0">
                  <a:pos x="379454" y="281456"/>
                </a:cxn>
                <a:cxn ang="0">
                  <a:pos x="483699" y="176692"/>
                </a:cxn>
                <a:cxn ang="0">
                  <a:pos x="418546" y="112061"/>
                </a:cxn>
                <a:cxn ang="0">
                  <a:pos x="286154" y="139165"/>
                </a:cxn>
                <a:cxn ang="0">
                  <a:pos x="78184" y="347130"/>
                </a:cxn>
                <a:cxn ang="0">
                  <a:pos x="195982" y="463882"/>
                </a:cxn>
                <a:cxn ang="0">
                  <a:pos x="274687" y="386221"/>
                </a:cxn>
                <a:cxn ang="0">
                  <a:pos x="548331" y="659859"/>
                </a:cxn>
                <a:cxn ang="0">
                  <a:pos x="91736" y="568125"/>
                </a:cxn>
                <a:cxn ang="0">
                  <a:pos x="25540" y="634319"/>
                </a:cxn>
                <a:cxn ang="0">
                  <a:pos x="82875" y="707289"/>
                </a:cxn>
                <a:cxn ang="0">
                  <a:pos x="75057" y="714586"/>
                </a:cxn>
                <a:cxn ang="0">
                  <a:pos x="63590" y="712502"/>
                </a:cxn>
                <a:cxn ang="0">
                  <a:pos x="0" y="778696"/>
                </a:cxn>
                <a:cxn ang="0">
                  <a:pos x="64111" y="842284"/>
                </a:cxn>
                <a:cxn ang="0">
                  <a:pos x="129786" y="778175"/>
                </a:cxn>
                <a:cxn ang="0">
                  <a:pos x="127701" y="766187"/>
                </a:cxn>
                <a:cxn ang="0">
                  <a:pos x="138125" y="756284"/>
                </a:cxn>
                <a:cxn ang="0">
                  <a:pos x="654141" y="764623"/>
                </a:cxn>
                <a:cxn ang="0">
                  <a:pos x="730761" y="841763"/>
                </a:cxn>
                <a:cxn ang="0">
                  <a:pos x="835528" y="738041"/>
                </a:cxn>
                <a:cxn ang="0">
                  <a:pos x="758386" y="660380"/>
                </a:cxn>
                <a:cxn ang="0">
                  <a:pos x="418546" y="7818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blipFill rotWithShape="1">
              <a:blip r:embed="rId12" cstate="print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425385" y="927100"/>
            <a:ext cx="94602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3192464"/>
            <a:ext cx="12190413" cy="3665537"/>
          </a:xfrm>
          <a:prstGeom prst="rect">
            <a:avLst/>
          </a:prstGeom>
          <a:gradFill flip="none" rotWithShape="1">
            <a:gsLst>
              <a:gs pos="1000">
                <a:srgbClr val="FFFAF9">
                  <a:alpha val="0"/>
                </a:srgbClr>
              </a:gs>
              <a:gs pos="63000">
                <a:schemeClr val="accent2">
                  <a:alpha val="89000"/>
                  <a:lumMod val="13000"/>
                  <a:lumOff val="8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591300"/>
            <a:ext cx="12190413" cy="266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223" name="组合 45"/>
          <p:cNvGrpSpPr/>
          <p:nvPr/>
        </p:nvGrpSpPr>
        <p:grpSpPr>
          <a:xfrm>
            <a:off x="232803" y="238125"/>
            <a:ext cx="1906869" cy="693738"/>
            <a:chOff x="-8663956" y="1237132"/>
            <a:chExt cx="6348719" cy="2307093"/>
          </a:xfrm>
        </p:grpSpPr>
        <p:grpSp>
          <p:nvGrpSpPr>
            <p:cNvPr id="11" name="PA_组合 52"/>
            <p:cNvGrpSpPr/>
            <p:nvPr>
              <p:custDataLst>
                <p:tags r:id="rId3"/>
              </p:custDataLst>
            </p:nvPr>
          </p:nvGrpSpPr>
          <p:grpSpPr>
            <a:xfrm>
              <a:off x="-3239919" y="2289623"/>
              <a:ext cx="682555" cy="252505"/>
              <a:chOff x="3378772" y="3087132"/>
              <a:chExt cx="2435711" cy="954266"/>
            </a:xfrm>
            <a:solidFill>
              <a:srgbClr val="C00000"/>
            </a:solidFill>
            <a:effectLst/>
          </p:grpSpPr>
          <p:sp>
            <p:nvSpPr>
              <p:cNvPr id="20" name="Freeform 24"/>
              <p:cNvSpPr/>
              <p:nvPr/>
            </p:nvSpPr>
            <p:spPr bwMode="auto">
              <a:xfrm rot="625348">
                <a:off x="3378772" y="3087132"/>
                <a:ext cx="1625601" cy="920749"/>
              </a:xfrm>
              <a:custGeom>
                <a:avLst/>
                <a:gdLst>
                  <a:gd name="T0" fmla="*/ 744 w 1024"/>
                  <a:gd name="T1" fmla="*/ 188 h 580"/>
                  <a:gd name="T2" fmla="*/ 744 w 1024"/>
                  <a:gd name="T3" fmla="*/ 236 h 580"/>
                  <a:gd name="T4" fmla="*/ 710 w 1024"/>
                  <a:gd name="T5" fmla="*/ 280 h 580"/>
                  <a:gd name="T6" fmla="*/ 614 w 1024"/>
                  <a:gd name="T7" fmla="*/ 324 h 580"/>
                  <a:gd name="T8" fmla="*/ 508 w 1024"/>
                  <a:gd name="T9" fmla="*/ 348 h 580"/>
                  <a:gd name="T10" fmla="*/ 428 w 1024"/>
                  <a:gd name="T11" fmla="*/ 340 h 580"/>
                  <a:gd name="T12" fmla="*/ 378 w 1024"/>
                  <a:gd name="T13" fmla="*/ 316 h 580"/>
                  <a:gd name="T14" fmla="*/ 342 w 1024"/>
                  <a:gd name="T15" fmla="*/ 268 h 580"/>
                  <a:gd name="T16" fmla="*/ 346 w 1024"/>
                  <a:gd name="T17" fmla="*/ 222 h 580"/>
                  <a:gd name="T18" fmla="*/ 390 w 1024"/>
                  <a:gd name="T19" fmla="*/ 170 h 580"/>
                  <a:gd name="T20" fmla="*/ 414 w 1024"/>
                  <a:gd name="T21" fmla="*/ 122 h 580"/>
                  <a:gd name="T22" fmla="*/ 442 w 1024"/>
                  <a:gd name="T23" fmla="*/ 60 h 580"/>
                  <a:gd name="T24" fmla="*/ 488 w 1024"/>
                  <a:gd name="T25" fmla="*/ 24 h 580"/>
                  <a:gd name="T26" fmla="*/ 564 w 1024"/>
                  <a:gd name="T27" fmla="*/ 12 h 580"/>
                  <a:gd name="T28" fmla="*/ 656 w 1024"/>
                  <a:gd name="T29" fmla="*/ 30 h 580"/>
                  <a:gd name="T30" fmla="*/ 752 w 1024"/>
                  <a:gd name="T31" fmla="*/ 30 h 580"/>
                  <a:gd name="T32" fmla="*/ 846 w 1024"/>
                  <a:gd name="T33" fmla="*/ 0 h 580"/>
                  <a:gd name="T34" fmla="*/ 906 w 1024"/>
                  <a:gd name="T35" fmla="*/ 10 h 580"/>
                  <a:gd name="T36" fmla="*/ 940 w 1024"/>
                  <a:gd name="T37" fmla="*/ 34 h 580"/>
                  <a:gd name="T38" fmla="*/ 980 w 1024"/>
                  <a:gd name="T39" fmla="*/ 104 h 580"/>
                  <a:gd name="T40" fmla="*/ 978 w 1024"/>
                  <a:gd name="T41" fmla="*/ 142 h 580"/>
                  <a:gd name="T42" fmla="*/ 1006 w 1024"/>
                  <a:gd name="T43" fmla="*/ 178 h 580"/>
                  <a:gd name="T44" fmla="*/ 1024 w 1024"/>
                  <a:gd name="T45" fmla="*/ 232 h 580"/>
                  <a:gd name="T46" fmla="*/ 1004 w 1024"/>
                  <a:gd name="T47" fmla="*/ 308 h 580"/>
                  <a:gd name="T48" fmla="*/ 930 w 1024"/>
                  <a:gd name="T49" fmla="*/ 394 h 580"/>
                  <a:gd name="T50" fmla="*/ 798 w 1024"/>
                  <a:gd name="T51" fmla="*/ 492 h 580"/>
                  <a:gd name="T52" fmla="*/ 698 w 1024"/>
                  <a:gd name="T53" fmla="*/ 522 h 580"/>
                  <a:gd name="T54" fmla="*/ 536 w 1024"/>
                  <a:gd name="T55" fmla="*/ 526 h 580"/>
                  <a:gd name="T56" fmla="*/ 352 w 1024"/>
                  <a:gd name="T57" fmla="*/ 476 h 580"/>
                  <a:gd name="T58" fmla="*/ 260 w 1024"/>
                  <a:gd name="T59" fmla="*/ 448 h 580"/>
                  <a:gd name="T60" fmla="*/ 174 w 1024"/>
                  <a:gd name="T61" fmla="*/ 450 h 580"/>
                  <a:gd name="T62" fmla="*/ 92 w 1024"/>
                  <a:gd name="T63" fmla="*/ 492 h 580"/>
                  <a:gd name="T64" fmla="*/ 0 w 1024"/>
                  <a:gd name="T65" fmla="*/ 580 h 580"/>
                  <a:gd name="T66" fmla="*/ 40 w 1024"/>
                  <a:gd name="T67" fmla="*/ 514 h 580"/>
                  <a:gd name="T68" fmla="*/ 110 w 1024"/>
                  <a:gd name="T69" fmla="*/ 444 h 580"/>
                  <a:gd name="T70" fmla="*/ 168 w 1024"/>
                  <a:gd name="T71" fmla="*/ 412 h 580"/>
                  <a:gd name="T72" fmla="*/ 254 w 1024"/>
                  <a:gd name="T73" fmla="*/ 390 h 580"/>
                  <a:gd name="T74" fmla="*/ 376 w 1024"/>
                  <a:gd name="T75" fmla="*/ 398 h 580"/>
                  <a:gd name="T76" fmla="*/ 498 w 1024"/>
                  <a:gd name="T77" fmla="*/ 434 h 580"/>
                  <a:gd name="T78" fmla="*/ 580 w 1024"/>
                  <a:gd name="T79" fmla="*/ 446 h 580"/>
                  <a:gd name="T80" fmla="*/ 652 w 1024"/>
                  <a:gd name="T81" fmla="*/ 436 h 580"/>
                  <a:gd name="T82" fmla="*/ 772 w 1024"/>
                  <a:gd name="T83" fmla="*/ 370 h 580"/>
                  <a:gd name="T84" fmla="*/ 838 w 1024"/>
                  <a:gd name="T85" fmla="*/ 296 h 580"/>
                  <a:gd name="T86" fmla="*/ 868 w 1024"/>
                  <a:gd name="T87" fmla="*/ 220 h 580"/>
                  <a:gd name="T88" fmla="*/ 866 w 1024"/>
                  <a:gd name="T89" fmla="*/ 154 h 580"/>
                  <a:gd name="T90" fmla="*/ 848 w 1024"/>
                  <a:gd name="T91" fmla="*/ 110 h 580"/>
                  <a:gd name="T92" fmla="*/ 812 w 1024"/>
                  <a:gd name="T93" fmla="*/ 80 h 580"/>
                  <a:gd name="T94" fmla="*/ 756 w 1024"/>
                  <a:gd name="T95" fmla="*/ 78 h 580"/>
                  <a:gd name="T96" fmla="*/ 712 w 1024"/>
                  <a:gd name="T97" fmla="*/ 86 h 580"/>
                  <a:gd name="T98" fmla="*/ 602 w 1024"/>
                  <a:gd name="T99" fmla="*/ 96 h 580"/>
                  <a:gd name="T100" fmla="*/ 556 w 1024"/>
                  <a:gd name="T101" fmla="*/ 128 h 580"/>
                  <a:gd name="T102" fmla="*/ 522 w 1024"/>
                  <a:gd name="T103" fmla="*/ 182 h 580"/>
                  <a:gd name="T104" fmla="*/ 526 w 1024"/>
                  <a:gd name="T105" fmla="*/ 230 h 580"/>
                  <a:gd name="T106" fmla="*/ 552 w 1024"/>
                  <a:gd name="T107" fmla="*/ 264 h 580"/>
                  <a:gd name="T108" fmla="*/ 598 w 1024"/>
                  <a:gd name="T109" fmla="*/ 276 h 580"/>
                  <a:gd name="T110" fmla="*/ 646 w 1024"/>
                  <a:gd name="T111" fmla="*/ 262 h 580"/>
                  <a:gd name="T112" fmla="*/ 706 w 1024"/>
                  <a:gd name="T113" fmla="*/ 222 h 580"/>
                  <a:gd name="T114" fmla="*/ 732 w 1024"/>
                  <a:gd name="T115" fmla="*/ 16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24" h="580">
                    <a:moveTo>
                      <a:pt x="732" y="160"/>
                    </a:moveTo>
                    <a:lnTo>
                      <a:pt x="732" y="160"/>
                    </a:lnTo>
                    <a:lnTo>
                      <a:pt x="740" y="174"/>
                    </a:lnTo>
                    <a:lnTo>
                      <a:pt x="744" y="188"/>
                    </a:lnTo>
                    <a:lnTo>
                      <a:pt x="748" y="206"/>
                    </a:lnTo>
                    <a:lnTo>
                      <a:pt x="750" y="216"/>
                    </a:lnTo>
                    <a:lnTo>
                      <a:pt x="748" y="226"/>
                    </a:lnTo>
                    <a:lnTo>
                      <a:pt x="744" y="236"/>
                    </a:lnTo>
                    <a:lnTo>
                      <a:pt x="740" y="248"/>
                    </a:lnTo>
                    <a:lnTo>
                      <a:pt x="732" y="258"/>
                    </a:lnTo>
                    <a:lnTo>
                      <a:pt x="722" y="270"/>
                    </a:lnTo>
                    <a:lnTo>
                      <a:pt x="710" y="280"/>
                    </a:lnTo>
                    <a:lnTo>
                      <a:pt x="692" y="290"/>
                    </a:lnTo>
                    <a:lnTo>
                      <a:pt x="692" y="290"/>
                    </a:lnTo>
                    <a:lnTo>
                      <a:pt x="654" y="308"/>
                    </a:lnTo>
                    <a:lnTo>
                      <a:pt x="614" y="324"/>
                    </a:lnTo>
                    <a:lnTo>
                      <a:pt x="572" y="338"/>
                    </a:lnTo>
                    <a:lnTo>
                      <a:pt x="550" y="342"/>
                    </a:lnTo>
                    <a:lnTo>
                      <a:pt x="530" y="346"/>
                    </a:lnTo>
                    <a:lnTo>
                      <a:pt x="508" y="348"/>
                    </a:lnTo>
                    <a:lnTo>
                      <a:pt x="488" y="348"/>
                    </a:lnTo>
                    <a:lnTo>
                      <a:pt x="466" y="346"/>
                    </a:lnTo>
                    <a:lnTo>
                      <a:pt x="448" y="344"/>
                    </a:lnTo>
                    <a:lnTo>
                      <a:pt x="428" y="340"/>
                    </a:lnTo>
                    <a:lnTo>
                      <a:pt x="410" y="334"/>
                    </a:lnTo>
                    <a:lnTo>
                      <a:pt x="394" y="326"/>
                    </a:lnTo>
                    <a:lnTo>
                      <a:pt x="378" y="316"/>
                    </a:lnTo>
                    <a:lnTo>
                      <a:pt x="378" y="316"/>
                    </a:lnTo>
                    <a:lnTo>
                      <a:pt x="364" y="304"/>
                    </a:lnTo>
                    <a:lnTo>
                      <a:pt x="354" y="292"/>
                    </a:lnTo>
                    <a:lnTo>
                      <a:pt x="346" y="280"/>
                    </a:lnTo>
                    <a:lnTo>
                      <a:pt x="342" y="268"/>
                    </a:lnTo>
                    <a:lnTo>
                      <a:pt x="340" y="256"/>
                    </a:lnTo>
                    <a:lnTo>
                      <a:pt x="340" y="244"/>
                    </a:lnTo>
                    <a:lnTo>
                      <a:pt x="342" y="232"/>
                    </a:lnTo>
                    <a:lnTo>
                      <a:pt x="346" y="222"/>
                    </a:lnTo>
                    <a:lnTo>
                      <a:pt x="352" y="210"/>
                    </a:lnTo>
                    <a:lnTo>
                      <a:pt x="358" y="200"/>
                    </a:lnTo>
                    <a:lnTo>
                      <a:pt x="374" y="184"/>
                    </a:lnTo>
                    <a:lnTo>
                      <a:pt x="390" y="170"/>
                    </a:lnTo>
                    <a:lnTo>
                      <a:pt x="408" y="160"/>
                    </a:lnTo>
                    <a:lnTo>
                      <a:pt x="408" y="160"/>
                    </a:lnTo>
                    <a:lnTo>
                      <a:pt x="410" y="142"/>
                    </a:lnTo>
                    <a:lnTo>
                      <a:pt x="414" y="122"/>
                    </a:lnTo>
                    <a:lnTo>
                      <a:pt x="422" y="98"/>
                    </a:lnTo>
                    <a:lnTo>
                      <a:pt x="428" y="84"/>
                    </a:lnTo>
                    <a:lnTo>
                      <a:pt x="434" y="72"/>
                    </a:lnTo>
                    <a:lnTo>
                      <a:pt x="442" y="60"/>
                    </a:lnTo>
                    <a:lnTo>
                      <a:pt x="452" y="50"/>
                    </a:lnTo>
                    <a:lnTo>
                      <a:pt x="462" y="40"/>
                    </a:lnTo>
                    <a:lnTo>
                      <a:pt x="474" y="32"/>
                    </a:lnTo>
                    <a:lnTo>
                      <a:pt x="488" y="24"/>
                    </a:lnTo>
                    <a:lnTo>
                      <a:pt x="506" y="20"/>
                    </a:lnTo>
                    <a:lnTo>
                      <a:pt x="506" y="20"/>
                    </a:lnTo>
                    <a:lnTo>
                      <a:pt x="536" y="14"/>
                    </a:lnTo>
                    <a:lnTo>
                      <a:pt x="564" y="12"/>
                    </a:lnTo>
                    <a:lnTo>
                      <a:pt x="588" y="14"/>
                    </a:lnTo>
                    <a:lnTo>
                      <a:pt x="612" y="16"/>
                    </a:lnTo>
                    <a:lnTo>
                      <a:pt x="632" y="22"/>
                    </a:lnTo>
                    <a:lnTo>
                      <a:pt x="656" y="30"/>
                    </a:lnTo>
                    <a:lnTo>
                      <a:pt x="708" y="54"/>
                    </a:lnTo>
                    <a:lnTo>
                      <a:pt x="708" y="54"/>
                    </a:lnTo>
                    <a:lnTo>
                      <a:pt x="730" y="42"/>
                    </a:lnTo>
                    <a:lnTo>
                      <a:pt x="752" y="30"/>
                    </a:lnTo>
                    <a:lnTo>
                      <a:pt x="780" y="18"/>
                    </a:lnTo>
                    <a:lnTo>
                      <a:pt x="812" y="6"/>
                    </a:lnTo>
                    <a:lnTo>
                      <a:pt x="828" y="4"/>
                    </a:lnTo>
                    <a:lnTo>
                      <a:pt x="846" y="0"/>
                    </a:lnTo>
                    <a:lnTo>
                      <a:pt x="862" y="0"/>
                    </a:lnTo>
                    <a:lnTo>
                      <a:pt x="878" y="0"/>
                    </a:lnTo>
                    <a:lnTo>
                      <a:pt x="892" y="4"/>
                    </a:lnTo>
                    <a:lnTo>
                      <a:pt x="906" y="10"/>
                    </a:lnTo>
                    <a:lnTo>
                      <a:pt x="906" y="10"/>
                    </a:lnTo>
                    <a:lnTo>
                      <a:pt x="918" y="18"/>
                    </a:lnTo>
                    <a:lnTo>
                      <a:pt x="930" y="26"/>
                    </a:lnTo>
                    <a:lnTo>
                      <a:pt x="940" y="34"/>
                    </a:lnTo>
                    <a:lnTo>
                      <a:pt x="950" y="44"/>
                    </a:lnTo>
                    <a:lnTo>
                      <a:pt x="964" y="64"/>
                    </a:lnTo>
                    <a:lnTo>
                      <a:pt x="974" y="84"/>
                    </a:lnTo>
                    <a:lnTo>
                      <a:pt x="980" y="104"/>
                    </a:lnTo>
                    <a:lnTo>
                      <a:pt x="984" y="120"/>
                    </a:lnTo>
                    <a:lnTo>
                      <a:pt x="982" y="134"/>
                    </a:lnTo>
                    <a:lnTo>
                      <a:pt x="980" y="140"/>
                    </a:lnTo>
                    <a:lnTo>
                      <a:pt x="978" y="142"/>
                    </a:lnTo>
                    <a:lnTo>
                      <a:pt x="978" y="142"/>
                    </a:lnTo>
                    <a:lnTo>
                      <a:pt x="982" y="146"/>
                    </a:lnTo>
                    <a:lnTo>
                      <a:pt x="994" y="158"/>
                    </a:lnTo>
                    <a:lnTo>
                      <a:pt x="1006" y="178"/>
                    </a:lnTo>
                    <a:lnTo>
                      <a:pt x="1012" y="188"/>
                    </a:lnTo>
                    <a:lnTo>
                      <a:pt x="1018" y="202"/>
                    </a:lnTo>
                    <a:lnTo>
                      <a:pt x="1022" y="216"/>
                    </a:lnTo>
                    <a:lnTo>
                      <a:pt x="1024" y="232"/>
                    </a:lnTo>
                    <a:lnTo>
                      <a:pt x="1024" y="250"/>
                    </a:lnTo>
                    <a:lnTo>
                      <a:pt x="1020" y="268"/>
                    </a:lnTo>
                    <a:lnTo>
                      <a:pt x="1014" y="288"/>
                    </a:lnTo>
                    <a:lnTo>
                      <a:pt x="1004" y="308"/>
                    </a:lnTo>
                    <a:lnTo>
                      <a:pt x="990" y="330"/>
                    </a:lnTo>
                    <a:lnTo>
                      <a:pt x="970" y="352"/>
                    </a:lnTo>
                    <a:lnTo>
                      <a:pt x="970" y="352"/>
                    </a:lnTo>
                    <a:lnTo>
                      <a:pt x="930" y="394"/>
                    </a:lnTo>
                    <a:lnTo>
                      <a:pt x="892" y="428"/>
                    </a:lnTo>
                    <a:lnTo>
                      <a:pt x="860" y="454"/>
                    </a:lnTo>
                    <a:lnTo>
                      <a:pt x="828" y="476"/>
                    </a:lnTo>
                    <a:lnTo>
                      <a:pt x="798" y="492"/>
                    </a:lnTo>
                    <a:lnTo>
                      <a:pt x="768" y="504"/>
                    </a:lnTo>
                    <a:lnTo>
                      <a:pt x="734" y="514"/>
                    </a:lnTo>
                    <a:lnTo>
                      <a:pt x="698" y="522"/>
                    </a:lnTo>
                    <a:lnTo>
                      <a:pt x="698" y="522"/>
                    </a:lnTo>
                    <a:lnTo>
                      <a:pt x="658" y="528"/>
                    </a:lnTo>
                    <a:lnTo>
                      <a:pt x="618" y="530"/>
                    </a:lnTo>
                    <a:lnTo>
                      <a:pt x="578" y="530"/>
                    </a:lnTo>
                    <a:lnTo>
                      <a:pt x="536" y="526"/>
                    </a:lnTo>
                    <a:lnTo>
                      <a:pt x="494" y="518"/>
                    </a:lnTo>
                    <a:lnTo>
                      <a:pt x="448" y="508"/>
                    </a:lnTo>
                    <a:lnTo>
                      <a:pt x="402" y="494"/>
                    </a:lnTo>
                    <a:lnTo>
                      <a:pt x="352" y="476"/>
                    </a:lnTo>
                    <a:lnTo>
                      <a:pt x="352" y="476"/>
                    </a:lnTo>
                    <a:lnTo>
                      <a:pt x="304" y="458"/>
                    </a:lnTo>
                    <a:lnTo>
                      <a:pt x="282" y="452"/>
                    </a:lnTo>
                    <a:lnTo>
                      <a:pt x="260" y="448"/>
                    </a:lnTo>
                    <a:lnTo>
                      <a:pt x="238" y="446"/>
                    </a:lnTo>
                    <a:lnTo>
                      <a:pt x="216" y="446"/>
                    </a:lnTo>
                    <a:lnTo>
                      <a:pt x="196" y="446"/>
                    </a:lnTo>
                    <a:lnTo>
                      <a:pt x="174" y="450"/>
                    </a:lnTo>
                    <a:lnTo>
                      <a:pt x="154" y="456"/>
                    </a:lnTo>
                    <a:lnTo>
                      <a:pt x="134" y="466"/>
                    </a:lnTo>
                    <a:lnTo>
                      <a:pt x="112" y="478"/>
                    </a:lnTo>
                    <a:lnTo>
                      <a:pt x="92" y="492"/>
                    </a:lnTo>
                    <a:lnTo>
                      <a:pt x="70" y="508"/>
                    </a:lnTo>
                    <a:lnTo>
                      <a:pt x="48" y="528"/>
                    </a:lnTo>
                    <a:lnTo>
                      <a:pt x="24" y="552"/>
                    </a:lnTo>
                    <a:lnTo>
                      <a:pt x="0" y="580"/>
                    </a:lnTo>
                    <a:lnTo>
                      <a:pt x="0" y="580"/>
                    </a:lnTo>
                    <a:lnTo>
                      <a:pt x="10" y="560"/>
                    </a:lnTo>
                    <a:lnTo>
                      <a:pt x="22" y="538"/>
                    </a:lnTo>
                    <a:lnTo>
                      <a:pt x="40" y="514"/>
                    </a:lnTo>
                    <a:lnTo>
                      <a:pt x="64" y="486"/>
                    </a:lnTo>
                    <a:lnTo>
                      <a:pt x="78" y="472"/>
                    </a:lnTo>
                    <a:lnTo>
                      <a:pt x="94" y="458"/>
                    </a:lnTo>
                    <a:lnTo>
                      <a:pt x="110" y="444"/>
                    </a:lnTo>
                    <a:lnTo>
                      <a:pt x="128" y="432"/>
                    </a:lnTo>
                    <a:lnTo>
                      <a:pt x="148" y="420"/>
                    </a:lnTo>
                    <a:lnTo>
                      <a:pt x="168" y="412"/>
                    </a:lnTo>
                    <a:lnTo>
                      <a:pt x="168" y="412"/>
                    </a:lnTo>
                    <a:lnTo>
                      <a:pt x="190" y="404"/>
                    </a:lnTo>
                    <a:lnTo>
                      <a:pt x="212" y="396"/>
                    </a:lnTo>
                    <a:lnTo>
                      <a:pt x="234" y="392"/>
                    </a:lnTo>
                    <a:lnTo>
                      <a:pt x="254" y="390"/>
                    </a:lnTo>
                    <a:lnTo>
                      <a:pt x="274" y="388"/>
                    </a:lnTo>
                    <a:lnTo>
                      <a:pt x="296" y="388"/>
                    </a:lnTo>
                    <a:lnTo>
                      <a:pt x="336" y="390"/>
                    </a:lnTo>
                    <a:lnTo>
                      <a:pt x="376" y="398"/>
                    </a:lnTo>
                    <a:lnTo>
                      <a:pt x="416" y="408"/>
                    </a:lnTo>
                    <a:lnTo>
                      <a:pt x="458" y="420"/>
                    </a:lnTo>
                    <a:lnTo>
                      <a:pt x="498" y="434"/>
                    </a:lnTo>
                    <a:lnTo>
                      <a:pt x="498" y="434"/>
                    </a:lnTo>
                    <a:lnTo>
                      <a:pt x="520" y="440"/>
                    </a:lnTo>
                    <a:lnTo>
                      <a:pt x="540" y="444"/>
                    </a:lnTo>
                    <a:lnTo>
                      <a:pt x="560" y="446"/>
                    </a:lnTo>
                    <a:lnTo>
                      <a:pt x="580" y="446"/>
                    </a:lnTo>
                    <a:lnTo>
                      <a:pt x="598" y="446"/>
                    </a:lnTo>
                    <a:lnTo>
                      <a:pt x="618" y="444"/>
                    </a:lnTo>
                    <a:lnTo>
                      <a:pt x="636" y="440"/>
                    </a:lnTo>
                    <a:lnTo>
                      <a:pt x="652" y="436"/>
                    </a:lnTo>
                    <a:lnTo>
                      <a:pt x="686" y="424"/>
                    </a:lnTo>
                    <a:lnTo>
                      <a:pt x="718" y="408"/>
                    </a:lnTo>
                    <a:lnTo>
                      <a:pt x="746" y="390"/>
                    </a:lnTo>
                    <a:lnTo>
                      <a:pt x="772" y="370"/>
                    </a:lnTo>
                    <a:lnTo>
                      <a:pt x="772" y="370"/>
                    </a:lnTo>
                    <a:lnTo>
                      <a:pt x="796" y="348"/>
                    </a:lnTo>
                    <a:lnTo>
                      <a:pt x="818" y="322"/>
                    </a:lnTo>
                    <a:lnTo>
                      <a:pt x="838" y="296"/>
                    </a:lnTo>
                    <a:lnTo>
                      <a:pt x="852" y="266"/>
                    </a:lnTo>
                    <a:lnTo>
                      <a:pt x="860" y="250"/>
                    </a:lnTo>
                    <a:lnTo>
                      <a:pt x="864" y="236"/>
                    </a:lnTo>
                    <a:lnTo>
                      <a:pt x="868" y="220"/>
                    </a:lnTo>
                    <a:lnTo>
                      <a:pt x="870" y="204"/>
                    </a:lnTo>
                    <a:lnTo>
                      <a:pt x="870" y="188"/>
                    </a:lnTo>
                    <a:lnTo>
                      <a:pt x="870" y="170"/>
                    </a:lnTo>
                    <a:lnTo>
                      <a:pt x="866" y="154"/>
                    </a:lnTo>
                    <a:lnTo>
                      <a:pt x="862" y="138"/>
                    </a:lnTo>
                    <a:lnTo>
                      <a:pt x="862" y="138"/>
                    </a:lnTo>
                    <a:lnTo>
                      <a:pt x="856" y="122"/>
                    </a:lnTo>
                    <a:lnTo>
                      <a:pt x="848" y="110"/>
                    </a:lnTo>
                    <a:lnTo>
                      <a:pt x="840" y="100"/>
                    </a:lnTo>
                    <a:lnTo>
                      <a:pt x="830" y="92"/>
                    </a:lnTo>
                    <a:lnTo>
                      <a:pt x="822" y="86"/>
                    </a:lnTo>
                    <a:lnTo>
                      <a:pt x="812" y="80"/>
                    </a:lnTo>
                    <a:lnTo>
                      <a:pt x="802" y="78"/>
                    </a:lnTo>
                    <a:lnTo>
                      <a:pt x="792" y="76"/>
                    </a:lnTo>
                    <a:lnTo>
                      <a:pt x="774" y="76"/>
                    </a:lnTo>
                    <a:lnTo>
                      <a:pt x="756" y="78"/>
                    </a:lnTo>
                    <a:lnTo>
                      <a:pt x="736" y="84"/>
                    </a:lnTo>
                    <a:lnTo>
                      <a:pt x="736" y="84"/>
                    </a:lnTo>
                    <a:lnTo>
                      <a:pt x="728" y="86"/>
                    </a:lnTo>
                    <a:lnTo>
                      <a:pt x="712" y="86"/>
                    </a:lnTo>
                    <a:lnTo>
                      <a:pt x="672" y="86"/>
                    </a:lnTo>
                    <a:lnTo>
                      <a:pt x="650" y="88"/>
                    </a:lnTo>
                    <a:lnTo>
                      <a:pt x="626" y="90"/>
                    </a:lnTo>
                    <a:lnTo>
                      <a:pt x="602" y="96"/>
                    </a:lnTo>
                    <a:lnTo>
                      <a:pt x="582" y="106"/>
                    </a:lnTo>
                    <a:lnTo>
                      <a:pt x="582" y="106"/>
                    </a:lnTo>
                    <a:lnTo>
                      <a:pt x="568" y="116"/>
                    </a:lnTo>
                    <a:lnTo>
                      <a:pt x="556" y="128"/>
                    </a:lnTo>
                    <a:lnTo>
                      <a:pt x="542" y="144"/>
                    </a:lnTo>
                    <a:lnTo>
                      <a:pt x="530" y="162"/>
                    </a:lnTo>
                    <a:lnTo>
                      <a:pt x="524" y="172"/>
                    </a:lnTo>
                    <a:lnTo>
                      <a:pt x="522" y="182"/>
                    </a:lnTo>
                    <a:lnTo>
                      <a:pt x="520" y="194"/>
                    </a:lnTo>
                    <a:lnTo>
                      <a:pt x="520" y="206"/>
                    </a:lnTo>
                    <a:lnTo>
                      <a:pt x="522" y="218"/>
                    </a:lnTo>
                    <a:lnTo>
                      <a:pt x="526" y="230"/>
                    </a:lnTo>
                    <a:lnTo>
                      <a:pt x="526" y="230"/>
                    </a:lnTo>
                    <a:lnTo>
                      <a:pt x="538" y="250"/>
                    </a:lnTo>
                    <a:lnTo>
                      <a:pt x="546" y="258"/>
                    </a:lnTo>
                    <a:lnTo>
                      <a:pt x="552" y="264"/>
                    </a:lnTo>
                    <a:lnTo>
                      <a:pt x="560" y="268"/>
                    </a:lnTo>
                    <a:lnTo>
                      <a:pt x="568" y="272"/>
                    </a:lnTo>
                    <a:lnTo>
                      <a:pt x="582" y="276"/>
                    </a:lnTo>
                    <a:lnTo>
                      <a:pt x="598" y="276"/>
                    </a:lnTo>
                    <a:lnTo>
                      <a:pt x="614" y="274"/>
                    </a:lnTo>
                    <a:lnTo>
                      <a:pt x="630" y="268"/>
                    </a:lnTo>
                    <a:lnTo>
                      <a:pt x="646" y="262"/>
                    </a:lnTo>
                    <a:lnTo>
                      <a:pt x="646" y="262"/>
                    </a:lnTo>
                    <a:lnTo>
                      <a:pt x="662" y="254"/>
                    </a:lnTo>
                    <a:lnTo>
                      <a:pt x="678" y="244"/>
                    </a:lnTo>
                    <a:lnTo>
                      <a:pt x="692" y="234"/>
                    </a:lnTo>
                    <a:lnTo>
                      <a:pt x="706" y="222"/>
                    </a:lnTo>
                    <a:lnTo>
                      <a:pt x="716" y="208"/>
                    </a:lnTo>
                    <a:lnTo>
                      <a:pt x="724" y="192"/>
                    </a:lnTo>
                    <a:lnTo>
                      <a:pt x="730" y="176"/>
                    </a:lnTo>
                    <a:lnTo>
                      <a:pt x="732" y="160"/>
                    </a:lnTo>
                    <a:lnTo>
                      <a:pt x="732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 rot="512464">
                <a:off x="4811182" y="3476249"/>
                <a:ext cx="1003301" cy="565149"/>
              </a:xfrm>
              <a:custGeom>
                <a:avLst/>
                <a:gdLst>
                  <a:gd name="T0" fmla="*/ 460 w 632"/>
                  <a:gd name="T1" fmla="*/ 114 h 356"/>
                  <a:gd name="T2" fmla="*/ 456 w 632"/>
                  <a:gd name="T3" fmla="*/ 152 h 356"/>
                  <a:gd name="T4" fmla="*/ 428 w 632"/>
                  <a:gd name="T5" fmla="*/ 178 h 356"/>
                  <a:gd name="T6" fmla="*/ 352 w 632"/>
                  <a:gd name="T7" fmla="*/ 208 h 356"/>
                  <a:gd name="T8" fmla="*/ 264 w 632"/>
                  <a:gd name="T9" fmla="*/ 210 h 356"/>
                  <a:gd name="T10" fmla="*/ 232 w 632"/>
                  <a:gd name="T11" fmla="*/ 194 h 356"/>
                  <a:gd name="T12" fmla="*/ 210 w 632"/>
                  <a:gd name="T13" fmla="*/ 164 h 356"/>
                  <a:gd name="T14" fmla="*/ 220 w 632"/>
                  <a:gd name="T15" fmla="*/ 124 h 356"/>
                  <a:gd name="T16" fmla="*/ 252 w 632"/>
                  <a:gd name="T17" fmla="*/ 98 h 356"/>
                  <a:gd name="T18" fmla="*/ 268 w 632"/>
                  <a:gd name="T19" fmla="*/ 44 h 356"/>
                  <a:gd name="T20" fmla="*/ 302 w 632"/>
                  <a:gd name="T21" fmla="*/ 14 h 356"/>
                  <a:gd name="T22" fmla="*/ 348 w 632"/>
                  <a:gd name="T23" fmla="*/ 8 h 356"/>
                  <a:gd name="T24" fmla="*/ 404 w 632"/>
                  <a:gd name="T25" fmla="*/ 18 h 356"/>
                  <a:gd name="T26" fmla="*/ 464 w 632"/>
                  <a:gd name="T27" fmla="*/ 18 h 356"/>
                  <a:gd name="T28" fmla="*/ 532 w 632"/>
                  <a:gd name="T29" fmla="*/ 0 h 356"/>
                  <a:gd name="T30" fmla="*/ 558 w 632"/>
                  <a:gd name="T31" fmla="*/ 6 h 356"/>
                  <a:gd name="T32" fmla="*/ 600 w 632"/>
                  <a:gd name="T33" fmla="*/ 52 h 356"/>
                  <a:gd name="T34" fmla="*/ 604 w 632"/>
                  <a:gd name="T35" fmla="*/ 88 h 356"/>
                  <a:gd name="T36" fmla="*/ 628 w 632"/>
                  <a:gd name="T37" fmla="*/ 124 h 356"/>
                  <a:gd name="T38" fmla="*/ 630 w 632"/>
                  <a:gd name="T39" fmla="*/ 166 h 356"/>
                  <a:gd name="T40" fmla="*/ 598 w 632"/>
                  <a:gd name="T41" fmla="*/ 216 h 356"/>
                  <a:gd name="T42" fmla="*/ 530 w 632"/>
                  <a:gd name="T43" fmla="*/ 280 h 356"/>
                  <a:gd name="T44" fmla="*/ 452 w 632"/>
                  <a:gd name="T45" fmla="*/ 316 h 356"/>
                  <a:gd name="T46" fmla="*/ 382 w 632"/>
                  <a:gd name="T47" fmla="*/ 326 h 356"/>
                  <a:gd name="T48" fmla="*/ 276 w 632"/>
                  <a:gd name="T49" fmla="*/ 312 h 356"/>
                  <a:gd name="T50" fmla="*/ 188 w 632"/>
                  <a:gd name="T51" fmla="*/ 282 h 356"/>
                  <a:gd name="T52" fmla="*/ 120 w 632"/>
                  <a:gd name="T53" fmla="*/ 274 h 356"/>
                  <a:gd name="T54" fmla="*/ 70 w 632"/>
                  <a:gd name="T55" fmla="*/ 294 h 356"/>
                  <a:gd name="T56" fmla="*/ 0 w 632"/>
                  <a:gd name="T57" fmla="*/ 356 h 356"/>
                  <a:gd name="T58" fmla="*/ 40 w 632"/>
                  <a:gd name="T59" fmla="*/ 298 h 356"/>
                  <a:gd name="T60" fmla="*/ 104 w 632"/>
                  <a:gd name="T61" fmla="*/ 252 h 356"/>
                  <a:gd name="T62" fmla="*/ 182 w 632"/>
                  <a:gd name="T63" fmla="*/ 238 h 356"/>
                  <a:gd name="T64" fmla="*/ 308 w 632"/>
                  <a:gd name="T65" fmla="*/ 266 h 356"/>
                  <a:gd name="T66" fmla="*/ 380 w 632"/>
                  <a:gd name="T67" fmla="*/ 274 h 356"/>
                  <a:gd name="T68" fmla="*/ 460 w 632"/>
                  <a:gd name="T69" fmla="*/ 240 h 356"/>
                  <a:gd name="T70" fmla="*/ 504 w 632"/>
                  <a:gd name="T71" fmla="*/ 198 h 356"/>
                  <a:gd name="T72" fmla="*/ 536 w 632"/>
                  <a:gd name="T73" fmla="*/ 124 h 356"/>
                  <a:gd name="T74" fmla="*/ 528 w 632"/>
                  <a:gd name="T75" fmla="*/ 74 h 356"/>
                  <a:gd name="T76" fmla="*/ 500 w 632"/>
                  <a:gd name="T77" fmla="*/ 48 h 356"/>
                  <a:gd name="T78" fmla="*/ 454 w 632"/>
                  <a:gd name="T79" fmla="*/ 52 h 356"/>
                  <a:gd name="T80" fmla="*/ 400 w 632"/>
                  <a:gd name="T81" fmla="*/ 54 h 356"/>
                  <a:gd name="T82" fmla="*/ 358 w 632"/>
                  <a:gd name="T83" fmla="*/ 64 h 356"/>
                  <a:gd name="T84" fmla="*/ 326 w 632"/>
                  <a:gd name="T85" fmla="*/ 100 h 356"/>
                  <a:gd name="T86" fmla="*/ 322 w 632"/>
                  <a:gd name="T87" fmla="*/ 134 h 356"/>
                  <a:gd name="T88" fmla="*/ 340 w 632"/>
                  <a:gd name="T89" fmla="*/ 162 h 356"/>
                  <a:gd name="T90" fmla="*/ 378 w 632"/>
                  <a:gd name="T91" fmla="*/ 168 h 356"/>
                  <a:gd name="T92" fmla="*/ 428 w 632"/>
                  <a:gd name="T93" fmla="*/ 144 h 356"/>
                  <a:gd name="T94" fmla="*/ 450 w 632"/>
                  <a:gd name="T95" fmla="*/ 10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2" h="356">
                    <a:moveTo>
                      <a:pt x="450" y="98"/>
                    </a:moveTo>
                    <a:lnTo>
                      <a:pt x="450" y="98"/>
                    </a:lnTo>
                    <a:lnTo>
                      <a:pt x="456" y="106"/>
                    </a:lnTo>
                    <a:lnTo>
                      <a:pt x="460" y="114"/>
                    </a:lnTo>
                    <a:lnTo>
                      <a:pt x="462" y="126"/>
                    </a:lnTo>
                    <a:lnTo>
                      <a:pt x="462" y="138"/>
                    </a:lnTo>
                    <a:lnTo>
                      <a:pt x="460" y="146"/>
                    </a:lnTo>
                    <a:lnTo>
                      <a:pt x="456" y="152"/>
                    </a:lnTo>
                    <a:lnTo>
                      <a:pt x="452" y="158"/>
                    </a:lnTo>
                    <a:lnTo>
                      <a:pt x="446" y="166"/>
                    </a:lnTo>
                    <a:lnTo>
                      <a:pt x="438" y="172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04" y="190"/>
                    </a:lnTo>
                    <a:lnTo>
                      <a:pt x="378" y="200"/>
                    </a:lnTo>
                    <a:lnTo>
                      <a:pt x="352" y="208"/>
                    </a:lnTo>
                    <a:lnTo>
                      <a:pt x="326" y="212"/>
                    </a:lnTo>
                    <a:lnTo>
                      <a:pt x="300" y="214"/>
                    </a:lnTo>
                    <a:lnTo>
                      <a:pt x="276" y="212"/>
                    </a:lnTo>
                    <a:lnTo>
                      <a:pt x="264" y="210"/>
                    </a:lnTo>
                    <a:lnTo>
                      <a:pt x="252" y="206"/>
                    </a:lnTo>
                    <a:lnTo>
                      <a:pt x="242" y="200"/>
                    </a:lnTo>
                    <a:lnTo>
                      <a:pt x="232" y="194"/>
                    </a:lnTo>
                    <a:lnTo>
                      <a:pt x="232" y="194"/>
                    </a:lnTo>
                    <a:lnTo>
                      <a:pt x="224" y="186"/>
                    </a:lnTo>
                    <a:lnTo>
                      <a:pt x="218" y="180"/>
                    </a:lnTo>
                    <a:lnTo>
                      <a:pt x="214" y="172"/>
                    </a:lnTo>
                    <a:lnTo>
                      <a:pt x="210" y="164"/>
                    </a:lnTo>
                    <a:lnTo>
                      <a:pt x="210" y="158"/>
                    </a:lnTo>
                    <a:lnTo>
                      <a:pt x="210" y="150"/>
                    </a:lnTo>
                    <a:lnTo>
                      <a:pt x="214" y="136"/>
                    </a:lnTo>
                    <a:lnTo>
                      <a:pt x="220" y="124"/>
                    </a:lnTo>
                    <a:lnTo>
                      <a:pt x="230" y="112"/>
                    </a:lnTo>
                    <a:lnTo>
                      <a:pt x="240" y="104"/>
                    </a:lnTo>
                    <a:lnTo>
                      <a:pt x="252" y="98"/>
                    </a:lnTo>
                    <a:lnTo>
                      <a:pt x="252" y="98"/>
                    </a:lnTo>
                    <a:lnTo>
                      <a:pt x="252" y="86"/>
                    </a:lnTo>
                    <a:lnTo>
                      <a:pt x="256" y="74"/>
                    </a:lnTo>
                    <a:lnTo>
                      <a:pt x="260" y="60"/>
                    </a:lnTo>
                    <a:lnTo>
                      <a:pt x="268" y="44"/>
                    </a:lnTo>
                    <a:lnTo>
                      <a:pt x="278" y="30"/>
                    </a:lnTo>
                    <a:lnTo>
                      <a:pt x="284" y="24"/>
                    </a:lnTo>
                    <a:lnTo>
                      <a:pt x="292" y="18"/>
                    </a:lnTo>
                    <a:lnTo>
                      <a:pt x="302" y="14"/>
                    </a:lnTo>
                    <a:lnTo>
                      <a:pt x="312" y="12"/>
                    </a:lnTo>
                    <a:lnTo>
                      <a:pt x="312" y="12"/>
                    </a:lnTo>
                    <a:lnTo>
                      <a:pt x="330" y="8"/>
                    </a:lnTo>
                    <a:lnTo>
                      <a:pt x="348" y="8"/>
                    </a:lnTo>
                    <a:lnTo>
                      <a:pt x="362" y="8"/>
                    </a:lnTo>
                    <a:lnTo>
                      <a:pt x="376" y="10"/>
                    </a:lnTo>
                    <a:lnTo>
                      <a:pt x="390" y="14"/>
                    </a:lnTo>
                    <a:lnTo>
                      <a:pt x="404" y="18"/>
                    </a:lnTo>
                    <a:lnTo>
                      <a:pt x="436" y="32"/>
                    </a:lnTo>
                    <a:lnTo>
                      <a:pt x="436" y="32"/>
                    </a:lnTo>
                    <a:lnTo>
                      <a:pt x="450" y="24"/>
                    </a:lnTo>
                    <a:lnTo>
                      <a:pt x="464" y="18"/>
                    </a:lnTo>
                    <a:lnTo>
                      <a:pt x="482" y="10"/>
                    </a:lnTo>
                    <a:lnTo>
                      <a:pt x="500" y="4"/>
                    </a:lnTo>
                    <a:lnTo>
                      <a:pt x="522" y="0"/>
                    </a:lnTo>
                    <a:lnTo>
                      <a:pt x="532" y="0"/>
                    </a:lnTo>
                    <a:lnTo>
                      <a:pt x="540" y="0"/>
                    </a:lnTo>
                    <a:lnTo>
                      <a:pt x="550" y="2"/>
                    </a:lnTo>
                    <a:lnTo>
                      <a:pt x="558" y="6"/>
                    </a:lnTo>
                    <a:lnTo>
                      <a:pt x="558" y="6"/>
                    </a:lnTo>
                    <a:lnTo>
                      <a:pt x="574" y="16"/>
                    </a:lnTo>
                    <a:lnTo>
                      <a:pt x="586" y="26"/>
                    </a:lnTo>
                    <a:lnTo>
                      <a:pt x="594" y="40"/>
                    </a:lnTo>
                    <a:lnTo>
                      <a:pt x="600" y="52"/>
                    </a:lnTo>
                    <a:lnTo>
                      <a:pt x="604" y="64"/>
                    </a:lnTo>
                    <a:lnTo>
                      <a:pt x="606" y="74"/>
                    </a:lnTo>
                    <a:lnTo>
                      <a:pt x="606" y="82"/>
                    </a:lnTo>
                    <a:lnTo>
                      <a:pt x="604" y="88"/>
                    </a:lnTo>
                    <a:lnTo>
                      <a:pt x="604" y="88"/>
                    </a:lnTo>
                    <a:lnTo>
                      <a:pt x="612" y="96"/>
                    </a:lnTo>
                    <a:lnTo>
                      <a:pt x="620" y="108"/>
                    </a:lnTo>
                    <a:lnTo>
                      <a:pt x="628" y="124"/>
                    </a:lnTo>
                    <a:lnTo>
                      <a:pt x="630" y="134"/>
                    </a:lnTo>
                    <a:lnTo>
                      <a:pt x="632" y="142"/>
                    </a:lnTo>
                    <a:lnTo>
                      <a:pt x="632" y="154"/>
                    </a:lnTo>
                    <a:lnTo>
                      <a:pt x="630" y="166"/>
                    </a:lnTo>
                    <a:lnTo>
                      <a:pt x="626" y="178"/>
                    </a:lnTo>
                    <a:lnTo>
                      <a:pt x="618" y="190"/>
                    </a:lnTo>
                    <a:lnTo>
                      <a:pt x="610" y="204"/>
                    </a:lnTo>
                    <a:lnTo>
                      <a:pt x="598" y="216"/>
                    </a:lnTo>
                    <a:lnTo>
                      <a:pt x="598" y="216"/>
                    </a:lnTo>
                    <a:lnTo>
                      <a:pt x="572" y="242"/>
                    </a:lnTo>
                    <a:lnTo>
                      <a:pt x="550" y="262"/>
                    </a:lnTo>
                    <a:lnTo>
                      <a:pt x="530" y="280"/>
                    </a:lnTo>
                    <a:lnTo>
                      <a:pt x="510" y="292"/>
                    </a:lnTo>
                    <a:lnTo>
                      <a:pt x="492" y="302"/>
                    </a:lnTo>
                    <a:lnTo>
                      <a:pt x="472" y="310"/>
                    </a:lnTo>
                    <a:lnTo>
                      <a:pt x="452" y="316"/>
                    </a:lnTo>
                    <a:lnTo>
                      <a:pt x="430" y="322"/>
                    </a:lnTo>
                    <a:lnTo>
                      <a:pt x="430" y="322"/>
                    </a:lnTo>
                    <a:lnTo>
                      <a:pt x="406" y="324"/>
                    </a:lnTo>
                    <a:lnTo>
                      <a:pt x="382" y="326"/>
                    </a:lnTo>
                    <a:lnTo>
                      <a:pt x="356" y="326"/>
                    </a:lnTo>
                    <a:lnTo>
                      <a:pt x="330" y="324"/>
                    </a:lnTo>
                    <a:lnTo>
                      <a:pt x="304" y="318"/>
                    </a:lnTo>
                    <a:lnTo>
                      <a:pt x="276" y="312"/>
                    </a:lnTo>
                    <a:lnTo>
                      <a:pt x="248" y="304"/>
                    </a:lnTo>
                    <a:lnTo>
                      <a:pt x="218" y="292"/>
                    </a:lnTo>
                    <a:lnTo>
                      <a:pt x="218" y="292"/>
                    </a:lnTo>
                    <a:lnTo>
                      <a:pt x="188" y="282"/>
                    </a:lnTo>
                    <a:lnTo>
                      <a:pt x="160" y="276"/>
                    </a:lnTo>
                    <a:lnTo>
                      <a:pt x="146" y="274"/>
                    </a:lnTo>
                    <a:lnTo>
                      <a:pt x="134" y="274"/>
                    </a:lnTo>
                    <a:lnTo>
                      <a:pt x="120" y="274"/>
                    </a:lnTo>
                    <a:lnTo>
                      <a:pt x="108" y="278"/>
                    </a:lnTo>
                    <a:lnTo>
                      <a:pt x="94" y="282"/>
                    </a:lnTo>
                    <a:lnTo>
                      <a:pt x="82" y="286"/>
                    </a:lnTo>
                    <a:lnTo>
                      <a:pt x="70" y="294"/>
                    </a:lnTo>
                    <a:lnTo>
                      <a:pt x="56" y="302"/>
                    </a:lnTo>
                    <a:lnTo>
                      <a:pt x="28" y="326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6" y="344"/>
                    </a:lnTo>
                    <a:lnTo>
                      <a:pt x="14" y="332"/>
                    </a:lnTo>
                    <a:lnTo>
                      <a:pt x="24" y="316"/>
                    </a:lnTo>
                    <a:lnTo>
                      <a:pt x="40" y="298"/>
                    </a:lnTo>
                    <a:lnTo>
                      <a:pt x="58" y="282"/>
                    </a:lnTo>
                    <a:lnTo>
                      <a:pt x="78" y="266"/>
                    </a:lnTo>
                    <a:lnTo>
                      <a:pt x="90" y="258"/>
                    </a:lnTo>
                    <a:lnTo>
                      <a:pt x="104" y="252"/>
                    </a:lnTo>
                    <a:lnTo>
                      <a:pt x="104" y="252"/>
                    </a:lnTo>
                    <a:lnTo>
                      <a:pt x="130" y="244"/>
                    </a:lnTo>
                    <a:lnTo>
                      <a:pt x="156" y="240"/>
                    </a:lnTo>
                    <a:lnTo>
                      <a:pt x="182" y="238"/>
                    </a:lnTo>
                    <a:lnTo>
                      <a:pt x="206" y="240"/>
                    </a:lnTo>
                    <a:lnTo>
                      <a:pt x="232" y="244"/>
                    </a:lnTo>
                    <a:lnTo>
                      <a:pt x="256" y="252"/>
                    </a:lnTo>
                    <a:lnTo>
                      <a:pt x="308" y="266"/>
                    </a:lnTo>
                    <a:lnTo>
                      <a:pt x="308" y="266"/>
                    </a:lnTo>
                    <a:lnTo>
                      <a:pt x="332" y="272"/>
                    </a:lnTo>
                    <a:lnTo>
                      <a:pt x="356" y="274"/>
                    </a:lnTo>
                    <a:lnTo>
                      <a:pt x="380" y="274"/>
                    </a:lnTo>
                    <a:lnTo>
                      <a:pt x="402" y="268"/>
                    </a:lnTo>
                    <a:lnTo>
                      <a:pt x="424" y="262"/>
                    </a:lnTo>
                    <a:lnTo>
                      <a:pt x="442" y="252"/>
                    </a:lnTo>
                    <a:lnTo>
                      <a:pt x="460" y="240"/>
                    </a:lnTo>
                    <a:lnTo>
                      <a:pt x="476" y="228"/>
                    </a:lnTo>
                    <a:lnTo>
                      <a:pt x="476" y="228"/>
                    </a:lnTo>
                    <a:lnTo>
                      <a:pt x="490" y="214"/>
                    </a:lnTo>
                    <a:lnTo>
                      <a:pt x="504" y="198"/>
                    </a:lnTo>
                    <a:lnTo>
                      <a:pt x="516" y="182"/>
                    </a:lnTo>
                    <a:lnTo>
                      <a:pt x="526" y="164"/>
                    </a:lnTo>
                    <a:lnTo>
                      <a:pt x="532" y="144"/>
                    </a:lnTo>
                    <a:lnTo>
                      <a:pt x="536" y="124"/>
                    </a:lnTo>
                    <a:lnTo>
                      <a:pt x="536" y="104"/>
                    </a:lnTo>
                    <a:lnTo>
                      <a:pt x="532" y="84"/>
                    </a:lnTo>
                    <a:lnTo>
                      <a:pt x="532" y="84"/>
                    </a:lnTo>
                    <a:lnTo>
                      <a:pt x="528" y="74"/>
                    </a:lnTo>
                    <a:lnTo>
                      <a:pt x="522" y="68"/>
                    </a:lnTo>
                    <a:lnTo>
                      <a:pt x="518" y="60"/>
                    </a:lnTo>
                    <a:lnTo>
                      <a:pt x="512" y="56"/>
                    </a:lnTo>
                    <a:lnTo>
                      <a:pt x="500" y="48"/>
                    </a:lnTo>
                    <a:lnTo>
                      <a:pt x="488" y="46"/>
                    </a:lnTo>
                    <a:lnTo>
                      <a:pt x="476" y="46"/>
                    </a:lnTo>
                    <a:lnTo>
                      <a:pt x="466" y="48"/>
                    </a:lnTo>
                    <a:lnTo>
                      <a:pt x="454" y="52"/>
                    </a:lnTo>
                    <a:lnTo>
                      <a:pt x="454" y="52"/>
                    </a:lnTo>
                    <a:lnTo>
                      <a:pt x="440" y="52"/>
                    </a:lnTo>
                    <a:lnTo>
                      <a:pt x="414" y="52"/>
                    </a:lnTo>
                    <a:lnTo>
                      <a:pt x="400" y="54"/>
                    </a:lnTo>
                    <a:lnTo>
                      <a:pt x="386" y="56"/>
                    </a:lnTo>
                    <a:lnTo>
                      <a:pt x="372" y="60"/>
                    </a:lnTo>
                    <a:lnTo>
                      <a:pt x="358" y="64"/>
                    </a:lnTo>
                    <a:lnTo>
                      <a:pt x="358" y="64"/>
                    </a:lnTo>
                    <a:lnTo>
                      <a:pt x="350" y="72"/>
                    </a:lnTo>
                    <a:lnTo>
                      <a:pt x="342" y="78"/>
                    </a:lnTo>
                    <a:lnTo>
                      <a:pt x="334" y="88"/>
                    </a:lnTo>
                    <a:lnTo>
                      <a:pt x="326" y="100"/>
                    </a:lnTo>
                    <a:lnTo>
                      <a:pt x="322" y="112"/>
                    </a:lnTo>
                    <a:lnTo>
                      <a:pt x="320" y="118"/>
                    </a:lnTo>
                    <a:lnTo>
                      <a:pt x="320" y="126"/>
                    </a:lnTo>
                    <a:lnTo>
                      <a:pt x="322" y="134"/>
                    </a:lnTo>
                    <a:lnTo>
                      <a:pt x="324" y="140"/>
                    </a:lnTo>
                    <a:lnTo>
                      <a:pt x="324" y="140"/>
                    </a:lnTo>
                    <a:lnTo>
                      <a:pt x="332" y="154"/>
                    </a:lnTo>
                    <a:lnTo>
                      <a:pt x="340" y="162"/>
                    </a:lnTo>
                    <a:lnTo>
                      <a:pt x="350" y="168"/>
                    </a:lnTo>
                    <a:lnTo>
                      <a:pt x="358" y="170"/>
                    </a:lnTo>
                    <a:lnTo>
                      <a:pt x="368" y="170"/>
                    </a:lnTo>
                    <a:lnTo>
                      <a:pt x="378" y="168"/>
                    </a:lnTo>
                    <a:lnTo>
                      <a:pt x="398" y="160"/>
                    </a:lnTo>
                    <a:lnTo>
                      <a:pt x="398" y="160"/>
                    </a:lnTo>
                    <a:lnTo>
                      <a:pt x="418" y="150"/>
                    </a:lnTo>
                    <a:lnTo>
                      <a:pt x="428" y="144"/>
                    </a:lnTo>
                    <a:lnTo>
                      <a:pt x="436" y="136"/>
                    </a:lnTo>
                    <a:lnTo>
                      <a:pt x="442" y="128"/>
                    </a:lnTo>
                    <a:lnTo>
                      <a:pt x="446" y="118"/>
                    </a:lnTo>
                    <a:lnTo>
                      <a:pt x="450" y="108"/>
                    </a:lnTo>
                    <a:lnTo>
                      <a:pt x="450" y="98"/>
                    </a:lnTo>
                    <a:lnTo>
                      <a:pt x="450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PA_任意多边形 24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-8045520" y="2839851"/>
              <a:ext cx="242852" cy="901926"/>
            </a:xfrm>
            <a:custGeom>
              <a:avLst/>
              <a:gdLst>
                <a:gd name="connsiteX0" fmla="*/ 0 w 207510"/>
                <a:gd name="connsiteY0" fmla="*/ 0 h 630144"/>
                <a:gd name="connsiteX1" fmla="*/ 36465 w 207510"/>
                <a:gd name="connsiteY1" fmla="*/ 0 h 630144"/>
                <a:gd name="connsiteX2" fmla="*/ 36465 w 207510"/>
                <a:gd name="connsiteY2" fmla="*/ 598444 h 630144"/>
                <a:gd name="connsiteX3" fmla="*/ 207510 w 207510"/>
                <a:gd name="connsiteY3" fmla="*/ 598444 h 630144"/>
                <a:gd name="connsiteX4" fmla="*/ 207510 w 207510"/>
                <a:gd name="connsiteY4" fmla="*/ 630144 h 630144"/>
                <a:gd name="connsiteX5" fmla="*/ 0 w 207510"/>
                <a:gd name="connsiteY5" fmla="*/ 630144 h 63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0" h="630144">
                  <a:moveTo>
                    <a:pt x="0" y="0"/>
                  </a:moveTo>
                  <a:lnTo>
                    <a:pt x="36465" y="0"/>
                  </a:lnTo>
                  <a:lnTo>
                    <a:pt x="36465" y="598444"/>
                  </a:lnTo>
                  <a:lnTo>
                    <a:pt x="207510" y="598444"/>
                  </a:lnTo>
                  <a:lnTo>
                    <a:pt x="207510" y="630144"/>
                  </a:lnTo>
                  <a:lnTo>
                    <a:pt x="0" y="6301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endParaRPr>
            </a:p>
          </p:txBody>
        </p:sp>
        <p:sp>
          <p:nvSpPr>
            <p:cNvPr id="13" name="PA_任意多边形 20"/>
            <p:cNvSpPr/>
            <p:nvPr>
              <p:custDataLst>
                <p:tags r:id="rId5"/>
              </p:custDataLst>
            </p:nvPr>
          </p:nvSpPr>
          <p:spPr>
            <a:xfrm flipH="1">
              <a:off x="-2582996" y="1886498"/>
              <a:ext cx="267759" cy="828862"/>
            </a:xfrm>
            <a:custGeom>
              <a:avLst/>
              <a:gdLst>
                <a:gd name="connsiteX0" fmla="*/ 207510 w 207510"/>
                <a:gd name="connsiteY0" fmla="*/ 0 h 589493"/>
                <a:gd name="connsiteX1" fmla="*/ 0 w 207510"/>
                <a:gd name="connsiteY1" fmla="*/ 0 h 589493"/>
                <a:gd name="connsiteX2" fmla="*/ 0 w 207510"/>
                <a:gd name="connsiteY2" fmla="*/ 589493 h 589493"/>
                <a:gd name="connsiteX3" fmla="*/ 36465 w 207510"/>
                <a:gd name="connsiteY3" fmla="*/ 589493 h 589493"/>
                <a:gd name="connsiteX4" fmla="*/ 36465 w 207510"/>
                <a:gd name="connsiteY4" fmla="*/ 31701 h 589493"/>
                <a:gd name="connsiteX5" fmla="*/ 207510 w 207510"/>
                <a:gd name="connsiteY5" fmla="*/ 31701 h 58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0" h="589493">
                  <a:moveTo>
                    <a:pt x="207510" y="0"/>
                  </a:moveTo>
                  <a:lnTo>
                    <a:pt x="0" y="0"/>
                  </a:lnTo>
                  <a:lnTo>
                    <a:pt x="0" y="589493"/>
                  </a:lnTo>
                  <a:lnTo>
                    <a:pt x="36465" y="589493"/>
                  </a:lnTo>
                  <a:lnTo>
                    <a:pt x="36465" y="31701"/>
                  </a:lnTo>
                  <a:lnTo>
                    <a:pt x="207510" y="3170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endParaRPr>
            </a:p>
          </p:txBody>
        </p:sp>
        <p:sp>
          <p:nvSpPr>
            <p:cNvPr id="14" name="任意多边形: 形状 49"/>
            <p:cNvSpPr/>
            <p:nvPr>
              <p:custDataLst>
                <p:tags r:id="rId6"/>
              </p:custDataLst>
            </p:nvPr>
          </p:nvSpPr>
          <p:spPr>
            <a:xfrm>
              <a:off x="-8389148" y="1443030"/>
              <a:ext cx="4270058" cy="1066436"/>
            </a:xfrm>
            <a:custGeom>
              <a:avLst/>
              <a:gdLst/>
              <a:ahLst/>
              <a:cxnLst/>
              <a:rect l="l" t="t" r="r" b="b"/>
              <a:pathLst>
                <a:path w="4272756" h="1068532">
                  <a:moveTo>
                    <a:pt x="1304925" y="673245"/>
                  </a:moveTo>
                  <a:cubicBezTo>
                    <a:pt x="1308100" y="676420"/>
                    <a:pt x="1301750" y="690707"/>
                    <a:pt x="1285875" y="716107"/>
                  </a:cubicBezTo>
                  <a:cubicBezTo>
                    <a:pt x="1273175" y="738332"/>
                    <a:pt x="1262063" y="765320"/>
                    <a:pt x="1252538" y="797070"/>
                  </a:cubicBezTo>
                  <a:cubicBezTo>
                    <a:pt x="1236663" y="831995"/>
                    <a:pt x="1228725" y="865332"/>
                    <a:pt x="1228725" y="897082"/>
                  </a:cubicBezTo>
                  <a:cubicBezTo>
                    <a:pt x="1228725" y="906607"/>
                    <a:pt x="1228725" y="911370"/>
                    <a:pt x="1228725" y="911370"/>
                  </a:cubicBezTo>
                  <a:cubicBezTo>
                    <a:pt x="1216025" y="927245"/>
                    <a:pt x="1182688" y="919307"/>
                    <a:pt x="1128713" y="887557"/>
                  </a:cubicBezTo>
                  <a:cubicBezTo>
                    <a:pt x="1119188" y="884382"/>
                    <a:pt x="1108075" y="882795"/>
                    <a:pt x="1095375" y="882795"/>
                  </a:cubicBezTo>
                  <a:cubicBezTo>
                    <a:pt x="1085850" y="882795"/>
                    <a:pt x="1082675" y="879620"/>
                    <a:pt x="1085850" y="873270"/>
                  </a:cubicBezTo>
                  <a:cubicBezTo>
                    <a:pt x="1076325" y="857395"/>
                    <a:pt x="1103313" y="820882"/>
                    <a:pt x="1166813" y="763732"/>
                  </a:cubicBezTo>
                  <a:cubicBezTo>
                    <a:pt x="1243013" y="700232"/>
                    <a:pt x="1289050" y="670070"/>
                    <a:pt x="1304925" y="673245"/>
                  </a:cubicBezTo>
                  <a:close/>
                  <a:moveTo>
                    <a:pt x="1752600" y="658957"/>
                  </a:moveTo>
                  <a:cubicBezTo>
                    <a:pt x="1749425" y="665307"/>
                    <a:pt x="1738313" y="676420"/>
                    <a:pt x="1719263" y="692295"/>
                  </a:cubicBezTo>
                  <a:cubicBezTo>
                    <a:pt x="1719263" y="695470"/>
                    <a:pt x="1722438" y="703407"/>
                    <a:pt x="1728788" y="716107"/>
                  </a:cubicBezTo>
                  <a:cubicBezTo>
                    <a:pt x="1741488" y="728807"/>
                    <a:pt x="1752600" y="743095"/>
                    <a:pt x="1762125" y="758970"/>
                  </a:cubicBezTo>
                  <a:cubicBezTo>
                    <a:pt x="1768475" y="778020"/>
                    <a:pt x="1774825" y="795482"/>
                    <a:pt x="1781175" y="811357"/>
                  </a:cubicBezTo>
                  <a:cubicBezTo>
                    <a:pt x="1787525" y="830407"/>
                    <a:pt x="1793875" y="843107"/>
                    <a:pt x="1800225" y="849457"/>
                  </a:cubicBezTo>
                  <a:cubicBezTo>
                    <a:pt x="1809750" y="865332"/>
                    <a:pt x="1817688" y="879620"/>
                    <a:pt x="1824038" y="892320"/>
                  </a:cubicBezTo>
                  <a:cubicBezTo>
                    <a:pt x="1897063" y="990745"/>
                    <a:pt x="1924050" y="1041545"/>
                    <a:pt x="1905000" y="1044720"/>
                  </a:cubicBezTo>
                  <a:cubicBezTo>
                    <a:pt x="1898650" y="1057420"/>
                    <a:pt x="1847850" y="1065357"/>
                    <a:pt x="1752600" y="1068532"/>
                  </a:cubicBezTo>
                  <a:cubicBezTo>
                    <a:pt x="1689100" y="1065357"/>
                    <a:pt x="1628775" y="1062182"/>
                    <a:pt x="1571625" y="1059007"/>
                  </a:cubicBezTo>
                  <a:cubicBezTo>
                    <a:pt x="1485900" y="1055832"/>
                    <a:pt x="1425575" y="1022495"/>
                    <a:pt x="1390650" y="958995"/>
                  </a:cubicBezTo>
                  <a:cubicBezTo>
                    <a:pt x="1368425" y="920895"/>
                    <a:pt x="1355725" y="890732"/>
                    <a:pt x="1352550" y="868507"/>
                  </a:cubicBezTo>
                  <a:cubicBezTo>
                    <a:pt x="1346200" y="833582"/>
                    <a:pt x="1349375" y="789132"/>
                    <a:pt x="1362075" y="735157"/>
                  </a:cubicBezTo>
                  <a:cubicBezTo>
                    <a:pt x="1365250" y="716107"/>
                    <a:pt x="1365250" y="700232"/>
                    <a:pt x="1362075" y="687532"/>
                  </a:cubicBezTo>
                  <a:cubicBezTo>
                    <a:pt x="1362075" y="684357"/>
                    <a:pt x="1363663" y="682770"/>
                    <a:pt x="1366838" y="682770"/>
                  </a:cubicBezTo>
                  <a:cubicBezTo>
                    <a:pt x="1392238" y="682770"/>
                    <a:pt x="1408113" y="689120"/>
                    <a:pt x="1414463" y="701820"/>
                  </a:cubicBezTo>
                  <a:cubicBezTo>
                    <a:pt x="1414463" y="708170"/>
                    <a:pt x="1411288" y="724045"/>
                    <a:pt x="1404938" y="749445"/>
                  </a:cubicBezTo>
                  <a:cubicBezTo>
                    <a:pt x="1398588" y="790720"/>
                    <a:pt x="1395413" y="819295"/>
                    <a:pt x="1395413" y="835170"/>
                  </a:cubicBezTo>
                  <a:cubicBezTo>
                    <a:pt x="1398588" y="882795"/>
                    <a:pt x="1417638" y="916132"/>
                    <a:pt x="1452563" y="935182"/>
                  </a:cubicBezTo>
                  <a:cubicBezTo>
                    <a:pt x="1497013" y="960582"/>
                    <a:pt x="1584325" y="968520"/>
                    <a:pt x="1714500" y="958995"/>
                  </a:cubicBezTo>
                  <a:cubicBezTo>
                    <a:pt x="1749425" y="955820"/>
                    <a:pt x="1768475" y="939945"/>
                    <a:pt x="1771650" y="911370"/>
                  </a:cubicBezTo>
                  <a:cubicBezTo>
                    <a:pt x="1768475" y="901845"/>
                    <a:pt x="1762125" y="885970"/>
                    <a:pt x="1752600" y="863745"/>
                  </a:cubicBezTo>
                  <a:cubicBezTo>
                    <a:pt x="1749425" y="854220"/>
                    <a:pt x="1746250" y="843107"/>
                    <a:pt x="1743075" y="830407"/>
                  </a:cubicBezTo>
                  <a:cubicBezTo>
                    <a:pt x="1717675" y="754207"/>
                    <a:pt x="1701800" y="716107"/>
                    <a:pt x="1695450" y="716107"/>
                  </a:cubicBezTo>
                  <a:cubicBezTo>
                    <a:pt x="1685925" y="716107"/>
                    <a:pt x="1666875" y="735157"/>
                    <a:pt x="1638300" y="773257"/>
                  </a:cubicBezTo>
                  <a:cubicBezTo>
                    <a:pt x="1638300" y="770082"/>
                    <a:pt x="1636713" y="771670"/>
                    <a:pt x="1633538" y="778020"/>
                  </a:cubicBezTo>
                  <a:cubicBezTo>
                    <a:pt x="1630363" y="784370"/>
                    <a:pt x="1625600" y="792307"/>
                    <a:pt x="1619250" y="801832"/>
                  </a:cubicBezTo>
                  <a:cubicBezTo>
                    <a:pt x="1603375" y="843107"/>
                    <a:pt x="1585913" y="862157"/>
                    <a:pt x="1566863" y="858982"/>
                  </a:cubicBezTo>
                  <a:cubicBezTo>
                    <a:pt x="1522413" y="839932"/>
                    <a:pt x="1493838" y="798657"/>
                    <a:pt x="1481138" y="735157"/>
                  </a:cubicBezTo>
                  <a:cubicBezTo>
                    <a:pt x="1481138" y="735157"/>
                    <a:pt x="1493838" y="738332"/>
                    <a:pt x="1519238" y="744682"/>
                  </a:cubicBezTo>
                  <a:cubicBezTo>
                    <a:pt x="1541463" y="747857"/>
                    <a:pt x="1555750" y="749445"/>
                    <a:pt x="1562100" y="749445"/>
                  </a:cubicBezTo>
                  <a:cubicBezTo>
                    <a:pt x="1568450" y="749445"/>
                    <a:pt x="1585913" y="743095"/>
                    <a:pt x="1614488" y="730395"/>
                  </a:cubicBezTo>
                  <a:cubicBezTo>
                    <a:pt x="1627188" y="720870"/>
                    <a:pt x="1636713" y="714520"/>
                    <a:pt x="1643063" y="711345"/>
                  </a:cubicBezTo>
                  <a:cubicBezTo>
                    <a:pt x="1658938" y="704995"/>
                    <a:pt x="1674813" y="697057"/>
                    <a:pt x="1690688" y="687532"/>
                  </a:cubicBezTo>
                  <a:cubicBezTo>
                    <a:pt x="1728788" y="665307"/>
                    <a:pt x="1749425" y="655782"/>
                    <a:pt x="1752600" y="658957"/>
                  </a:cubicBezTo>
                  <a:close/>
                  <a:moveTo>
                    <a:pt x="1837432" y="657394"/>
                  </a:moveTo>
                  <a:cubicBezTo>
                    <a:pt x="1872159" y="655658"/>
                    <a:pt x="1931194" y="667292"/>
                    <a:pt x="2014538" y="692295"/>
                  </a:cubicBezTo>
                  <a:cubicBezTo>
                    <a:pt x="2043113" y="701820"/>
                    <a:pt x="2058988" y="712932"/>
                    <a:pt x="2062163" y="725632"/>
                  </a:cubicBezTo>
                  <a:cubicBezTo>
                    <a:pt x="2062163" y="731982"/>
                    <a:pt x="2060575" y="744682"/>
                    <a:pt x="2057400" y="763732"/>
                  </a:cubicBezTo>
                  <a:cubicBezTo>
                    <a:pt x="2057400" y="773257"/>
                    <a:pt x="2057400" y="784370"/>
                    <a:pt x="2057400" y="797070"/>
                  </a:cubicBezTo>
                  <a:cubicBezTo>
                    <a:pt x="2051050" y="847870"/>
                    <a:pt x="2033588" y="871682"/>
                    <a:pt x="2005013" y="868507"/>
                  </a:cubicBezTo>
                  <a:cubicBezTo>
                    <a:pt x="1985963" y="865332"/>
                    <a:pt x="1970088" y="847870"/>
                    <a:pt x="1957388" y="816120"/>
                  </a:cubicBezTo>
                  <a:cubicBezTo>
                    <a:pt x="1947863" y="793895"/>
                    <a:pt x="1939925" y="778020"/>
                    <a:pt x="1933575" y="768495"/>
                  </a:cubicBezTo>
                  <a:cubicBezTo>
                    <a:pt x="1924050" y="762145"/>
                    <a:pt x="1908175" y="747857"/>
                    <a:pt x="1885950" y="725632"/>
                  </a:cubicBezTo>
                  <a:cubicBezTo>
                    <a:pt x="1838325" y="684357"/>
                    <a:pt x="1817688" y="662132"/>
                    <a:pt x="1824038" y="658957"/>
                  </a:cubicBezTo>
                  <a:cubicBezTo>
                    <a:pt x="1828006" y="658163"/>
                    <a:pt x="1832471" y="657643"/>
                    <a:pt x="1837432" y="657394"/>
                  </a:cubicBezTo>
                  <a:close/>
                  <a:moveTo>
                    <a:pt x="3414713" y="425595"/>
                  </a:moveTo>
                  <a:cubicBezTo>
                    <a:pt x="3421063" y="438295"/>
                    <a:pt x="3417887" y="462107"/>
                    <a:pt x="3405188" y="497032"/>
                  </a:cubicBezTo>
                  <a:cubicBezTo>
                    <a:pt x="3398837" y="509732"/>
                    <a:pt x="3392488" y="528782"/>
                    <a:pt x="3386138" y="554182"/>
                  </a:cubicBezTo>
                  <a:cubicBezTo>
                    <a:pt x="3367088" y="611332"/>
                    <a:pt x="3355975" y="658957"/>
                    <a:pt x="3352800" y="697057"/>
                  </a:cubicBezTo>
                  <a:cubicBezTo>
                    <a:pt x="3346450" y="709757"/>
                    <a:pt x="3336925" y="714520"/>
                    <a:pt x="3324225" y="711345"/>
                  </a:cubicBezTo>
                  <a:cubicBezTo>
                    <a:pt x="3282950" y="698645"/>
                    <a:pt x="3241675" y="676420"/>
                    <a:pt x="3200400" y="644670"/>
                  </a:cubicBezTo>
                  <a:cubicBezTo>
                    <a:pt x="3197225" y="641495"/>
                    <a:pt x="3195638" y="636732"/>
                    <a:pt x="3195638" y="630382"/>
                  </a:cubicBezTo>
                  <a:cubicBezTo>
                    <a:pt x="3198813" y="627207"/>
                    <a:pt x="3200400" y="624032"/>
                    <a:pt x="3200400" y="620857"/>
                  </a:cubicBezTo>
                  <a:cubicBezTo>
                    <a:pt x="3213100" y="601807"/>
                    <a:pt x="3235325" y="573232"/>
                    <a:pt x="3267075" y="535132"/>
                  </a:cubicBezTo>
                  <a:cubicBezTo>
                    <a:pt x="3279775" y="522432"/>
                    <a:pt x="3289300" y="512907"/>
                    <a:pt x="3295650" y="506557"/>
                  </a:cubicBezTo>
                  <a:cubicBezTo>
                    <a:pt x="3314700" y="484332"/>
                    <a:pt x="3354388" y="457345"/>
                    <a:pt x="3414713" y="425595"/>
                  </a:cubicBezTo>
                  <a:close/>
                  <a:moveTo>
                    <a:pt x="2905125" y="377970"/>
                  </a:moveTo>
                  <a:cubicBezTo>
                    <a:pt x="2870200" y="381145"/>
                    <a:pt x="2844800" y="392257"/>
                    <a:pt x="2828925" y="411307"/>
                  </a:cubicBezTo>
                  <a:cubicBezTo>
                    <a:pt x="2828925" y="414482"/>
                    <a:pt x="2836863" y="422420"/>
                    <a:pt x="2852738" y="435120"/>
                  </a:cubicBezTo>
                  <a:cubicBezTo>
                    <a:pt x="2878138" y="447820"/>
                    <a:pt x="2892425" y="455757"/>
                    <a:pt x="2895600" y="458932"/>
                  </a:cubicBezTo>
                  <a:cubicBezTo>
                    <a:pt x="2895600" y="462107"/>
                    <a:pt x="2892425" y="468457"/>
                    <a:pt x="2886075" y="477982"/>
                  </a:cubicBezTo>
                  <a:cubicBezTo>
                    <a:pt x="2873375" y="497032"/>
                    <a:pt x="2863850" y="516082"/>
                    <a:pt x="2857500" y="535132"/>
                  </a:cubicBezTo>
                  <a:cubicBezTo>
                    <a:pt x="2841625" y="579582"/>
                    <a:pt x="2809875" y="631970"/>
                    <a:pt x="2762250" y="692295"/>
                  </a:cubicBezTo>
                  <a:cubicBezTo>
                    <a:pt x="2749550" y="711345"/>
                    <a:pt x="2741613" y="724045"/>
                    <a:pt x="2738438" y="730395"/>
                  </a:cubicBezTo>
                  <a:cubicBezTo>
                    <a:pt x="2719388" y="768495"/>
                    <a:pt x="2719388" y="792307"/>
                    <a:pt x="2738438" y="801832"/>
                  </a:cubicBezTo>
                  <a:cubicBezTo>
                    <a:pt x="2805113" y="827232"/>
                    <a:pt x="2857500" y="836757"/>
                    <a:pt x="2895600" y="830407"/>
                  </a:cubicBezTo>
                  <a:cubicBezTo>
                    <a:pt x="2955925" y="811357"/>
                    <a:pt x="2995613" y="701820"/>
                    <a:pt x="3014663" y="501795"/>
                  </a:cubicBezTo>
                  <a:cubicBezTo>
                    <a:pt x="3017838" y="425595"/>
                    <a:pt x="2981325" y="384320"/>
                    <a:pt x="2905125" y="377970"/>
                  </a:cubicBezTo>
                  <a:close/>
                  <a:moveTo>
                    <a:pt x="4086225" y="363682"/>
                  </a:moveTo>
                  <a:cubicBezTo>
                    <a:pt x="4089400" y="366857"/>
                    <a:pt x="4094163" y="376382"/>
                    <a:pt x="4100513" y="392257"/>
                  </a:cubicBezTo>
                  <a:cubicBezTo>
                    <a:pt x="4106863" y="401782"/>
                    <a:pt x="4113213" y="409720"/>
                    <a:pt x="4119563" y="416070"/>
                  </a:cubicBezTo>
                  <a:cubicBezTo>
                    <a:pt x="4186238" y="492270"/>
                    <a:pt x="4230688" y="538307"/>
                    <a:pt x="4252913" y="554182"/>
                  </a:cubicBezTo>
                  <a:cubicBezTo>
                    <a:pt x="4268788" y="570057"/>
                    <a:pt x="4275138" y="585932"/>
                    <a:pt x="4271963" y="601807"/>
                  </a:cubicBezTo>
                  <a:cubicBezTo>
                    <a:pt x="4268788" y="614507"/>
                    <a:pt x="4259263" y="617682"/>
                    <a:pt x="4243388" y="611332"/>
                  </a:cubicBezTo>
                  <a:cubicBezTo>
                    <a:pt x="4189413" y="589107"/>
                    <a:pt x="4119563" y="568470"/>
                    <a:pt x="4033838" y="549420"/>
                  </a:cubicBezTo>
                  <a:cubicBezTo>
                    <a:pt x="4021138" y="546245"/>
                    <a:pt x="4014788" y="538307"/>
                    <a:pt x="4014788" y="525607"/>
                  </a:cubicBezTo>
                  <a:cubicBezTo>
                    <a:pt x="4014788" y="493857"/>
                    <a:pt x="4024313" y="454170"/>
                    <a:pt x="4043363" y="406545"/>
                  </a:cubicBezTo>
                  <a:cubicBezTo>
                    <a:pt x="4059238" y="377970"/>
                    <a:pt x="4073525" y="363682"/>
                    <a:pt x="4086225" y="363682"/>
                  </a:cubicBezTo>
                  <a:close/>
                  <a:moveTo>
                    <a:pt x="2538413" y="361896"/>
                  </a:moveTo>
                  <a:cubicBezTo>
                    <a:pt x="2543969" y="361499"/>
                    <a:pt x="2548732" y="362095"/>
                    <a:pt x="2552700" y="363682"/>
                  </a:cubicBezTo>
                  <a:cubicBezTo>
                    <a:pt x="2568575" y="376382"/>
                    <a:pt x="2576513" y="400195"/>
                    <a:pt x="2576513" y="435120"/>
                  </a:cubicBezTo>
                  <a:cubicBezTo>
                    <a:pt x="2573338" y="441470"/>
                    <a:pt x="2563813" y="447820"/>
                    <a:pt x="2547938" y="454170"/>
                  </a:cubicBezTo>
                  <a:cubicBezTo>
                    <a:pt x="2509838" y="473220"/>
                    <a:pt x="2492375" y="489095"/>
                    <a:pt x="2495550" y="501795"/>
                  </a:cubicBezTo>
                  <a:cubicBezTo>
                    <a:pt x="2495550" y="508145"/>
                    <a:pt x="2503488" y="514495"/>
                    <a:pt x="2519363" y="520845"/>
                  </a:cubicBezTo>
                  <a:cubicBezTo>
                    <a:pt x="2532063" y="524020"/>
                    <a:pt x="2541588" y="525607"/>
                    <a:pt x="2547938" y="525607"/>
                  </a:cubicBezTo>
                  <a:cubicBezTo>
                    <a:pt x="2566988" y="538307"/>
                    <a:pt x="2579688" y="549420"/>
                    <a:pt x="2586038" y="558945"/>
                  </a:cubicBezTo>
                  <a:cubicBezTo>
                    <a:pt x="2582863" y="577995"/>
                    <a:pt x="2573338" y="587520"/>
                    <a:pt x="2557463" y="587520"/>
                  </a:cubicBezTo>
                  <a:cubicBezTo>
                    <a:pt x="2547938" y="587520"/>
                    <a:pt x="2535238" y="587520"/>
                    <a:pt x="2519363" y="587520"/>
                  </a:cubicBezTo>
                  <a:cubicBezTo>
                    <a:pt x="2497138" y="584345"/>
                    <a:pt x="2486025" y="582757"/>
                    <a:pt x="2486025" y="582757"/>
                  </a:cubicBezTo>
                  <a:cubicBezTo>
                    <a:pt x="2482850" y="598632"/>
                    <a:pt x="2500313" y="620857"/>
                    <a:pt x="2538413" y="649432"/>
                  </a:cubicBezTo>
                  <a:cubicBezTo>
                    <a:pt x="2551112" y="658957"/>
                    <a:pt x="2559050" y="663720"/>
                    <a:pt x="2562225" y="663720"/>
                  </a:cubicBezTo>
                  <a:cubicBezTo>
                    <a:pt x="2562225" y="682770"/>
                    <a:pt x="2552700" y="695470"/>
                    <a:pt x="2533650" y="701820"/>
                  </a:cubicBezTo>
                  <a:cubicBezTo>
                    <a:pt x="2520950" y="701820"/>
                    <a:pt x="2505075" y="698645"/>
                    <a:pt x="2486025" y="692295"/>
                  </a:cubicBezTo>
                  <a:cubicBezTo>
                    <a:pt x="2473325" y="685945"/>
                    <a:pt x="2466975" y="682770"/>
                    <a:pt x="2466975" y="682770"/>
                  </a:cubicBezTo>
                  <a:cubicBezTo>
                    <a:pt x="2457450" y="689120"/>
                    <a:pt x="2452688" y="709757"/>
                    <a:pt x="2452688" y="744682"/>
                  </a:cubicBezTo>
                  <a:lnTo>
                    <a:pt x="2457450" y="916132"/>
                  </a:lnTo>
                  <a:cubicBezTo>
                    <a:pt x="2454275" y="947882"/>
                    <a:pt x="2446338" y="960582"/>
                    <a:pt x="2433638" y="954232"/>
                  </a:cubicBezTo>
                  <a:cubicBezTo>
                    <a:pt x="2408238" y="957407"/>
                    <a:pt x="2395538" y="946295"/>
                    <a:pt x="2395538" y="920895"/>
                  </a:cubicBezTo>
                  <a:cubicBezTo>
                    <a:pt x="2395538" y="911370"/>
                    <a:pt x="2395538" y="890732"/>
                    <a:pt x="2395538" y="858982"/>
                  </a:cubicBezTo>
                  <a:cubicBezTo>
                    <a:pt x="2395538" y="843107"/>
                    <a:pt x="2395538" y="824057"/>
                    <a:pt x="2395538" y="801832"/>
                  </a:cubicBezTo>
                  <a:cubicBezTo>
                    <a:pt x="2395538" y="779607"/>
                    <a:pt x="2397125" y="757382"/>
                    <a:pt x="2400300" y="735157"/>
                  </a:cubicBezTo>
                  <a:cubicBezTo>
                    <a:pt x="2397125" y="719282"/>
                    <a:pt x="2386013" y="712932"/>
                    <a:pt x="2366963" y="716107"/>
                  </a:cubicBezTo>
                  <a:cubicBezTo>
                    <a:pt x="2357438" y="719282"/>
                    <a:pt x="2338388" y="735157"/>
                    <a:pt x="2309813" y="763732"/>
                  </a:cubicBezTo>
                  <a:cubicBezTo>
                    <a:pt x="2265363" y="808182"/>
                    <a:pt x="2235200" y="833582"/>
                    <a:pt x="2219325" y="839932"/>
                  </a:cubicBezTo>
                  <a:cubicBezTo>
                    <a:pt x="2184400" y="849457"/>
                    <a:pt x="2154238" y="839932"/>
                    <a:pt x="2128838" y="811357"/>
                  </a:cubicBezTo>
                  <a:cubicBezTo>
                    <a:pt x="2128838" y="811357"/>
                    <a:pt x="2136775" y="805007"/>
                    <a:pt x="2152650" y="792307"/>
                  </a:cubicBezTo>
                  <a:cubicBezTo>
                    <a:pt x="2200275" y="757382"/>
                    <a:pt x="2244725" y="719282"/>
                    <a:pt x="2286000" y="678007"/>
                  </a:cubicBezTo>
                  <a:cubicBezTo>
                    <a:pt x="2343150" y="614507"/>
                    <a:pt x="2363788" y="563707"/>
                    <a:pt x="2347913" y="525607"/>
                  </a:cubicBezTo>
                  <a:cubicBezTo>
                    <a:pt x="2328863" y="519257"/>
                    <a:pt x="2293938" y="533545"/>
                    <a:pt x="2243138" y="568470"/>
                  </a:cubicBezTo>
                  <a:cubicBezTo>
                    <a:pt x="2224088" y="581170"/>
                    <a:pt x="2212975" y="585932"/>
                    <a:pt x="2209800" y="582757"/>
                  </a:cubicBezTo>
                  <a:cubicBezTo>
                    <a:pt x="2197100" y="579582"/>
                    <a:pt x="2187575" y="560532"/>
                    <a:pt x="2181225" y="525607"/>
                  </a:cubicBezTo>
                  <a:cubicBezTo>
                    <a:pt x="2171700" y="484332"/>
                    <a:pt x="2171700" y="458932"/>
                    <a:pt x="2181225" y="449407"/>
                  </a:cubicBezTo>
                  <a:cubicBezTo>
                    <a:pt x="2181225" y="449407"/>
                    <a:pt x="2189163" y="449407"/>
                    <a:pt x="2205038" y="449407"/>
                  </a:cubicBezTo>
                  <a:cubicBezTo>
                    <a:pt x="2284413" y="452582"/>
                    <a:pt x="2371725" y="433532"/>
                    <a:pt x="2466975" y="392257"/>
                  </a:cubicBezTo>
                  <a:cubicBezTo>
                    <a:pt x="2497931" y="373207"/>
                    <a:pt x="2521744" y="363087"/>
                    <a:pt x="2538413" y="361896"/>
                  </a:cubicBezTo>
                  <a:close/>
                  <a:moveTo>
                    <a:pt x="3019425" y="339870"/>
                  </a:moveTo>
                  <a:cubicBezTo>
                    <a:pt x="3092450" y="352570"/>
                    <a:pt x="3141663" y="371620"/>
                    <a:pt x="3167063" y="397020"/>
                  </a:cubicBezTo>
                  <a:cubicBezTo>
                    <a:pt x="3167063" y="400195"/>
                    <a:pt x="3163888" y="411307"/>
                    <a:pt x="3157538" y="430357"/>
                  </a:cubicBezTo>
                  <a:cubicBezTo>
                    <a:pt x="3144838" y="468457"/>
                    <a:pt x="3135313" y="503382"/>
                    <a:pt x="3128963" y="535132"/>
                  </a:cubicBezTo>
                  <a:cubicBezTo>
                    <a:pt x="3068638" y="798657"/>
                    <a:pt x="3016250" y="947882"/>
                    <a:pt x="2971800" y="982807"/>
                  </a:cubicBezTo>
                  <a:cubicBezTo>
                    <a:pt x="2901950" y="976457"/>
                    <a:pt x="2817813" y="916132"/>
                    <a:pt x="2719388" y="801832"/>
                  </a:cubicBezTo>
                  <a:cubicBezTo>
                    <a:pt x="2633663" y="858982"/>
                    <a:pt x="2555875" y="885970"/>
                    <a:pt x="2486025" y="882795"/>
                  </a:cubicBezTo>
                  <a:cubicBezTo>
                    <a:pt x="2479675" y="879620"/>
                    <a:pt x="2498725" y="858982"/>
                    <a:pt x="2543175" y="820882"/>
                  </a:cubicBezTo>
                  <a:cubicBezTo>
                    <a:pt x="2619375" y="754207"/>
                    <a:pt x="2671763" y="700232"/>
                    <a:pt x="2700338" y="658957"/>
                  </a:cubicBezTo>
                  <a:cubicBezTo>
                    <a:pt x="2751138" y="585932"/>
                    <a:pt x="2782888" y="506557"/>
                    <a:pt x="2795588" y="420832"/>
                  </a:cubicBezTo>
                  <a:cubicBezTo>
                    <a:pt x="2773363" y="430357"/>
                    <a:pt x="2744788" y="449407"/>
                    <a:pt x="2709863" y="477982"/>
                  </a:cubicBezTo>
                  <a:cubicBezTo>
                    <a:pt x="2681288" y="500207"/>
                    <a:pt x="2662238" y="509732"/>
                    <a:pt x="2652713" y="506557"/>
                  </a:cubicBezTo>
                  <a:cubicBezTo>
                    <a:pt x="2640013" y="506557"/>
                    <a:pt x="2630488" y="489095"/>
                    <a:pt x="2624138" y="454170"/>
                  </a:cubicBezTo>
                  <a:cubicBezTo>
                    <a:pt x="2617788" y="416070"/>
                    <a:pt x="2619375" y="390670"/>
                    <a:pt x="2628900" y="377970"/>
                  </a:cubicBezTo>
                  <a:cubicBezTo>
                    <a:pt x="2628900" y="377970"/>
                    <a:pt x="2652713" y="376382"/>
                    <a:pt x="2700338" y="373207"/>
                  </a:cubicBezTo>
                  <a:cubicBezTo>
                    <a:pt x="2728913" y="370032"/>
                    <a:pt x="2749550" y="366857"/>
                    <a:pt x="2762250" y="363682"/>
                  </a:cubicBezTo>
                  <a:cubicBezTo>
                    <a:pt x="2787650" y="360507"/>
                    <a:pt x="2825750" y="355745"/>
                    <a:pt x="2876550" y="349395"/>
                  </a:cubicBezTo>
                  <a:cubicBezTo>
                    <a:pt x="2933700" y="346220"/>
                    <a:pt x="2981325" y="343045"/>
                    <a:pt x="3019425" y="339870"/>
                  </a:cubicBezTo>
                  <a:close/>
                  <a:moveTo>
                    <a:pt x="3662363" y="287482"/>
                  </a:moveTo>
                  <a:cubicBezTo>
                    <a:pt x="3633788" y="293832"/>
                    <a:pt x="3617912" y="312882"/>
                    <a:pt x="3614738" y="344632"/>
                  </a:cubicBezTo>
                  <a:cubicBezTo>
                    <a:pt x="3621088" y="382732"/>
                    <a:pt x="3641725" y="404957"/>
                    <a:pt x="3676650" y="411307"/>
                  </a:cubicBezTo>
                  <a:cubicBezTo>
                    <a:pt x="3695700" y="411307"/>
                    <a:pt x="3732212" y="404957"/>
                    <a:pt x="3786188" y="392257"/>
                  </a:cubicBezTo>
                  <a:cubicBezTo>
                    <a:pt x="3792538" y="389082"/>
                    <a:pt x="3798888" y="385907"/>
                    <a:pt x="3805238" y="382732"/>
                  </a:cubicBezTo>
                  <a:cubicBezTo>
                    <a:pt x="3763963" y="322407"/>
                    <a:pt x="3716338" y="290657"/>
                    <a:pt x="3662363" y="287482"/>
                  </a:cubicBezTo>
                  <a:close/>
                  <a:moveTo>
                    <a:pt x="1828205" y="243429"/>
                  </a:moveTo>
                  <a:cubicBezTo>
                    <a:pt x="1831777" y="243429"/>
                    <a:pt x="1835150" y="243826"/>
                    <a:pt x="1838325" y="244620"/>
                  </a:cubicBezTo>
                  <a:cubicBezTo>
                    <a:pt x="1876425" y="289070"/>
                    <a:pt x="1884363" y="335107"/>
                    <a:pt x="1862138" y="382732"/>
                  </a:cubicBezTo>
                  <a:cubicBezTo>
                    <a:pt x="1852613" y="385907"/>
                    <a:pt x="1841500" y="385907"/>
                    <a:pt x="1828800" y="382732"/>
                  </a:cubicBezTo>
                  <a:cubicBezTo>
                    <a:pt x="1819275" y="379557"/>
                    <a:pt x="1812925" y="377970"/>
                    <a:pt x="1809750" y="377970"/>
                  </a:cubicBezTo>
                  <a:cubicBezTo>
                    <a:pt x="1790700" y="381145"/>
                    <a:pt x="1760538" y="384320"/>
                    <a:pt x="1719263" y="387495"/>
                  </a:cubicBezTo>
                  <a:cubicBezTo>
                    <a:pt x="1703388" y="390670"/>
                    <a:pt x="1687513" y="392257"/>
                    <a:pt x="1671638" y="392257"/>
                  </a:cubicBezTo>
                  <a:cubicBezTo>
                    <a:pt x="1630363" y="392257"/>
                    <a:pt x="1601788" y="393845"/>
                    <a:pt x="1585913" y="397020"/>
                  </a:cubicBezTo>
                  <a:cubicBezTo>
                    <a:pt x="1563688" y="403370"/>
                    <a:pt x="1549400" y="408132"/>
                    <a:pt x="1543050" y="411307"/>
                  </a:cubicBezTo>
                  <a:cubicBezTo>
                    <a:pt x="1539875" y="411307"/>
                    <a:pt x="1538288" y="411307"/>
                    <a:pt x="1538288" y="411307"/>
                  </a:cubicBezTo>
                  <a:cubicBezTo>
                    <a:pt x="1512888" y="411307"/>
                    <a:pt x="1497013" y="414482"/>
                    <a:pt x="1490663" y="420832"/>
                  </a:cubicBezTo>
                  <a:cubicBezTo>
                    <a:pt x="1484313" y="427182"/>
                    <a:pt x="1479550" y="439882"/>
                    <a:pt x="1476375" y="458932"/>
                  </a:cubicBezTo>
                  <a:cubicBezTo>
                    <a:pt x="1470025" y="474807"/>
                    <a:pt x="1466850" y="485920"/>
                    <a:pt x="1466850" y="492270"/>
                  </a:cubicBezTo>
                  <a:cubicBezTo>
                    <a:pt x="1463675" y="517670"/>
                    <a:pt x="1484313" y="528782"/>
                    <a:pt x="1528763" y="525607"/>
                  </a:cubicBezTo>
                  <a:cubicBezTo>
                    <a:pt x="1528763" y="525607"/>
                    <a:pt x="1531938" y="525607"/>
                    <a:pt x="1538288" y="525607"/>
                  </a:cubicBezTo>
                  <a:cubicBezTo>
                    <a:pt x="1579563" y="525607"/>
                    <a:pt x="1633538" y="514495"/>
                    <a:pt x="1700213" y="492270"/>
                  </a:cubicBezTo>
                  <a:cubicBezTo>
                    <a:pt x="1738313" y="479570"/>
                    <a:pt x="1762125" y="476395"/>
                    <a:pt x="1771650" y="482745"/>
                  </a:cubicBezTo>
                  <a:cubicBezTo>
                    <a:pt x="1774825" y="489095"/>
                    <a:pt x="1776413" y="495445"/>
                    <a:pt x="1776413" y="501795"/>
                  </a:cubicBezTo>
                  <a:cubicBezTo>
                    <a:pt x="1776413" y="508145"/>
                    <a:pt x="1778000" y="512907"/>
                    <a:pt x="1781175" y="516082"/>
                  </a:cubicBezTo>
                  <a:cubicBezTo>
                    <a:pt x="1781175" y="525607"/>
                    <a:pt x="1781175" y="533545"/>
                    <a:pt x="1781175" y="539895"/>
                  </a:cubicBezTo>
                  <a:cubicBezTo>
                    <a:pt x="1787525" y="562120"/>
                    <a:pt x="1790700" y="574820"/>
                    <a:pt x="1790700" y="577995"/>
                  </a:cubicBezTo>
                  <a:cubicBezTo>
                    <a:pt x="1784350" y="584345"/>
                    <a:pt x="1741488" y="593870"/>
                    <a:pt x="1662113" y="606570"/>
                  </a:cubicBezTo>
                  <a:cubicBezTo>
                    <a:pt x="1652588" y="609745"/>
                    <a:pt x="1641475" y="612920"/>
                    <a:pt x="1628775" y="616095"/>
                  </a:cubicBezTo>
                  <a:cubicBezTo>
                    <a:pt x="1552575" y="644670"/>
                    <a:pt x="1501775" y="655782"/>
                    <a:pt x="1476375" y="649432"/>
                  </a:cubicBezTo>
                  <a:cubicBezTo>
                    <a:pt x="1447800" y="643082"/>
                    <a:pt x="1427163" y="622445"/>
                    <a:pt x="1414463" y="587520"/>
                  </a:cubicBezTo>
                  <a:cubicBezTo>
                    <a:pt x="1411288" y="584345"/>
                    <a:pt x="1408113" y="576407"/>
                    <a:pt x="1404938" y="563707"/>
                  </a:cubicBezTo>
                  <a:cubicBezTo>
                    <a:pt x="1392238" y="541482"/>
                    <a:pt x="1387475" y="522432"/>
                    <a:pt x="1390650" y="506557"/>
                  </a:cubicBezTo>
                  <a:cubicBezTo>
                    <a:pt x="1393825" y="462107"/>
                    <a:pt x="1390650" y="439882"/>
                    <a:pt x="1381125" y="439882"/>
                  </a:cubicBezTo>
                  <a:cubicBezTo>
                    <a:pt x="1368425" y="439882"/>
                    <a:pt x="1338263" y="449407"/>
                    <a:pt x="1290638" y="468457"/>
                  </a:cubicBezTo>
                  <a:cubicBezTo>
                    <a:pt x="1284288" y="471632"/>
                    <a:pt x="1279525" y="473220"/>
                    <a:pt x="1276350" y="473220"/>
                  </a:cubicBezTo>
                  <a:cubicBezTo>
                    <a:pt x="1238250" y="425595"/>
                    <a:pt x="1219200" y="381145"/>
                    <a:pt x="1219200" y="339870"/>
                  </a:cubicBezTo>
                  <a:cubicBezTo>
                    <a:pt x="1219200" y="339870"/>
                    <a:pt x="1222375" y="339870"/>
                    <a:pt x="1228725" y="339870"/>
                  </a:cubicBezTo>
                  <a:cubicBezTo>
                    <a:pt x="1285875" y="346220"/>
                    <a:pt x="1365250" y="336695"/>
                    <a:pt x="1466850" y="311295"/>
                  </a:cubicBezTo>
                  <a:cubicBezTo>
                    <a:pt x="1565275" y="289070"/>
                    <a:pt x="1663700" y="273195"/>
                    <a:pt x="1762125" y="263670"/>
                  </a:cubicBezTo>
                  <a:cubicBezTo>
                    <a:pt x="1768475" y="263670"/>
                    <a:pt x="1778000" y="260495"/>
                    <a:pt x="1790700" y="254145"/>
                  </a:cubicBezTo>
                  <a:cubicBezTo>
                    <a:pt x="1804988" y="247001"/>
                    <a:pt x="1817489" y="243429"/>
                    <a:pt x="1828205" y="243429"/>
                  </a:cubicBezTo>
                  <a:close/>
                  <a:moveTo>
                    <a:pt x="3652838" y="239857"/>
                  </a:moveTo>
                  <a:cubicBezTo>
                    <a:pt x="3713162" y="246207"/>
                    <a:pt x="3775075" y="290657"/>
                    <a:pt x="3838575" y="373207"/>
                  </a:cubicBezTo>
                  <a:cubicBezTo>
                    <a:pt x="3867150" y="363682"/>
                    <a:pt x="3897313" y="357332"/>
                    <a:pt x="3929063" y="354157"/>
                  </a:cubicBezTo>
                  <a:cubicBezTo>
                    <a:pt x="3935413" y="357332"/>
                    <a:pt x="3940175" y="360507"/>
                    <a:pt x="3943350" y="363682"/>
                  </a:cubicBezTo>
                  <a:cubicBezTo>
                    <a:pt x="3943350" y="366857"/>
                    <a:pt x="3941763" y="368445"/>
                    <a:pt x="3938588" y="368445"/>
                  </a:cubicBezTo>
                  <a:cubicBezTo>
                    <a:pt x="3925888" y="374795"/>
                    <a:pt x="3903663" y="393845"/>
                    <a:pt x="3871913" y="425595"/>
                  </a:cubicBezTo>
                  <a:cubicBezTo>
                    <a:pt x="3887788" y="460520"/>
                    <a:pt x="3902075" y="487507"/>
                    <a:pt x="3914775" y="506557"/>
                  </a:cubicBezTo>
                  <a:cubicBezTo>
                    <a:pt x="3927475" y="525607"/>
                    <a:pt x="3937000" y="539895"/>
                    <a:pt x="3943350" y="549420"/>
                  </a:cubicBezTo>
                  <a:cubicBezTo>
                    <a:pt x="3949700" y="571645"/>
                    <a:pt x="3959225" y="593870"/>
                    <a:pt x="3971925" y="616095"/>
                  </a:cubicBezTo>
                  <a:cubicBezTo>
                    <a:pt x="3990975" y="651020"/>
                    <a:pt x="4006850" y="685945"/>
                    <a:pt x="4019550" y="720870"/>
                  </a:cubicBezTo>
                  <a:cubicBezTo>
                    <a:pt x="4035425" y="800245"/>
                    <a:pt x="4040188" y="855807"/>
                    <a:pt x="4033838" y="887557"/>
                  </a:cubicBezTo>
                  <a:cubicBezTo>
                    <a:pt x="3925888" y="884382"/>
                    <a:pt x="3819525" y="873270"/>
                    <a:pt x="3714750" y="854220"/>
                  </a:cubicBezTo>
                  <a:cubicBezTo>
                    <a:pt x="3638550" y="841520"/>
                    <a:pt x="3587750" y="819295"/>
                    <a:pt x="3562350" y="787545"/>
                  </a:cubicBezTo>
                  <a:cubicBezTo>
                    <a:pt x="3533775" y="752620"/>
                    <a:pt x="3516313" y="692295"/>
                    <a:pt x="3509963" y="606570"/>
                  </a:cubicBezTo>
                  <a:cubicBezTo>
                    <a:pt x="3506788" y="555770"/>
                    <a:pt x="3498850" y="500207"/>
                    <a:pt x="3486150" y="439882"/>
                  </a:cubicBezTo>
                  <a:cubicBezTo>
                    <a:pt x="3489325" y="427182"/>
                    <a:pt x="3500438" y="416070"/>
                    <a:pt x="3519488" y="406545"/>
                  </a:cubicBezTo>
                  <a:cubicBezTo>
                    <a:pt x="3532187" y="457345"/>
                    <a:pt x="3543300" y="511320"/>
                    <a:pt x="3552825" y="568470"/>
                  </a:cubicBezTo>
                  <a:cubicBezTo>
                    <a:pt x="3552825" y="574820"/>
                    <a:pt x="3552825" y="581170"/>
                    <a:pt x="3552825" y="587520"/>
                  </a:cubicBezTo>
                  <a:cubicBezTo>
                    <a:pt x="3571875" y="663720"/>
                    <a:pt x="3600450" y="708170"/>
                    <a:pt x="3638550" y="720870"/>
                  </a:cubicBezTo>
                  <a:cubicBezTo>
                    <a:pt x="3771900" y="758970"/>
                    <a:pt x="3860800" y="766907"/>
                    <a:pt x="3905250" y="744682"/>
                  </a:cubicBezTo>
                  <a:cubicBezTo>
                    <a:pt x="3933825" y="722457"/>
                    <a:pt x="3932238" y="662132"/>
                    <a:pt x="3900488" y="563707"/>
                  </a:cubicBezTo>
                  <a:cubicBezTo>
                    <a:pt x="3884613" y="522432"/>
                    <a:pt x="3865563" y="484332"/>
                    <a:pt x="3843338" y="449407"/>
                  </a:cubicBezTo>
                  <a:cubicBezTo>
                    <a:pt x="3814763" y="465282"/>
                    <a:pt x="3786188" y="493857"/>
                    <a:pt x="3757613" y="535132"/>
                  </a:cubicBezTo>
                  <a:cubicBezTo>
                    <a:pt x="3754438" y="538307"/>
                    <a:pt x="3752850" y="541482"/>
                    <a:pt x="3752850" y="544657"/>
                  </a:cubicBezTo>
                  <a:cubicBezTo>
                    <a:pt x="3749675" y="554182"/>
                    <a:pt x="3744913" y="558945"/>
                    <a:pt x="3738563" y="558945"/>
                  </a:cubicBezTo>
                  <a:cubicBezTo>
                    <a:pt x="3732212" y="558945"/>
                    <a:pt x="3724275" y="555770"/>
                    <a:pt x="3714750" y="549420"/>
                  </a:cubicBezTo>
                  <a:cubicBezTo>
                    <a:pt x="3708400" y="546245"/>
                    <a:pt x="3705225" y="543070"/>
                    <a:pt x="3705225" y="539895"/>
                  </a:cubicBezTo>
                  <a:cubicBezTo>
                    <a:pt x="3679825" y="517670"/>
                    <a:pt x="3657600" y="490682"/>
                    <a:pt x="3638550" y="458932"/>
                  </a:cubicBezTo>
                  <a:cubicBezTo>
                    <a:pt x="3635375" y="458932"/>
                    <a:pt x="3632200" y="455757"/>
                    <a:pt x="3629025" y="449407"/>
                  </a:cubicBezTo>
                  <a:cubicBezTo>
                    <a:pt x="3594100" y="398607"/>
                    <a:pt x="3578225" y="357332"/>
                    <a:pt x="3581400" y="325582"/>
                  </a:cubicBezTo>
                  <a:cubicBezTo>
                    <a:pt x="3587750" y="277957"/>
                    <a:pt x="3611563" y="249382"/>
                    <a:pt x="3652838" y="239857"/>
                  </a:cubicBezTo>
                  <a:close/>
                  <a:moveTo>
                    <a:pt x="892374" y="139547"/>
                  </a:moveTo>
                  <a:cubicBezTo>
                    <a:pt x="903089" y="141333"/>
                    <a:pt x="912019" y="149370"/>
                    <a:pt x="919163" y="163657"/>
                  </a:cubicBezTo>
                  <a:cubicBezTo>
                    <a:pt x="919163" y="170007"/>
                    <a:pt x="922338" y="176357"/>
                    <a:pt x="928688" y="182707"/>
                  </a:cubicBezTo>
                  <a:cubicBezTo>
                    <a:pt x="957263" y="211282"/>
                    <a:pt x="971550" y="241445"/>
                    <a:pt x="971550" y="273195"/>
                  </a:cubicBezTo>
                  <a:cubicBezTo>
                    <a:pt x="968375" y="292245"/>
                    <a:pt x="962025" y="301770"/>
                    <a:pt x="952500" y="301770"/>
                  </a:cubicBezTo>
                  <a:cubicBezTo>
                    <a:pt x="933450" y="301770"/>
                    <a:pt x="917575" y="300182"/>
                    <a:pt x="904875" y="297007"/>
                  </a:cubicBezTo>
                  <a:cubicBezTo>
                    <a:pt x="866775" y="290657"/>
                    <a:pt x="833438" y="287482"/>
                    <a:pt x="804863" y="287482"/>
                  </a:cubicBezTo>
                  <a:cubicBezTo>
                    <a:pt x="735013" y="287482"/>
                    <a:pt x="684213" y="308120"/>
                    <a:pt x="652463" y="349395"/>
                  </a:cubicBezTo>
                  <a:cubicBezTo>
                    <a:pt x="611188" y="397020"/>
                    <a:pt x="590550" y="460520"/>
                    <a:pt x="590550" y="539895"/>
                  </a:cubicBezTo>
                  <a:cubicBezTo>
                    <a:pt x="590550" y="552595"/>
                    <a:pt x="606425" y="562120"/>
                    <a:pt x="638175" y="568470"/>
                  </a:cubicBezTo>
                  <a:cubicBezTo>
                    <a:pt x="644525" y="568470"/>
                    <a:pt x="649288" y="568470"/>
                    <a:pt x="652463" y="568470"/>
                  </a:cubicBezTo>
                  <a:cubicBezTo>
                    <a:pt x="674688" y="577995"/>
                    <a:pt x="698500" y="585932"/>
                    <a:pt x="723900" y="592282"/>
                  </a:cubicBezTo>
                  <a:cubicBezTo>
                    <a:pt x="796925" y="611332"/>
                    <a:pt x="852488" y="627207"/>
                    <a:pt x="890588" y="639907"/>
                  </a:cubicBezTo>
                  <a:cubicBezTo>
                    <a:pt x="890588" y="643082"/>
                    <a:pt x="892175" y="644670"/>
                    <a:pt x="895350" y="644670"/>
                  </a:cubicBezTo>
                  <a:cubicBezTo>
                    <a:pt x="920750" y="644670"/>
                    <a:pt x="939800" y="655782"/>
                    <a:pt x="952500" y="678007"/>
                  </a:cubicBezTo>
                  <a:cubicBezTo>
                    <a:pt x="962025" y="697057"/>
                    <a:pt x="962025" y="731982"/>
                    <a:pt x="952500" y="782782"/>
                  </a:cubicBezTo>
                  <a:cubicBezTo>
                    <a:pt x="942975" y="827232"/>
                    <a:pt x="927100" y="849457"/>
                    <a:pt x="904875" y="849457"/>
                  </a:cubicBezTo>
                  <a:cubicBezTo>
                    <a:pt x="898525" y="849457"/>
                    <a:pt x="882650" y="835170"/>
                    <a:pt x="857250" y="806595"/>
                  </a:cubicBezTo>
                  <a:cubicBezTo>
                    <a:pt x="831850" y="771670"/>
                    <a:pt x="812800" y="747857"/>
                    <a:pt x="800100" y="735157"/>
                  </a:cubicBezTo>
                  <a:cubicBezTo>
                    <a:pt x="736600" y="668482"/>
                    <a:pt x="666750" y="620857"/>
                    <a:pt x="590550" y="592282"/>
                  </a:cubicBezTo>
                  <a:cubicBezTo>
                    <a:pt x="584200" y="598632"/>
                    <a:pt x="579438" y="608157"/>
                    <a:pt x="576263" y="620857"/>
                  </a:cubicBezTo>
                  <a:cubicBezTo>
                    <a:pt x="576263" y="627207"/>
                    <a:pt x="576263" y="630382"/>
                    <a:pt x="576263" y="630382"/>
                  </a:cubicBezTo>
                  <a:cubicBezTo>
                    <a:pt x="576263" y="636732"/>
                    <a:pt x="574675" y="649432"/>
                    <a:pt x="571500" y="668482"/>
                  </a:cubicBezTo>
                  <a:cubicBezTo>
                    <a:pt x="571500" y="744682"/>
                    <a:pt x="571500" y="830407"/>
                    <a:pt x="571500" y="925657"/>
                  </a:cubicBezTo>
                  <a:cubicBezTo>
                    <a:pt x="571500" y="938357"/>
                    <a:pt x="569913" y="947882"/>
                    <a:pt x="566738" y="954232"/>
                  </a:cubicBezTo>
                  <a:cubicBezTo>
                    <a:pt x="534988" y="970107"/>
                    <a:pt x="493713" y="970107"/>
                    <a:pt x="442913" y="954232"/>
                  </a:cubicBezTo>
                  <a:cubicBezTo>
                    <a:pt x="442913" y="954232"/>
                    <a:pt x="446088" y="949470"/>
                    <a:pt x="452438" y="939945"/>
                  </a:cubicBezTo>
                  <a:cubicBezTo>
                    <a:pt x="461963" y="927245"/>
                    <a:pt x="468313" y="916132"/>
                    <a:pt x="471488" y="906607"/>
                  </a:cubicBezTo>
                  <a:cubicBezTo>
                    <a:pt x="484188" y="862157"/>
                    <a:pt x="490538" y="792307"/>
                    <a:pt x="490538" y="697057"/>
                  </a:cubicBezTo>
                  <a:cubicBezTo>
                    <a:pt x="490538" y="662132"/>
                    <a:pt x="488950" y="633557"/>
                    <a:pt x="485775" y="611332"/>
                  </a:cubicBezTo>
                  <a:cubicBezTo>
                    <a:pt x="485775" y="589107"/>
                    <a:pt x="484188" y="568470"/>
                    <a:pt x="481013" y="549420"/>
                  </a:cubicBezTo>
                  <a:cubicBezTo>
                    <a:pt x="474663" y="530370"/>
                    <a:pt x="463550" y="520845"/>
                    <a:pt x="447675" y="520845"/>
                  </a:cubicBezTo>
                  <a:cubicBezTo>
                    <a:pt x="425450" y="527195"/>
                    <a:pt x="361950" y="577995"/>
                    <a:pt x="257175" y="673245"/>
                  </a:cubicBezTo>
                  <a:cubicBezTo>
                    <a:pt x="244475" y="682770"/>
                    <a:pt x="227013" y="700232"/>
                    <a:pt x="204788" y="725632"/>
                  </a:cubicBezTo>
                  <a:cubicBezTo>
                    <a:pt x="192088" y="741507"/>
                    <a:pt x="182563" y="752620"/>
                    <a:pt x="176213" y="758970"/>
                  </a:cubicBezTo>
                  <a:cubicBezTo>
                    <a:pt x="163513" y="774845"/>
                    <a:pt x="157163" y="789132"/>
                    <a:pt x="157163" y="801832"/>
                  </a:cubicBezTo>
                  <a:cubicBezTo>
                    <a:pt x="150813" y="808182"/>
                    <a:pt x="120650" y="812945"/>
                    <a:pt x="66675" y="816120"/>
                  </a:cubicBezTo>
                  <a:cubicBezTo>
                    <a:pt x="22225" y="816120"/>
                    <a:pt x="0" y="812945"/>
                    <a:pt x="0" y="806595"/>
                  </a:cubicBezTo>
                  <a:cubicBezTo>
                    <a:pt x="0" y="803420"/>
                    <a:pt x="11113" y="793895"/>
                    <a:pt x="33338" y="778020"/>
                  </a:cubicBezTo>
                  <a:cubicBezTo>
                    <a:pt x="84138" y="749445"/>
                    <a:pt x="122238" y="720870"/>
                    <a:pt x="147638" y="692295"/>
                  </a:cubicBezTo>
                  <a:cubicBezTo>
                    <a:pt x="179388" y="657370"/>
                    <a:pt x="227013" y="611332"/>
                    <a:pt x="290513" y="554182"/>
                  </a:cubicBezTo>
                  <a:cubicBezTo>
                    <a:pt x="306388" y="541482"/>
                    <a:pt x="323850" y="525607"/>
                    <a:pt x="342900" y="506557"/>
                  </a:cubicBezTo>
                  <a:cubicBezTo>
                    <a:pt x="406400" y="446232"/>
                    <a:pt x="455613" y="385907"/>
                    <a:pt x="490538" y="325582"/>
                  </a:cubicBezTo>
                  <a:cubicBezTo>
                    <a:pt x="493713" y="309707"/>
                    <a:pt x="484188" y="298595"/>
                    <a:pt x="461963" y="292245"/>
                  </a:cubicBezTo>
                  <a:cubicBezTo>
                    <a:pt x="407988" y="295420"/>
                    <a:pt x="334963" y="314470"/>
                    <a:pt x="242888" y="349395"/>
                  </a:cubicBezTo>
                  <a:cubicBezTo>
                    <a:pt x="239713" y="352570"/>
                    <a:pt x="236538" y="354157"/>
                    <a:pt x="233363" y="354157"/>
                  </a:cubicBezTo>
                  <a:cubicBezTo>
                    <a:pt x="201613" y="373207"/>
                    <a:pt x="184150" y="376382"/>
                    <a:pt x="180975" y="363682"/>
                  </a:cubicBezTo>
                  <a:cubicBezTo>
                    <a:pt x="171450" y="347807"/>
                    <a:pt x="163513" y="319232"/>
                    <a:pt x="157163" y="277957"/>
                  </a:cubicBezTo>
                  <a:cubicBezTo>
                    <a:pt x="153988" y="243032"/>
                    <a:pt x="155575" y="219220"/>
                    <a:pt x="161925" y="206520"/>
                  </a:cubicBezTo>
                  <a:cubicBezTo>
                    <a:pt x="161925" y="203345"/>
                    <a:pt x="173038" y="204932"/>
                    <a:pt x="195263" y="211282"/>
                  </a:cubicBezTo>
                  <a:cubicBezTo>
                    <a:pt x="211138" y="214457"/>
                    <a:pt x="222250" y="216045"/>
                    <a:pt x="228600" y="216045"/>
                  </a:cubicBezTo>
                  <a:cubicBezTo>
                    <a:pt x="323850" y="206520"/>
                    <a:pt x="417513" y="196995"/>
                    <a:pt x="509588" y="187470"/>
                  </a:cubicBezTo>
                  <a:cubicBezTo>
                    <a:pt x="541338" y="184295"/>
                    <a:pt x="584200" y="181120"/>
                    <a:pt x="638175" y="177945"/>
                  </a:cubicBezTo>
                  <a:cubicBezTo>
                    <a:pt x="720725" y="171595"/>
                    <a:pt x="801688" y="158895"/>
                    <a:pt x="881063" y="139845"/>
                  </a:cubicBezTo>
                  <a:cubicBezTo>
                    <a:pt x="885031" y="139051"/>
                    <a:pt x="888802" y="138952"/>
                    <a:pt x="892374" y="139547"/>
                  </a:cubicBezTo>
                  <a:close/>
                  <a:moveTo>
                    <a:pt x="2476500" y="68407"/>
                  </a:moveTo>
                  <a:cubicBezTo>
                    <a:pt x="2492375" y="68407"/>
                    <a:pt x="2509838" y="89045"/>
                    <a:pt x="2528888" y="130320"/>
                  </a:cubicBezTo>
                  <a:cubicBezTo>
                    <a:pt x="2532063" y="136670"/>
                    <a:pt x="2535238" y="141432"/>
                    <a:pt x="2538413" y="144607"/>
                  </a:cubicBezTo>
                  <a:cubicBezTo>
                    <a:pt x="2541588" y="154132"/>
                    <a:pt x="2549525" y="166832"/>
                    <a:pt x="2562225" y="182707"/>
                  </a:cubicBezTo>
                  <a:cubicBezTo>
                    <a:pt x="2587625" y="211282"/>
                    <a:pt x="2597150" y="233507"/>
                    <a:pt x="2590800" y="249382"/>
                  </a:cubicBezTo>
                  <a:cubicBezTo>
                    <a:pt x="2581275" y="265257"/>
                    <a:pt x="2552700" y="270020"/>
                    <a:pt x="2505075" y="263670"/>
                  </a:cubicBezTo>
                  <a:cubicBezTo>
                    <a:pt x="2463800" y="257320"/>
                    <a:pt x="2441575" y="244620"/>
                    <a:pt x="2438400" y="225570"/>
                  </a:cubicBezTo>
                  <a:cubicBezTo>
                    <a:pt x="2432050" y="146195"/>
                    <a:pt x="2444750" y="93807"/>
                    <a:pt x="2476500" y="68407"/>
                  </a:cubicBezTo>
                  <a:close/>
                  <a:moveTo>
                    <a:pt x="1604367" y="244"/>
                  </a:moveTo>
                  <a:cubicBezTo>
                    <a:pt x="1609527" y="-352"/>
                    <a:pt x="1614488" y="145"/>
                    <a:pt x="1619250" y="1732"/>
                  </a:cubicBezTo>
                  <a:cubicBezTo>
                    <a:pt x="1622425" y="4907"/>
                    <a:pt x="1624013" y="12845"/>
                    <a:pt x="1624013" y="25545"/>
                  </a:cubicBezTo>
                  <a:cubicBezTo>
                    <a:pt x="1624013" y="44595"/>
                    <a:pt x="1625600" y="58882"/>
                    <a:pt x="1628775" y="68407"/>
                  </a:cubicBezTo>
                  <a:cubicBezTo>
                    <a:pt x="1631950" y="81107"/>
                    <a:pt x="1636713" y="92220"/>
                    <a:pt x="1643063" y="101745"/>
                  </a:cubicBezTo>
                  <a:cubicBezTo>
                    <a:pt x="1662113" y="136670"/>
                    <a:pt x="1671638" y="162070"/>
                    <a:pt x="1671638" y="177945"/>
                  </a:cubicBezTo>
                  <a:cubicBezTo>
                    <a:pt x="1671638" y="209695"/>
                    <a:pt x="1660525" y="223982"/>
                    <a:pt x="1638300" y="220807"/>
                  </a:cubicBezTo>
                  <a:cubicBezTo>
                    <a:pt x="1631950" y="220807"/>
                    <a:pt x="1620838" y="216045"/>
                    <a:pt x="1604963" y="206520"/>
                  </a:cubicBezTo>
                  <a:cubicBezTo>
                    <a:pt x="1595438" y="200170"/>
                    <a:pt x="1582738" y="192232"/>
                    <a:pt x="1566863" y="182707"/>
                  </a:cubicBezTo>
                  <a:cubicBezTo>
                    <a:pt x="1557338" y="179532"/>
                    <a:pt x="1546225" y="174770"/>
                    <a:pt x="1533525" y="168420"/>
                  </a:cubicBezTo>
                  <a:cubicBezTo>
                    <a:pt x="1514475" y="158895"/>
                    <a:pt x="1506538" y="150957"/>
                    <a:pt x="1509713" y="144607"/>
                  </a:cubicBezTo>
                  <a:cubicBezTo>
                    <a:pt x="1509713" y="122382"/>
                    <a:pt x="1524000" y="85870"/>
                    <a:pt x="1552575" y="35070"/>
                  </a:cubicBezTo>
                  <a:cubicBezTo>
                    <a:pt x="1571625" y="13638"/>
                    <a:pt x="1588889" y="2030"/>
                    <a:pt x="1604367" y="244"/>
                  </a:cubicBez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600" b="0" i="0" u="none" strike="noStrike" kern="1200" cap="none" spc="-800" normalizeH="0" baseline="0" noProof="0" dirty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方正魏碑繁体" panose="03000509000000000000" pitchFamily="65" charset="-122"/>
                <a:ea typeface="方正魏碑繁体" panose="03000509000000000000" pitchFamily="65" charset="-122"/>
                <a:cs typeface="+mn-cs"/>
              </a:endParaRPr>
            </a:p>
          </p:txBody>
        </p:sp>
        <p:sp>
          <p:nvSpPr>
            <p:cNvPr id="15" name="任意多边形: 形状 50"/>
            <p:cNvSpPr/>
            <p:nvPr>
              <p:custDataLst>
                <p:tags r:id="rId9"/>
              </p:custDataLst>
            </p:nvPr>
          </p:nvSpPr>
          <p:spPr>
            <a:xfrm>
              <a:off x="-7437900" y="2604494"/>
              <a:ext cx="5122663" cy="939731"/>
            </a:xfrm>
            <a:custGeom>
              <a:avLst/>
              <a:gdLst/>
              <a:ahLst/>
              <a:cxnLst/>
              <a:rect l="l" t="t" r="r" b="b"/>
              <a:pathLst>
                <a:path w="5116955" h="939517">
                  <a:moveTo>
                    <a:pt x="3198477" y="539067"/>
                  </a:moveTo>
                  <a:lnTo>
                    <a:pt x="3198477" y="568471"/>
                  </a:lnTo>
                  <a:lnTo>
                    <a:pt x="3169073" y="568471"/>
                  </a:lnTo>
                  <a:cubicBezTo>
                    <a:pt x="3180974" y="579614"/>
                    <a:pt x="3193576" y="590232"/>
                    <a:pt x="3206878" y="600325"/>
                  </a:cubicBezTo>
                  <a:cubicBezTo>
                    <a:pt x="3220179" y="610418"/>
                    <a:pt x="3234181" y="620336"/>
                    <a:pt x="3248883" y="630078"/>
                  </a:cubicBezTo>
                  <a:cubicBezTo>
                    <a:pt x="3254571" y="616135"/>
                    <a:pt x="3259997" y="601667"/>
                    <a:pt x="3265160" y="586673"/>
                  </a:cubicBezTo>
                  <a:cubicBezTo>
                    <a:pt x="3270323" y="571680"/>
                    <a:pt x="3274698" y="555811"/>
                    <a:pt x="3278287" y="539067"/>
                  </a:cubicBezTo>
                  <a:close/>
                  <a:moveTo>
                    <a:pt x="4125630" y="525065"/>
                  </a:moveTo>
                  <a:lnTo>
                    <a:pt x="4125630" y="719690"/>
                  </a:lnTo>
                  <a:lnTo>
                    <a:pt x="4237644" y="719690"/>
                  </a:lnTo>
                  <a:lnTo>
                    <a:pt x="4237644" y="525065"/>
                  </a:lnTo>
                  <a:close/>
                  <a:moveTo>
                    <a:pt x="4516279" y="434054"/>
                  </a:moveTo>
                  <a:lnTo>
                    <a:pt x="4710904" y="434054"/>
                  </a:lnTo>
                  <a:lnTo>
                    <a:pt x="4710904" y="464858"/>
                  </a:lnTo>
                  <a:lnTo>
                    <a:pt x="4863523" y="464858"/>
                  </a:lnTo>
                  <a:lnTo>
                    <a:pt x="4877524" y="434054"/>
                  </a:lnTo>
                  <a:lnTo>
                    <a:pt x="5069349" y="460657"/>
                  </a:lnTo>
                  <a:lnTo>
                    <a:pt x="5046946" y="522265"/>
                  </a:lnTo>
                  <a:lnTo>
                    <a:pt x="5046946" y="739292"/>
                  </a:lnTo>
                  <a:cubicBezTo>
                    <a:pt x="5046946" y="771788"/>
                    <a:pt x="5038195" y="797108"/>
                    <a:pt x="5020692" y="815252"/>
                  </a:cubicBezTo>
                  <a:cubicBezTo>
                    <a:pt x="5003191" y="833396"/>
                    <a:pt x="4976937" y="842613"/>
                    <a:pt x="4941933" y="842905"/>
                  </a:cubicBezTo>
                  <a:lnTo>
                    <a:pt x="4808916" y="842905"/>
                  </a:lnTo>
                  <a:lnTo>
                    <a:pt x="4765510" y="728091"/>
                  </a:lnTo>
                  <a:lnTo>
                    <a:pt x="4852321" y="728091"/>
                  </a:lnTo>
                  <a:lnTo>
                    <a:pt x="4852321" y="537667"/>
                  </a:lnTo>
                  <a:lnTo>
                    <a:pt x="4710904" y="537667"/>
                  </a:lnTo>
                  <a:lnTo>
                    <a:pt x="4710904" y="936717"/>
                  </a:lnTo>
                  <a:lnTo>
                    <a:pt x="4516279" y="936717"/>
                  </a:lnTo>
                  <a:close/>
                  <a:moveTo>
                    <a:pt x="3931006" y="420052"/>
                  </a:moveTo>
                  <a:lnTo>
                    <a:pt x="4125630" y="420052"/>
                  </a:lnTo>
                  <a:lnTo>
                    <a:pt x="4125630" y="450856"/>
                  </a:lnTo>
                  <a:lnTo>
                    <a:pt x="4250246" y="450856"/>
                  </a:lnTo>
                  <a:lnTo>
                    <a:pt x="4262847" y="421452"/>
                  </a:lnTo>
                  <a:lnTo>
                    <a:pt x="4454672" y="456457"/>
                  </a:lnTo>
                  <a:lnTo>
                    <a:pt x="4432269" y="518064"/>
                  </a:lnTo>
                  <a:lnTo>
                    <a:pt x="4432269" y="831704"/>
                  </a:lnTo>
                  <a:lnTo>
                    <a:pt x="4237644" y="831704"/>
                  </a:lnTo>
                  <a:lnTo>
                    <a:pt x="4237644" y="792499"/>
                  </a:lnTo>
                  <a:lnTo>
                    <a:pt x="4125630" y="792499"/>
                  </a:lnTo>
                  <a:lnTo>
                    <a:pt x="4125630" y="831704"/>
                  </a:lnTo>
                  <a:lnTo>
                    <a:pt x="3931006" y="831704"/>
                  </a:lnTo>
                  <a:close/>
                  <a:moveTo>
                    <a:pt x="3493914" y="347243"/>
                  </a:moveTo>
                  <a:lnTo>
                    <a:pt x="3493914" y="372446"/>
                  </a:lnTo>
                  <a:cubicBezTo>
                    <a:pt x="3493914" y="405817"/>
                    <a:pt x="3492513" y="437088"/>
                    <a:pt x="3489713" y="466258"/>
                  </a:cubicBezTo>
                  <a:lnTo>
                    <a:pt x="3580724" y="466258"/>
                  </a:lnTo>
                  <a:lnTo>
                    <a:pt x="3580724" y="347243"/>
                  </a:lnTo>
                  <a:close/>
                  <a:moveTo>
                    <a:pt x="3198477" y="347243"/>
                  </a:moveTo>
                  <a:lnTo>
                    <a:pt x="3198477" y="466258"/>
                  </a:lnTo>
                  <a:lnTo>
                    <a:pt x="3290888" y="466258"/>
                  </a:lnTo>
                  <a:cubicBezTo>
                    <a:pt x="3295322" y="431487"/>
                    <a:pt x="3297655" y="393216"/>
                    <a:pt x="3297889" y="351444"/>
                  </a:cubicBezTo>
                  <a:lnTo>
                    <a:pt x="3297889" y="347243"/>
                  </a:lnTo>
                  <a:close/>
                  <a:moveTo>
                    <a:pt x="1411615" y="285635"/>
                  </a:moveTo>
                  <a:lnTo>
                    <a:pt x="1603439" y="322040"/>
                  </a:lnTo>
                  <a:lnTo>
                    <a:pt x="1576836" y="390649"/>
                  </a:lnTo>
                  <a:lnTo>
                    <a:pt x="1576836" y="721090"/>
                  </a:lnTo>
                  <a:lnTo>
                    <a:pt x="1711252" y="691686"/>
                  </a:lnTo>
                  <a:cubicBezTo>
                    <a:pt x="1686808" y="758107"/>
                    <a:pt x="1645736" y="813939"/>
                    <a:pt x="1588037" y="859182"/>
                  </a:cubicBezTo>
                  <a:cubicBezTo>
                    <a:pt x="1530338" y="904425"/>
                    <a:pt x="1464063" y="931204"/>
                    <a:pt x="1389212" y="939517"/>
                  </a:cubicBezTo>
                  <a:lnTo>
                    <a:pt x="1341606" y="772896"/>
                  </a:lnTo>
                  <a:lnTo>
                    <a:pt x="1385012" y="763095"/>
                  </a:lnTo>
                  <a:lnTo>
                    <a:pt x="1385012" y="396249"/>
                  </a:lnTo>
                  <a:lnTo>
                    <a:pt x="1275798" y="396249"/>
                  </a:lnTo>
                  <a:lnTo>
                    <a:pt x="1275798" y="323440"/>
                  </a:lnTo>
                  <a:lnTo>
                    <a:pt x="1396213" y="323440"/>
                  </a:lnTo>
                  <a:close/>
                  <a:moveTo>
                    <a:pt x="515265" y="256232"/>
                  </a:moveTo>
                  <a:lnTo>
                    <a:pt x="709889" y="256232"/>
                  </a:lnTo>
                  <a:lnTo>
                    <a:pt x="709889" y="396249"/>
                  </a:lnTo>
                  <a:lnTo>
                    <a:pt x="943719" y="396249"/>
                  </a:lnTo>
                  <a:cubicBezTo>
                    <a:pt x="951303" y="396337"/>
                    <a:pt x="958537" y="395112"/>
                    <a:pt x="965421" y="392574"/>
                  </a:cubicBezTo>
                  <a:cubicBezTo>
                    <a:pt x="972305" y="390036"/>
                    <a:pt x="979540" y="385660"/>
                    <a:pt x="987124" y="379447"/>
                  </a:cubicBezTo>
                  <a:lnTo>
                    <a:pt x="1010927" y="357044"/>
                  </a:lnTo>
                  <a:lnTo>
                    <a:pt x="1058533" y="425653"/>
                  </a:lnTo>
                  <a:lnTo>
                    <a:pt x="1027729" y="450856"/>
                  </a:lnTo>
                  <a:cubicBezTo>
                    <a:pt x="1012560" y="463224"/>
                    <a:pt x="995292" y="469292"/>
                    <a:pt x="975923" y="469058"/>
                  </a:cubicBezTo>
                  <a:lnTo>
                    <a:pt x="709889" y="469058"/>
                  </a:lnTo>
                  <a:lnTo>
                    <a:pt x="709889" y="660882"/>
                  </a:lnTo>
                  <a:lnTo>
                    <a:pt x="1065534" y="660882"/>
                  </a:lnTo>
                  <a:cubicBezTo>
                    <a:pt x="1073205" y="660999"/>
                    <a:pt x="1080615" y="659716"/>
                    <a:pt x="1087761" y="657032"/>
                  </a:cubicBezTo>
                  <a:cubicBezTo>
                    <a:pt x="1094908" y="654348"/>
                    <a:pt x="1101967" y="649564"/>
                    <a:pt x="1108939" y="642680"/>
                  </a:cubicBezTo>
                  <a:lnTo>
                    <a:pt x="1134142" y="620277"/>
                  </a:lnTo>
                  <a:lnTo>
                    <a:pt x="1181748" y="688886"/>
                  </a:lnTo>
                  <a:lnTo>
                    <a:pt x="1150944" y="714089"/>
                  </a:lnTo>
                  <a:cubicBezTo>
                    <a:pt x="1143214" y="721032"/>
                    <a:pt x="1134871" y="726049"/>
                    <a:pt x="1125916" y="729141"/>
                  </a:cubicBezTo>
                  <a:cubicBezTo>
                    <a:pt x="1116961" y="732233"/>
                    <a:pt x="1107568" y="733750"/>
                    <a:pt x="1097738" y="733691"/>
                  </a:cubicBezTo>
                  <a:lnTo>
                    <a:pt x="709889" y="733691"/>
                  </a:lnTo>
                  <a:lnTo>
                    <a:pt x="709889" y="938117"/>
                  </a:lnTo>
                  <a:lnTo>
                    <a:pt x="515265" y="938117"/>
                  </a:lnTo>
                  <a:lnTo>
                    <a:pt x="515265" y="733691"/>
                  </a:lnTo>
                  <a:lnTo>
                    <a:pt x="43406" y="733691"/>
                  </a:lnTo>
                  <a:lnTo>
                    <a:pt x="43406" y="660882"/>
                  </a:lnTo>
                  <a:lnTo>
                    <a:pt x="515265" y="660882"/>
                  </a:lnTo>
                  <a:lnTo>
                    <a:pt x="515265" y="469058"/>
                  </a:lnTo>
                  <a:lnTo>
                    <a:pt x="357045" y="469058"/>
                  </a:lnTo>
                  <a:cubicBezTo>
                    <a:pt x="326679" y="511034"/>
                    <a:pt x="290449" y="543297"/>
                    <a:pt x="248357" y="565845"/>
                  </a:cubicBezTo>
                  <a:cubicBezTo>
                    <a:pt x="206264" y="588394"/>
                    <a:pt x="159883" y="601404"/>
                    <a:pt x="109214" y="604875"/>
                  </a:cubicBezTo>
                  <a:cubicBezTo>
                    <a:pt x="141185" y="554644"/>
                    <a:pt x="167905" y="502838"/>
                    <a:pt x="189374" y="449456"/>
                  </a:cubicBezTo>
                  <a:cubicBezTo>
                    <a:pt x="210843" y="396074"/>
                    <a:pt x="228462" y="340067"/>
                    <a:pt x="242231" y="281435"/>
                  </a:cubicBezTo>
                  <a:lnTo>
                    <a:pt x="422853" y="319240"/>
                  </a:lnTo>
                  <a:cubicBezTo>
                    <a:pt x="415852" y="347010"/>
                    <a:pt x="407451" y="372680"/>
                    <a:pt x="397650" y="396249"/>
                  </a:cubicBezTo>
                  <a:lnTo>
                    <a:pt x="515265" y="396249"/>
                  </a:lnTo>
                  <a:close/>
                  <a:moveTo>
                    <a:pt x="4531681" y="158219"/>
                  </a:moveTo>
                  <a:cubicBezTo>
                    <a:pt x="4496327" y="189840"/>
                    <a:pt x="4455722" y="218660"/>
                    <a:pt x="4409866" y="244680"/>
                  </a:cubicBezTo>
                  <a:cubicBezTo>
                    <a:pt x="4364010" y="270700"/>
                    <a:pt x="4315004" y="293220"/>
                    <a:pt x="4262847" y="312239"/>
                  </a:cubicBezTo>
                  <a:lnTo>
                    <a:pt x="4612891" y="312239"/>
                  </a:lnTo>
                  <a:cubicBezTo>
                    <a:pt x="4628060" y="312472"/>
                    <a:pt x="4642528" y="306405"/>
                    <a:pt x="4656297" y="294036"/>
                  </a:cubicBezTo>
                  <a:lnTo>
                    <a:pt x="4673099" y="278635"/>
                  </a:lnTo>
                  <a:cubicBezTo>
                    <a:pt x="4648479" y="262503"/>
                    <a:pt x="4624209" y="244359"/>
                    <a:pt x="4600290" y="224203"/>
                  </a:cubicBezTo>
                  <a:cubicBezTo>
                    <a:pt x="4576370" y="204046"/>
                    <a:pt x="4553501" y="182052"/>
                    <a:pt x="4531681" y="158219"/>
                  </a:cubicBezTo>
                  <a:close/>
                  <a:moveTo>
                    <a:pt x="2251720" y="21002"/>
                  </a:moveTo>
                  <a:lnTo>
                    <a:pt x="2446344" y="53206"/>
                  </a:lnTo>
                  <a:lnTo>
                    <a:pt x="2415541" y="110613"/>
                  </a:lnTo>
                  <a:lnTo>
                    <a:pt x="2415541" y="513864"/>
                  </a:lnTo>
                  <a:lnTo>
                    <a:pt x="2218116" y="513864"/>
                  </a:lnTo>
                  <a:lnTo>
                    <a:pt x="2218116" y="473259"/>
                  </a:lnTo>
                  <a:lnTo>
                    <a:pt x="1966084" y="473259"/>
                  </a:lnTo>
                  <a:lnTo>
                    <a:pt x="1966084" y="799500"/>
                  </a:lnTo>
                  <a:lnTo>
                    <a:pt x="2377736" y="799500"/>
                  </a:lnTo>
                  <a:lnTo>
                    <a:pt x="2428142" y="660882"/>
                  </a:lnTo>
                  <a:lnTo>
                    <a:pt x="2465947" y="799500"/>
                  </a:lnTo>
                  <a:lnTo>
                    <a:pt x="2526154" y="799500"/>
                  </a:lnTo>
                  <a:cubicBezTo>
                    <a:pt x="2526708" y="837071"/>
                    <a:pt x="2517549" y="869042"/>
                    <a:pt x="2498676" y="895412"/>
                  </a:cubicBezTo>
                  <a:cubicBezTo>
                    <a:pt x="2479803" y="921782"/>
                    <a:pt x="2452091" y="935550"/>
                    <a:pt x="2415541" y="936717"/>
                  </a:cubicBezTo>
                  <a:lnTo>
                    <a:pt x="1879273" y="936717"/>
                  </a:lnTo>
                  <a:cubicBezTo>
                    <a:pt x="1849782" y="935929"/>
                    <a:pt x="1825104" y="925603"/>
                    <a:pt x="1805239" y="905738"/>
                  </a:cubicBezTo>
                  <a:cubicBezTo>
                    <a:pt x="1785374" y="885873"/>
                    <a:pt x="1775048" y="861195"/>
                    <a:pt x="1774260" y="831704"/>
                  </a:cubicBezTo>
                  <a:lnTo>
                    <a:pt x="1774260" y="357044"/>
                  </a:lnTo>
                  <a:lnTo>
                    <a:pt x="1966084" y="357044"/>
                  </a:lnTo>
                  <a:lnTo>
                    <a:pt x="1966084" y="399050"/>
                  </a:lnTo>
                  <a:lnTo>
                    <a:pt x="2218116" y="399050"/>
                  </a:lnTo>
                  <a:lnTo>
                    <a:pt x="2218116" y="126015"/>
                  </a:lnTo>
                  <a:lnTo>
                    <a:pt x="1777061" y="126015"/>
                  </a:lnTo>
                  <a:lnTo>
                    <a:pt x="1777061" y="53206"/>
                  </a:lnTo>
                  <a:lnTo>
                    <a:pt x="2233518" y="53206"/>
                  </a:lnTo>
                  <a:close/>
                  <a:moveTo>
                    <a:pt x="1364029" y="18364"/>
                  </a:moveTo>
                  <a:cubicBezTo>
                    <a:pt x="1382490" y="18036"/>
                    <a:pt x="1401671" y="19192"/>
                    <a:pt x="1421572" y="21832"/>
                  </a:cubicBezTo>
                  <a:cubicBezTo>
                    <a:pt x="1461373" y="27113"/>
                    <a:pt x="1498608" y="38695"/>
                    <a:pt x="1533275" y="56577"/>
                  </a:cubicBezTo>
                  <a:cubicBezTo>
                    <a:pt x="1567942" y="74460"/>
                    <a:pt x="1594597" y="99006"/>
                    <a:pt x="1613240" y="130216"/>
                  </a:cubicBezTo>
                  <a:lnTo>
                    <a:pt x="1487224" y="259032"/>
                  </a:lnTo>
                  <a:lnTo>
                    <a:pt x="1310802" y="23803"/>
                  </a:lnTo>
                  <a:cubicBezTo>
                    <a:pt x="1327825" y="20505"/>
                    <a:pt x="1345567" y="18692"/>
                    <a:pt x="1364029" y="18364"/>
                  </a:cubicBezTo>
                  <a:close/>
                  <a:moveTo>
                    <a:pt x="3297889" y="11201"/>
                  </a:moveTo>
                  <a:lnTo>
                    <a:pt x="3493914" y="11201"/>
                  </a:lnTo>
                  <a:lnTo>
                    <a:pt x="3493914" y="106413"/>
                  </a:lnTo>
                  <a:lnTo>
                    <a:pt x="3706740" y="106413"/>
                  </a:lnTo>
                  <a:cubicBezTo>
                    <a:pt x="3713741" y="106500"/>
                    <a:pt x="3720742" y="105275"/>
                    <a:pt x="3727743" y="102737"/>
                  </a:cubicBezTo>
                  <a:cubicBezTo>
                    <a:pt x="3734744" y="100200"/>
                    <a:pt x="3741744" y="95824"/>
                    <a:pt x="3748745" y="89611"/>
                  </a:cubicBezTo>
                  <a:lnTo>
                    <a:pt x="3773948" y="67208"/>
                  </a:lnTo>
                  <a:lnTo>
                    <a:pt x="3821554" y="135817"/>
                  </a:lnTo>
                  <a:lnTo>
                    <a:pt x="3790751" y="161020"/>
                  </a:lnTo>
                  <a:cubicBezTo>
                    <a:pt x="3783108" y="167291"/>
                    <a:pt x="3774940" y="171900"/>
                    <a:pt x="3766247" y="174847"/>
                  </a:cubicBezTo>
                  <a:cubicBezTo>
                    <a:pt x="3757555" y="177793"/>
                    <a:pt x="3747987" y="179251"/>
                    <a:pt x="3737544" y="179222"/>
                  </a:cubicBezTo>
                  <a:lnTo>
                    <a:pt x="3493914" y="179222"/>
                  </a:lnTo>
                  <a:lnTo>
                    <a:pt x="3493914" y="274434"/>
                  </a:lnTo>
                  <a:lnTo>
                    <a:pt x="3594726" y="274434"/>
                  </a:lnTo>
                  <a:lnTo>
                    <a:pt x="3605927" y="245030"/>
                  </a:lnTo>
                  <a:lnTo>
                    <a:pt x="3800552" y="282835"/>
                  </a:lnTo>
                  <a:lnTo>
                    <a:pt x="3775349" y="347243"/>
                  </a:lnTo>
                  <a:lnTo>
                    <a:pt x="3775349" y="568471"/>
                  </a:lnTo>
                  <a:lnTo>
                    <a:pt x="3580724" y="568471"/>
                  </a:lnTo>
                  <a:lnTo>
                    <a:pt x="3580724" y="539067"/>
                  </a:lnTo>
                  <a:lnTo>
                    <a:pt x="3478512" y="539067"/>
                  </a:lnTo>
                  <a:cubicBezTo>
                    <a:pt x="3465677" y="608842"/>
                    <a:pt x="3445141" y="668117"/>
                    <a:pt x="3416904" y="716889"/>
                  </a:cubicBezTo>
                  <a:cubicBezTo>
                    <a:pt x="3474457" y="739467"/>
                    <a:pt x="3537173" y="757319"/>
                    <a:pt x="3605052" y="770446"/>
                  </a:cubicBezTo>
                  <a:cubicBezTo>
                    <a:pt x="3672932" y="783573"/>
                    <a:pt x="3745099" y="790924"/>
                    <a:pt x="3821554" y="792499"/>
                  </a:cubicBezTo>
                  <a:cubicBezTo>
                    <a:pt x="3809350" y="852715"/>
                    <a:pt x="3777907" y="894236"/>
                    <a:pt x="3727224" y="917063"/>
                  </a:cubicBezTo>
                  <a:cubicBezTo>
                    <a:pt x="3676541" y="939889"/>
                    <a:pt x="3615435" y="943968"/>
                    <a:pt x="3543905" y="929301"/>
                  </a:cubicBezTo>
                  <a:cubicBezTo>
                    <a:pt x="3472375" y="914634"/>
                    <a:pt x="3399238" y="881168"/>
                    <a:pt x="3324492" y="828903"/>
                  </a:cubicBezTo>
                  <a:cubicBezTo>
                    <a:pt x="3269769" y="873155"/>
                    <a:pt x="3208395" y="903317"/>
                    <a:pt x="3140369" y="919390"/>
                  </a:cubicBezTo>
                  <a:cubicBezTo>
                    <a:pt x="3072344" y="935462"/>
                    <a:pt x="3002569" y="940771"/>
                    <a:pt x="2931043" y="935317"/>
                  </a:cubicBezTo>
                  <a:cubicBezTo>
                    <a:pt x="2989850" y="902238"/>
                    <a:pt x="3041657" y="868283"/>
                    <a:pt x="3086462" y="833454"/>
                  </a:cubicBezTo>
                  <a:cubicBezTo>
                    <a:pt x="3131268" y="798625"/>
                    <a:pt x="3169073" y="759770"/>
                    <a:pt x="3199877" y="716889"/>
                  </a:cubicBezTo>
                  <a:cubicBezTo>
                    <a:pt x="3160905" y="673717"/>
                    <a:pt x="3125434" y="624244"/>
                    <a:pt x="3093463" y="568471"/>
                  </a:cubicBezTo>
                  <a:lnTo>
                    <a:pt x="3003852" y="568471"/>
                  </a:lnTo>
                  <a:lnTo>
                    <a:pt x="3003852" y="245030"/>
                  </a:lnTo>
                  <a:lnTo>
                    <a:pt x="3198477" y="245030"/>
                  </a:lnTo>
                  <a:lnTo>
                    <a:pt x="3198477" y="274434"/>
                  </a:lnTo>
                  <a:lnTo>
                    <a:pt x="3297889" y="274434"/>
                  </a:lnTo>
                  <a:lnTo>
                    <a:pt x="3297889" y="179222"/>
                  </a:lnTo>
                  <a:lnTo>
                    <a:pt x="2991250" y="179222"/>
                  </a:lnTo>
                  <a:lnTo>
                    <a:pt x="2991250" y="106413"/>
                  </a:lnTo>
                  <a:lnTo>
                    <a:pt x="3297889" y="106413"/>
                  </a:lnTo>
                  <a:close/>
                  <a:moveTo>
                    <a:pt x="2788225" y="4200"/>
                  </a:moveTo>
                  <a:lnTo>
                    <a:pt x="2985650" y="49006"/>
                  </a:lnTo>
                  <a:cubicBezTo>
                    <a:pt x="2969373" y="104459"/>
                    <a:pt x="2948720" y="155973"/>
                    <a:pt x="2923692" y="203550"/>
                  </a:cubicBezTo>
                  <a:cubicBezTo>
                    <a:pt x="2898664" y="251127"/>
                    <a:pt x="2870310" y="293891"/>
                    <a:pt x="2838631" y="331841"/>
                  </a:cubicBezTo>
                  <a:lnTo>
                    <a:pt x="2907240" y="331841"/>
                  </a:lnTo>
                  <a:lnTo>
                    <a:pt x="2907240" y="939517"/>
                  </a:lnTo>
                  <a:lnTo>
                    <a:pt x="2712616" y="939517"/>
                  </a:lnTo>
                  <a:lnTo>
                    <a:pt x="2712616" y="446656"/>
                  </a:lnTo>
                  <a:cubicBezTo>
                    <a:pt x="2690855" y="461416"/>
                    <a:pt x="2668569" y="474251"/>
                    <a:pt x="2645757" y="485160"/>
                  </a:cubicBezTo>
                  <a:cubicBezTo>
                    <a:pt x="2622946" y="496070"/>
                    <a:pt x="2599960" y="504704"/>
                    <a:pt x="2576799" y="511064"/>
                  </a:cubicBezTo>
                  <a:cubicBezTo>
                    <a:pt x="2622100" y="428599"/>
                    <a:pt x="2662064" y="345347"/>
                    <a:pt x="2696689" y="261307"/>
                  </a:cubicBezTo>
                  <a:cubicBezTo>
                    <a:pt x="2731314" y="177268"/>
                    <a:pt x="2761826" y="91565"/>
                    <a:pt x="2788225" y="4200"/>
                  </a:cubicBezTo>
                  <a:close/>
                  <a:moveTo>
                    <a:pt x="497931" y="4058"/>
                  </a:moveTo>
                  <a:cubicBezTo>
                    <a:pt x="518147" y="3478"/>
                    <a:pt x="538688" y="4235"/>
                    <a:pt x="559552" y="6326"/>
                  </a:cubicBezTo>
                  <a:cubicBezTo>
                    <a:pt x="601281" y="10510"/>
                    <a:pt x="639120" y="19827"/>
                    <a:pt x="673070" y="34278"/>
                  </a:cubicBezTo>
                  <a:cubicBezTo>
                    <a:pt x="707020" y="48729"/>
                    <a:pt x="731895" y="68107"/>
                    <a:pt x="747694" y="92411"/>
                  </a:cubicBezTo>
                  <a:lnTo>
                    <a:pt x="660883" y="137217"/>
                  </a:lnTo>
                  <a:lnTo>
                    <a:pt x="1016528" y="137217"/>
                  </a:lnTo>
                  <a:lnTo>
                    <a:pt x="1027729" y="96612"/>
                  </a:lnTo>
                  <a:lnTo>
                    <a:pt x="1212552" y="154019"/>
                  </a:lnTo>
                  <a:cubicBezTo>
                    <a:pt x="1191928" y="206584"/>
                    <a:pt x="1158966" y="248472"/>
                    <a:pt x="1113665" y="279685"/>
                  </a:cubicBezTo>
                  <a:cubicBezTo>
                    <a:pt x="1068363" y="310897"/>
                    <a:pt x="1016849" y="331083"/>
                    <a:pt x="959120" y="340242"/>
                  </a:cubicBezTo>
                  <a:lnTo>
                    <a:pt x="995525" y="210026"/>
                  </a:lnTo>
                  <a:lnTo>
                    <a:pt x="224029" y="210026"/>
                  </a:lnTo>
                  <a:cubicBezTo>
                    <a:pt x="222570" y="240888"/>
                    <a:pt x="216386" y="270175"/>
                    <a:pt x="205476" y="297887"/>
                  </a:cubicBezTo>
                  <a:cubicBezTo>
                    <a:pt x="194566" y="325599"/>
                    <a:pt x="179281" y="347185"/>
                    <a:pt x="159620" y="362645"/>
                  </a:cubicBezTo>
                  <a:lnTo>
                    <a:pt x="0" y="263233"/>
                  </a:lnTo>
                  <a:lnTo>
                    <a:pt x="197425" y="85410"/>
                  </a:lnTo>
                  <a:cubicBezTo>
                    <a:pt x="202384" y="91769"/>
                    <a:pt x="206818" y="99354"/>
                    <a:pt x="210727" y="108163"/>
                  </a:cubicBezTo>
                  <a:cubicBezTo>
                    <a:pt x="214636" y="116973"/>
                    <a:pt x="217669" y="126657"/>
                    <a:pt x="219828" y="137217"/>
                  </a:cubicBezTo>
                  <a:lnTo>
                    <a:pt x="568472" y="137217"/>
                  </a:lnTo>
                  <a:lnTo>
                    <a:pt x="438255" y="9801"/>
                  </a:lnTo>
                  <a:cubicBezTo>
                    <a:pt x="457823" y="6551"/>
                    <a:pt x="477715" y="4637"/>
                    <a:pt x="497931" y="4058"/>
                  </a:cubicBezTo>
                  <a:close/>
                  <a:moveTo>
                    <a:pt x="4418267" y="0"/>
                  </a:moveTo>
                  <a:lnTo>
                    <a:pt x="4603090" y="75609"/>
                  </a:lnTo>
                  <a:cubicBezTo>
                    <a:pt x="4597723" y="84010"/>
                    <a:pt x="4591655" y="92411"/>
                    <a:pt x="4584888" y="100812"/>
                  </a:cubicBezTo>
                  <a:cubicBezTo>
                    <a:pt x="4660001" y="134241"/>
                    <a:pt x="4740103" y="160845"/>
                    <a:pt x="4825193" y="180622"/>
                  </a:cubicBezTo>
                  <a:cubicBezTo>
                    <a:pt x="4910283" y="200400"/>
                    <a:pt x="5007537" y="214401"/>
                    <a:pt x="5116955" y="222627"/>
                  </a:cubicBezTo>
                  <a:cubicBezTo>
                    <a:pt x="5102416" y="281106"/>
                    <a:pt x="5073773" y="321590"/>
                    <a:pt x="5031025" y="344080"/>
                  </a:cubicBezTo>
                  <a:cubicBezTo>
                    <a:pt x="4988276" y="366569"/>
                    <a:pt x="4937438" y="373034"/>
                    <a:pt x="4878510" y="363475"/>
                  </a:cubicBezTo>
                  <a:cubicBezTo>
                    <a:pt x="4819581" y="353916"/>
                    <a:pt x="4758579" y="330303"/>
                    <a:pt x="4695502" y="292636"/>
                  </a:cubicBezTo>
                  <a:lnTo>
                    <a:pt x="4729106" y="340242"/>
                  </a:lnTo>
                  <a:lnTo>
                    <a:pt x="4698302" y="365445"/>
                  </a:lnTo>
                  <a:cubicBezTo>
                    <a:pt x="4682667" y="378280"/>
                    <a:pt x="4664932" y="384814"/>
                    <a:pt x="4645096" y="385048"/>
                  </a:cubicBezTo>
                  <a:lnTo>
                    <a:pt x="4243245" y="385048"/>
                  </a:lnTo>
                  <a:lnTo>
                    <a:pt x="4243245" y="319240"/>
                  </a:lnTo>
                  <a:cubicBezTo>
                    <a:pt x="4178108" y="341817"/>
                    <a:pt x="4113058" y="357569"/>
                    <a:pt x="4048096" y="366496"/>
                  </a:cubicBezTo>
                  <a:cubicBezTo>
                    <a:pt x="3983133" y="375422"/>
                    <a:pt x="3922634" y="376472"/>
                    <a:pt x="3866598" y="369646"/>
                  </a:cubicBezTo>
                  <a:cubicBezTo>
                    <a:pt x="3977270" y="322740"/>
                    <a:pt x="4078666" y="268483"/>
                    <a:pt x="4170786" y="206876"/>
                  </a:cubicBezTo>
                  <a:cubicBezTo>
                    <a:pt x="4262906" y="145268"/>
                    <a:pt x="4345399" y="76309"/>
                    <a:pt x="4418267" y="0"/>
                  </a:cubicBezTo>
                  <a:close/>
                </a:path>
              </a:pathLst>
            </a:custGeom>
            <a:blipFill>
              <a:blip r:embed="rId10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0" b="0" i="0" u="none" strike="noStrike" kern="1200" cap="none" spc="-800" normalizeH="0" baseline="0" noProof="0" dirty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造字工房黄金时代（非商用）粗体" pitchFamily="50" charset="-122"/>
                <a:ea typeface="造字工房黄金时代（非商用）粗体" pitchFamily="50" charset="-122"/>
                <a:cs typeface="+mn-cs"/>
              </a:endParaRPr>
            </a:p>
          </p:txBody>
        </p:sp>
        <p:sp>
          <p:nvSpPr>
            <p:cNvPr id="9231" name="文本框 15"/>
            <p:cNvSpPr/>
            <p:nvPr>
              <p:custDataLst>
                <p:tags r:id="rId11"/>
              </p:custDataLst>
            </p:nvPr>
          </p:nvSpPr>
          <p:spPr>
            <a:xfrm>
              <a:off x="-7219462" y="1237132"/>
              <a:ext cx="3029909" cy="158382"/>
            </a:xfrm>
            <a:custGeom>
              <a:avLst/>
              <a:gdLst/>
              <a:ahLst/>
              <a:cxnLst/>
              <a:rect l="0" t="0" r="0" b="0"/>
              <a:pathLst>
                <a:path w="3029661" h="156542">
                  <a:moveTo>
                    <a:pt x="29477" y="70217"/>
                  </a:moveTo>
                  <a:lnTo>
                    <a:pt x="29477" y="120185"/>
                  </a:lnTo>
                  <a:cubicBezTo>
                    <a:pt x="29405" y="123889"/>
                    <a:pt x="29820" y="126348"/>
                    <a:pt x="30721" y="127563"/>
                  </a:cubicBezTo>
                  <a:cubicBezTo>
                    <a:pt x="31623" y="128777"/>
                    <a:pt x="33441" y="129335"/>
                    <a:pt x="36176" y="129237"/>
                  </a:cubicBezTo>
                  <a:lnTo>
                    <a:pt x="51203" y="129237"/>
                  </a:lnTo>
                  <a:cubicBezTo>
                    <a:pt x="61180" y="129192"/>
                    <a:pt x="68430" y="126522"/>
                    <a:pt x="72953" y="121226"/>
                  </a:cubicBezTo>
                  <a:cubicBezTo>
                    <a:pt x="77475" y="115931"/>
                    <a:pt x="79701" y="108282"/>
                    <a:pt x="79629" y="98279"/>
                  </a:cubicBezTo>
                  <a:cubicBezTo>
                    <a:pt x="79610" y="93836"/>
                    <a:pt x="78833" y="89868"/>
                    <a:pt x="77298" y="86375"/>
                  </a:cubicBezTo>
                  <a:cubicBezTo>
                    <a:pt x="75763" y="82883"/>
                    <a:pt x="73583" y="79910"/>
                    <a:pt x="70758" y="77459"/>
                  </a:cubicBezTo>
                  <a:cubicBezTo>
                    <a:pt x="68046" y="75018"/>
                    <a:pt x="64598" y="73200"/>
                    <a:pt x="60415" y="72005"/>
                  </a:cubicBezTo>
                  <a:cubicBezTo>
                    <a:pt x="56232" y="70809"/>
                    <a:pt x="51290" y="70213"/>
                    <a:pt x="45591" y="70217"/>
                  </a:cubicBezTo>
                  <a:lnTo>
                    <a:pt x="29477" y="70217"/>
                  </a:lnTo>
                  <a:close/>
                  <a:moveTo>
                    <a:pt x="1827673" y="22281"/>
                  </a:moveTo>
                  <a:lnTo>
                    <a:pt x="1808299" y="86527"/>
                  </a:lnTo>
                  <a:lnTo>
                    <a:pt x="1850126" y="86527"/>
                  </a:lnTo>
                  <a:lnTo>
                    <a:pt x="1828217" y="22281"/>
                  </a:lnTo>
                  <a:lnTo>
                    <a:pt x="1827673" y="22281"/>
                  </a:lnTo>
                  <a:close/>
                  <a:moveTo>
                    <a:pt x="503698" y="22281"/>
                  </a:moveTo>
                  <a:lnTo>
                    <a:pt x="484324" y="86527"/>
                  </a:lnTo>
                  <a:lnTo>
                    <a:pt x="526151" y="86527"/>
                  </a:lnTo>
                  <a:lnTo>
                    <a:pt x="504242" y="22281"/>
                  </a:lnTo>
                  <a:lnTo>
                    <a:pt x="503698" y="22281"/>
                  </a:lnTo>
                  <a:close/>
                  <a:moveTo>
                    <a:pt x="34546" y="9952"/>
                  </a:moveTo>
                  <a:cubicBezTo>
                    <a:pt x="32355" y="9926"/>
                    <a:pt x="30944" y="10386"/>
                    <a:pt x="30314" y="11333"/>
                  </a:cubicBezTo>
                  <a:cubicBezTo>
                    <a:pt x="29684" y="12280"/>
                    <a:pt x="29405" y="13871"/>
                    <a:pt x="29477" y="16108"/>
                  </a:cubicBezTo>
                  <a:lnTo>
                    <a:pt x="29477" y="62820"/>
                  </a:lnTo>
                  <a:lnTo>
                    <a:pt x="42151" y="62820"/>
                  </a:lnTo>
                  <a:cubicBezTo>
                    <a:pt x="51781" y="62820"/>
                    <a:pt x="59408" y="60466"/>
                    <a:pt x="65032" y="55759"/>
                  </a:cubicBezTo>
                  <a:cubicBezTo>
                    <a:pt x="70656" y="51051"/>
                    <a:pt x="73530" y="43990"/>
                    <a:pt x="73655" y="34575"/>
                  </a:cubicBezTo>
                  <a:cubicBezTo>
                    <a:pt x="73719" y="27213"/>
                    <a:pt x="71599" y="21298"/>
                    <a:pt x="67295" y="16832"/>
                  </a:cubicBezTo>
                  <a:cubicBezTo>
                    <a:pt x="62991" y="12366"/>
                    <a:pt x="56118" y="10073"/>
                    <a:pt x="46677" y="9952"/>
                  </a:cubicBezTo>
                  <a:lnTo>
                    <a:pt x="34546" y="9952"/>
                  </a:lnTo>
                  <a:close/>
                  <a:moveTo>
                    <a:pt x="1953919" y="7057"/>
                  </a:moveTo>
                  <a:cubicBezTo>
                    <a:pt x="1948333" y="7068"/>
                    <a:pt x="1943076" y="8177"/>
                    <a:pt x="1938147" y="10383"/>
                  </a:cubicBezTo>
                  <a:cubicBezTo>
                    <a:pt x="1933218" y="12588"/>
                    <a:pt x="1929001" y="15824"/>
                    <a:pt x="1925498" y="20089"/>
                  </a:cubicBezTo>
                  <a:cubicBezTo>
                    <a:pt x="1921745" y="24701"/>
                    <a:pt x="1918796" y="30998"/>
                    <a:pt x="1916650" y="38982"/>
                  </a:cubicBezTo>
                  <a:cubicBezTo>
                    <a:pt x="1914504" y="46965"/>
                    <a:pt x="1913410" y="57199"/>
                    <a:pt x="1913369" y="69685"/>
                  </a:cubicBezTo>
                  <a:cubicBezTo>
                    <a:pt x="1913369" y="80233"/>
                    <a:pt x="1914365" y="89683"/>
                    <a:pt x="1916356" y="98036"/>
                  </a:cubicBezTo>
                  <a:cubicBezTo>
                    <a:pt x="1918347" y="106388"/>
                    <a:pt x="1921334" y="113350"/>
                    <a:pt x="1925317" y="118919"/>
                  </a:cubicBezTo>
                  <a:cubicBezTo>
                    <a:pt x="1928651" y="123041"/>
                    <a:pt x="1932799" y="126292"/>
                    <a:pt x="1937762" y="128671"/>
                  </a:cubicBezTo>
                  <a:cubicBezTo>
                    <a:pt x="1942725" y="131051"/>
                    <a:pt x="1948050" y="132265"/>
                    <a:pt x="1953738" y="132314"/>
                  </a:cubicBezTo>
                  <a:cubicBezTo>
                    <a:pt x="1959414" y="132265"/>
                    <a:pt x="1964716" y="131051"/>
                    <a:pt x="1969645" y="128671"/>
                  </a:cubicBezTo>
                  <a:cubicBezTo>
                    <a:pt x="1974574" y="126292"/>
                    <a:pt x="1978745" y="123041"/>
                    <a:pt x="1982158" y="118919"/>
                  </a:cubicBezTo>
                  <a:cubicBezTo>
                    <a:pt x="1986141" y="113350"/>
                    <a:pt x="1989128" y="106388"/>
                    <a:pt x="1991119" y="98036"/>
                  </a:cubicBezTo>
                  <a:cubicBezTo>
                    <a:pt x="1993111" y="89683"/>
                    <a:pt x="1994107" y="80233"/>
                    <a:pt x="1994107" y="69685"/>
                  </a:cubicBezTo>
                  <a:cubicBezTo>
                    <a:pt x="1994072" y="57199"/>
                    <a:pt x="1993009" y="46965"/>
                    <a:pt x="1990916" y="38982"/>
                  </a:cubicBezTo>
                  <a:cubicBezTo>
                    <a:pt x="1988822" y="30998"/>
                    <a:pt x="1985903" y="24701"/>
                    <a:pt x="1982158" y="20089"/>
                  </a:cubicBezTo>
                  <a:cubicBezTo>
                    <a:pt x="1978493" y="15586"/>
                    <a:pt x="1974239" y="12283"/>
                    <a:pt x="1969396" y="10179"/>
                  </a:cubicBezTo>
                  <a:cubicBezTo>
                    <a:pt x="1964554" y="8075"/>
                    <a:pt x="1959395" y="7034"/>
                    <a:pt x="1953919" y="7057"/>
                  </a:cubicBezTo>
                  <a:close/>
                  <a:moveTo>
                    <a:pt x="2799626" y="2736"/>
                  </a:moveTo>
                  <a:lnTo>
                    <a:pt x="2829285" y="2736"/>
                  </a:lnTo>
                  <a:lnTo>
                    <a:pt x="2894275" y="117291"/>
                  </a:lnTo>
                  <a:lnTo>
                    <a:pt x="2894638" y="117291"/>
                  </a:lnTo>
                  <a:lnTo>
                    <a:pt x="2894638" y="22623"/>
                  </a:lnTo>
                  <a:cubicBezTo>
                    <a:pt x="2894853" y="16333"/>
                    <a:pt x="2894061" y="12351"/>
                    <a:pt x="2892262" y="10677"/>
                  </a:cubicBezTo>
                  <a:cubicBezTo>
                    <a:pt x="2890463" y="9002"/>
                    <a:pt x="2886367" y="8278"/>
                    <a:pt x="2879974" y="8504"/>
                  </a:cubicBezTo>
                  <a:lnTo>
                    <a:pt x="2879974" y="2736"/>
                  </a:lnTo>
                  <a:lnTo>
                    <a:pt x="2916151" y="2736"/>
                  </a:lnTo>
                  <a:lnTo>
                    <a:pt x="2916151" y="8504"/>
                  </a:lnTo>
                  <a:cubicBezTo>
                    <a:pt x="2910281" y="8278"/>
                    <a:pt x="2906503" y="9002"/>
                    <a:pt x="2904818" y="10677"/>
                  </a:cubicBezTo>
                  <a:cubicBezTo>
                    <a:pt x="2903132" y="12351"/>
                    <a:pt x="2902386" y="16333"/>
                    <a:pt x="2902578" y="22623"/>
                  </a:cubicBezTo>
                  <a:lnTo>
                    <a:pt x="2902578" y="138264"/>
                  </a:lnTo>
                  <a:lnTo>
                    <a:pt x="2891379" y="138264"/>
                  </a:lnTo>
                  <a:lnTo>
                    <a:pt x="2822406" y="17555"/>
                  </a:lnTo>
                  <a:lnTo>
                    <a:pt x="2822044" y="17555"/>
                  </a:lnTo>
                  <a:lnTo>
                    <a:pt x="2822044" y="116748"/>
                  </a:lnTo>
                  <a:cubicBezTo>
                    <a:pt x="2821833" y="123038"/>
                    <a:pt x="2822572" y="127020"/>
                    <a:pt x="2824262" y="128694"/>
                  </a:cubicBezTo>
                  <a:cubicBezTo>
                    <a:pt x="2825952" y="130368"/>
                    <a:pt x="2829859" y="131092"/>
                    <a:pt x="2835984" y="130866"/>
                  </a:cubicBezTo>
                  <a:lnTo>
                    <a:pt x="2835984" y="136635"/>
                  </a:lnTo>
                  <a:lnTo>
                    <a:pt x="2799807" y="136635"/>
                  </a:lnTo>
                  <a:lnTo>
                    <a:pt x="2799807" y="130866"/>
                  </a:lnTo>
                  <a:cubicBezTo>
                    <a:pt x="2806103" y="131092"/>
                    <a:pt x="2810115" y="130368"/>
                    <a:pt x="2811842" y="128694"/>
                  </a:cubicBezTo>
                  <a:cubicBezTo>
                    <a:pt x="2813569" y="127020"/>
                    <a:pt x="2814323" y="123038"/>
                    <a:pt x="2814104" y="116748"/>
                  </a:cubicBezTo>
                  <a:lnTo>
                    <a:pt x="2814104" y="22623"/>
                  </a:lnTo>
                  <a:cubicBezTo>
                    <a:pt x="2814338" y="16175"/>
                    <a:pt x="2813599" y="12147"/>
                    <a:pt x="2811887" y="10541"/>
                  </a:cubicBezTo>
                  <a:cubicBezTo>
                    <a:pt x="2810175" y="8934"/>
                    <a:pt x="2806088" y="8256"/>
                    <a:pt x="2799626" y="8504"/>
                  </a:cubicBezTo>
                  <a:lnTo>
                    <a:pt x="2799626" y="2736"/>
                  </a:lnTo>
                  <a:close/>
                  <a:moveTo>
                    <a:pt x="2742657" y="2736"/>
                  </a:moveTo>
                  <a:lnTo>
                    <a:pt x="2788964" y="2736"/>
                  </a:lnTo>
                  <a:lnTo>
                    <a:pt x="2788964" y="8504"/>
                  </a:lnTo>
                  <a:cubicBezTo>
                    <a:pt x="2781902" y="8278"/>
                    <a:pt x="2777476" y="9002"/>
                    <a:pt x="2775685" y="10677"/>
                  </a:cubicBezTo>
                  <a:cubicBezTo>
                    <a:pt x="2773894" y="12351"/>
                    <a:pt x="2773133" y="16333"/>
                    <a:pt x="2773400" y="22623"/>
                  </a:cubicBezTo>
                  <a:lnTo>
                    <a:pt x="2773400" y="116748"/>
                  </a:lnTo>
                  <a:cubicBezTo>
                    <a:pt x="2773133" y="123038"/>
                    <a:pt x="2773894" y="127020"/>
                    <a:pt x="2775685" y="128694"/>
                  </a:cubicBezTo>
                  <a:cubicBezTo>
                    <a:pt x="2777476" y="130368"/>
                    <a:pt x="2781902" y="131092"/>
                    <a:pt x="2788964" y="130866"/>
                  </a:cubicBezTo>
                  <a:lnTo>
                    <a:pt x="2788964" y="136635"/>
                  </a:lnTo>
                  <a:lnTo>
                    <a:pt x="2742476" y="136635"/>
                  </a:lnTo>
                  <a:lnTo>
                    <a:pt x="2742476" y="130866"/>
                  </a:lnTo>
                  <a:cubicBezTo>
                    <a:pt x="2749625" y="131092"/>
                    <a:pt x="2754104" y="130368"/>
                    <a:pt x="2755914" y="128694"/>
                  </a:cubicBezTo>
                  <a:cubicBezTo>
                    <a:pt x="2757723" y="127020"/>
                    <a:pt x="2758492" y="123038"/>
                    <a:pt x="2758221" y="116748"/>
                  </a:cubicBezTo>
                  <a:lnTo>
                    <a:pt x="2758221" y="22623"/>
                  </a:lnTo>
                  <a:cubicBezTo>
                    <a:pt x="2758489" y="16333"/>
                    <a:pt x="2757727" y="12351"/>
                    <a:pt x="2755936" y="10677"/>
                  </a:cubicBezTo>
                  <a:cubicBezTo>
                    <a:pt x="2754145" y="9002"/>
                    <a:pt x="2749719" y="8278"/>
                    <a:pt x="2742657" y="8504"/>
                  </a:cubicBezTo>
                  <a:lnTo>
                    <a:pt x="2742657" y="2736"/>
                  </a:lnTo>
                  <a:close/>
                  <a:moveTo>
                    <a:pt x="2580732" y="2736"/>
                  </a:moveTo>
                  <a:lnTo>
                    <a:pt x="2609486" y="2736"/>
                  </a:lnTo>
                  <a:lnTo>
                    <a:pt x="2656550" y="115480"/>
                  </a:lnTo>
                  <a:lnTo>
                    <a:pt x="2657093" y="115480"/>
                  </a:lnTo>
                  <a:lnTo>
                    <a:pt x="2702166" y="2736"/>
                  </a:lnTo>
                  <a:lnTo>
                    <a:pt x="2732366" y="2736"/>
                  </a:lnTo>
                  <a:lnTo>
                    <a:pt x="2732366" y="8504"/>
                  </a:lnTo>
                  <a:cubicBezTo>
                    <a:pt x="2725825" y="8278"/>
                    <a:pt x="2721715" y="9002"/>
                    <a:pt x="2720038" y="10677"/>
                  </a:cubicBezTo>
                  <a:cubicBezTo>
                    <a:pt x="2718360" y="12351"/>
                    <a:pt x="2717643" y="16333"/>
                    <a:pt x="2717889" y="22623"/>
                  </a:cubicBezTo>
                  <a:lnTo>
                    <a:pt x="2717889" y="116748"/>
                  </a:lnTo>
                  <a:cubicBezTo>
                    <a:pt x="2717655" y="123038"/>
                    <a:pt x="2718394" y="127020"/>
                    <a:pt x="2720106" y="128694"/>
                  </a:cubicBezTo>
                  <a:cubicBezTo>
                    <a:pt x="2721817" y="130368"/>
                    <a:pt x="2725904" y="131092"/>
                    <a:pt x="2732366" y="130866"/>
                  </a:cubicBezTo>
                  <a:lnTo>
                    <a:pt x="2732366" y="136635"/>
                  </a:lnTo>
                  <a:lnTo>
                    <a:pt x="2689314" y="136635"/>
                  </a:lnTo>
                  <a:lnTo>
                    <a:pt x="2689314" y="130866"/>
                  </a:lnTo>
                  <a:cubicBezTo>
                    <a:pt x="2695503" y="131092"/>
                    <a:pt x="2699372" y="130368"/>
                    <a:pt x="2700922" y="128694"/>
                  </a:cubicBezTo>
                  <a:cubicBezTo>
                    <a:pt x="2702471" y="127020"/>
                    <a:pt x="2703128" y="123038"/>
                    <a:pt x="2702890" y="116748"/>
                  </a:cubicBezTo>
                  <a:lnTo>
                    <a:pt x="2702890" y="22080"/>
                  </a:lnTo>
                  <a:lnTo>
                    <a:pt x="2702528" y="22080"/>
                  </a:lnTo>
                  <a:lnTo>
                    <a:pt x="2656550" y="137540"/>
                  </a:lnTo>
                  <a:lnTo>
                    <a:pt x="2650939" y="137540"/>
                  </a:lnTo>
                  <a:lnTo>
                    <a:pt x="2603150" y="21718"/>
                  </a:lnTo>
                  <a:lnTo>
                    <a:pt x="2602788" y="21718"/>
                  </a:lnTo>
                  <a:lnTo>
                    <a:pt x="2602788" y="116748"/>
                  </a:lnTo>
                  <a:cubicBezTo>
                    <a:pt x="2602558" y="123038"/>
                    <a:pt x="2603200" y="127020"/>
                    <a:pt x="2604712" y="128694"/>
                  </a:cubicBezTo>
                  <a:cubicBezTo>
                    <a:pt x="2606224" y="130368"/>
                    <a:pt x="2609988" y="131092"/>
                    <a:pt x="2616003" y="130866"/>
                  </a:cubicBezTo>
                  <a:lnTo>
                    <a:pt x="2616003" y="136635"/>
                  </a:lnTo>
                  <a:lnTo>
                    <a:pt x="2580732" y="136635"/>
                  </a:lnTo>
                  <a:lnTo>
                    <a:pt x="2580732" y="130866"/>
                  </a:lnTo>
                  <a:cubicBezTo>
                    <a:pt x="2587100" y="131092"/>
                    <a:pt x="2591104" y="130368"/>
                    <a:pt x="2592744" y="128694"/>
                  </a:cubicBezTo>
                  <a:cubicBezTo>
                    <a:pt x="2594384" y="127020"/>
                    <a:pt x="2595086" y="123038"/>
                    <a:pt x="2594848" y="116748"/>
                  </a:cubicBezTo>
                  <a:lnTo>
                    <a:pt x="2594848" y="22080"/>
                  </a:lnTo>
                  <a:cubicBezTo>
                    <a:pt x="2595086" y="15971"/>
                    <a:pt x="2594384" y="12125"/>
                    <a:pt x="2592744" y="10541"/>
                  </a:cubicBezTo>
                  <a:cubicBezTo>
                    <a:pt x="2591104" y="8957"/>
                    <a:pt x="2587100" y="8278"/>
                    <a:pt x="2580732" y="8504"/>
                  </a:cubicBezTo>
                  <a:lnTo>
                    <a:pt x="2580732" y="2736"/>
                  </a:lnTo>
                  <a:close/>
                  <a:moveTo>
                    <a:pt x="2475957" y="2736"/>
                  </a:moveTo>
                  <a:lnTo>
                    <a:pt x="2522264" y="2736"/>
                  </a:lnTo>
                  <a:lnTo>
                    <a:pt x="2522264" y="8504"/>
                  </a:lnTo>
                  <a:cubicBezTo>
                    <a:pt x="2515202" y="8278"/>
                    <a:pt x="2510776" y="9002"/>
                    <a:pt x="2508985" y="10677"/>
                  </a:cubicBezTo>
                  <a:cubicBezTo>
                    <a:pt x="2507194" y="12351"/>
                    <a:pt x="2506433" y="16333"/>
                    <a:pt x="2506700" y="22623"/>
                  </a:cubicBezTo>
                  <a:lnTo>
                    <a:pt x="2506700" y="116748"/>
                  </a:lnTo>
                  <a:cubicBezTo>
                    <a:pt x="2506433" y="123038"/>
                    <a:pt x="2507194" y="127020"/>
                    <a:pt x="2508985" y="128694"/>
                  </a:cubicBezTo>
                  <a:cubicBezTo>
                    <a:pt x="2510776" y="130368"/>
                    <a:pt x="2515202" y="131092"/>
                    <a:pt x="2522264" y="130866"/>
                  </a:cubicBezTo>
                  <a:lnTo>
                    <a:pt x="2522264" y="136635"/>
                  </a:lnTo>
                  <a:lnTo>
                    <a:pt x="2475776" y="136635"/>
                  </a:lnTo>
                  <a:lnTo>
                    <a:pt x="2475776" y="130866"/>
                  </a:lnTo>
                  <a:cubicBezTo>
                    <a:pt x="2482925" y="131092"/>
                    <a:pt x="2487404" y="130368"/>
                    <a:pt x="2489214" y="128694"/>
                  </a:cubicBezTo>
                  <a:cubicBezTo>
                    <a:pt x="2491023" y="127020"/>
                    <a:pt x="2491792" y="123038"/>
                    <a:pt x="2491521" y="116748"/>
                  </a:cubicBezTo>
                  <a:lnTo>
                    <a:pt x="2491521" y="22623"/>
                  </a:lnTo>
                  <a:cubicBezTo>
                    <a:pt x="2491789" y="16333"/>
                    <a:pt x="2491027" y="12351"/>
                    <a:pt x="2489236" y="10677"/>
                  </a:cubicBezTo>
                  <a:cubicBezTo>
                    <a:pt x="2487445" y="9002"/>
                    <a:pt x="2483019" y="8278"/>
                    <a:pt x="2475957" y="8504"/>
                  </a:cubicBezTo>
                  <a:lnTo>
                    <a:pt x="2475957" y="2736"/>
                  </a:lnTo>
                  <a:close/>
                  <a:moveTo>
                    <a:pt x="2343150" y="2736"/>
                  </a:moveTo>
                  <a:lnTo>
                    <a:pt x="2385299" y="2736"/>
                  </a:lnTo>
                  <a:lnTo>
                    <a:pt x="2385299" y="8504"/>
                  </a:lnTo>
                  <a:cubicBezTo>
                    <a:pt x="2379623" y="8274"/>
                    <a:pt x="2376040" y="8961"/>
                    <a:pt x="2374550" y="10564"/>
                  </a:cubicBezTo>
                  <a:cubicBezTo>
                    <a:pt x="2373060" y="12167"/>
                    <a:pt x="2372419" y="16067"/>
                    <a:pt x="2372626" y="22264"/>
                  </a:cubicBezTo>
                  <a:lnTo>
                    <a:pt x="2372626" y="63182"/>
                  </a:lnTo>
                  <a:lnTo>
                    <a:pt x="2434723" y="63182"/>
                  </a:lnTo>
                  <a:lnTo>
                    <a:pt x="2434723" y="22445"/>
                  </a:lnTo>
                  <a:cubicBezTo>
                    <a:pt x="2434931" y="16161"/>
                    <a:pt x="2434290" y="12209"/>
                    <a:pt x="2432800" y="10587"/>
                  </a:cubicBezTo>
                  <a:cubicBezTo>
                    <a:pt x="2431310" y="8965"/>
                    <a:pt x="2427727" y="8271"/>
                    <a:pt x="2422051" y="8504"/>
                  </a:cubicBezTo>
                  <a:lnTo>
                    <a:pt x="2422051" y="2736"/>
                  </a:lnTo>
                  <a:lnTo>
                    <a:pt x="2464200" y="2736"/>
                  </a:lnTo>
                  <a:lnTo>
                    <a:pt x="2464200" y="8504"/>
                  </a:lnTo>
                  <a:cubicBezTo>
                    <a:pt x="2457737" y="8278"/>
                    <a:pt x="2453650" y="9002"/>
                    <a:pt x="2451938" y="10677"/>
                  </a:cubicBezTo>
                  <a:cubicBezTo>
                    <a:pt x="2450227" y="12352"/>
                    <a:pt x="2449488" y="16335"/>
                    <a:pt x="2449721" y="22626"/>
                  </a:cubicBezTo>
                  <a:lnTo>
                    <a:pt x="2449721" y="116745"/>
                  </a:lnTo>
                  <a:cubicBezTo>
                    <a:pt x="2449488" y="123036"/>
                    <a:pt x="2450227" y="127019"/>
                    <a:pt x="2451938" y="128694"/>
                  </a:cubicBezTo>
                  <a:cubicBezTo>
                    <a:pt x="2453650" y="130368"/>
                    <a:pt x="2457737" y="131092"/>
                    <a:pt x="2464200" y="130866"/>
                  </a:cubicBezTo>
                  <a:lnTo>
                    <a:pt x="2464200" y="136635"/>
                  </a:lnTo>
                  <a:lnTo>
                    <a:pt x="2422051" y="136635"/>
                  </a:lnTo>
                  <a:lnTo>
                    <a:pt x="2422051" y="130866"/>
                  </a:lnTo>
                  <a:cubicBezTo>
                    <a:pt x="2427727" y="131089"/>
                    <a:pt x="2431310" y="130372"/>
                    <a:pt x="2432800" y="128716"/>
                  </a:cubicBezTo>
                  <a:cubicBezTo>
                    <a:pt x="2434290" y="127060"/>
                    <a:pt x="2434931" y="123130"/>
                    <a:pt x="2434723" y="116926"/>
                  </a:cubicBezTo>
                  <a:lnTo>
                    <a:pt x="2434723" y="70579"/>
                  </a:lnTo>
                  <a:lnTo>
                    <a:pt x="2372626" y="70579"/>
                  </a:lnTo>
                  <a:lnTo>
                    <a:pt x="2372626" y="116926"/>
                  </a:lnTo>
                  <a:cubicBezTo>
                    <a:pt x="2372419" y="123130"/>
                    <a:pt x="2373060" y="127060"/>
                    <a:pt x="2374550" y="128716"/>
                  </a:cubicBezTo>
                  <a:cubicBezTo>
                    <a:pt x="2376040" y="130372"/>
                    <a:pt x="2379623" y="131089"/>
                    <a:pt x="2385299" y="130866"/>
                  </a:cubicBezTo>
                  <a:lnTo>
                    <a:pt x="2385299" y="136635"/>
                  </a:lnTo>
                  <a:lnTo>
                    <a:pt x="2343150" y="136635"/>
                  </a:lnTo>
                  <a:lnTo>
                    <a:pt x="2343150" y="130866"/>
                  </a:lnTo>
                  <a:cubicBezTo>
                    <a:pt x="2349526" y="131092"/>
                    <a:pt x="2353560" y="130368"/>
                    <a:pt x="2355253" y="128694"/>
                  </a:cubicBezTo>
                  <a:cubicBezTo>
                    <a:pt x="2356946" y="127019"/>
                    <a:pt x="2357677" y="123036"/>
                    <a:pt x="2357447" y="116745"/>
                  </a:cubicBezTo>
                  <a:lnTo>
                    <a:pt x="2357447" y="22626"/>
                  </a:lnTo>
                  <a:cubicBezTo>
                    <a:pt x="2357677" y="16335"/>
                    <a:pt x="2356946" y="12352"/>
                    <a:pt x="2355253" y="10677"/>
                  </a:cubicBezTo>
                  <a:cubicBezTo>
                    <a:pt x="2353560" y="9002"/>
                    <a:pt x="2349526" y="8278"/>
                    <a:pt x="2343150" y="8504"/>
                  </a:cubicBezTo>
                  <a:lnTo>
                    <a:pt x="2343150" y="2736"/>
                  </a:lnTo>
                  <a:close/>
                  <a:moveTo>
                    <a:pt x="2142582" y="2736"/>
                  </a:moveTo>
                  <a:lnTo>
                    <a:pt x="2188889" y="2736"/>
                  </a:lnTo>
                  <a:lnTo>
                    <a:pt x="2188889" y="8504"/>
                  </a:lnTo>
                  <a:cubicBezTo>
                    <a:pt x="2181827" y="8278"/>
                    <a:pt x="2177401" y="9002"/>
                    <a:pt x="2175610" y="10677"/>
                  </a:cubicBezTo>
                  <a:cubicBezTo>
                    <a:pt x="2173819" y="12351"/>
                    <a:pt x="2173058" y="16333"/>
                    <a:pt x="2173325" y="22623"/>
                  </a:cubicBezTo>
                  <a:lnTo>
                    <a:pt x="2173325" y="116748"/>
                  </a:lnTo>
                  <a:cubicBezTo>
                    <a:pt x="2173058" y="123038"/>
                    <a:pt x="2173819" y="127020"/>
                    <a:pt x="2175610" y="128694"/>
                  </a:cubicBezTo>
                  <a:cubicBezTo>
                    <a:pt x="2177401" y="130368"/>
                    <a:pt x="2181827" y="131092"/>
                    <a:pt x="2188889" y="130866"/>
                  </a:cubicBezTo>
                  <a:lnTo>
                    <a:pt x="2188889" y="136635"/>
                  </a:lnTo>
                  <a:lnTo>
                    <a:pt x="2142401" y="136635"/>
                  </a:lnTo>
                  <a:lnTo>
                    <a:pt x="2142401" y="130866"/>
                  </a:lnTo>
                  <a:cubicBezTo>
                    <a:pt x="2149550" y="131092"/>
                    <a:pt x="2154029" y="130368"/>
                    <a:pt x="2155839" y="128694"/>
                  </a:cubicBezTo>
                  <a:cubicBezTo>
                    <a:pt x="2157648" y="127020"/>
                    <a:pt x="2158418" y="123038"/>
                    <a:pt x="2158146" y="116748"/>
                  </a:cubicBezTo>
                  <a:lnTo>
                    <a:pt x="2158146" y="22623"/>
                  </a:lnTo>
                  <a:cubicBezTo>
                    <a:pt x="2158414" y="16333"/>
                    <a:pt x="2157652" y="12351"/>
                    <a:pt x="2155861" y="10677"/>
                  </a:cubicBezTo>
                  <a:cubicBezTo>
                    <a:pt x="2154070" y="9002"/>
                    <a:pt x="2149644" y="8278"/>
                    <a:pt x="2142582" y="8504"/>
                  </a:cubicBezTo>
                  <a:lnTo>
                    <a:pt x="2142582" y="2736"/>
                  </a:lnTo>
                  <a:close/>
                  <a:moveTo>
                    <a:pt x="2086470" y="2736"/>
                  </a:moveTo>
                  <a:lnTo>
                    <a:pt x="2131873" y="2736"/>
                  </a:lnTo>
                  <a:lnTo>
                    <a:pt x="2131873" y="8504"/>
                  </a:lnTo>
                  <a:cubicBezTo>
                    <a:pt x="2125497" y="8282"/>
                    <a:pt x="2121463" y="9043"/>
                    <a:pt x="2119770" y="10789"/>
                  </a:cubicBezTo>
                  <a:cubicBezTo>
                    <a:pt x="2118077" y="12535"/>
                    <a:pt x="2117346" y="16600"/>
                    <a:pt x="2117575" y="22984"/>
                  </a:cubicBezTo>
                  <a:lnTo>
                    <a:pt x="2117575" y="110409"/>
                  </a:lnTo>
                  <a:cubicBezTo>
                    <a:pt x="2117661" y="113762"/>
                    <a:pt x="2117490" y="117972"/>
                    <a:pt x="2117061" y="123039"/>
                  </a:cubicBezTo>
                  <a:cubicBezTo>
                    <a:pt x="2116633" y="128107"/>
                    <a:pt x="2115433" y="133192"/>
                    <a:pt x="2113461" y="138295"/>
                  </a:cubicBezTo>
                  <a:cubicBezTo>
                    <a:pt x="2111490" y="143398"/>
                    <a:pt x="2108232" y="147680"/>
                    <a:pt x="2103690" y="151141"/>
                  </a:cubicBezTo>
                  <a:cubicBezTo>
                    <a:pt x="2099147" y="154602"/>
                    <a:pt x="2092804" y="156402"/>
                    <a:pt x="2084661" y="156542"/>
                  </a:cubicBezTo>
                  <a:cubicBezTo>
                    <a:pt x="2076679" y="156396"/>
                    <a:pt x="2070337" y="154929"/>
                    <a:pt x="2065636" y="152142"/>
                  </a:cubicBezTo>
                  <a:cubicBezTo>
                    <a:pt x="2060934" y="149355"/>
                    <a:pt x="2058529" y="146123"/>
                    <a:pt x="2058419" y="142447"/>
                  </a:cubicBezTo>
                  <a:cubicBezTo>
                    <a:pt x="2058446" y="140709"/>
                    <a:pt x="2058981" y="139344"/>
                    <a:pt x="2060025" y="138352"/>
                  </a:cubicBezTo>
                  <a:cubicBezTo>
                    <a:pt x="2061070" y="137360"/>
                    <a:pt x="2062465" y="136855"/>
                    <a:pt x="2064211" y="136836"/>
                  </a:cubicBezTo>
                  <a:cubicBezTo>
                    <a:pt x="2065986" y="136791"/>
                    <a:pt x="2067592" y="137243"/>
                    <a:pt x="2069029" y="138194"/>
                  </a:cubicBezTo>
                  <a:cubicBezTo>
                    <a:pt x="2070465" y="139144"/>
                    <a:pt x="2071936" y="140864"/>
                    <a:pt x="2073440" y="143352"/>
                  </a:cubicBezTo>
                  <a:cubicBezTo>
                    <a:pt x="2074760" y="145272"/>
                    <a:pt x="2076328" y="146773"/>
                    <a:pt x="2078146" y="147855"/>
                  </a:cubicBezTo>
                  <a:cubicBezTo>
                    <a:pt x="2079963" y="148937"/>
                    <a:pt x="2082255" y="149488"/>
                    <a:pt x="2085023" y="149507"/>
                  </a:cubicBezTo>
                  <a:cubicBezTo>
                    <a:pt x="2092247" y="149326"/>
                    <a:pt x="2097027" y="146022"/>
                    <a:pt x="2099365" y="139597"/>
                  </a:cubicBezTo>
                  <a:cubicBezTo>
                    <a:pt x="2101703" y="133171"/>
                    <a:pt x="2102773" y="124709"/>
                    <a:pt x="2102577" y="114211"/>
                  </a:cubicBezTo>
                  <a:lnTo>
                    <a:pt x="2102577" y="23165"/>
                  </a:lnTo>
                  <a:cubicBezTo>
                    <a:pt x="2102845" y="16615"/>
                    <a:pt x="2102038" y="12474"/>
                    <a:pt x="2100157" y="10744"/>
                  </a:cubicBezTo>
                  <a:cubicBezTo>
                    <a:pt x="2098275" y="9013"/>
                    <a:pt x="2093713" y="8267"/>
                    <a:pt x="2086470" y="8504"/>
                  </a:cubicBezTo>
                  <a:lnTo>
                    <a:pt x="2086470" y="2736"/>
                  </a:lnTo>
                  <a:close/>
                  <a:moveTo>
                    <a:pt x="1676400" y="2736"/>
                  </a:moveTo>
                  <a:lnTo>
                    <a:pt x="1720355" y="2736"/>
                  </a:lnTo>
                  <a:lnTo>
                    <a:pt x="1720355" y="8504"/>
                  </a:lnTo>
                  <a:cubicBezTo>
                    <a:pt x="1713813" y="8263"/>
                    <a:pt x="1709703" y="8972"/>
                    <a:pt x="1708026" y="10632"/>
                  </a:cubicBezTo>
                  <a:cubicBezTo>
                    <a:pt x="1706348" y="12291"/>
                    <a:pt x="1705631" y="16349"/>
                    <a:pt x="1705877" y="22805"/>
                  </a:cubicBezTo>
                  <a:lnTo>
                    <a:pt x="1705877" y="120549"/>
                  </a:lnTo>
                  <a:cubicBezTo>
                    <a:pt x="1705820" y="124316"/>
                    <a:pt x="1706205" y="126737"/>
                    <a:pt x="1707030" y="127812"/>
                  </a:cubicBezTo>
                  <a:cubicBezTo>
                    <a:pt x="1707856" y="128887"/>
                    <a:pt x="1709462" y="129362"/>
                    <a:pt x="1711849" y="129237"/>
                  </a:cubicBezTo>
                  <a:lnTo>
                    <a:pt x="1743157" y="129237"/>
                  </a:lnTo>
                  <a:cubicBezTo>
                    <a:pt x="1746585" y="129349"/>
                    <a:pt x="1749281" y="128965"/>
                    <a:pt x="1751248" y="128084"/>
                  </a:cubicBezTo>
                  <a:cubicBezTo>
                    <a:pt x="1753214" y="127204"/>
                    <a:pt x="1754878" y="125157"/>
                    <a:pt x="1756241" y="121943"/>
                  </a:cubicBezTo>
                  <a:cubicBezTo>
                    <a:pt x="1757604" y="118730"/>
                    <a:pt x="1759094" y="113680"/>
                    <a:pt x="1760712" y="106792"/>
                  </a:cubicBezTo>
                  <a:lnTo>
                    <a:pt x="1767951" y="106792"/>
                  </a:lnTo>
                  <a:lnTo>
                    <a:pt x="1761617" y="136635"/>
                  </a:lnTo>
                  <a:lnTo>
                    <a:pt x="1676400" y="136635"/>
                  </a:lnTo>
                  <a:lnTo>
                    <a:pt x="1676400" y="130861"/>
                  </a:lnTo>
                  <a:cubicBezTo>
                    <a:pt x="1682776" y="131095"/>
                    <a:pt x="1686810" y="130357"/>
                    <a:pt x="1688503" y="128646"/>
                  </a:cubicBezTo>
                  <a:cubicBezTo>
                    <a:pt x="1690196" y="126935"/>
                    <a:pt x="1690927" y="122848"/>
                    <a:pt x="1690697" y="116386"/>
                  </a:cubicBezTo>
                  <a:lnTo>
                    <a:pt x="1690697" y="22624"/>
                  </a:lnTo>
                  <a:cubicBezTo>
                    <a:pt x="1690927" y="16334"/>
                    <a:pt x="1690196" y="12351"/>
                    <a:pt x="1688503" y="10677"/>
                  </a:cubicBezTo>
                  <a:cubicBezTo>
                    <a:pt x="1686810" y="9002"/>
                    <a:pt x="1682776" y="8278"/>
                    <a:pt x="1676400" y="8504"/>
                  </a:cubicBezTo>
                  <a:lnTo>
                    <a:pt x="1676400" y="2736"/>
                  </a:lnTo>
                  <a:close/>
                  <a:moveTo>
                    <a:pt x="1456601" y="2736"/>
                  </a:moveTo>
                  <a:lnTo>
                    <a:pt x="1486261" y="2736"/>
                  </a:lnTo>
                  <a:lnTo>
                    <a:pt x="1551250" y="117291"/>
                  </a:lnTo>
                  <a:lnTo>
                    <a:pt x="1551613" y="117291"/>
                  </a:lnTo>
                  <a:lnTo>
                    <a:pt x="1551613" y="22623"/>
                  </a:lnTo>
                  <a:cubicBezTo>
                    <a:pt x="1551828" y="16333"/>
                    <a:pt x="1551036" y="12351"/>
                    <a:pt x="1549237" y="10677"/>
                  </a:cubicBezTo>
                  <a:cubicBezTo>
                    <a:pt x="1547438" y="9002"/>
                    <a:pt x="1543342" y="8278"/>
                    <a:pt x="1536949" y="8504"/>
                  </a:cubicBezTo>
                  <a:lnTo>
                    <a:pt x="1536949" y="2736"/>
                  </a:lnTo>
                  <a:lnTo>
                    <a:pt x="1573127" y="2736"/>
                  </a:lnTo>
                  <a:lnTo>
                    <a:pt x="1573127" y="8504"/>
                  </a:lnTo>
                  <a:cubicBezTo>
                    <a:pt x="1567256" y="8278"/>
                    <a:pt x="1563478" y="9002"/>
                    <a:pt x="1561793" y="10677"/>
                  </a:cubicBezTo>
                  <a:cubicBezTo>
                    <a:pt x="1560108" y="12351"/>
                    <a:pt x="1559361" y="16333"/>
                    <a:pt x="1559553" y="22623"/>
                  </a:cubicBezTo>
                  <a:lnTo>
                    <a:pt x="1559553" y="138264"/>
                  </a:lnTo>
                  <a:lnTo>
                    <a:pt x="1548354" y="138264"/>
                  </a:lnTo>
                  <a:lnTo>
                    <a:pt x="1479381" y="17555"/>
                  </a:lnTo>
                  <a:lnTo>
                    <a:pt x="1479020" y="17555"/>
                  </a:lnTo>
                  <a:lnTo>
                    <a:pt x="1479020" y="116748"/>
                  </a:lnTo>
                  <a:cubicBezTo>
                    <a:pt x="1478808" y="123038"/>
                    <a:pt x="1479547" y="127020"/>
                    <a:pt x="1481237" y="128694"/>
                  </a:cubicBezTo>
                  <a:cubicBezTo>
                    <a:pt x="1482927" y="130368"/>
                    <a:pt x="1486834" y="131092"/>
                    <a:pt x="1492959" y="130866"/>
                  </a:cubicBezTo>
                  <a:lnTo>
                    <a:pt x="1492959" y="136635"/>
                  </a:lnTo>
                  <a:lnTo>
                    <a:pt x="1456782" y="136635"/>
                  </a:lnTo>
                  <a:lnTo>
                    <a:pt x="1456782" y="130866"/>
                  </a:lnTo>
                  <a:cubicBezTo>
                    <a:pt x="1463079" y="131092"/>
                    <a:pt x="1467090" y="130368"/>
                    <a:pt x="1468817" y="128694"/>
                  </a:cubicBezTo>
                  <a:cubicBezTo>
                    <a:pt x="1470544" y="127020"/>
                    <a:pt x="1471298" y="123038"/>
                    <a:pt x="1471079" y="116748"/>
                  </a:cubicBezTo>
                  <a:lnTo>
                    <a:pt x="1471079" y="22623"/>
                  </a:lnTo>
                  <a:cubicBezTo>
                    <a:pt x="1471313" y="16175"/>
                    <a:pt x="1470574" y="12147"/>
                    <a:pt x="1468862" y="10541"/>
                  </a:cubicBezTo>
                  <a:cubicBezTo>
                    <a:pt x="1467151" y="8934"/>
                    <a:pt x="1463064" y="8256"/>
                    <a:pt x="1456601" y="8504"/>
                  </a:cubicBezTo>
                  <a:lnTo>
                    <a:pt x="1456601" y="2736"/>
                  </a:lnTo>
                  <a:close/>
                  <a:moveTo>
                    <a:pt x="1399632" y="2736"/>
                  </a:moveTo>
                  <a:lnTo>
                    <a:pt x="1445939" y="2736"/>
                  </a:lnTo>
                  <a:lnTo>
                    <a:pt x="1445939" y="8504"/>
                  </a:lnTo>
                  <a:cubicBezTo>
                    <a:pt x="1438877" y="8278"/>
                    <a:pt x="1434451" y="9002"/>
                    <a:pt x="1432660" y="10677"/>
                  </a:cubicBezTo>
                  <a:cubicBezTo>
                    <a:pt x="1430869" y="12351"/>
                    <a:pt x="1430108" y="16333"/>
                    <a:pt x="1430375" y="22623"/>
                  </a:cubicBezTo>
                  <a:lnTo>
                    <a:pt x="1430375" y="116748"/>
                  </a:lnTo>
                  <a:cubicBezTo>
                    <a:pt x="1430108" y="123038"/>
                    <a:pt x="1430869" y="127020"/>
                    <a:pt x="1432660" y="128694"/>
                  </a:cubicBezTo>
                  <a:cubicBezTo>
                    <a:pt x="1434451" y="130368"/>
                    <a:pt x="1438877" y="131092"/>
                    <a:pt x="1445939" y="130866"/>
                  </a:cubicBezTo>
                  <a:lnTo>
                    <a:pt x="1445939" y="136635"/>
                  </a:lnTo>
                  <a:lnTo>
                    <a:pt x="1399451" y="136635"/>
                  </a:lnTo>
                  <a:lnTo>
                    <a:pt x="1399451" y="130866"/>
                  </a:lnTo>
                  <a:cubicBezTo>
                    <a:pt x="1406600" y="131092"/>
                    <a:pt x="1411079" y="130368"/>
                    <a:pt x="1412889" y="128694"/>
                  </a:cubicBezTo>
                  <a:cubicBezTo>
                    <a:pt x="1414698" y="127020"/>
                    <a:pt x="1415468" y="123038"/>
                    <a:pt x="1415196" y="116748"/>
                  </a:cubicBezTo>
                  <a:lnTo>
                    <a:pt x="1415196" y="22623"/>
                  </a:lnTo>
                  <a:cubicBezTo>
                    <a:pt x="1415464" y="16333"/>
                    <a:pt x="1414702" y="12351"/>
                    <a:pt x="1412911" y="10677"/>
                  </a:cubicBezTo>
                  <a:cubicBezTo>
                    <a:pt x="1411120" y="9002"/>
                    <a:pt x="1406694" y="8278"/>
                    <a:pt x="1399632" y="8504"/>
                  </a:cubicBezTo>
                  <a:lnTo>
                    <a:pt x="1399632" y="2736"/>
                  </a:lnTo>
                  <a:close/>
                  <a:moveTo>
                    <a:pt x="1276168" y="2736"/>
                  </a:moveTo>
                  <a:lnTo>
                    <a:pt x="1317242" y="2736"/>
                  </a:lnTo>
                  <a:lnTo>
                    <a:pt x="1317242" y="8504"/>
                  </a:lnTo>
                  <a:cubicBezTo>
                    <a:pt x="1314000" y="8474"/>
                    <a:pt x="1311617" y="8716"/>
                    <a:pt x="1310095" y="9229"/>
                  </a:cubicBezTo>
                  <a:cubicBezTo>
                    <a:pt x="1308572" y="9742"/>
                    <a:pt x="1307818" y="10707"/>
                    <a:pt x="1307833" y="12125"/>
                  </a:cubicBezTo>
                  <a:cubicBezTo>
                    <a:pt x="1307840" y="13196"/>
                    <a:pt x="1308278" y="14629"/>
                    <a:pt x="1309145" y="16424"/>
                  </a:cubicBezTo>
                  <a:cubicBezTo>
                    <a:pt x="1310012" y="18219"/>
                    <a:pt x="1311263" y="20466"/>
                    <a:pt x="1312899" y="23166"/>
                  </a:cubicBezTo>
                  <a:lnTo>
                    <a:pt x="1334250" y="57558"/>
                  </a:lnTo>
                  <a:lnTo>
                    <a:pt x="1334793" y="57558"/>
                  </a:lnTo>
                  <a:lnTo>
                    <a:pt x="1361391" y="21718"/>
                  </a:lnTo>
                  <a:cubicBezTo>
                    <a:pt x="1363019" y="19463"/>
                    <a:pt x="1364241" y="17548"/>
                    <a:pt x="1365055" y="15971"/>
                  </a:cubicBezTo>
                  <a:cubicBezTo>
                    <a:pt x="1365869" y="14395"/>
                    <a:pt x="1366276" y="13113"/>
                    <a:pt x="1366276" y="12125"/>
                  </a:cubicBezTo>
                  <a:cubicBezTo>
                    <a:pt x="1366280" y="10707"/>
                    <a:pt x="1365458" y="9742"/>
                    <a:pt x="1363811" y="9229"/>
                  </a:cubicBezTo>
                  <a:cubicBezTo>
                    <a:pt x="1362163" y="8716"/>
                    <a:pt x="1359668" y="8474"/>
                    <a:pt x="1356324" y="8504"/>
                  </a:cubicBezTo>
                  <a:lnTo>
                    <a:pt x="1356324" y="2736"/>
                  </a:lnTo>
                  <a:lnTo>
                    <a:pt x="1388894" y="2736"/>
                  </a:lnTo>
                  <a:lnTo>
                    <a:pt x="1388894" y="8504"/>
                  </a:lnTo>
                  <a:cubicBezTo>
                    <a:pt x="1386187" y="8376"/>
                    <a:pt x="1383955" y="8949"/>
                    <a:pt x="1382199" y="10224"/>
                  </a:cubicBezTo>
                  <a:cubicBezTo>
                    <a:pt x="1380442" y="11499"/>
                    <a:pt x="1378030" y="14244"/>
                    <a:pt x="1374961" y="18460"/>
                  </a:cubicBezTo>
                  <a:lnTo>
                    <a:pt x="1339497" y="66427"/>
                  </a:lnTo>
                  <a:lnTo>
                    <a:pt x="1370800" y="116024"/>
                  </a:lnTo>
                  <a:cubicBezTo>
                    <a:pt x="1374965" y="122660"/>
                    <a:pt x="1378260" y="126854"/>
                    <a:pt x="1380684" y="128604"/>
                  </a:cubicBezTo>
                  <a:cubicBezTo>
                    <a:pt x="1383107" y="130353"/>
                    <a:pt x="1386267" y="131108"/>
                    <a:pt x="1390161" y="130866"/>
                  </a:cubicBezTo>
                  <a:lnTo>
                    <a:pt x="1390161" y="136635"/>
                  </a:lnTo>
                  <a:lnTo>
                    <a:pt x="1348725" y="136635"/>
                  </a:lnTo>
                  <a:lnTo>
                    <a:pt x="1348725" y="130866"/>
                  </a:lnTo>
                  <a:cubicBezTo>
                    <a:pt x="1351974" y="130896"/>
                    <a:pt x="1354387" y="130655"/>
                    <a:pt x="1355963" y="130142"/>
                  </a:cubicBezTo>
                  <a:cubicBezTo>
                    <a:pt x="1357538" y="129629"/>
                    <a:pt x="1358322" y="128664"/>
                    <a:pt x="1358315" y="127246"/>
                  </a:cubicBezTo>
                  <a:cubicBezTo>
                    <a:pt x="1358315" y="126092"/>
                    <a:pt x="1357862" y="124599"/>
                    <a:pt x="1356958" y="122766"/>
                  </a:cubicBezTo>
                  <a:cubicBezTo>
                    <a:pt x="1356053" y="120933"/>
                    <a:pt x="1354696" y="118626"/>
                    <a:pt x="1352887" y="115843"/>
                  </a:cubicBezTo>
                  <a:lnTo>
                    <a:pt x="1329184" y="79279"/>
                  </a:lnTo>
                  <a:lnTo>
                    <a:pt x="1328822" y="79279"/>
                  </a:lnTo>
                  <a:lnTo>
                    <a:pt x="1300414" y="118377"/>
                  </a:lnTo>
                  <a:cubicBezTo>
                    <a:pt x="1298873" y="120541"/>
                    <a:pt x="1297704" y="122366"/>
                    <a:pt x="1296909" y="123852"/>
                  </a:cubicBezTo>
                  <a:cubicBezTo>
                    <a:pt x="1296113" y="125338"/>
                    <a:pt x="1295714" y="126530"/>
                    <a:pt x="1295710" y="127427"/>
                  </a:cubicBezTo>
                  <a:cubicBezTo>
                    <a:pt x="1295710" y="128758"/>
                    <a:pt x="1296569" y="129671"/>
                    <a:pt x="1298288" y="130165"/>
                  </a:cubicBezTo>
                  <a:cubicBezTo>
                    <a:pt x="1300007" y="130659"/>
                    <a:pt x="1302586" y="130893"/>
                    <a:pt x="1306023" y="130866"/>
                  </a:cubicBezTo>
                  <a:lnTo>
                    <a:pt x="1306023" y="136635"/>
                  </a:lnTo>
                  <a:lnTo>
                    <a:pt x="1272550" y="136635"/>
                  </a:lnTo>
                  <a:lnTo>
                    <a:pt x="1272550" y="130866"/>
                  </a:lnTo>
                  <a:cubicBezTo>
                    <a:pt x="1275437" y="130998"/>
                    <a:pt x="1277804" y="130417"/>
                    <a:pt x="1279652" y="129124"/>
                  </a:cubicBezTo>
                  <a:cubicBezTo>
                    <a:pt x="1281499" y="127831"/>
                    <a:pt x="1283956" y="125032"/>
                    <a:pt x="1287025" y="120730"/>
                  </a:cubicBezTo>
                  <a:lnTo>
                    <a:pt x="1324117" y="70228"/>
                  </a:lnTo>
                  <a:lnTo>
                    <a:pt x="1295167" y="22261"/>
                  </a:lnTo>
                  <a:cubicBezTo>
                    <a:pt x="1292490" y="18046"/>
                    <a:pt x="1290325" y="14953"/>
                    <a:pt x="1288673" y="12983"/>
                  </a:cubicBezTo>
                  <a:cubicBezTo>
                    <a:pt x="1287021" y="11013"/>
                    <a:pt x="1285299" y="9757"/>
                    <a:pt x="1283507" y="9215"/>
                  </a:cubicBezTo>
                  <a:cubicBezTo>
                    <a:pt x="1281714" y="8673"/>
                    <a:pt x="1279268" y="8436"/>
                    <a:pt x="1276168" y="8504"/>
                  </a:cubicBezTo>
                  <a:lnTo>
                    <a:pt x="1276168" y="2736"/>
                  </a:lnTo>
                  <a:close/>
                  <a:moveTo>
                    <a:pt x="1104719" y="2736"/>
                  </a:moveTo>
                  <a:lnTo>
                    <a:pt x="1146506" y="2736"/>
                  </a:lnTo>
                  <a:lnTo>
                    <a:pt x="1146506" y="8504"/>
                  </a:lnTo>
                  <a:cubicBezTo>
                    <a:pt x="1140491" y="8256"/>
                    <a:pt x="1136727" y="8934"/>
                    <a:pt x="1135214" y="10541"/>
                  </a:cubicBezTo>
                  <a:cubicBezTo>
                    <a:pt x="1133702" y="12147"/>
                    <a:pt x="1133061" y="16175"/>
                    <a:pt x="1133291" y="22623"/>
                  </a:cubicBezTo>
                  <a:lnTo>
                    <a:pt x="1133291" y="90501"/>
                  </a:lnTo>
                  <a:cubicBezTo>
                    <a:pt x="1133127" y="95729"/>
                    <a:pt x="1133655" y="101443"/>
                    <a:pt x="1134873" y="107644"/>
                  </a:cubicBezTo>
                  <a:cubicBezTo>
                    <a:pt x="1136091" y="113844"/>
                    <a:pt x="1138979" y="119209"/>
                    <a:pt x="1143536" y="123740"/>
                  </a:cubicBezTo>
                  <a:cubicBezTo>
                    <a:pt x="1148093" y="128271"/>
                    <a:pt x="1155299" y="130646"/>
                    <a:pt x="1165153" y="130866"/>
                  </a:cubicBezTo>
                  <a:cubicBezTo>
                    <a:pt x="1175400" y="130583"/>
                    <a:pt x="1182747" y="127971"/>
                    <a:pt x="1187193" y="123029"/>
                  </a:cubicBezTo>
                  <a:cubicBezTo>
                    <a:pt x="1191640" y="118087"/>
                    <a:pt x="1194347" y="112512"/>
                    <a:pt x="1195313" y="106303"/>
                  </a:cubicBezTo>
                  <a:cubicBezTo>
                    <a:pt x="1196280" y="100094"/>
                    <a:pt x="1196667" y="94947"/>
                    <a:pt x="1196474" y="90863"/>
                  </a:cubicBezTo>
                  <a:lnTo>
                    <a:pt x="1196474" y="22623"/>
                  </a:lnTo>
                  <a:cubicBezTo>
                    <a:pt x="1196681" y="16254"/>
                    <a:pt x="1195994" y="12249"/>
                    <a:pt x="1194414" y="10609"/>
                  </a:cubicBezTo>
                  <a:cubicBezTo>
                    <a:pt x="1192834" y="8968"/>
                    <a:pt x="1189115" y="8267"/>
                    <a:pt x="1183257" y="8504"/>
                  </a:cubicBezTo>
                  <a:lnTo>
                    <a:pt x="1183257" y="2736"/>
                  </a:lnTo>
                  <a:lnTo>
                    <a:pt x="1217444" y="2736"/>
                  </a:lnTo>
                  <a:lnTo>
                    <a:pt x="1217444" y="8504"/>
                  </a:lnTo>
                  <a:cubicBezTo>
                    <a:pt x="1211770" y="8278"/>
                    <a:pt x="1208188" y="9002"/>
                    <a:pt x="1206699" y="10677"/>
                  </a:cubicBezTo>
                  <a:cubicBezTo>
                    <a:pt x="1205209" y="12351"/>
                    <a:pt x="1204568" y="16333"/>
                    <a:pt x="1204776" y="22623"/>
                  </a:cubicBezTo>
                  <a:lnTo>
                    <a:pt x="1204776" y="93216"/>
                  </a:lnTo>
                  <a:cubicBezTo>
                    <a:pt x="1204626" y="109631"/>
                    <a:pt x="1200813" y="121460"/>
                    <a:pt x="1193337" y="128705"/>
                  </a:cubicBezTo>
                  <a:cubicBezTo>
                    <a:pt x="1185862" y="135949"/>
                    <a:pt x="1175622" y="139497"/>
                    <a:pt x="1162619" y="139349"/>
                  </a:cubicBezTo>
                  <a:cubicBezTo>
                    <a:pt x="1148852" y="139137"/>
                    <a:pt x="1138771" y="136507"/>
                    <a:pt x="1132376" y="131458"/>
                  </a:cubicBezTo>
                  <a:cubicBezTo>
                    <a:pt x="1125981" y="126410"/>
                    <a:pt x="1121919" y="120215"/>
                    <a:pt x="1120188" y="112873"/>
                  </a:cubicBezTo>
                  <a:cubicBezTo>
                    <a:pt x="1118457" y="105532"/>
                    <a:pt x="1117705" y="98316"/>
                    <a:pt x="1117930" y="91225"/>
                  </a:cubicBezTo>
                  <a:lnTo>
                    <a:pt x="1117930" y="22623"/>
                  </a:lnTo>
                  <a:cubicBezTo>
                    <a:pt x="1118149" y="16333"/>
                    <a:pt x="1117485" y="12351"/>
                    <a:pt x="1115940" y="10677"/>
                  </a:cubicBezTo>
                  <a:cubicBezTo>
                    <a:pt x="1114394" y="9002"/>
                    <a:pt x="1110654" y="8278"/>
                    <a:pt x="1104719" y="8504"/>
                  </a:cubicBezTo>
                  <a:lnTo>
                    <a:pt x="1104719" y="2736"/>
                  </a:lnTo>
                  <a:close/>
                  <a:moveTo>
                    <a:pt x="971550" y="2736"/>
                  </a:moveTo>
                  <a:lnTo>
                    <a:pt x="1013699" y="2736"/>
                  </a:lnTo>
                  <a:lnTo>
                    <a:pt x="1013699" y="8504"/>
                  </a:lnTo>
                  <a:cubicBezTo>
                    <a:pt x="1008023" y="8274"/>
                    <a:pt x="1004440" y="8961"/>
                    <a:pt x="1002950" y="10564"/>
                  </a:cubicBezTo>
                  <a:cubicBezTo>
                    <a:pt x="1001460" y="12167"/>
                    <a:pt x="1000819" y="16067"/>
                    <a:pt x="1001027" y="22264"/>
                  </a:cubicBezTo>
                  <a:lnTo>
                    <a:pt x="1001027" y="63182"/>
                  </a:lnTo>
                  <a:lnTo>
                    <a:pt x="1063124" y="63182"/>
                  </a:lnTo>
                  <a:lnTo>
                    <a:pt x="1063124" y="22445"/>
                  </a:lnTo>
                  <a:cubicBezTo>
                    <a:pt x="1063331" y="16161"/>
                    <a:pt x="1062690" y="12209"/>
                    <a:pt x="1061200" y="10587"/>
                  </a:cubicBezTo>
                  <a:cubicBezTo>
                    <a:pt x="1059710" y="8965"/>
                    <a:pt x="1056127" y="8271"/>
                    <a:pt x="1050451" y="8504"/>
                  </a:cubicBezTo>
                  <a:lnTo>
                    <a:pt x="1050451" y="2736"/>
                  </a:lnTo>
                  <a:lnTo>
                    <a:pt x="1092600" y="2736"/>
                  </a:lnTo>
                  <a:lnTo>
                    <a:pt x="1092600" y="8504"/>
                  </a:lnTo>
                  <a:cubicBezTo>
                    <a:pt x="1086138" y="8278"/>
                    <a:pt x="1082051" y="9002"/>
                    <a:pt x="1080339" y="10677"/>
                  </a:cubicBezTo>
                  <a:cubicBezTo>
                    <a:pt x="1078627" y="12352"/>
                    <a:pt x="1077888" y="16335"/>
                    <a:pt x="1078122" y="22626"/>
                  </a:cubicBezTo>
                  <a:lnTo>
                    <a:pt x="1078122" y="116745"/>
                  </a:lnTo>
                  <a:cubicBezTo>
                    <a:pt x="1077888" y="123036"/>
                    <a:pt x="1078627" y="127019"/>
                    <a:pt x="1080339" y="128694"/>
                  </a:cubicBezTo>
                  <a:cubicBezTo>
                    <a:pt x="1082051" y="130368"/>
                    <a:pt x="1086138" y="131092"/>
                    <a:pt x="1092600" y="130866"/>
                  </a:cubicBezTo>
                  <a:lnTo>
                    <a:pt x="1092600" y="136635"/>
                  </a:lnTo>
                  <a:lnTo>
                    <a:pt x="1050451" y="136635"/>
                  </a:lnTo>
                  <a:lnTo>
                    <a:pt x="1050451" y="130866"/>
                  </a:lnTo>
                  <a:cubicBezTo>
                    <a:pt x="1056127" y="131089"/>
                    <a:pt x="1059710" y="130372"/>
                    <a:pt x="1061200" y="128716"/>
                  </a:cubicBezTo>
                  <a:cubicBezTo>
                    <a:pt x="1062690" y="127060"/>
                    <a:pt x="1063331" y="123130"/>
                    <a:pt x="1063124" y="116926"/>
                  </a:cubicBezTo>
                  <a:lnTo>
                    <a:pt x="1063124" y="70579"/>
                  </a:lnTo>
                  <a:lnTo>
                    <a:pt x="1001027" y="70579"/>
                  </a:lnTo>
                  <a:lnTo>
                    <a:pt x="1001027" y="116926"/>
                  </a:lnTo>
                  <a:cubicBezTo>
                    <a:pt x="1000819" y="123130"/>
                    <a:pt x="1001460" y="127060"/>
                    <a:pt x="1002950" y="128716"/>
                  </a:cubicBezTo>
                  <a:cubicBezTo>
                    <a:pt x="1004440" y="130372"/>
                    <a:pt x="1008023" y="131089"/>
                    <a:pt x="1013699" y="130866"/>
                  </a:cubicBezTo>
                  <a:lnTo>
                    <a:pt x="1013699" y="136635"/>
                  </a:lnTo>
                  <a:lnTo>
                    <a:pt x="971550" y="136635"/>
                  </a:lnTo>
                  <a:lnTo>
                    <a:pt x="971550" y="130866"/>
                  </a:lnTo>
                  <a:cubicBezTo>
                    <a:pt x="977926" y="131092"/>
                    <a:pt x="981960" y="130368"/>
                    <a:pt x="983653" y="128694"/>
                  </a:cubicBezTo>
                  <a:cubicBezTo>
                    <a:pt x="985346" y="127019"/>
                    <a:pt x="986077" y="123036"/>
                    <a:pt x="985847" y="116745"/>
                  </a:cubicBezTo>
                  <a:lnTo>
                    <a:pt x="985847" y="22626"/>
                  </a:lnTo>
                  <a:cubicBezTo>
                    <a:pt x="986077" y="16335"/>
                    <a:pt x="985346" y="12352"/>
                    <a:pt x="983653" y="10677"/>
                  </a:cubicBezTo>
                  <a:cubicBezTo>
                    <a:pt x="981960" y="9002"/>
                    <a:pt x="977926" y="8278"/>
                    <a:pt x="971550" y="8504"/>
                  </a:cubicBezTo>
                  <a:lnTo>
                    <a:pt x="971550" y="2736"/>
                  </a:lnTo>
                  <a:close/>
                  <a:moveTo>
                    <a:pt x="570776" y="2736"/>
                  </a:moveTo>
                  <a:lnTo>
                    <a:pt x="600436" y="2736"/>
                  </a:lnTo>
                  <a:lnTo>
                    <a:pt x="665426" y="117291"/>
                  </a:lnTo>
                  <a:lnTo>
                    <a:pt x="665788" y="117291"/>
                  </a:lnTo>
                  <a:lnTo>
                    <a:pt x="665788" y="22623"/>
                  </a:lnTo>
                  <a:cubicBezTo>
                    <a:pt x="666003" y="16333"/>
                    <a:pt x="665211" y="12351"/>
                    <a:pt x="663412" y="10677"/>
                  </a:cubicBezTo>
                  <a:cubicBezTo>
                    <a:pt x="661613" y="9002"/>
                    <a:pt x="657517" y="8278"/>
                    <a:pt x="651124" y="8504"/>
                  </a:cubicBezTo>
                  <a:lnTo>
                    <a:pt x="651124" y="2736"/>
                  </a:lnTo>
                  <a:lnTo>
                    <a:pt x="687302" y="2736"/>
                  </a:lnTo>
                  <a:lnTo>
                    <a:pt x="687302" y="8504"/>
                  </a:lnTo>
                  <a:cubicBezTo>
                    <a:pt x="681431" y="8278"/>
                    <a:pt x="677653" y="9002"/>
                    <a:pt x="675968" y="10677"/>
                  </a:cubicBezTo>
                  <a:cubicBezTo>
                    <a:pt x="674283" y="12351"/>
                    <a:pt x="673536" y="16333"/>
                    <a:pt x="673728" y="22623"/>
                  </a:cubicBezTo>
                  <a:lnTo>
                    <a:pt x="673728" y="138264"/>
                  </a:lnTo>
                  <a:lnTo>
                    <a:pt x="662529" y="138264"/>
                  </a:lnTo>
                  <a:lnTo>
                    <a:pt x="593557" y="17555"/>
                  </a:lnTo>
                  <a:lnTo>
                    <a:pt x="593195" y="17555"/>
                  </a:lnTo>
                  <a:lnTo>
                    <a:pt x="593195" y="116748"/>
                  </a:lnTo>
                  <a:cubicBezTo>
                    <a:pt x="592983" y="123038"/>
                    <a:pt x="593723" y="127020"/>
                    <a:pt x="595412" y="128694"/>
                  </a:cubicBezTo>
                  <a:cubicBezTo>
                    <a:pt x="597102" y="130368"/>
                    <a:pt x="601009" y="131092"/>
                    <a:pt x="607134" y="130866"/>
                  </a:cubicBezTo>
                  <a:lnTo>
                    <a:pt x="607134" y="136635"/>
                  </a:lnTo>
                  <a:lnTo>
                    <a:pt x="570957" y="136635"/>
                  </a:lnTo>
                  <a:lnTo>
                    <a:pt x="570957" y="130866"/>
                  </a:lnTo>
                  <a:cubicBezTo>
                    <a:pt x="577254" y="131092"/>
                    <a:pt x="581265" y="130368"/>
                    <a:pt x="582992" y="128694"/>
                  </a:cubicBezTo>
                  <a:cubicBezTo>
                    <a:pt x="584719" y="127020"/>
                    <a:pt x="585473" y="123038"/>
                    <a:pt x="585254" y="116748"/>
                  </a:cubicBezTo>
                  <a:lnTo>
                    <a:pt x="585254" y="22623"/>
                  </a:lnTo>
                  <a:cubicBezTo>
                    <a:pt x="585488" y="16175"/>
                    <a:pt x="584749" y="12147"/>
                    <a:pt x="583037" y="10541"/>
                  </a:cubicBezTo>
                  <a:cubicBezTo>
                    <a:pt x="581326" y="8934"/>
                    <a:pt x="577239" y="8256"/>
                    <a:pt x="570776" y="8504"/>
                  </a:cubicBezTo>
                  <a:lnTo>
                    <a:pt x="570776" y="2736"/>
                  </a:lnTo>
                  <a:close/>
                  <a:moveTo>
                    <a:pt x="272244" y="2736"/>
                  </a:moveTo>
                  <a:lnTo>
                    <a:pt x="307873" y="2736"/>
                  </a:lnTo>
                  <a:lnTo>
                    <a:pt x="307873" y="8504"/>
                  </a:lnTo>
                  <a:cubicBezTo>
                    <a:pt x="303947" y="8452"/>
                    <a:pt x="301174" y="8738"/>
                    <a:pt x="299553" y="9364"/>
                  </a:cubicBezTo>
                  <a:cubicBezTo>
                    <a:pt x="297933" y="9990"/>
                    <a:pt x="297150" y="11272"/>
                    <a:pt x="297202" y="13210"/>
                  </a:cubicBezTo>
                  <a:cubicBezTo>
                    <a:pt x="297232" y="14989"/>
                    <a:pt x="297715" y="17583"/>
                    <a:pt x="298649" y="20992"/>
                  </a:cubicBezTo>
                  <a:lnTo>
                    <a:pt x="326706" y="117632"/>
                  </a:lnTo>
                  <a:lnTo>
                    <a:pt x="327069" y="117632"/>
                  </a:lnTo>
                  <a:lnTo>
                    <a:pt x="356209" y="17553"/>
                  </a:lnTo>
                  <a:cubicBezTo>
                    <a:pt x="354814" y="13613"/>
                    <a:pt x="353443" y="11087"/>
                    <a:pt x="352094" y="9975"/>
                  </a:cubicBezTo>
                  <a:cubicBezTo>
                    <a:pt x="350745" y="8863"/>
                    <a:pt x="348017" y="8372"/>
                    <a:pt x="343910" y="8504"/>
                  </a:cubicBezTo>
                  <a:lnTo>
                    <a:pt x="343910" y="2736"/>
                  </a:lnTo>
                  <a:lnTo>
                    <a:pt x="380625" y="2736"/>
                  </a:lnTo>
                  <a:lnTo>
                    <a:pt x="380625" y="8504"/>
                  </a:lnTo>
                  <a:cubicBezTo>
                    <a:pt x="376865" y="8448"/>
                    <a:pt x="374167" y="8742"/>
                    <a:pt x="372532" y="9387"/>
                  </a:cubicBezTo>
                  <a:cubicBezTo>
                    <a:pt x="370896" y="10031"/>
                    <a:pt x="370098" y="11366"/>
                    <a:pt x="370135" y="13391"/>
                  </a:cubicBezTo>
                  <a:cubicBezTo>
                    <a:pt x="370135" y="15170"/>
                    <a:pt x="370678" y="17764"/>
                    <a:pt x="371763" y="21173"/>
                  </a:cubicBezTo>
                  <a:lnTo>
                    <a:pt x="400725" y="117632"/>
                  </a:lnTo>
                  <a:lnTo>
                    <a:pt x="401087" y="117632"/>
                  </a:lnTo>
                  <a:lnTo>
                    <a:pt x="427152" y="22259"/>
                  </a:lnTo>
                  <a:cubicBezTo>
                    <a:pt x="427694" y="20283"/>
                    <a:pt x="428101" y="18579"/>
                    <a:pt x="428372" y="17146"/>
                  </a:cubicBezTo>
                  <a:cubicBezTo>
                    <a:pt x="428644" y="15713"/>
                    <a:pt x="428779" y="14462"/>
                    <a:pt x="428779" y="13391"/>
                  </a:cubicBezTo>
                  <a:cubicBezTo>
                    <a:pt x="428821" y="11366"/>
                    <a:pt x="428105" y="10031"/>
                    <a:pt x="426632" y="9387"/>
                  </a:cubicBezTo>
                  <a:cubicBezTo>
                    <a:pt x="425159" y="8742"/>
                    <a:pt x="422680" y="8448"/>
                    <a:pt x="419195" y="8504"/>
                  </a:cubicBezTo>
                  <a:lnTo>
                    <a:pt x="419195" y="2736"/>
                  </a:lnTo>
                  <a:lnTo>
                    <a:pt x="446681" y="2736"/>
                  </a:lnTo>
                  <a:lnTo>
                    <a:pt x="446681" y="8504"/>
                  </a:lnTo>
                  <a:cubicBezTo>
                    <a:pt x="443565" y="8365"/>
                    <a:pt x="441343" y="8961"/>
                    <a:pt x="440013" y="10292"/>
                  </a:cubicBezTo>
                  <a:cubicBezTo>
                    <a:pt x="438683" y="11623"/>
                    <a:pt x="437410" y="14526"/>
                    <a:pt x="436193" y="19001"/>
                  </a:cubicBezTo>
                  <a:lnTo>
                    <a:pt x="403260" y="139349"/>
                  </a:lnTo>
                  <a:lnTo>
                    <a:pt x="392939" y="139349"/>
                  </a:lnTo>
                  <a:lnTo>
                    <a:pt x="360730" y="31307"/>
                  </a:lnTo>
                  <a:lnTo>
                    <a:pt x="360369" y="31307"/>
                  </a:lnTo>
                  <a:lnTo>
                    <a:pt x="328879" y="139349"/>
                  </a:lnTo>
                  <a:lnTo>
                    <a:pt x="318195" y="139349"/>
                  </a:lnTo>
                  <a:lnTo>
                    <a:pt x="283819" y="20811"/>
                  </a:lnTo>
                  <a:cubicBezTo>
                    <a:pt x="282263" y="15547"/>
                    <a:pt x="280763" y="12139"/>
                    <a:pt x="279320" y="10586"/>
                  </a:cubicBezTo>
                  <a:cubicBezTo>
                    <a:pt x="277877" y="9032"/>
                    <a:pt x="275518" y="8339"/>
                    <a:pt x="272244" y="8504"/>
                  </a:cubicBezTo>
                  <a:lnTo>
                    <a:pt x="272244" y="2736"/>
                  </a:lnTo>
                  <a:close/>
                  <a:moveTo>
                    <a:pt x="104594" y="2736"/>
                  </a:moveTo>
                  <a:lnTo>
                    <a:pt x="146381" y="2736"/>
                  </a:lnTo>
                  <a:lnTo>
                    <a:pt x="146381" y="8504"/>
                  </a:lnTo>
                  <a:cubicBezTo>
                    <a:pt x="140366" y="8256"/>
                    <a:pt x="136602" y="8934"/>
                    <a:pt x="135089" y="10541"/>
                  </a:cubicBezTo>
                  <a:cubicBezTo>
                    <a:pt x="133577" y="12147"/>
                    <a:pt x="132936" y="16175"/>
                    <a:pt x="133166" y="22623"/>
                  </a:cubicBezTo>
                  <a:lnTo>
                    <a:pt x="133166" y="90501"/>
                  </a:lnTo>
                  <a:cubicBezTo>
                    <a:pt x="133002" y="95729"/>
                    <a:pt x="133530" y="101443"/>
                    <a:pt x="134748" y="107644"/>
                  </a:cubicBezTo>
                  <a:cubicBezTo>
                    <a:pt x="135966" y="113844"/>
                    <a:pt x="138854" y="119209"/>
                    <a:pt x="143411" y="123740"/>
                  </a:cubicBezTo>
                  <a:cubicBezTo>
                    <a:pt x="147968" y="128271"/>
                    <a:pt x="155174" y="130646"/>
                    <a:pt x="165028" y="130866"/>
                  </a:cubicBezTo>
                  <a:cubicBezTo>
                    <a:pt x="175275" y="130583"/>
                    <a:pt x="182622" y="127971"/>
                    <a:pt x="187069" y="123029"/>
                  </a:cubicBezTo>
                  <a:cubicBezTo>
                    <a:pt x="191515" y="118087"/>
                    <a:pt x="194222" y="112512"/>
                    <a:pt x="195189" y="106303"/>
                  </a:cubicBezTo>
                  <a:cubicBezTo>
                    <a:pt x="196155" y="100094"/>
                    <a:pt x="196542" y="94947"/>
                    <a:pt x="196349" y="90863"/>
                  </a:cubicBezTo>
                  <a:lnTo>
                    <a:pt x="196349" y="22623"/>
                  </a:lnTo>
                  <a:cubicBezTo>
                    <a:pt x="196556" y="16254"/>
                    <a:pt x="195869" y="12249"/>
                    <a:pt x="194289" y="10609"/>
                  </a:cubicBezTo>
                  <a:cubicBezTo>
                    <a:pt x="192709" y="8968"/>
                    <a:pt x="188990" y="8267"/>
                    <a:pt x="183132" y="8504"/>
                  </a:cubicBezTo>
                  <a:lnTo>
                    <a:pt x="183132" y="2736"/>
                  </a:lnTo>
                  <a:lnTo>
                    <a:pt x="217319" y="2736"/>
                  </a:lnTo>
                  <a:lnTo>
                    <a:pt x="217319" y="8504"/>
                  </a:lnTo>
                  <a:cubicBezTo>
                    <a:pt x="211645" y="8278"/>
                    <a:pt x="208063" y="9002"/>
                    <a:pt x="206574" y="10677"/>
                  </a:cubicBezTo>
                  <a:cubicBezTo>
                    <a:pt x="205084" y="12351"/>
                    <a:pt x="204443" y="16333"/>
                    <a:pt x="204651" y="22623"/>
                  </a:cubicBezTo>
                  <a:lnTo>
                    <a:pt x="204651" y="93216"/>
                  </a:lnTo>
                  <a:cubicBezTo>
                    <a:pt x="204501" y="109631"/>
                    <a:pt x="200688" y="121460"/>
                    <a:pt x="193213" y="128705"/>
                  </a:cubicBezTo>
                  <a:cubicBezTo>
                    <a:pt x="185737" y="135949"/>
                    <a:pt x="175497" y="139497"/>
                    <a:pt x="162494" y="139349"/>
                  </a:cubicBezTo>
                  <a:cubicBezTo>
                    <a:pt x="148727" y="139137"/>
                    <a:pt x="138646" y="136507"/>
                    <a:pt x="132251" y="131458"/>
                  </a:cubicBezTo>
                  <a:cubicBezTo>
                    <a:pt x="125856" y="126410"/>
                    <a:pt x="121794" y="120215"/>
                    <a:pt x="120063" y="112873"/>
                  </a:cubicBezTo>
                  <a:cubicBezTo>
                    <a:pt x="118332" y="105532"/>
                    <a:pt x="117580" y="98316"/>
                    <a:pt x="117805" y="91225"/>
                  </a:cubicBezTo>
                  <a:lnTo>
                    <a:pt x="117805" y="22623"/>
                  </a:lnTo>
                  <a:cubicBezTo>
                    <a:pt x="118024" y="16333"/>
                    <a:pt x="117361" y="12351"/>
                    <a:pt x="115815" y="10677"/>
                  </a:cubicBezTo>
                  <a:cubicBezTo>
                    <a:pt x="114269" y="9002"/>
                    <a:pt x="110529" y="8278"/>
                    <a:pt x="104594" y="8504"/>
                  </a:cubicBezTo>
                  <a:lnTo>
                    <a:pt x="104594" y="2736"/>
                  </a:lnTo>
                  <a:close/>
                  <a:moveTo>
                    <a:pt x="0" y="2736"/>
                  </a:moveTo>
                  <a:lnTo>
                    <a:pt x="43961" y="2736"/>
                  </a:lnTo>
                  <a:cubicBezTo>
                    <a:pt x="51569" y="2653"/>
                    <a:pt x="58080" y="3134"/>
                    <a:pt x="63493" y="4179"/>
                  </a:cubicBezTo>
                  <a:cubicBezTo>
                    <a:pt x="68906" y="5224"/>
                    <a:pt x="73741" y="7330"/>
                    <a:pt x="78000" y="10495"/>
                  </a:cubicBezTo>
                  <a:cubicBezTo>
                    <a:pt x="81386" y="13053"/>
                    <a:pt x="84060" y="16221"/>
                    <a:pt x="86022" y="20001"/>
                  </a:cubicBezTo>
                  <a:cubicBezTo>
                    <a:pt x="87983" y="23780"/>
                    <a:pt x="88985" y="28035"/>
                    <a:pt x="89026" y="32765"/>
                  </a:cubicBezTo>
                  <a:cubicBezTo>
                    <a:pt x="89175" y="35758"/>
                    <a:pt x="88577" y="39488"/>
                    <a:pt x="87231" y="43956"/>
                  </a:cubicBezTo>
                  <a:cubicBezTo>
                    <a:pt x="85886" y="48424"/>
                    <a:pt x="82901" y="52690"/>
                    <a:pt x="78278" y="56755"/>
                  </a:cubicBezTo>
                  <a:cubicBezTo>
                    <a:pt x="73655" y="60819"/>
                    <a:pt x="66501" y="63743"/>
                    <a:pt x="56816" y="65526"/>
                  </a:cubicBezTo>
                  <a:lnTo>
                    <a:pt x="56816" y="65887"/>
                  </a:lnTo>
                  <a:cubicBezTo>
                    <a:pt x="63847" y="66129"/>
                    <a:pt x="70262" y="67511"/>
                    <a:pt x="76061" y="70032"/>
                  </a:cubicBezTo>
                  <a:cubicBezTo>
                    <a:pt x="81860" y="72554"/>
                    <a:pt x="86502" y="76201"/>
                    <a:pt x="89988" y="80976"/>
                  </a:cubicBezTo>
                  <a:cubicBezTo>
                    <a:pt x="93473" y="85750"/>
                    <a:pt x="95261" y="91638"/>
                    <a:pt x="95351" y="98641"/>
                  </a:cubicBezTo>
                  <a:cubicBezTo>
                    <a:pt x="95351" y="104170"/>
                    <a:pt x="94538" y="109179"/>
                    <a:pt x="92912" y="113668"/>
                  </a:cubicBezTo>
                  <a:cubicBezTo>
                    <a:pt x="91285" y="118156"/>
                    <a:pt x="88846" y="122079"/>
                    <a:pt x="85593" y="125435"/>
                  </a:cubicBezTo>
                  <a:cubicBezTo>
                    <a:pt x="82234" y="129065"/>
                    <a:pt x="77831" y="131836"/>
                    <a:pt x="72386" y="133746"/>
                  </a:cubicBezTo>
                  <a:cubicBezTo>
                    <a:pt x="66940" y="135657"/>
                    <a:pt x="60000" y="136620"/>
                    <a:pt x="51566" y="136635"/>
                  </a:cubicBezTo>
                  <a:lnTo>
                    <a:pt x="0" y="136635"/>
                  </a:lnTo>
                  <a:lnTo>
                    <a:pt x="0" y="130861"/>
                  </a:lnTo>
                  <a:cubicBezTo>
                    <a:pt x="6376" y="131095"/>
                    <a:pt x="10410" y="130357"/>
                    <a:pt x="12103" y="128646"/>
                  </a:cubicBezTo>
                  <a:cubicBezTo>
                    <a:pt x="13796" y="126934"/>
                    <a:pt x="14527" y="122847"/>
                    <a:pt x="14297" y="116383"/>
                  </a:cubicBezTo>
                  <a:lnTo>
                    <a:pt x="14297" y="22988"/>
                  </a:lnTo>
                  <a:cubicBezTo>
                    <a:pt x="14527" y="16524"/>
                    <a:pt x="13796" y="12436"/>
                    <a:pt x="12103" y="10725"/>
                  </a:cubicBezTo>
                  <a:cubicBezTo>
                    <a:pt x="10410" y="9014"/>
                    <a:pt x="6376" y="8275"/>
                    <a:pt x="0" y="8509"/>
                  </a:cubicBezTo>
                  <a:lnTo>
                    <a:pt x="0" y="2736"/>
                  </a:lnTo>
                  <a:close/>
                  <a:moveTo>
                    <a:pt x="2983889" y="21"/>
                  </a:moveTo>
                  <a:cubicBezTo>
                    <a:pt x="2987526" y="-24"/>
                    <a:pt x="2991794" y="427"/>
                    <a:pt x="2996696" y="1374"/>
                  </a:cubicBezTo>
                  <a:cubicBezTo>
                    <a:pt x="3001597" y="2321"/>
                    <a:pt x="3007039" y="4035"/>
                    <a:pt x="3013020" y="6515"/>
                  </a:cubicBezTo>
                  <a:cubicBezTo>
                    <a:pt x="3013486" y="11632"/>
                    <a:pt x="3014088" y="16557"/>
                    <a:pt x="3014826" y="21290"/>
                  </a:cubicBezTo>
                  <a:cubicBezTo>
                    <a:pt x="3015564" y="26023"/>
                    <a:pt x="3016347" y="30813"/>
                    <a:pt x="3017175" y="35659"/>
                  </a:cubicBezTo>
                  <a:lnTo>
                    <a:pt x="3010309" y="37107"/>
                  </a:lnTo>
                  <a:cubicBezTo>
                    <a:pt x="3009235" y="30752"/>
                    <a:pt x="3007930" y="25339"/>
                    <a:pt x="3006393" y="20868"/>
                  </a:cubicBezTo>
                  <a:cubicBezTo>
                    <a:pt x="3004856" y="16397"/>
                    <a:pt x="3002302" y="12983"/>
                    <a:pt x="2998733" y="10624"/>
                  </a:cubicBezTo>
                  <a:cubicBezTo>
                    <a:pt x="2995163" y="8265"/>
                    <a:pt x="2989793" y="7076"/>
                    <a:pt x="2982622" y="7057"/>
                  </a:cubicBezTo>
                  <a:cubicBezTo>
                    <a:pt x="2970161" y="7230"/>
                    <a:pt x="2960324" y="12676"/>
                    <a:pt x="2953112" y="23394"/>
                  </a:cubicBezTo>
                  <a:cubicBezTo>
                    <a:pt x="2945901" y="34113"/>
                    <a:pt x="2942220" y="49063"/>
                    <a:pt x="2942069" y="68244"/>
                  </a:cubicBezTo>
                  <a:cubicBezTo>
                    <a:pt x="2942318" y="89495"/>
                    <a:pt x="2946075" y="105398"/>
                    <a:pt x="2953339" y="115953"/>
                  </a:cubicBezTo>
                  <a:cubicBezTo>
                    <a:pt x="2960603" y="126509"/>
                    <a:pt x="2969881" y="131782"/>
                    <a:pt x="2981174" y="131771"/>
                  </a:cubicBezTo>
                  <a:cubicBezTo>
                    <a:pt x="2985353" y="131752"/>
                    <a:pt x="2989396" y="130975"/>
                    <a:pt x="2993303" y="129440"/>
                  </a:cubicBezTo>
                  <a:cubicBezTo>
                    <a:pt x="2997211" y="127904"/>
                    <a:pt x="3000892" y="125724"/>
                    <a:pt x="3004347" y="122898"/>
                  </a:cubicBezTo>
                  <a:lnTo>
                    <a:pt x="3004347" y="101169"/>
                  </a:lnTo>
                  <a:cubicBezTo>
                    <a:pt x="3004584" y="96533"/>
                    <a:pt x="3003838" y="93583"/>
                    <a:pt x="3002107" y="92319"/>
                  </a:cubicBezTo>
                  <a:cubicBezTo>
                    <a:pt x="3000375" y="91056"/>
                    <a:pt x="2996234" y="90505"/>
                    <a:pt x="2989683" y="90667"/>
                  </a:cubicBezTo>
                  <a:lnTo>
                    <a:pt x="2989683" y="84899"/>
                  </a:lnTo>
                  <a:lnTo>
                    <a:pt x="3029661" y="84899"/>
                  </a:lnTo>
                  <a:lnTo>
                    <a:pt x="3029661" y="90667"/>
                  </a:lnTo>
                  <a:cubicBezTo>
                    <a:pt x="3024507" y="90520"/>
                    <a:pt x="3021242" y="90995"/>
                    <a:pt x="3019865" y="92093"/>
                  </a:cubicBezTo>
                  <a:cubicBezTo>
                    <a:pt x="3018489" y="93191"/>
                    <a:pt x="3017893" y="95794"/>
                    <a:pt x="3018078" y="99902"/>
                  </a:cubicBezTo>
                  <a:lnTo>
                    <a:pt x="3018078" y="123804"/>
                  </a:lnTo>
                  <a:cubicBezTo>
                    <a:pt x="3012213" y="129437"/>
                    <a:pt x="3005824" y="133452"/>
                    <a:pt x="2998911" y="135850"/>
                  </a:cubicBezTo>
                  <a:cubicBezTo>
                    <a:pt x="2991997" y="138247"/>
                    <a:pt x="2985602" y="139414"/>
                    <a:pt x="2979725" y="139349"/>
                  </a:cubicBezTo>
                  <a:cubicBezTo>
                    <a:pt x="2963870" y="139323"/>
                    <a:pt x="2951051" y="133452"/>
                    <a:pt x="2941268" y="121734"/>
                  </a:cubicBezTo>
                  <a:cubicBezTo>
                    <a:pt x="2931485" y="110017"/>
                    <a:pt x="2926451" y="92609"/>
                    <a:pt x="2926166" y="69511"/>
                  </a:cubicBezTo>
                  <a:cubicBezTo>
                    <a:pt x="2926240" y="48162"/>
                    <a:pt x="2931199" y="31308"/>
                    <a:pt x="2941042" y="18949"/>
                  </a:cubicBezTo>
                  <a:cubicBezTo>
                    <a:pt x="2950886" y="6590"/>
                    <a:pt x="2965168" y="280"/>
                    <a:pt x="2983889" y="21"/>
                  </a:cubicBezTo>
                  <a:close/>
                  <a:moveTo>
                    <a:pt x="2289876" y="21"/>
                  </a:moveTo>
                  <a:cubicBezTo>
                    <a:pt x="2295360" y="21"/>
                    <a:pt x="2300369" y="427"/>
                    <a:pt x="2304902" y="1239"/>
                  </a:cubicBezTo>
                  <a:cubicBezTo>
                    <a:pt x="2309435" y="2051"/>
                    <a:pt x="2313717" y="3269"/>
                    <a:pt x="2317749" y="4893"/>
                  </a:cubicBezTo>
                  <a:cubicBezTo>
                    <a:pt x="2318219" y="8611"/>
                    <a:pt x="2318814" y="12839"/>
                    <a:pt x="2319533" y="17579"/>
                  </a:cubicBezTo>
                  <a:cubicBezTo>
                    <a:pt x="2320252" y="22318"/>
                    <a:pt x="2320982" y="26956"/>
                    <a:pt x="2321724" y="31493"/>
                  </a:cubicBezTo>
                  <a:lnTo>
                    <a:pt x="2314857" y="32760"/>
                  </a:lnTo>
                  <a:cubicBezTo>
                    <a:pt x="2313256" y="23309"/>
                    <a:pt x="2310761" y="16688"/>
                    <a:pt x="2307370" y="12894"/>
                  </a:cubicBezTo>
                  <a:cubicBezTo>
                    <a:pt x="2303979" y="9100"/>
                    <a:pt x="2297906" y="7275"/>
                    <a:pt x="2289151" y="7419"/>
                  </a:cubicBezTo>
                  <a:cubicBezTo>
                    <a:pt x="2282588" y="7430"/>
                    <a:pt x="2276930" y="9172"/>
                    <a:pt x="2272177" y="12645"/>
                  </a:cubicBezTo>
                  <a:cubicBezTo>
                    <a:pt x="2267424" y="16118"/>
                    <a:pt x="2264935" y="21254"/>
                    <a:pt x="2264708" y="28053"/>
                  </a:cubicBezTo>
                  <a:cubicBezTo>
                    <a:pt x="2264685" y="32482"/>
                    <a:pt x="2265557" y="36255"/>
                    <a:pt x="2267323" y="39370"/>
                  </a:cubicBezTo>
                  <a:cubicBezTo>
                    <a:pt x="2269090" y="42485"/>
                    <a:pt x="2271894" y="45520"/>
                    <a:pt x="2275733" y="48474"/>
                  </a:cubicBezTo>
                  <a:cubicBezTo>
                    <a:pt x="2279572" y="51428"/>
                    <a:pt x="2284588" y="54878"/>
                    <a:pt x="2290781" y="58825"/>
                  </a:cubicBezTo>
                  <a:cubicBezTo>
                    <a:pt x="2297835" y="63139"/>
                    <a:pt x="2303778" y="66910"/>
                    <a:pt x="2308612" y="70138"/>
                  </a:cubicBezTo>
                  <a:cubicBezTo>
                    <a:pt x="2313446" y="73366"/>
                    <a:pt x="2317214" y="76775"/>
                    <a:pt x="2319917" y="80365"/>
                  </a:cubicBezTo>
                  <a:cubicBezTo>
                    <a:pt x="2322123" y="83325"/>
                    <a:pt x="2323900" y="86636"/>
                    <a:pt x="2325248" y="90298"/>
                  </a:cubicBezTo>
                  <a:cubicBezTo>
                    <a:pt x="2326595" y="93959"/>
                    <a:pt x="2327288" y="98130"/>
                    <a:pt x="2327326" y="102810"/>
                  </a:cubicBezTo>
                  <a:cubicBezTo>
                    <a:pt x="2327248" y="113281"/>
                    <a:pt x="2323473" y="121927"/>
                    <a:pt x="2316001" y="128750"/>
                  </a:cubicBezTo>
                  <a:cubicBezTo>
                    <a:pt x="2308530" y="135572"/>
                    <a:pt x="2297830" y="139105"/>
                    <a:pt x="2283900" y="139349"/>
                  </a:cubicBezTo>
                  <a:cubicBezTo>
                    <a:pt x="2278778" y="139331"/>
                    <a:pt x="2273544" y="138827"/>
                    <a:pt x="2268198" y="137838"/>
                  </a:cubicBezTo>
                  <a:cubicBezTo>
                    <a:pt x="2262853" y="136850"/>
                    <a:pt x="2257714" y="135489"/>
                    <a:pt x="2252783" y="133756"/>
                  </a:cubicBezTo>
                  <a:cubicBezTo>
                    <a:pt x="2252049" y="127929"/>
                    <a:pt x="2251213" y="122757"/>
                    <a:pt x="2250274" y="118240"/>
                  </a:cubicBezTo>
                  <a:cubicBezTo>
                    <a:pt x="2249336" y="113723"/>
                    <a:pt x="2248364" y="109545"/>
                    <a:pt x="2247357" y="105706"/>
                  </a:cubicBezTo>
                  <a:lnTo>
                    <a:pt x="2254228" y="103715"/>
                  </a:lnTo>
                  <a:cubicBezTo>
                    <a:pt x="2256923" y="114711"/>
                    <a:pt x="2260705" y="122223"/>
                    <a:pt x="2265575" y="126250"/>
                  </a:cubicBezTo>
                  <a:cubicBezTo>
                    <a:pt x="2270444" y="130278"/>
                    <a:pt x="2277035" y="132178"/>
                    <a:pt x="2285349" y="131952"/>
                  </a:cubicBezTo>
                  <a:cubicBezTo>
                    <a:pt x="2289674" y="131961"/>
                    <a:pt x="2293899" y="131038"/>
                    <a:pt x="2298023" y="129183"/>
                  </a:cubicBezTo>
                  <a:cubicBezTo>
                    <a:pt x="2302148" y="127328"/>
                    <a:pt x="2305567" y="124488"/>
                    <a:pt x="2308283" y="120662"/>
                  </a:cubicBezTo>
                  <a:cubicBezTo>
                    <a:pt x="2310999" y="116837"/>
                    <a:pt x="2312408" y="111972"/>
                    <a:pt x="2312508" y="106068"/>
                  </a:cubicBezTo>
                  <a:cubicBezTo>
                    <a:pt x="2312514" y="100742"/>
                    <a:pt x="2311477" y="96270"/>
                    <a:pt x="2309397" y="92653"/>
                  </a:cubicBezTo>
                  <a:cubicBezTo>
                    <a:pt x="2307317" y="89036"/>
                    <a:pt x="2304160" y="85651"/>
                    <a:pt x="2299928" y="82497"/>
                  </a:cubicBezTo>
                  <a:cubicBezTo>
                    <a:pt x="2295695" y="79342"/>
                    <a:pt x="2290353" y="75796"/>
                    <a:pt x="2283900" y="71857"/>
                  </a:cubicBezTo>
                  <a:cubicBezTo>
                    <a:pt x="2277945" y="68147"/>
                    <a:pt x="2272386" y="64436"/>
                    <a:pt x="2267226" y="60725"/>
                  </a:cubicBezTo>
                  <a:cubicBezTo>
                    <a:pt x="2262066" y="57015"/>
                    <a:pt x="2258275" y="53304"/>
                    <a:pt x="2255855" y="49593"/>
                  </a:cubicBezTo>
                  <a:cubicBezTo>
                    <a:pt x="2254292" y="46969"/>
                    <a:pt x="2253035" y="44118"/>
                    <a:pt x="2252083" y="41041"/>
                  </a:cubicBezTo>
                  <a:cubicBezTo>
                    <a:pt x="2251130" y="37964"/>
                    <a:pt x="2250641" y="34660"/>
                    <a:pt x="2250615" y="31130"/>
                  </a:cubicBezTo>
                  <a:cubicBezTo>
                    <a:pt x="2250540" y="26644"/>
                    <a:pt x="2251694" y="22024"/>
                    <a:pt x="2254076" y="17273"/>
                  </a:cubicBezTo>
                  <a:cubicBezTo>
                    <a:pt x="2256459" y="12521"/>
                    <a:pt x="2260521" y="8494"/>
                    <a:pt x="2266263" y="5190"/>
                  </a:cubicBezTo>
                  <a:cubicBezTo>
                    <a:pt x="2272004" y="1887"/>
                    <a:pt x="2279875" y="164"/>
                    <a:pt x="2289876" y="21"/>
                  </a:cubicBezTo>
                  <a:close/>
                  <a:moveTo>
                    <a:pt x="1953919" y="21"/>
                  </a:moveTo>
                  <a:cubicBezTo>
                    <a:pt x="1971945" y="73"/>
                    <a:pt x="1985804" y="5982"/>
                    <a:pt x="1995496" y="17748"/>
                  </a:cubicBezTo>
                  <a:cubicBezTo>
                    <a:pt x="2005188" y="29514"/>
                    <a:pt x="2010086" y="46826"/>
                    <a:pt x="2010191" y="69685"/>
                  </a:cubicBezTo>
                  <a:cubicBezTo>
                    <a:pt x="2010097" y="92782"/>
                    <a:pt x="2005222" y="110162"/>
                    <a:pt x="1995564" y="121826"/>
                  </a:cubicBezTo>
                  <a:cubicBezTo>
                    <a:pt x="1985905" y="133490"/>
                    <a:pt x="1972024" y="139332"/>
                    <a:pt x="1953919" y="139349"/>
                  </a:cubicBezTo>
                  <a:cubicBezTo>
                    <a:pt x="1939662" y="139166"/>
                    <a:pt x="1928417" y="135854"/>
                    <a:pt x="1920183" y="129414"/>
                  </a:cubicBezTo>
                  <a:cubicBezTo>
                    <a:pt x="1911950" y="122973"/>
                    <a:pt x="1906109" y="114500"/>
                    <a:pt x="1902663" y="103997"/>
                  </a:cubicBezTo>
                  <a:cubicBezTo>
                    <a:pt x="1899216" y="93493"/>
                    <a:pt x="1897544" y="82056"/>
                    <a:pt x="1897647" y="69685"/>
                  </a:cubicBezTo>
                  <a:cubicBezTo>
                    <a:pt x="1897921" y="45401"/>
                    <a:pt x="1903159" y="27681"/>
                    <a:pt x="1913360" y="16526"/>
                  </a:cubicBezTo>
                  <a:cubicBezTo>
                    <a:pt x="1923561" y="5371"/>
                    <a:pt x="1937081" y="-131"/>
                    <a:pt x="1953919" y="21"/>
                  </a:cubicBezTo>
                  <a:close/>
                  <a:moveTo>
                    <a:pt x="1826768" y="21"/>
                  </a:moveTo>
                  <a:lnTo>
                    <a:pt x="1834735" y="21"/>
                  </a:lnTo>
                  <a:lnTo>
                    <a:pt x="1876172" y="118190"/>
                  </a:lnTo>
                  <a:cubicBezTo>
                    <a:pt x="1877857" y="123472"/>
                    <a:pt x="1879552" y="126943"/>
                    <a:pt x="1881259" y="128603"/>
                  </a:cubicBezTo>
                  <a:cubicBezTo>
                    <a:pt x="1882966" y="130263"/>
                    <a:pt x="1885430" y="131017"/>
                    <a:pt x="1888652" y="130866"/>
                  </a:cubicBezTo>
                  <a:lnTo>
                    <a:pt x="1888652" y="136635"/>
                  </a:lnTo>
                  <a:lnTo>
                    <a:pt x="1852660" y="136635"/>
                  </a:lnTo>
                  <a:lnTo>
                    <a:pt x="1852660" y="130866"/>
                  </a:lnTo>
                  <a:cubicBezTo>
                    <a:pt x="1856319" y="130889"/>
                    <a:pt x="1858904" y="130527"/>
                    <a:pt x="1860415" y="129780"/>
                  </a:cubicBezTo>
                  <a:cubicBezTo>
                    <a:pt x="1861926" y="129033"/>
                    <a:pt x="1862657" y="127765"/>
                    <a:pt x="1862608" y="125977"/>
                  </a:cubicBezTo>
                  <a:cubicBezTo>
                    <a:pt x="1862608" y="125075"/>
                    <a:pt x="1862472" y="124026"/>
                    <a:pt x="1862201" y="122831"/>
                  </a:cubicBezTo>
                  <a:cubicBezTo>
                    <a:pt x="1861929" y="121635"/>
                    <a:pt x="1861522" y="120269"/>
                    <a:pt x="1860980" y="118733"/>
                  </a:cubicBezTo>
                  <a:lnTo>
                    <a:pt x="1852660" y="93925"/>
                  </a:lnTo>
                  <a:lnTo>
                    <a:pt x="1805766" y="93925"/>
                  </a:lnTo>
                  <a:lnTo>
                    <a:pt x="1799075" y="117285"/>
                  </a:lnTo>
                  <a:cubicBezTo>
                    <a:pt x="1798525" y="119186"/>
                    <a:pt x="1798088" y="120861"/>
                    <a:pt x="1797764" y="122310"/>
                  </a:cubicBezTo>
                  <a:cubicBezTo>
                    <a:pt x="1797440" y="123759"/>
                    <a:pt x="1797275" y="124981"/>
                    <a:pt x="1797267" y="125977"/>
                  </a:cubicBezTo>
                  <a:cubicBezTo>
                    <a:pt x="1797229" y="127924"/>
                    <a:pt x="1797983" y="129236"/>
                    <a:pt x="1799527" y="129915"/>
                  </a:cubicBezTo>
                  <a:cubicBezTo>
                    <a:pt x="1801072" y="130595"/>
                    <a:pt x="1803634" y="130911"/>
                    <a:pt x="1807213" y="130866"/>
                  </a:cubicBezTo>
                  <a:lnTo>
                    <a:pt x="1807213" y="136635"/>
                  </a:lnTo>
                  <a:lnTo>
                    <a:pt x="1777737" y="136635"/>
                  </a:lnTo>
                  <a:lnTo>
                    <a:pt x="1777737" y="130866"/>
                  </a:lnTo>
                  <a:cubicBezTo>
                    <a:pt x="1780977" y="130976"/>
                    <a:pt x="1783403" y="130349"/>
                    <a:pt x="1785015" y="128987"/>
                  </a:cubicBezTo>
                  <a:cubicBezTo>
                    <a:pt x="1786628" y="127626"/>
                    <a:pt x="1788059" y="124871"/>
                    <a:pt x="1789310" y="120725"/>
                  </a:cubicBezTo>
                  <a:lnTo>
                    <a:pt x="1826768" y="21"/>
                  </a:lnTo>
                  <a:close/>
                  <a:moveTo>
                    <a:pt x="915321" y="21"/>
                  </a:moveTo>
                  <a:cubicBezTo>
                    <a:pt x="918997" y="-84"/>
                    <a:pt x="923182" y="217"/>
                    <a:pt x="927876" y="923"/>
                  </a:cubicBezTo>
                  <a:cubicBezTo>
                    <a:pt x="932570" y="1630"/>
                    <a:pt x="938519" y="3374"/>
                    <a:pt x="945724" y="6155"/>
                  </a:cubicBezTo>
                  <a:cubicBezTo>
                    <a:pt x="946350" y="11338"/>
                    <a:pt x="947044" y="16489"/>
                    <a:pt x="947806" y="21605"/>
                  </a:cubicBezTo>
                  <a:cubicBezTo>
                    <a:pt x="948567" y="26722"/>
                    <a:pt x="949442" y="31647"/>
                    <a:pt x="950430" y="36380"/>
                  </a:cubicBezTo>
                  <a:lnTo>
                    <a:pt x="943372" y="37828"/>
                  </a:lnTo>
                  <a:cubicBezTo>
                    <a:pt x="942115" y="30838"/>
                    <a:pt x="940687" y="25068"/>
                    <a:pt x="939089" y="20518"/>
                  </a:cubicBezTo>
                  <a:cubicBezTo>
                    <a:pt x="937490" y="15968"/>
                    <a:pt x="934936" y="12585"/>
                    <a:pt x="931427" y="10368"/>
                  </a:cubicBezTo>
                  <a:cubicBezTo>
                    <a:pt x="927918" y="8152"/>
                    <a:pt x="922670" y="7048"/>
                    <a:pt x="915683" y="7057"/>
                  </a:cubicBezTo>
                  <a:cubicBezTo>
                    <a:pt x="901959" y="7298"/>
                    <a:pt x="891764" y="12834"/>
                    <a:pt x="885098" y="23664"/>
                  </a:cubicBezTo>
                  <a:cubicBezTo>
                    <a:pt x="878432" y="34494"/>
                    <a:pt x="875114" y="49171"/>
                    <a:pt x="875144" y="67694"/>
                  </a:cubicBezTo>
                  <a:cubicBezTo>
                    <a:pt x="875435" y="86600"/>
                    <a:pt x="878031" y="100618"/>
                    <a:pt x="882933" y="109749"/>
                  </a:cubicBezTo>
                  <a:cubicBezTo>
                    <a:pt x="887835" y="118879"/>
                    <a:pt x="893300" y="124812"/>
                    <a:pt x="899328" y="127548"/>
                  </a:cubicBezTo>
                  <a:cubicBezTo>
                    <a:pt x="905356" y="130283"/>
                    <a:pt x="910204" y="131510"/>
                    <a:pt x="913873" y="131228"/>
                  </a:cubicBezTo>
                  <a:cubicBezTo>
                    <a:pt x="920239" y="131135"/>
                    <a:pt x="925644" y="129652"/>
                    <a:pt x="930087" y="126777"/>
                  </a:cubicBezTo>
                  <a:cubicBezTo>
                    <a:pt x="934530" y="123902"/>
                    <a:pt x="938178" y="120192"/>
                    <a:pt x="941032" y="115648"/>
                  </a:cubicBezTo>
                  <a:cubicBezTo>
                    <a:pt x="943887" y="111104"/>
                    <a:pt x="946114" y="106281"/>
                    <a:pt x="947715" y="101181"/>
                  </a:cubicBezTo>
                  <a:lnTo>
                    <a:pt x="954954" y="103172"/>
                  </a:lnTo>
                  <a:cubicBezTo>
                    <a:pt x="950984" y="115132"/>
                    <a:pt x="945306" y="124149"/>
                    <a:pt x="937920" y="130221"/>
                  </a:cubicBezTo>
                  <a:cubicBezTo>
                    <a:pt x="930534" y="136292"/>
                    <a:pt x="921915" y="139335"/>
                    <a:pt x="912063" y="139349"/>
                  </a:cubicBezTo>
                  <a:cubicBezTo>
                    <a:pt x="904175" y="139320"/>
                    <a:pt x="897102" y="137935"/>
                    <a:pt x="890844" y="135196"/>
                  </a:cubicBezTo>
                  <a:cubicBezTo>
                    <a:pt x="884585" y="132456"/>
                    <a:pt x="879231" y="128539"/>
                    <a:pt x="874783" y="123445"/>
                  </a:cubicBezTo>
                  <a:cubicBezTo>
                    <a:pt x="869470" y="117057"/>
                    <a:pt x="865547" y="109334"/>
                    <a:pt x="863013" y="100276"/>
                  </a:cubicBezTo>
                  <a:cubicBezTo>
                    <a:pt x="860480" y="91218"/>
                    <a:pt x="859222" y="80599"/>
                    <a:pt x="859241" y="68418"/>
                  </a:cubicBezTo>
                  <a:cubicBezTo>
                    <a:pt x="859474" y="45612"/>
                    <a:pt x="864613" y="28511"/>
                    <a:pt x="874658" y="17115"/>
                  </a:cubicBezTo>
                  <a:cubicBezTo>
                    <a:pt x="884703" y="5718"/>
                    <a:pt x="898257" y="20"/>
                    <a:pt x="915321" y="21"/>
                  </a:cubicBezTo>
                  <a:close/>
                  <a:moveTo>
                    <a:pt x="755040" y="21"/>
                  </a:moveTo>
                  <a:cubicBezTo>
                    <a:pt x="758676" y="-24"/>
                    <a:pt x="762945" y="427"/>
                    <a:pt x="767846" y="1374"/>
                  </a:cubicBezTo>
                  <a:cubicBezTo>
                    <a:pt x="772748" y="2321"/>
                    <a:pt x="778189" y="4035"/>
                    <a:pt x="784170" y="6515"/>
                  </a:cubicBezTo>
                  <a:cubicBezTo>
                    <a:pt x="784636" y="11632"/>
                    <a:pt x="785239" y="16557"/>
                    <a:pt x="785976" y="21290"/>
                  </a:cubicBezTo>
                  <a:cubicBezTo>
                    <a:pt x="786714" y="26023"/>
                    <a:pt x="787497" y="30813"/>
                    <a:pt x="788325" y="35659"/>
                  </a:cubicBezTo>
                  <a:lnTo>
                    <a:pt x="781459" y="37107"/>
                  </a:lnTo>
                  <a:cubicBezTo>
                    <a:pt x="780386" y="30752"/>
                    <a:pt x="779080" y="25339"/>
                    <a:pt x="777543" y="20868"/>
                  </a:cubicBezTo>
                  <a:cubicBezTo>
                    <a:pt x="776006" y="16397"/>
                    <a:pt x="773453" y="12983"/>
                    <a:pt x="769883" y="10624"/>
                  </a:cubicBezTo>
                  <a:cubicBezTo>
                    <a:pt x="766314" y="8265"/>
                    <a:pt x="760944" y="7076"/>
                    <a:pt x="753772" y="7057"/>
                  </a:cubicBezTo>
                  <a:cubicBezTo>
                    <a:pt x="741311" y="7230"/>
                    <a:pt x="731474" y="12676"/>
                    <a:pt x="724263" y="23394"/>
                  </a:cubicBezTo>
                  <a:cubicBezTo>
                    <a:pt x="717051" y="34113"/>
                    <a:pt x="713370" y="49063"/>
                    <a:pt x="713219" y="68244"/>
                  </a:cubicBezTo>
                  <a:cubicBezTo>
                    <a:pt x="713468" y="89495"/>
                    <a:pt x="717225" y="105398"/>
                    <a:pt x="724489" y="115953"/>
                  </a:cubicBezTo>
                  <a:cubicBezTo>
                    <a:pt x="731753" y="126509"/>
                    <a:pt x="741032" y="131782"/>
                    <a:pt x="752324" y="131771"/>
                  </a:cubicBezTo>
                  <a:cubicBezTo>
                    <a:pt x="756503" y="131752"/>
                    <a:pt x="760546" y="130975"/>
                    <a:pt x="764454" y="129440"/>
                  </a:cubicBezTo>
                  <a:cubicBezTo>
                    <a:pt x="768361" y="127904"/>
                    <a:pt x="772042" y="125724"/>
                    <a:pt x="775497" y="122898"/>
                  </a:cubicBezTo>
                  <a:lnTo>
                    <a:pt x="775497" y="101169"/>
                  </a:lnTo>
                  <a:cubicBezTo>
                    <a:pt x="775735" y="96533"/>
                    <a:pt x="774988" y="93583"/>
                    <a:pt x="773257" y="92319"/>
                  </a:cubicBezTo>
                  <a:cubicBezTo>
                    <a:pt x="771526" y="91056"/>
                    <a:pt x="767384" y="90505"/>
                    <a:pt x="760833" y="90667"/>
                  </a:cubicBezTo>
                  <a:lnTo>
                    <a:pt x="760833" y="84899"/>
                  </a:lnTo>
                  <a:lnTo>
                    <a:pt x="800811" y="84899"/>
                  </a:lnTo>
                  <a:lnTo>
                    <a:pt x="800811" y="90667"/>
                  </a:lnTo>
                  <a:cubicBezTo>
                    <a:pt x="795657" y="90520"/>
                    <a:pt x="792392" y="90995"/>
                    <a:pt x="791016" y="92093"/>
                  </a:cubicBezTo>
                  <a:cubicBezTo>
                    <a:pt x="789640" y="93191"/>
                    <a:pt x="789044" y="95794"/>
                    <a:pt x="789229" y="99902"/>
                  </a:cubicBezTo>
                  <a:lnTo>
                    <a:pt x="789229" y="123804"/>
                  </a:lnTo>
                  <a:cubicBezTo>
                    <a:pt x="783364" y="129437"/>
                    <a:pt x="776974" y="133452"/>
                    <a:pt x="770061" y="135850"/>
                  </a:cubicBezTo>
                  <a:cubicBezTo>
                    <a:pt x="763147" y="138247"/>
                    <a:pt x="756752" y="139414"/>
                    <a:pt x="750876" y="139349"/>
                  </a:cubicBezTo>
                  <a:cubicBezTo>
                    <a:pt x="735021" y="139323"/>
                    <a:pt x="722202" y="133452"/>
                    <a:pt x="712419" y="121734"/>
                  </a:cubicBezTo>
                  <a:cubicBezTo>
                    <a:pt x="702636" y="110017"/>
                    <a:pt x="697601" y="92609"/>
                    <a:pt x="697316" y="69511"/>
                  </a:cubicBezTo>
                  <a:cubicBezTo>
                    <a:pt x="697390" y="48162"/>
                    <a:pt x="702349" y="31308"/>
                    <a:pt x="712192" y="18949"/>
                  </a:cubicBezTo>
                  <a:cubicBezTo>
                    <a:pt x="722036" y="6590"/>
                    <a:pt x="736318" y="280"/>
                    <a:pt x="755040" y="21"/>
                  </a:cubicBezTo>
                  <a:close/>
                  <a:moveTo>
                    <a:pt x="502793" y="21"/>
                  </a:moveTo>
                  <a:lnTo>
                    <a:pt x="510760" y="21"/>
                  </a:lnTo>
                  <a:lnTo>
                    <a:pt x="552197" y="118190"/>
                  </a:lnTo>
                  <a:cubicBezTo>
                    <a:pt x="553882" y="123472"/>
                    <a:pt x="555577" y="126943"/>
                    <a:pt x="557284" y="128603"/>
                  </a:cubicBezTo>
                  <a:cubicBezTo>
                    <a:pt x="558991" y="130263"/>
                    <a:pt x="561455" y="131017"/>
                    <a:pt x="564677" y="130866"/>
                  </a:cubicBezTo>
                  <a:lnTo>
                    <a:pt x="564677" y="136635"/>
                  </a:lnTo>
                  <a:lnTo>
                    <a:pt x="528685" y="136635"/>
                  </a:lnTo>
                  <a:lnTo>
                    <a:pt x="528685" y="130866"/>
                  </a:lnTo>
                  <a:cubicBezTo>
                    <a:pt x="532344" y="130889"/>
                    <a:pt x="534929" y="130527"/>
                    <a:pt x="536440" y="129780"/>
                  </a:cubicBezTo>
                  <a:cubicBezTo>
                    <a:pt x="537951" y="129033"/>
                    <a:pt x="538682" y="127765"/>
                    <a:pt x="538633" y="125977"/>
                  </a:cubicBezTo>
                  <a:cubicBezTo>
                    <a:pt x="538633" y="125075"/>
                    <a:pt x="538497" y="124026"/>
                    <a:pt x="538226" y="122831"/>
                  </a:cubicBezTo>
                  <a:cubicBezTo>
                    <a:pt x="537955" y="121635"/>
                    <a:pt x="537548" y="120269"/>
                    <a:pt x="537005" y="118733"/>
                  </a:cubicBezTo>
                  <a:lnTo>
                    <a:pt x="528685" y="93925"/>
                  </a:lnTo>
                  <a:lnTo>
                    <a:pt x="481791" y="93925"/>
                  </a:lnTo>
                  <a:lnTo>
                    <a:pt x="475100" y="117285"/>
                  </a:lnTo>
                  <a:cubicBezTo>
                    <a:pt x="474550" y="119186"/>
                    <a:pt x="474113" y="120861"/>
                    <a:pt x="473789" y="122310"/>
                  </a:cubicBezTo>
                  <a:cubicBezTo>
                    <a:pt x="473465" y="123759"/>
                    <a:pt x="473300" y="124981"/>
                    <a:pt x="473292" y="125977"/>
                  </a:cubicBezTo>
                  <a:cubicBezTo>
                    <a:pt x="473254" y="127924"/>
                    <a:pt x="474008" y="129236"/>
                    <a:pt x="475553" y="129915"/>
                  </a:cubicBezTo>
                  <a:cubicBezTo>
                    <a:pt x="477097" y="130595"/>
                    <a:pt x="479659" y="130911"/>
                    <a:pt x="483238" y="130866"/>
                  </a:cubicBezTo>
                  <a:lnTo>
                    <a:pt x="483238" y="136635"/>
                  </a:lnTo>
                  <a:lnTo>
                    <a:pt x="453762" y="136635"/>
                  </a:lnTo>
                  <a:lnTo>
                    <a:pt x="453762" y="130866"/>
                  </a:lnTo>
                  <a:cubicBezTo>
                    <a:pt x="457002" y="130976"/>
                    <a:pt x="459428" y="130349"/>
                    <a:pt x="461040" y="128987"/>
                  </a:cubicBezTo>
                  <a:cubicBezTo>
                    <a:pt x="462653" y="127626"/>
                    <a:pt x="464084" y="124871"/>
                    <a:pt x="465335" y="120725"/>
                  </a:cubicBezTo>
                  <a:lnTo>
                    <a:pt x="502793" y="21"/>
                  </a:lnTo>
                  <a:close/>
                </a:path>
              </a:pathLst>
            </a:custGeom>
            <a:solidFill>
              <a:srgbClr val="8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2" name="Freeform 5"/>
            <p:cNvSpPr/>
            <p:nvPr/>
          </p:nvSpPr>
          <p:spPr>
            <a:xfrm>
              <a:off x="-8663956" y="2314127"/>
              <a:ext cx="535519" cy="802467"/>
            </a:xfrm>
            <a:custGeom>
              <a:avLst/>
              <a:gdLst/>
              <a:ahLst/>
              <a:cxnLst>
                <a:cxn ang="0">
                  <a:pos x="289985" y="11422"/>
                </a:cxn>
                <a:cxn ang="0">
                  <a:pos x="250614" y="27496"/>
                </a:cxn>
                <a:cxn ang="0">
                  <a:pos x="227754" y="34265"/>
                </a:cxn>
                <a:cxn ang="0">
                  <a:pos x="207011" y="64299"/>
                </a:cxn>
                <a:cxn ang="0">
                  <a:pos x="165524" y="66414"/>
                </a:cxn>
                <a:cxn ang="0">
                  <a:pos x="130811" y="87142"/>
                </a:cxn>
                <a:cxn ang="0">
                  <a:pos x="135467" y="100679"/>
                </a:cxn>
                <a:cxn ang="0">
                  <a:pos x="138007" y="105332"/>
                </a:cxn>
                <a:cxn ang="0">
                  <a:pos x="115147" y="126483"/>
                </a:cxn>
                <a:cxn ang="0">
                  <a:pos x="124037" y="151441"/>
                </a:cxn>
                <a:cxn ang="0">
                  <a:pos x="108374" y="174284"/>
                </a:cxn>
                <a:cxn ang="0">
                  <a:pos x="101177" y="218278"/>
                </a:cxn>
                <a:cxn ang="0">
                  <a:pos x="73660" y="247889"/>
                </a:cxn>
                <a:cxn ang="0">
                  <a:pos x="73660" y="278346"/>
                </a:cxn>
                <a:cxn ang="0">
                  <a:pos x="59690" y="282577"/>
                </a:cxn>
                <a:cxn ang="0">
                  <a:pos x="39370" y="324456"/>
                </a:cxn>
                <a:cxn ang="0">
                  <a:pos x="39370" y="374372"/>
                </a:cxn>
                <a:cxn ang="0">
                  <a:pos x="9313" y="388754"/>
                </a:cxn>
                <a:cxn ang="0">
                  <a:pos x="6773" y="418366"/>
                </a:cxn>
                <a:cxn ang="0">
                  <a:pos x="6773" y="457707"/>
                </a:cxn>
                <a:cxn ang="0">
                  <a:pos x="14393" y="507200"/>
                </a:cxn>
                <a:cxn ang="0">
                  <a:pos x="16510" y="540195"/>
                </a:cxn>
                <a:cxn ang="0">
                  <a:pos x="11853" y="565576"/>
                </a:cxn>
                <a:cxn ang="0">
                  <a:pos x="16510" y="593496"/>
                </a:cxn>
                <a:cxn ang="0">
                  <a:pos x="27940" y="620992"/>
                </a:cxn>
                <a:cxn ang="0">
                  <a:pos x="34713" y="675984"/>
                </a:cxn>
                <a:cxn ang="0">
                  <a:pos x="55457" y="726747"/>
                </a:cxn>
                <a:cxn ang="0">
                  <a:pos x="76200" y="744936"/>
                </a:cxn>
                <a:cxn ang="0">
                  <a:pos x="99060" y="763126"/>
                </a:cxn>
                <a:cxn ang="0">
                  <a:pos x="179494" y="781739"/>
                </a:cxn>
                <a:cxn ang="0">
                  <a:pos x="211668" y="791045"/>
                </a:cxn>
                <a:cxn ang="0">
                  <a:pos x="239184" y="791045"/>
                </a:cxn>
                <a:cxn ang="0">
                  <a:pos x="257388" y="800352"/>
                </a:cxn>
                <a:cxn ang="0">
                  <a:pos x="296758" y="783854"/>
                </a:cxn>
                <a:cxn ang="0">
                  <a:pos x="335705" y="793584"/>
                </a:cxn>
                <a:cxn ang="0">
                  <a:pos x="406825" y="788930"/>
                </a:cxn>
                <a:cxn ang="0">
                  <a:pos x="452545" y="785969"/>
                </a:cxn>
                <a:cxn ang="0">
                  <a:pos x="496572" y="763126"/>
                </a:cxn>
                <a:cxn ang="0">
                  <a:pos x="510119" y="744936"/>
                </a:cxn>
                <a:cxn ang="0">
                  <a:pos x="528746" y="692059"/>
                </a:cxn>
                <a:cxn ang="0">
                  <a:pos x="531286" y="643835"/>
                </a:cxn>
                <a:cxn ang="0">
                  <a:pos x="526629" y="618454"/>
                </a:cxn>
                <a:cxn ang="0">
                  <a:pos x="508002" y="579113"/>
                </a:cxn>
                <a:cxn ang="0">
                  <a:pos x="519432" y="547387"/>
                </a:cxn>
                <a:cxn ang="0">
                  <a:pos x="510119" y="510161"/>
                </a:cxn>
                <a:cxn ang="0">
                  <a:pos x="501229" y="491971"/>
                </a:cxn>
                <a:cxn ang="0">
                  <a:pos x="508002" y="411597"/>
                </a:cxn>
                <a:cxn ang="0">
                  <a:pos x="510119" y="372257"/>
                </a:cxn>
                <a:cxn ang="0">
                  <a:pos x="494032" y="349414"/>
                </a:cxn>
                <a:cxn ang="0">
                  <a:pos x="491915" y="319802"/>
                </a:cxn>
                <a:cxn ang="0">
                  <a:pos x="494032" y="269040"/>
                </a:cxn>
                <a:cxn ang="0">
                  <a:pos x="478369" y="172169"/>
                </a:cxn>
                <a:cxn ang="0">
                  <a:pos x="469055" y="117176"/>
                </a:cxn>
                <a:cxn ang="0">
                  <a:pos x="480485" y="96448"/>
                </a:cxn>
                <a:cxn ang="0">
                  <a:pos x="473712" y="62184"/>
                </a:cxn>
                <a:cxn ang="0">
                  <a:pos x="438999" y="57531"/>
                </a:cxn>
                <a:cxn ang="0">
                  <a:pos x="406825" y="34265"/>
                </a:cxn>
                <a:cxn ang="0">
                  <a:pos x="374652" y="18190"/>
                </a:cxn>
                <a:cxn ang="0">
                  <a:pos x="333588" y="2115"/>
                </a:cxn>
              </a:cxnLst>
              <a:rect l="0" t="0" r="0" b="0"/>
              <a:pathLst>
                <a:path w="1265" h="1897">
                  <a:moveTo>
                    <a:pt x="788" y="5"/>
                  </a:moveTo>
                  <a:lnTo>
                    <a:pt x="771" y="11"/>
                  </a:lnTo>
                  <a:lnTo>
                    <a:pt x="760" y="11"/>
                  </a:lnTo>
                  <a:lnTo>
                    <a:pt x="749" y="11"/>
                  </a:lnTo>
                  <a:lnTo>
                    <a:pt x="744" y="27"/>
                  </a:lnTo>
                  <a:lnTo>
                    <a:pt x="706" y="32"/>
                  </a:lnTo>
                  <a:lnTo>
                    <a:pt x="690" y="32"/>
                  </a:lnTo>
                  <a:lnTo>
                    <a:pt x="685" y="27"/>
                  </a:lnTo>
                  <a:lnTo>
                    <a:pt x="668" y="27"/>
                  </a:lnTo>
                  <a:lnTo>
                    <a:pt x="663" y="43"/>
                  </a:lnTo>
                  <a:lnTo>
                    <a:pt x="663" y="54"/>
                  </a:lnTo>
                  <a:lnTo>
                    <a:pt x="636" y="54"/>
                  </a:lnTo>
                  <a:lnTo>
                    <a:pt x="630" y="59"/>
                  </a:lnTo>
                  <a:lnTo>
                    <a:pt x="613" y="59"/>
                  </a:lnTo>
                  <a:lnTo>
                    <a:pt x="603" y="59"/>
                  </a:lnTo>
                  <a:lnTo>
                    <a:pt x="592" y="65"/>
                  </a:lnTo>
                  <a:lnTo>
                    <a:pt x="586" y="59"/>
                  </a:lnTo>
                  <a:lnTo>
                    <a:pt x="581" y="48"/>
                  </a:lnTo>
                  <a:lnTo>
                    <a:pt x="576" y="43"/>
                  </a:lnTo>
                  <a:lnTo>
                    <a:pt x="560" y="43"/>
                  </a:lnTo>
                  <a:lnTo>
                    <a:pt x="554" y="48"/>
                  </a:lnTo>
                  <a:lnTo>
                    <a:pt x="549" y="54"/>
                  </a:lnTo>
                  <a:lnTo>
                    <a:pt x="543" y="70"/>
                  </a:lnTo>
                  <a:lnTo>
                    <a:pt x="538" y="81"/>
                  </a:lnTo>
                  <a:lnTo>
                    <a:pt x="533" y="86"/>
                  </a:lnTo>
                  <a:lnTo>
                    <a:pt x="527" y="114"/>
                  </a:lnTo>
                  <a:lnTo>
                    <a:pt x="522" y="120"/>
                  </a:lnTo>
                  <a:lnTo>
                    <a:pt x="511" y="125"/>
                  </a:lnTo>
                  <a:lnTo>
                    <a:pt x="506" y="130"/>
                  </a:lnTo>
                  <a:lnTo>
                    <a:pt x="500" y="147"/>
                  </a:lnTo>
                  <a:lnTo>
                    <a:pt x="495" y="152"/>
                  </a:lnTo>
                  <a:lnTo>
                    <a:pt x="489" y="152"/>
                  </a:lnTo>
                  <a:lnTo>
                    <a:pt x="451" y="147"/>
                  </a:lnTo>
                  <a:lnTo>
                    <a:pt x="445" y="141"/>
                  </a:lnTo>
                  <a:lnTo>
                    <a:pt x="440" y="136"/>
                  </a:lnTo>
                  <a:lnTo>
                    <a:pt x="424" y="136"/>
                  </a:lnTo>
                  <a:lnTo>
                    <a:pt x="413" y="141"/>
                  </a:lnTo>
                  <a:lnTo>
                    <a:pt x="402" y="147"/>
                  </a:lnTo>
                  <a:lnTo>
                    <a:pt x="402" y="157"/>
                  </a:lnTo>
                  <a:lnTo>
                    <a:pt x="391" y="157"/>
                  </a:lnTo>
                  <a:lnTo>
                    <a:pt x="386" y="163"/>
                  </a:lnTo>
                  <a:lnTo>
                    <a:pt x="381" y="174"/>
                  </a:lnTo>
                  <a:lnTo>
                    <a:pt x="381" y="184"/>
                  </a:lnTo>
                  <a:lnTo>
                    <a:pt x="386" y="190"/>
                  </a:lnTo>
                  <a:lnTo>
                    <a:pt x="364" y="190"/>
                  </a:lnTo>
                  <a:lnTo>
                    <a:pt x="332" y="195"/>
                  </a:lnTo>
                  <a:lnTo>
                    <a:pt x="315" y="201"/>
                  </a:lnTo>
                  <a:lnTo>
                    <a:pt x="309" y="206"/>
                  </a:lnTo>
                  <a:lnTo>
                    <a:pt x="299" y="211"/>
                  </a:lnTo>
                  <a:lnTo>
                    <a:pt x="293" y="217"/>
                  </a:lnTo>
                  <a:lnTo>
                    <a:pt x="288" y="222"/>
                  </a:lnTo>
                  <a:lnTo>
                    <a:pt x="288" y="233"/>
                  </a:lnTo>
                  <a:lnTo>
                    <a:pt x="293" y="238"/>
                  </a:lnTo>
                  <a:lnTo>
                    <a:pt x="304" y="244"/>
                  </a:lnTo>
                  <a:lnTo>
                    <a:pt x="315" y="244"/>
                  </a:lnTo>
                  <a:lnTo>
                    <a:pt x="320" y="238"/>
                  </a:lnTo>
                  <a:lnTo>
                    <a:pt x="326" y="228"/>
                  </a:lnTo>
                  <a:lnTo>
                    <a:pt x="337" y="222"/>
                  </a:lnTo>
                  <a:lnTo>
                    <a:pt x="337" y="238"/>
                  </a:lnTo>
                  <a:lnTo>
                    <a:pt x="343" y="249"/>
                  </a:lnTo>
                  <a:lnTo>
                    <a:pt x="348" y="255"/>
                  </a:lnTo>
                  <a:lnTo>
                    <a:pt x="337" y="260"/>
                  </a:lnTo>
                  <a:lnTo>
                    <a:pt x="326" y="265"/>
                  </a:lnTo>
                  <a:lnTo>
                    <a:pt x="326" y="249"/>
                  </a:lnTo>
                  <a:lnTo>
                    <a:pt x="315" y="249"/>
                  </a:lnTo>
                  <a:lnTo>
                    <a:pt x="309" y="255"/>
                  </a:lnTo>
                  <a:lnTo>
                    <a:pt x="304" y="260"/>
                  </a:lnTo>
                  <a:lnTo>
                    <a:pt x="266" y="260"/>
                  </a:lnTo>
                  <a:lnTo>
                    <a:pt x="266" y="272"/>
                  </a:lnTo>
                  <a:lnTo>
                    <a:pt x="266" y="277"/>
                  </a:lnTo>
                  <a:lnTo>
                    <a:pt x="266" y="294"/>
                  </a:lnTo>
                  <a:lnTo>
                    <a:pt x="272" y="299"/>
                  </a:lnTo>
                  <a:lnTo>
                    <a:pt x="283" y="304"/>
                  </a:lnTo>
                  <a:lnTo>
                    <a:pt x="283" y="310"/>
                  </a:lnTo>
                  <a:lnTo>
                    <a:pt x="277" y="315"/>
                  </a:lnTo>
                  <a:lnTo>
                    <a:pt x="277" y="321"/>
                  </a:lnTo>
                  <a:lnTo>
                    <a:pt x="283" y="326"/>
                  </a:lnTo>
                  <a:lnTo>
                    <a:pt x="288" y="331"/>
                  </a:lnTo>
                  <a:lnTo>
                    <a:pt x="293" y="337"/>
                  </a:lnTo>
                  <a:lnTo>
                    <a:pt x="293" y="358"/>
                  </a:lnTo>
                  <a:lnTo>
                    <a:pt x="283" y="358"/>
                  </a:lnTo>
                  <a:lnTo>
                    <a:pt x="277" y="364"/>
                  </a:lnTo>
                  <a:lnTo>
                    <a:pt x="277" y="375"/>
                  </a:lnTo>
                  <a:lnTo>
                    <a:pt x="277" y="380"/>
                  </a:lnTo>
                  <a:lnTo>
                    <a:pt x="277" y="396"/>
                  </a:lnTo>
                  <a:lnTo>
                    <a:pt x="261" y="396"/>
                  </a:lnTo>
                  <a:lnTo>
                    <a:pt x="256" y="402"/>
                  </a:lnTo>
                  <a:lnTo>
                    <a:pt x="256" y="412"/>
                  </a:lnTo>
                  <a:lnTo>
                    <a:pt x="261" y="435"/>
                  </a:lnTo>
                  <a:lnTo>
                    <a:pt x="234" y="435"/>
                  </a:lnTo>
                  <a:lnTo>
                    <a:pt x="234" y="462"/>
                  </a:lnTo>
                  <a:lnTo>
                    <a:pt x="246" y="462"/>
                  </a:lnTo>
                  <a:lnTo>
                    <a:pt x="239" y="473"/>
                  </a:lnTo>
                  <a:lnTo>
                    <a:pt x="234" y="478"/>
                  </a:lnTo>
                  <a:lnTo>
                    <a:pt x="234" y="489"/>
                  </a:lnTo>
                  <a:lnTo>
                    <a:pt x="239" y="516"/>
                  </a:lnTo>
                  <a:lnTo>
                    <a:pt x="223" y="516"/>
                  </a:lnTo>
                  <a:lnTo>
                    <a:pt x="223" y="532"/>
                  </a:lnTo>
                  <a:lnTo>
                    <a:pt x="196" y="532"/>
                  </a:lnTo>
                  <a:lnTo>
                    <a:pt x="191" y="538"/>
                  </a:lnTo>
                  <a:lnTo>
                    <a:pt x="191" y="554"/>
                  </a:lnTo>
                  <a:lnTo>
                    <a:pt x="191" y="559"/>
                  </a:lnTo>
                  <a:lnTo>
                    <a:pt x="191" y="581"/>
                  </a:lnTo>
                  <a:lnTo>
                    <a:pt x="174" y="586"/>
                  </a:lnTo>
                  <a:lnTo>
                    <a:pt x="163" y="593"/>
                  </a:lnTo>
                  <a:lnTo>
                    <a:pt x="163" y="609"/>
                  </a:lnTo>
                  <a:lnTo>
                    <a:pt x="168" y="614"/>
                  </a:lnTo>
                  <a:lnTo>
                    <a:pt x="174" y="620"/>
                  </a:lnTo>
                  <a:lnTo>
                    <a:pt x="186" y="620"/>
                  </a:lnTo>
                  <a:lnTo>
                    <a:pt x="180" y="636"/>
                  </a:lnTo>
                  <a:lnTo>
                    <a:pt x="180" y="652"/>
                  </a:lnTo>
                  <a:lnTo>
                    <a:pt x="174" y="658"/>
                  </a:lnTo>
                  <a:lnTo>
                    <a:pt x="174" y="647"/>
                  </a:lnTo>
                  <a:lnTo>
                    <a:pt x="168" y="641"/>
                  </a:lnTo>
                  <a:lnTo>
                    <a:pt x="158" y="636"/>
                  </a:lnTo>
                  <a:lnTo>
                    <a:pt x="136" y="636"/>
                  </a:lnTo>
                  <a:lnTo>
                    <a:pt x="131" y="647"/>
                  </a:lnTo>
                  <a:lnTo>
                    <a:pt x="131" y="652"/>
                  </a:lnTo>
                  <a:lnTo>
                    <a:pt x="136" y="663"/>
                  </a:lnTo>
                  <a:lnTo>
                    <a:pt x="141" y="668"/>
                  </a:lnTo>
                  <a:lnTo>
                    <a:pt x="141" y="685"/>
                  </a:lnTo>
                  <a:lnTo>
                    <a:pt x="136" y="695"/>
                  </a:lnTo>
                  <a:lnTo>
                    <a:pt x="131" y="701"/>
                  </a:lnTo>
                  <a:lnTo>
                    <a:pt x="131" y="728"/>
                  </a:lnTo>
                  <a:lnTo>
                    <a:pt x="131" y="733"/>
                  </a:lnTo>
                  <a:lnTo>
                    <a:pt x="104" y="739"/>
                  </a:lnTo>
                  <a:lnTo>
                    <a:pt x="98" y="756"/>
                  </a:lnTo>
                  <a:lnTo>
                    <a:pt x="93" y="767"/>
                  </a:lnTo>
                  <a:lnTo>
                    <a:pt x="93" y="783"/>
                  </a:lnTo>
                  <a:lnTo>
                    <a:pt x="98" y="788"/>
                  </a:lnTo>
                  <a:lnTo>
                    <a:pt x="104" y="799"/>
                  </a:lnTo>
                  <a:lnTo>
                    <a:pt x="104" y="810"/>
                  </a:lnTo>
                  <a:lnTo>
                    <a:pt x="93" y="815"/>
                  </a:lnTo>
                  <a:lnTo>
                    <a:pt x="93" y="842"/>
                  </a:lnTo>
                  <a:lnTo>
                    <a:pt x="93" y="875"/>
                  </a:lnTo>
                  <a:lnTo>
                    <a:pt x="93" y="885"/>
                  </a:lnTo>
                  <a:lnTo>
                    <a:pt x="82" y="885"/>
                  </a:lnTo>
                  <a:lnTo>
                    <a:pt x="71" y="891"/>
                  </a:lnTo>
                  <a:lnTo>
                    <a:pt x="66" y="896"/>
                  </a:lnTo>
                  <a:lnTo>
                    <a:pt x="61" y="907"/>
                  </a:lnTo>
                  <a:lnTo>
                    <a:pt x="61" y="891"/>
                  </a:lnTo>
                  <a:lnTo>
                    <a:pt x="34" y="891"/>
                  </a:lnTo>
                  <a:lnTo>
                    <a:pt x="28" y="907"/>
                  </a:lnTo>
                  <a:lnTo>
                    <a:pt x="22" y="919"/>
                  </a:lnTo>
                  <a:lnTo>
                    <a:pt x="22" y="957"/>
                  </a:lnTo>
                  <a:lnTo>
                    <a:pt x="28" y="962"/>
                  </a:lnTo>
                  <a:lnTo>
                    <a:pt x="55" y="962"/>
                  </a:lnTo>
                  <a:lnTo>
                    <a:pt x="61" y="967"/>
                  </a:lnTo>
                  <a:lnTo>
                    <a:pt x="39" y="967"/>
                  </a:lnTo>
                  <a:lnTo>
                    <a:pt x="34" y="973"/>
                  </a:lnTo>
                  <a:lnTo>
                    <a:pt x="22" y="978"/>
                  </a:lnTo>
                  <a:lnTo>
                    <a:pt x="16" y="989"/>
                  </a:lnTo>
                  <a:lnTo>
                    <a:pt x="16" y="1011"/>
                  </a:lnTo>
                  <a:lnTo>
                    <a:pt x="22" y="1016"/>
                  </a:lnTo>
                  <a:lnTo>
                    <a:pt x="34" y="1021"/>
                  </a:lnTo>
                  <a:lnTo>
                    <a:pt x="34" y="1038"/>
                  </a:lnTo>
                  <a:lnTo>
                    <a:pt x="28" y="1048"/>
                  </a:lnTo>
                  <a:lnTo>
                    <a:pt x="28" y="1059"/>
                  </a:lnTo>
                  <a:lnTo>
                    <a:pt x="22" y="1065"/>
                  </a:lnTo>
                  <a:lnTo>
                    <a:pt x="16" y="1082"/>
                  </a:lnTo>
                  <a:lnTo>
                    <a:pt x="16" y="1098"/>
                  </a:lnTo>
                  <a:lnTo>
                    <a:pt x="0" y="1098"/>
                  </a:lnTo>
                  <a:lnTo>
                    <a:pt x="0" y="1147"/>
                  </a:lnTo>
                  <a:lnTo>
                    <a:pt x="6" y="1152"/>
                  </a:lnTo>
                  <a:lnTo>
                    <a:pt x="16" y="1158"/>
                  </a:lnTo>
                  <a:lnTo>
                    <a:pt x="16" y="1174"/>
                  </a:lnTo>
                  <a:lnTo>
                    <a:pt x="16" y="1195"/>
                  </a:lnTo>
                  <a:lnTo>
                    <a:pt x="34" y="1199"/>
                  </a:lnTo>
                  <a:lnTo>
                    <a:pt x="22" y="1201"/>
                  </a:lnTo>
                  <a:lnTo>
                    <a:pt x="16" y="1217"/>
                  </a:lnTo>
                  <a:lnTo>
                    <a:pt x="16" y="1234"/>
                  </a:lnTo>
                  <a:lnTo>
                    <a:pt x="16" y="1240"/>
                  </a:lnTo>
                  <a:lnTo>
                    <a:pt x="16" y="1256"/>
                  </a:lnTo>
                  <a:lnTo>
                    <a:pt x="22" y="1261"/>
                  </a:lnTo>
                  <a:lnTo>
                    <a:pt x="39" y="1261"/>
                  </a:lnTo>
                  <a:lnTo>
                    <a:pt x="39" y="1277"/>
                  </a:lnTo>
                  <a:lnTo>
                    <a:pt x="44" y="1283"/>
                  </a:lnTo>
                  <a:lnTo>
                    <a:pt x="44" y="1288"/>
                  </a:lnTo>
                  <a:lnTo>
                    <a:pt x="39" y="1294"/>
                  </a:lnTo>
                  <a:lnTo>
                    <a:pt x="34" y="1304"/>
                  </a:lnTo>
                  <a:lnTo>
                    <a:pt x="34" y="1321"/>
                  </a:lnTo>
                  <a:lnTo>
                    <a:pt x="44" y="1326"/>
                  </a:lnTo>
                  <a:lnTo>
                    <a:pt x="44" y="1337"/>
                  </a:lnTo>
                  <a:lnTo>
                    <a:pt x="28" y="1337"/>
                  </a:lnTo>
                  <a:lnTo>
                    <a:pt x="0" y="1337"/>
                  </a:lnTo>
                  <a:lnTo>
                    <a:pt x="0" y="1353"/>
                  </a:lnTo>
                  <a:lnTo>
                    <a:pt x="6" y="1358"/>
                  </a:lnTo>
                  <a:lnTo>
                    <a:pt x="34" y="1358"/>
                  </a:lnTo>
                  <a:lnTo>
                    <a:pt x="34" y="1375"/>
                  </a:lnTo>
                  <a:lnTo>
                    <a:pt x="34" y="1380"/>
                  </a:lnTo>
                  <a:lnTo>
                    <a:pt x="34" y="1397"/>
                  </a:lnTo>
                  <a:lnTo>
                    <a:pt x="39" y="1403"/>
                  </a:lnTo>
                  <a:lnTo>
                    <a:pt x="44" y="1414"/>
                  </a:lnTo>
                  <a:lnTo>
                    <a:pt x="50" y="1419"/>
                  </a:lnTo>
                  <a:lnTo>
                    <a:pt x="61" y="1419"/>
                  </a:lnTo>
                  <a:lnTo>
                    <a:pt x="61" y="1430"/>
                  </a:lnTo>
                  <a:lnTo>
                    <a:pt x="66" y="1441"/>
                  </a:lnTo>
                  <a:lnTo>
                    <a:pt x="71" y="1446"/>
                  </a:lnTo>
                  <a:lnTo>
                    <a:pt x="77" y="1468"/>
                  </a:lnTo>
                  <a:lnTo>
                    <a:pt x="66" y="1468"/>
                  </a:lnTo>
                  <a:lnTo>
                    <a:pt x="66" y="1484"/>
                  </a:lnTo>
                  <a:lnTo>
                    <a:pt x="71" y="1500"/>
                  </a:lnTo>
                  <a:lnTo>
                    <a:pt x="77" y="1511"/>
                  </a:lnTo>
                  <a:lnTo>
                    <a:pt x="77" y="1516"/>
                  </a:lnTo>
                  <a:lnTo>
                    <a:pt x="71" y="1522"/>
                  </a:lnTo>
                  <a:lnTo>
                    <a:pt x="71" y="1538"/>
                  </a:lnTo>
                  <a:lnTo>
                    <a:pt x="77" y="1543"/>
                  </a:lnTo>
                  <a:lnTo>
                    <a:pt x="82" y="1598"/>
                  </a:lnTo>
                  <a:lnTo>
                    <a:pt x="87" y="1609"/>
                  </a:lnTo>
                  <a:lnTo>
                    <a:pt x="99" y="1609"/>
                  </a:lnTo>
                  <a:lnTo>
                    <a:pt x="93" y="1625"/>
                  </a:lnTo>
                  <a:lnTo>
                    <a:pt x="93" y="1658"/>
                  </a:lnTo>
                  <a:lnTo>
                    <a:pt x="131" y="1663"/>
                  </a:lnTo>
                  <a:lnTo>
                    <a:pt x="125" y="1674"/>
                  </a:lnTo>
                  <a:lnTo>
                    <a:pt x="125" y="1690"/>
                  </a:lnTo>
                  <a:lnTo>
                    <a:pt x="131" y="1718"/>
                  </a:lnTo>
                  <a:lnTo>
                    <a:pt x="136" y="1723"/>
                  </a:lnTo>
                  <a:lnTo>
                    <a:pt x="141" y="1729"/>
                  </a:lnTo>
                  <a:lnTo>
                    <a:pt x="147" y="1734"/>
                  </a:lnTo>
                  <a:lnTo>
                    <a:pt x="152" y="1740"/>
                  </a:lnTo>
                  <a:lnTo>
                    <a:pt x="163" y="1745"/>
                  </a:lnTo>
                  <a:lnTo>
                    <a:pt x="168" y="1750"/>
                  </a:lnTo>
                  <a:lnTo>
                    <a:pt x="174" y="1756"/>
                  </a:lnTo>
                  <a:lnTo>
                    <a:pt x="180" y="1761"/>
                  </a:lnTo>
                  <a:lnTo>
                    <a:pt x="191" y="1761"/>
                  </a:lnTo>
                  <a:lnTo>
                    <a:pt x="191" y="1772"/>
                  </a:lnTo>
                  <a:lnTo>
                    <a:pt x="196" y="1777"/>
                  </a:lnTo>
                  <a:lnTo>
                    <a:pt x="202" y="1783"/>
                  </a:lnTo>
                  <a:lnTo>
                    <a:pt x="207" y="1788"/>
                  </a:lnTo>
                  <a:lnTo>
                    <a:pt x="212" y="1794"/>
                  </a:lnTo>
                  <a:lnTo>
                    <a:pt x="223" y="1799"/>
                  </a:lnTo>
                  <a:lnTo>
                    <a:pt x="234" y="1804"/>
                  </a:lnTo>
                  <a:lnTo>
                    <a:pt x="239" y="1810"/>
                  </a:lnTo>
                  <a:lnTo>
                    <a:pt x="250" y="1815"/>
                  </a:lnTo>
                  <a:lnTo>
                    <a:pt x="261" y="1821"/>
                  </a:lnTo>
                  <a:lnTo>
                    <a:pt x="272" y="1826"/>
                  </a:lnTo>
                  <a:lnTo>
                    <a:pt x="288" y="1831"/>
                  </a:lnTo>
                  <a:lnTo>
                    <a:pt x="337" y="1837"/>
                  </a:lnTo>
                  <a:lnTo>
                    <a:pt x="408" y="1842"/>
                  </a:lnTo>
                  <a:lnTo>
                    <a:pt x="424" y="1848"/>
                  </a:lnTo>
                  <a:lnTo>
                    <a:pt x="445" y="1853"/>
                  </a:lnTo>
                  <a:lnTo>
                    <a:pt x="445" y="1865"/>
                  </a:lnTo>
                  <a:lnTo>
                    <a:pt x="451" y="1870"/>
                  </a:lnTo>
                  <a:lnTo>
                    <a:pt x="467" y="1870"/>
                  </a:lnTo>
                  <a:lnTo>
                    <a:pt x="467" y="1881"/>
                  </a:lnTo>
                  <a:lnTo>
                    <a:pt x="489" y="1881"/>
                  </a:lnTo>
                  <a:lnTo>
                    <a:pt x="495" y="1876"/>
                  </a:lnTo>
                  <a:lnTo>
                    <a:pt x="500" y="1870"/>
                  </a:lnTo>
                  <a:lnTo>
                    <a:pt x="511" y="1865"/>
                  </a:lnTo>
                  <a:lnTo>
                    <a:pt x="533" y="1865"/>
                  </a:lnTo>
                  <a:lnTo>
                    <a:pt x="549" y="1865"/>
                  </a:lnTo>
                  <a:lnTo>
                    <a:pt x="560" y="1858"/>
                  </a:lnTo>
                  <a:lnTo>
                    <a:pt x="565" y="1853"/>
                  </a:lnTo>
                  <a:lnTo>
                    <a:pt x="570" y="1853"/>
                  </a:lnTo>
                  <a:lnTo>
                    <a:pt x="570" y="1858"/>
                  </a:lnTo>
                  <a:lnTo>
                    <a:pt x="565" y="1870"/>
                  </a:lnTo>
                  <a:lnTo>
                    <a:pt x="560" y="1881"/>
                  </a:lnTo>
                  <a:lnTo>
                    <a:pt x="554" y="1887"/>
                  </a:lnTo>
                  <a:lnTo>
                    <a:pt x="554" y="1897"/>
                  </a:lnTo>
                  <a:lnTo>
                    <a:pt x="570" y="1897"/>
                  </a:lnTo>
                  <a:lnTo>
                    <a:pt x="576" y="1892"/>
                  </a:lnTo>
                  <a:lnTo>
                    <a:pt x="581" y="1897"/>
                  </a:lnTo>
                  <a:lnTo>
                    <a:pt x="603" y="1897"/>
                  </a:lnTo>
                  <a:lnTo>
                    <a:pt x="608" y="1892"/>
                  </a:lnTo>
                  <a:lnTo>
                    <a:pt x="608" y="1876"/>
                  </a:lnTo>
                  <a:lnTo>
                    <a:pt x="630" y="1876"/>
                  </a:lnTo>
                  <a:lnTo>
                    <a:pt x="636" y="1870"/>
                  </a:lnTo>
                  <a:lnTo>
                    <a:pt x="663" y="1865"/>
                  </a:lnTo>
                  <a:lnTo>
                    <a:pt x="674" y="1858"/>
                  </a:lnTo>
                  <a:lnTo>
                    <a:pt x="674" y="1848"/>
                  </a:lnTo>
                  <a:lnTo>
                    <a:pt x="690" y="1853"/>
                  </a:lnTo>
                  <a:lnTo>
                    <a:pt x="701" y="1853"/>
                  </a:lnTo>
                  <a:lnTo>
                    <a:pt x="706" y="1853"/>
                  </a:lnTo>
                  <a:lnTo>
                    <a:pt x="717" y="1858"/>
                  </a:lnTo>
                  <a:lnTo>
                    <a:pt x="728" y="1865"/>
                  </a:lnTo>
                  <a:lnTo>
                    <a:pt x="766" y="1865"/>
                  </a:lnTo>
                  <a:lnTo>
                    <a:pt x="760" y="1876"/>
                  </a:lnTo>
                  <a:lnTo>
                    <a:pt x="760" y="1881"/>
                  </a:lnTo>
                  <a:lnTo>
                    <a:pt x="776" y="1881"/>
                  </a:lnTo>
                  <a:lnTo>
                    <a:pt x="793" y="1876"/>
                  </a:lnTo>
                  <a:lnTo>
                    <a:pt x="799" y="1870"/>
                  </a:lnTo>
                  <a:lnTo>
                    <a:pt x="810" y="1870"/>
                  </a:lnTo>
                  <a:lnTo>
                    <a:pt x="842" y="1870"/>
                  </a:lnTo>
                  <a:lnTo>
                    <a:pt x="923" y="1865"/>
                  </a:lnTo>
                  <a:lnTo>
                    <a:pt x="933" y="1858"/>
                  </a:lnTo>
                  <a:lnTo>
                    <a:pt x="940" y="1858"/>
                  </a:lnTo>
                  <a:lnTo>
                    <a:pt x="956" y="1865"/>
                  </a:lnTo>
                  <a:lnTo>
                    <a:pt x="961" y="1865"/>
                  </a:lnTo>
                  <a:lnTo>
                    <a:pt x="972" y="1858"/>
                  </a:lnTo>
                  <a:lnTo>
                    <a:pt x="988" y="1853"/>
                  </a:lnTo>
                  <a:lnTo>
                    <a:pt x="1010" y="1848"/>
                  </a:lnTo>
                  <a:lnTo>
                    <a:pt x="1021" y="1848"/>
                  </a:lnTo>
                  <a:lnTo>
                    <a:pt x="1042" y="1848"/>
                  </a:lnTo>
                  <a:lnTo>
                    <a:pt x="1042" y="1858"/>
                  </a:lnTo>
                  <a:lnTo>
                    <a:pt x="1048" y="1858"/>
                  </a:lnTo>
                  <a:lnTo>
                    <a:pt x="1069" y="1858"/>
                  </a:lnTo>
                  <a:lnTo>
                    <a:pt x="1075" y="1865"/>
                  </a:lnTo>
                  <a:lnTo>
                    <a:pt x="1140" y="1865"/>
                  </a:lnTo>
                  <a:lnTo>
                    <a:pt x="1140" y="1848"/>
                  </a:lnTo>
                  <a:lnTo>
                    <a:pt x="1135" y="1837"/>
                  </a:lnTo>
                  <a:lnTo>
                    <a:pt x="1157" y="1831"/>
                  </a:lnTo>
                  <a:lnTo>
                    <a:pt x="1162" y="1821"/>
                  </a:lnTo>
                  <a:lnTo>
                    <a:pt x="1167" y="1815"/>
                  </a:lnTo>
                  <a:lnTo>
                    <a:pt x="1173" y="1804"/>
                  </a:lnTo>
                  <a:lnTo>
                    <a:pt x="1173" y="1794"/>
                  </a:lnTo>
                  <a:lnTo>
                    <a:pt x="1157" y="1788"/>
                  </a:lnTo>
                  <a:lnTo>
                    <a:pt x="1162" y="1783"/>
                  </a:lnTo>
                  <a:lnTo>
                    <a:pt x="1162" y="1756"/>
                  </a:lnTo>
                  <a:lnTo>
                    <a:pt x="1178" y="1756"/>
                  </a:lnTo>
                  <a:lnTo>
                    <a:pt x="1184" y="1756"/>
                  </a:lnTo>
                  <a:lnTo>
                    <a:pt x="1194" y="1761"/>
                  </a:lnTo>
                  <a:lnTo>
                    <a:pt x="1205" y="1761"/>
                  </a:lnTo>
                  <a:lnTo>
                    <a:pt x="1210" y="1729"/>
                  </a:lnTo>
                  <a:lnTo>
                    <a:pt x="1216" y="1701"/>
                  </a:lnTo>
                  <a:lnTo>
                    <a:pt x="1221" y="1695"/>
                  </a:lnTo>
                  <a:lnTo>
                    <a:pt x="1227" y="1690"/>
                  </a:lnTo>
                  <a:lnTo>
                    <a:pt x="1227" y="1685"/>
                  </a:lnTo>
                  <a:lnTo>
                    <a:pt x="1237" y="1679"/>
                  </a:lnTo>
                  <a:lnTo>
                    <a:pt x="1244" y="1641"/>
                  </a:lnTo>
                  <a:lnTo>
                    <a:pt x="1249" y="1636"/>
                  </a:lnTo>
                  <a:lnTo>
                    <a:pt x="1255" y="1620"/>
                  </a:lnTo>
                  <a:lnTo>
                    <a:pt x="1255" y="1598"/>
                  </a:lnTo>
                  <a:lnTo>
                    <a:pt x="1232" y="1593"/>
                  </a:lnTo>
                  <a:lnTo>
                    <a:pt x="1227" y="1582"/>
                  </a:lnTo>
                  <a:lnTo>
                    <a:pt x="1237" y="1582"/>
                  </a:lnTo>
                  <a:lnTo>
                    <a:pt x="1244" y="1571"/>
                  </a:lnTo>
                  <a:lnTo>
                    <a:pt x="1255" y="1566"/>
                  </a:lnTo>
                  <a:lnTo>
                    <a:pt x="1255" y="1522"/>
                  </a:lnTo>
                  <a:lnTo>
                    <a:pt x="1249" y="1511"/>
                  </a:lnTo>
                  <a:lnTo>
                    <a:pt x="1249" y="1505"/>
                  </a:lnTo>
                  <a:lnTo>
                    <a:pt x="1249" y="1495"/>
                  </a:lnTo>
                  <a:lnTo>
                    <a:pt x="1260" y="1495"/>
                  </a:lnTo>
                  <a:lnTo>
                    <a:pt x="1265" y="1484"/>
                  </a:lnTo>
                  <a:lnTo>
                    <a:pt x="1265" y="1462"/>
                  </a:lnTo>
                  <a:lnTo>
                    <a:pt x="1249" y="1462"/>
                  </a:lnTo>
                  <a:lnTo>
                    <a:pt x="1244" y="1462"/>
                  </a:lnTo>
                  <a:lnTo>
                    <a:pt x="1232" y="1462"/>
                  </a:lnTo>
                  <a:lnTo>
                    <a:pt x="1232" y="1446"/>
                  </a:lnTo>
                  <a:lnTo>
                    <a:pt x="1227" y="1419"/>
                  </a:lnTo>
                  <a:lnTo>
                    <a:pt x="1221" y="1403"/>
                  </a:lnTo>
                  <a:lnTo>
                    <a:pt x="1210" y="1403"/>
                  </a:lnTo>
                  <a:lnTo>
                    <a:pt x="1210" y="1387"/>
                  </a:lnTo>
                  <a:lnTo>
                    <a:pt x="1205" y="1380"/>
                  </a:lnTo>
                  <a:lnTo>
                    <a:pt x="1200" y="1369"/>
                  </a:lnTo>
                  <a:lnTo>
                    <a:pt x="1200" y="1364"/>
                  </a:lnTo>
                  <a:lnTo>
                    <a:pt x="1205" y="1353"/>
                  </a:lnTo>
                  <a:lnTo>
                    <a:pt x="1205" y="1337"/>
                  </a:lnTo>
                  <a:lnTo>
                    <a:pt x="1205" y="1315"/>
                  </a:lnTo>
                  <a:lnTo>
                    <a:pt x="1210" y="1310"/>
                  </a:lnTo>
                  <a:lnTo>
                    <a:pt x="1216" y="1304"/>
                  </a:lnTo>
                  <a:lnTo>
                    <a:pt x="1216" y="1294"/>
                  </a:lnTo>
                  <a:lnTo>
                    <a:pt x="1227" y="1294"/>
                  </a:lnTo>
                  <a:lnTo>
                    <a:pt x="1232" y="1288"/>
                  </a:lnTo>
                  <a:lnTo>
                    <a:pt x="1237" y="1283"/>
                  </a:lnTo>
                  <a:lnTo>
                    <a:pt x="1237" y="1234"/>
                  </a:lnTo>
                  <a:lnTo>
                    <a:pt x="1232" y="1229"/>
                  </a:lnTo>
                  <a:lnTo>
                    <a:pt x="1227" y="1229"/>
                  </a:lnTo>
                  <a:lnTo>
                    <a:pt x="1210" y="1234"/>
                  </a:lnTo>
                  <a:lnTo>
                    <a:pt x="1210" y="1217"/>
                  </a:lnTo>
                  <a:lnTo>
                    <a:pt x="1205" y="1206"/>
                  </a:lnTo>
                  <a:lnTo>
                    <a:pt x="1194" y="1206"/>
                  </a:lnTo>
                  <a:lnTo>
                    <a:pt x="1173" y="1206"/>
                  </a:lnTo>
                  <a:lnTo>
                    <a:pt x="1162" y="1201"/>
                  </a:lnTo>
                  <a:lnTo>
                    <a:pt x="1157" y="1190"/>
                  </a:lnTo>
                  <a:lnTo>
                    <a:pt x="1167" y="1190"/>
                  </a:lnTo>
                  <a:lnTo>
                    <a:pt x="1173" y="1185"/>
                  </a:lnTo>
                  <a:lnTo>
                    <a:pt x="1178" y="1179"/>
                  </a:lnTo>
                  <a:lnTo>
                    <a:pt x="1184" y="1163"/>
                  </a:lnTo>
                  <a:lnTo>
                    <a:pt x="1189" y="1158"/>
                  </a:lnTo>
                  <a:lnTo>
                    <a:pt x="1194" y="1120"/>
                  </a:lnTo>
                  <a:lnTo>
                    <a:pt x="1200" y="1109"/>
                  </a:lnTo>
                  <a:lnTo>
                    <a:pt x="1205" y="1104"/>
                  </a:lnTo>
                  <a:lnTo>
                    <a:pt x="1210" y="1098"/>
                  </a:lnTo>
                  <a:lnTo>
                    <a:pt x="1210" y="1082"/>
                  </a:lnTo>
                  <a:lnTo>
                    <a:pt x="1205" y="1038"/>
                  </a:lnTo>
                  <a:lnTo>
                    <a:pt x="1200" y="973"/>
                  </a:lnTo>
                  <a:lnTo>
                    <a:pt x="1194" y="957"/>
                  </a:lnTo>
                  <a:lnTo>
                    <a:pt x="1189" y="951"/>
                  </a:lnTo>
                  <a:lnTo>
                    <a:pt x="1189" y="946"/>
                  </a:lnTo>
                  <a:lnTo>
                    <a:pt x="1200" y="940"/>
                  </a:lnTo>
                  <a:lnTo>
                    <a:pt x="1205" y="935"/>
                  </a:lnTo>
                  <a:lnTo>
                    <a:pt x="1210" y="907"/>
                  </a:lnTo>
                  <a:lnTo>
                    <a:pt x="1210" y="885"/>
                  </a:lnTo>
                  <a:lnTo>
                    <a:pt x="1205" y="880"/>
                  </a:lnTo>
                  <a:lnTo>
                    <a:pt x="1194" y="880"/>
                  </a:lnTo>
                  <a:lnTo>
                    <a:pt x="1194" y="869"/>
                  </a:lnTo>
                  <a:lnTo>
                    <a:pt x="1189" y="864"/>
                  </a:lnTo>
                  <a:lnTo>
                    <a:pt x="1189" y="858"/>
                  </a:lnTo>
                  <a:lnTo>
                    <a:pt x="1184" y="853"/>
                  </a:lnTo>
                  <a:lnTo>
                    <a:pt x="1178" y="848"/>
                  </a:lnTo>
                  <a:lnTo>
                    <a:pt x="1173" y="837"/>
                  </a:lnTo>
                  <a:lnTo>
                    <a:pt x="1167" y="826"/>
                  </a:lnTo>
                  <a:lnTo>
                    <a:pt x="1162" y="810"/>
                  </a:lnTo>
                  <a:lnTo>
                    <a:pt x="1162" y="799"/>
                  </a:lnTo>
                  <a:lnTo>
                    <a:pt x="1167" y="783"/>
                  </a:lnTo>
                  <a:lnTo>
                    <a:pt x="1173" y="777"/>
                  </a:lnTo>
                  <a:lnTo>
                    <a:pt x="1173" y="767"/>
                  </a:lnTo>
                  <a:lnTo>
                    <a:pt x="1167" y="761"/>
                  </a:lnTo>
                  <a:lnTo>
                    <a:pt x="1150" y="758"/>
                  </a:lnTo>
                  <a:lnTo>
                    <a:pt x="1162" y="756"/>
                  </a:lnTo>
                  <a:lnTo>
                    <a:pt x="1162" y="717"/>
                  </a:lnTo>
                  <a:lnTo>
                    <a:pt x="1157" y="706"/>
                  </a:lnTo>
                  <a:lnTo>
                    <a:pt x="1157" y="701"/>
                  </a:lnTo>
                  <a:lnTo>
                    <a:pt x="1162" y="695"/>
                  </a:lnTo>
                  <a:lnTo>
                    <a:pt x="1167" y="679"/>
                  </a:lnTo>
                  <a:lnTo>
                    <a:pt x="1173" y="663"/>
                  </a:lnTo>
                  <a:lnTo>
                    <a:pt x="1173" y="641"/>
                  </a:lnTo>
                  <a:lnTo>
                    <a:pt x="1167" y="636"/>
                  </a:lnTo>
                  <a:lnTo>
                    <a:pt x="1162" y="614"/>
                  </a:lnTo>
                  <a:lnTo>
                    <a:pt x="1135" y="614"/>
                  </a:lnTo>
                  <a:lnTo>
                    <a:pt x="1135" y="575"/>
                  </a:lnTo>
                  <a:lnTo>
                    <a:pt x="1146" y="575"/>
                  </a:lnTo>
                  <a:lnTo>
                    <a:pt x="1146" y="548"/>
                  </a:lnTo>
                  <a:lnTo>
                    <a:pt x="1140" y="521"/>
                  </a:lnTo>
                  <a:lnTo>
                    <a:pt x="1135" y="440"/>
                  </a:lnTo>
                  <a:lnTo>
                    <a:pt x="1130" y="407"/>
                  </a:lnTo>
                  <a:lnTo>
                    <a:pt x="1130" y="385"/>
                  </a:lnTo>
                  <a:lnTo>
                    <a:pt x="1135" y="380"/>
                  </a:lnTo>
                  <a:lnTo>
                    <a:pt x="1135" y="375"/>
                  </a:lnTo>
                  <a:lnTo>
                    <a:pt x="1130" y="364"/>
                  </a:lnTo>
                  <a:lnTo>
                    <a:pt x="1124" y="321"/>
                  </a:lnTo>
                  <a:lnTo>
                    <a:pt x="1102" y="321"/>
                  </a:lnTo>
                  <a:lnTo>
                    <a:pt x="1108" y="310"/>
                  </a:lnTo>
                  <a:lnTo>
                    <a:pt x="1108" y="277"/>
                  </a:lnTo>
                  <a:lnTo>
                    <a:pt x="1119" y="277"/>
                  </a:lnTo>
                  <a:lnTo>
                    <a:pt x="1124" y="272"/>
                  </a:lnTo>
                  <a:lnTo>
                    <a:pt x="1124" y="260"/>
                  </a:lnTo>
                  <a:lnTo>
                    <a:pt x="1108" y="260"/>
                  </a:lnTo>
                  <a:lnTo>
                    <a:pt x="1108" y="249"/>
                  </a:lnTo>
                  <a:lnTo>
                    <a:pt x="1108" y="244"/>
                  </a:lnTo>
                  <a:lnTo>
                    <a:pt x="1130" y="238"/>
                  </a:lnTo>
                  <a:lnTo>
                    <a:pt x="1135" y="228"/>
                  </a:lnTo>
                  <a:lnTo>
                    <a:pt x="1135" y="217"/>
                  </a:lnTo>
                  <a:lnTo>
                    <a:pt x="1135" y="211"/>
                  </a:lnTo>
                  <a:lnTo>
                    <a:pt x="1135" y="195"/>
                  </a:lnTo>
                  <a:lnTo>
                    <a:pt x="1135" y="190"/>
                  </a:lnTo>
                  <a:lnTo>
                    <a:pt x="1135" y="174"/>
                  </a:lnTo>
                  <a:lnTo>
                    <a:pt x="1130" y="168"/>
                  </a:lnTo>
                  <a:lnTo>
                    <a:pt x="1124" y="163"/>
                  </a:lnTo>
                  <a:lnTo>
                    <a:pt x="1119" y="147"/>
                  </a:lnTo>
                  <a:lnTo>
                    <a:pt x="1103" y="141"/>
                  </a:lnTo>
                  <a:lnTo>
                    <a:pt x="1085" y="141"/>
                  </a:lnTo>
                  <a:lnTo>
                    <a:pt x="1085" y="157"/>
                  </a:lnTo>
                  <a:lnTo>
                    <a:pt x="1085" y="163"/>
                  </a:lnTo>
                  <a:lnTo>
                    <a:pt x="1064" y="168"/>
                  </a:lnTo>
                  <a:lnTo>
                    <a:pt x="1042" y="174"/>
                  </a:lnTo>
                  <a:lnTo>
                    <a:pt x="1042" y="157"/>
                  </a:lnTo>
                  <a:lnTo>
                    <a:pt x="1037" y="136"/>
                  </a:lnTo>
                  <a:lnTo>
                    <a:pt x="1032" y="130"/>
                  </a:lnTo>
                  <a:lnTo>
                    <a:pt x="1021" y="125"/>
                  </a:lnTo>
                  <a:lnTo>
                    <a:pt x="1015" y="120"/>
                  </a:lnTo>
                  <a:lnTo>
                    <a:pt x="999" y="114"/>
                  </a:lnTo>
                  <a:lnTo>
                    <a:pt x="994" y="97"/>
                  </a:lnTo>
                  <a:lnTo>
                    <a:pt x="988" y="92"/>
                  </a:lnTo>
                  <a:lnTo>
                    <a:pt x="967" y="86"/>
                  </a:lnTo>
                  <a:lnTo>
                    <a:pt x="961" y="81"/>
                  </a:lnTo>
                  <a:lnTo>
                    <a:pt x="956" y="75"/>
                  </a:lnTo>
                  <a:lnTo>
                    <a:pt x="951" y="70"/>
                  </a:lnTo>
                  <a:lnTo>
                    <a:pt x="928" y="65"/>
                  </a:lnTo>
                  <a:lnTo>
                    <a:pt x="923" y="59"/>
                  </a:lnTo>
                  <a:lnTo>
                    <a:pt x="917" y="54"/>
                  </a:lnTo>
                  <a:lnTo>
                    <a:pt x="912" y="43"/>
                  </a:lnTo>
                  <a:lnTo>
                    <a:pt x="896" y="43"/>
                  </a:lnTo>
                  <a:lnTo>
                    <a:pt x="885" y="43"/>
                  </a:lnTo>
                  <a:lnTo>
                    <a:pt x="880" y="38"/>
                  </a:lnTo>
                  <a:lnTo>
                    <a:pt x="874" y="32"/>
                  </a:lnTo>
                  <a:lnTo>
                    <a:pt x="858" y="27"/>
                  </a:lnTo>
                  <a:lnTo>
                    <a:pt x="853" y="21"/>
                  </a:lnTo>
                  <a:lnTo>
                    <a:pt x="831" y="16"/>
                  </a:lnTo>
                  <a:lnTo>
                    <a:pt x="831" y="0"/>
                  </a:lnTo>
                  <a:lnTo>
                    <a:pt x="804" y="0"/>
                  </a:lnTo>
                  <a:lnTo>
                    <a:pt x="788" y="5"/>
                  </a:lnTo>
                  <a:close/>
                </a:path>
              </a:pathLst>
            </a:custGeom>
            <a:solidFill>
              <a:srgbClr val="DF040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-8586444" y="2488348"/>
              <a:ext cx="387544" cy="538497"/>
            </a:xfrm>
            <a:custGeom>
              <a:avLst/>
              <a:gdLst/>
              <a:ahLst/>
              <a:cxnLst/>
              <a:rect l="l" t="t" r="r" b="b"/>
              <a:pathLst>
                <a:path w="390295" h="540915">
                  <a:moveTo>
                    <a:pt x="319460" y="485180"/>
                  </a:moveTo>
                  <a:cubicBezTo>
                    <a:pt x="314748" y="485180"/>
                    <a:pt x="312391" y="486358"/>
                    <a:pt x="312391" y="488714"/>
                  </a:cubicBezTo>
                  <a:cubicBezTo>
                    <a:pt x="312391" y="490600"/>
                    <a:pt x="312391" y="492956"/>
                    <a:pt x="312391" y="495784"/>
                  </a:cubicBezTo>
                  <a:cubicBezTo>
                    <a:pt x="312391" y="498611"/>
                    <a:pt x="313569" y="499790"/>
                    <a:pt x="315926" y="499318"/>
                  </a:cubicBezTo>
                  <a:cubicBezTo>
                    <a:pt x="320167" y="498847"/>
                    <a:pt x="323702" y="497669"/>
                    <a:pt x="326530" y="495784"/>
                  </a:cubicBezTo>
                  <a:cubicBezTo>
                    <a:pt x="327001" y="491542"/>
                    <a:pt x="327237" y="488714"/>
                    <a:pt x="327237" y="487301"/>
                  </a:cubicBezTo>
                  <a:cubicBezTo>
                    <a:pt x="327237" y="485415"/>
                    <a:pt x="324645" y="484708"/>
                    <a:pt x="319460" y="485180"/>
                  </a:cubicBezTo>
                  <a:close/>
                  <a:moveTo>
                    <a:pt x="252302" y="479524"/>
                  </a:moveTo>
                  <a:cubicBezTo>
                    <a:pt x="256072" y="479996"/>
                    <a:pt x="267383" y="480702"/>
                    <a:pt x="286235" y="481645"/>
                  </a:cubicBezTo>
                  <a:cubicBezTo>
                    <a:pt x="290005" y="481645"/>
                    <a:pt x="292126" y="483059"/>
                    <a:pt x="292597" y="485887"/>
                  </a:cubicBezTo>
                  <a:cubicBezTo>
                    <a:pt x="292597" y="489186"/>
                    <a:pt x="290712" y="491071"/>
                    <a:pt x="286942" y="491542"/>
                  </a:cubicBezTo>
                  <a:cubicBezTo>
                    <a:pt x="279401" y="492485"/>
                    <a:pt x="276102" y="493899"/>
                    <a:pt x="277044" y="495784"/>
                  </a:cubicBezTo>
                  <a:cubicBezTo>
                    <a:pt x="277044" y="498611"/>
                    <a:pt x="277044" y="501439"/>
                    <a:pt x="277044" y="504267"/>
                  </a:cubicBezTo>
                  <a:cubicBezTo>
                    <a:pt x="277044" y="506152"/>
                    <a:pt x="277987" y="507095"/>
                    <a:pt x="279872" y="507095"/>
                  </a:cubicBezTo>
                  <a:cubicBezTo>
                    <a:pt x="282700" y="507095"/>
                    <a:pt x="285999" y="507095"/>
                    <a:pt x="289769" y="507095"/>
                  </a:cubicBezTo>
                  <a:cubicBezTo>
                    <a:pt x="291654" y="507095"/>
                    <a:pt x="292597" y="508037"/>
                    <a:pt x="292597" y="509922"/>
                  </a:cubicBezTo>
                  <a:cubicBezTo>
                    <a:pt x="292597" y="512279"/>
                    <a:pt x="291183" y="514164"/>
                    <a:pt x="288355" y="515578"/>
                  </a:cubicBezTo>
                  <a:cubicBezTo>
                    <a:pt x="275159" y="520291"/>
                    <a:pt x="259607" y="524532"/>
                    <a:pt x="241698" y="528303"/>
                  </a:cubicBezTo>
                  <a:cubicBezTo>
                    <a:pt x="230858" y="530659"/>
                    <a:pt x="225674" y="528774"/>
                    <a:pt x="226145" y="522647"/>
                  </a:cubicBezTo>
                  <a:cubicBezTo>
                    <a:pt x="226617" y="516520"/>
                    <a:pt x="230387" y="512750"/>
                    <a:pt x="237456" y="511336"/>
                  </a:cubicBezTo>
                  <a:cubicBezTo>
                    <a:pt x="238870" y="511336"/>
                    <a:pt x="240755" y="511101"/>
                    <a:pt x="243112" y="510629"/>
                  </a:cubicBezTo>
                  <a:cubicBezTo>
                    <a:pt x="250652" y="510158"/>
                    <a:pt x="255365" y="509687"/>
                    <a:pt x="257250" y="509215"/>
                  </a:cubicBezTo>
                  <a:cubicBezTo>
                    <a:pt x="259135" y="508744"/>
                    <a:pt x="260078" y="507095"/>
                    <a:pt x="260078" y="504267"/>
                  </a:cubicBezTo>
                  <a:cubicBezTo>
                    <a:pt x="260078" y="500025"/>
                    <a:pt x="260078" y="496726"/>
                    <a:pt x="260078" y="494370"/>
                  </a:cubicBezTo>
                  <a:cubicBezTo>
                    <a:pt x="260549" y="491542"/>
                    <a:pt x="256779" y="491071"/>
                    <a:pt x="248767" y="492956"/>
                  </a:cubicBezTo>
                  <a:cubicBezTo>
                    <a:pt x="245939" y="493899"/>
                    <a:pt x="243112" y="494370"/>
                    <a:pt x="240284" y="494370"/>
                  </a:cubicBezTo>
                  <a:cubicBezTo>
                    <a:pt x="234157" y="492956"/>
                    <a:pt x="233215" y="489186"/>
                    <a:pt x="237456" y="483059"/>
                  </a:cubicBezTo>
                  <a:cubicBezTo>
                    <a:pt x="242640" y="479760"/>
                    <a:pt x="247589" y="478582"/>
                    <a:pt x="252302" y="479524"/>
                  </a:cubicBezTo>
                  <a:close/>
                  <a:moveTo>
                    <a:pt x="308150" y="473162"/>
                  </a:moveTo>
                  <a:cubicBezTo>
                    <a:pt x="316161" y="475047"/>
                    <a:pt x="324409" y="475047"/>
                    <a:pt x="332892" y="473162"/>
                  </a:cubicBezTo>
                  <a:cubicBezTo>
                    <a:pt x="340433" y="471748"/>
                    <a:pt x="343261" y="474811"/>
                    <a:pt x="341375" y="482352"/>
                  </a:cubicBezTo>
                  <a:cubicBezTo>
                    <a:pt x="338076" y="495077"/>
                    <a:pt x="337369" y="504267"/>
                    <a:pt x="339255" y="509922"/>
                  </a:cubicBezTo>
                  <a:cubicBezTo>
                    <a:pt x="342554" y="520291"/>
                    <a:pt x="356692" y="522647"/>
                    <a:pt x="381671" y="516992"/>
                  </a:cubicBezTo>
                  <a:cubicBezTo>
                    <a:pt x="384970" y="516520"/>
                    <a:pt x="386855" y="516520"/>
                    <a:pt x="387326" y="516992"/>
                  </a:cubicBezTo>
                  <a:cubicBezTo>
                    <a:pt x="387797" y="517463"/>
                    <a:pt x="387562" y="518877"/>
                    <a:pt x="386619" y="521233"/>
                  </a:cubicBezTo>
                  <a:cubicBezTo>
                    <a:pt x="380492" y="537728"/>
                    <a:pt x="368475" y="543855"/>
                    <a:pt x="350566" y="539614"/>
                  </a:cubicBezTo>
                  <a:cubicBezTo>
                    <a:pt x="332185" y="538200"/>
                    <a:pt x="324173" y="526417"/>
                    <a:pt x="326530" y="504267"/>
                  </a:cubicBezTo>
                  <a:cubicBezTo>
                    <a:pt x="321346" y="510394"/>
                    <a:pt x="316633" y="511336"/>
                    <a:pt x="312391" y="507095"/>
                  </a:cubicBezTo>
                  <a:cubicBezTo>
                    <a:pt x="310977" y="519819"/>
                    <a:pt x="302965" y="529481"/>
                    <a:pt x="288355" y="536079"/>
                  </a:cubicBezTo>
                  <a:cubicBezTo>
                    <a:pt x="278458" y="540321"/>
                    <a:pt x="270918" y="539614"/>
                    <a:pt x="265734" y="533958"/>
                  </a:cubicBezTo>
                  <a:cubicBezTo>
                    <a:pt x="264320" y="532544"/>
                    <a:pt x="263848" y="531130"/>
                    <a:pt x="264320" y="529717"/>
                  </a:cubicBezTo>
                  <a:cubicBezTo>
                    <a:pt x="265262" y="528774"/>
                    <a:pt x="266912" y="528067"/>
                    <a:pt x="269268" y="527596"/>
                  </a:cubicBezTo>
                  <a:cubicBezTo>
                    <a:pt x="289062" y="523825"/>
                    <a:pt x="298959" y="516285"/>
                    <a:pt x="298959" y="504974"/>
                  </a:cubicBezTo>
                  <a:cubicBezTo>
                    <a:pt x="299902" y="492249"/>
                    <a:pt x="299666" y="484001"/>
                    <a:pt x="298252" y="480231"/>
                  </a:cubicBezTo>
                  <a:cubicBezTo>
                    <a:pt x="297781" y="474576"/>
                    <a:pt x="301080" y="472219"/>
                    <a:pt x="308150" y="473162"/>
                  </a:cubicBezTo>
                  <a:close/>
                  <a:moveTo>
                    <a:pt x="269268" y="434987"/>
                  </a:moveTo>
                  <a:cubicBezTo>
                    <a:pt x="274452" y="429803"/>
                    <a:pt x="279401" y="429803"/>
                    <a:pt x="284114" y="434987"/>
                  </a:cubicBezTo>
                  <a:cubicBezTo>
                    <a:pt x="290712" y="443942"/>
                    <a:pt x="296132" y="448890"/>
                    <a:pt x="300373" y="449833"/>
                  </a:cubicBezTo>
                  <a:cubicBezTo>
                    <a:pt x="301316" y="450304"/>
                    <a:pt x="301905" y="450893"/>
                    <a:pt x="302141" y="451600"/>
                  </a:cubicBezTo>
                  <a:cubicBezTo>
                    <a:pt x="302376" y="452307"/>
                    <a:pt x="302258" y="453132"/>
                    <a:pt x="301787" y="454075"/>
                  </a:cubicBezTo>
                  <a:cubicBezTo>
                    <a:pt x="300845" y="455489"/>
                    <a:pt x="298959" y="456195"/>
                    <a:pt x="296132" y="456195"/>
                  </a:cubicBezTo>
                  <a:cubicBezTo>
                    <a:pt x="293775" y="456195"/>
                    <a:pt x="289769" y="455017"/>
                    <a:pt x="284114" y="452661"/>
                  </a:cubicBezTo>
                  <a:cubicBezTo>
                    <a:pt x="283642" y="452189"/>
                    <a:pt x="282936" y="451954"/>
                    <a:pt x="281993" y="451954"/>
                  </a:cubicBezTo>
                  <a:cubicBezTo>
                    <a:pt x="281522" y="452425"/>
                    <a:pt x="281286" y="453132"/>
                    <a:pt x="281286" y="454075"/>
                  </a:cubicBezTo>
                  <a:cubicBezTo>
                    <a:pt x="281286" y="456902"/>
                    <a:pt x="281286" y="460437"/>
                    <a:pt x="281286" y="464679"/>
                  </a:cubicBezTo>
                  <a:cubicBezTo>
                    <a:pt x="281286" y="469392"/>
                    <a:pt x="279637" y="472219"/>
                    <a:pt x="276338" y="473162"/>
                  </a:cubicBezTo>
                  <a:cubicBezTo>
                    <a:pt x="272096" y="474104"/>
                    <a:pt x="269739" y="472455"/>
                    <a:pt x="269268" y="468213"/>
                  </a:cubicBezTo>
                  <a:cubicBezTo>
                    <a:pt x="269268" y="463029"/>
                    <a:pt x="268561" y="458081"/>
                    <a:pt x="267147" y="453368"/>
                  </a:cubicBezTo>
                  <a:cubicBezTo>
                    <a:pt x="259135" y="458081"/>
                    <a:pt x="251830" y="462087"/>
                    <a:pt x="245232" y="465386"/>
                  </a:cubicBezTo>
                  <a:cubicBezTo>
                    <a:pt x="237221" y="469156"/>
                    <a:pt x="231329" y="468449"/>
                    <a:pt x="227559" y="463265"/>
                  </a:cubicBezTo>
                  <a:cubicBezTo>
                    <a:pt x="225203" y="459494"/>
                    <a:pt x="226145" y="457138"/>
                    <a:pt x="230387" y="456195"/>
                  </a:cubicBezTo>
                  <a:cubicBezTo>
                    <a:pt x="247353" y="451011"/>
                    <a:pt x="260314" y="443942"/>
                    <a:pt x="269268" y="434987"/>
                  </a:cubicBezTo>
                  <a:close/>
                  <a:moveTo>
                    <a:pt x="333599" y="433574"/>
                  </a:moveTo>
                  <a:cubicBezTo>
                    <a:pt x="344439" y="443471"/>
                    <a:pt x="355985" y="451247"/>
                    <a:pt x="368239" y="456902"/>
                  </a:cubicBezTo>
                  <a:cubicBezTo>
                    <a:pt x="369888" y="457845"/>
                    <a:pt x="370890" y="458905"/>
                    <a:pt x="371243" y="460084"/>
                  </a:cubicBezTo>
                  <a:cubicBezTo>
                    <a:pt x="371597" y="461262"/>
                    <a:pt x="371302" y="462558"/>
                    <a:pt x="370360" y="463972"/>
                  </a:cubicBezTo>
                  <a:cubicBezTo>
                    <a:pt x="368475" y="466328"/>
                    <a:pt x="365411" y="466799"/>
                    <a:pt x="361170" y="465386"/>
                  </a:cubicBezTo>
                  <a:cubicBezTo>
                    <a:pt x="354572" y="463029"/>
                    <a:pt x="347031" y="459259"/>
                    <a:pt x="338548" y="454075"/>
                  </a:cubicBezTo>
                  <a:cubicBezTo>
                    <a:pt x="335720" y="452189"/>
                    <a:pt x="334070" y="452896"/>
                    <a:pt x="333599" y="456195"/>
                  </a:cubicBezTo>
                  <a:cubicBezTo>
                    <a:pt x="333599" y="457609"/>
                    <a:pt x="333363" y="459494"/>
                    <a:pt x="332892" y="461851"/>
                  </a:cubicBezTo>
                  <a:cubicBezTo>
                    <a:pt x="332892" y="464207"/>
                    <a:pt x="332657" y="466093"/>
                    <a:pt x="332185" y="467506"/>
                  </a:cubicBezTo>
                  <a:cubicBezTo>
                    <a:pt x="331714" y="470805"/>
                    <a:pt x="330064" y="472219"/>
                    <a:pt x="327237" y="471748"/>
                  </a:cubicBezTo>
                  <a:cubicBezTo>
                    <a:pt x="323938" y="471277"/>
                    <a:pt x="322288" y="469392"/>
                    <a:pt x="322288" y="466093"/>
                  </a:cubicBezTo>
                  <a:cubicBezTo>
                    <a:pt x="322288" y="462322"/>
                    <a:pt x="322288" y="459494"/>
                    <a:pt x="322288" y="457609"/>
                  </a:cubicBezTo>
                  <a:cubicBezTo>
                    <a:pt x="322288" y="456195"/>
                    <a:pt x="321817" y="455489"/>
                    <a:pt x="320874" y="455489"/>
                  </a:cubicBezTo>
                  <a:cubicBezTo>
                    <a:pt x="320403" y="455017"/>
                    <a:pt x="319460" y="455253"/>
                    <a:pt x="318047" y="456195"/>
                  </a:cubicBezTo>
                  <a:cubicBezTo>
                    <a:pt x="316633" y="457138"/>
                    <a:pt x="315219" y="458316"/>
                    <a:pt x="313805" y="459730"/>
                  </a:cubicBezTo>
                  <a:cubicBezTo>
                    <a:pt x="311920" y="461144"/>
                    <a:pt x="310270" y="462322"/>
                    <a:pt x="308856" y="463265"/>
                  </a:cubicBezTo>
                  <a:cubicBezTo>
                    <a:pt x="304615" y="465621"/>
                    <a:pt x="300845" y="465386"/>
                    <a:pt x="297546" y="462558"/>
                  </a:cubicBezTo>
                  <a:cubicBezTo>
                    <a:pt x="296132" y="460673"/>
                    <a:pt x="296367" y="459259"/>
                    <a:pt x="298252" y="458316"/>
                  </a:cubicBezTo>
                  <a:cubicBezTo>
                    <a:pt x="309092" y="450776"/>
                    <a:pt x="317104" y="443471"/>
                    <a:pt x="322288" y="436401"/>
                  </a:cubicBezTo>
                  <a:cubicBezTo>
                    <a:pt x="325587" y="432160"/>
                    <a:pt x="329358" y="431217"/>
                    <a:pt x="333599" y="433574"/>
                  </a:cubicBezTo>
                  <a:close/>
                  <a:moveTo>
                    <a:pt x="289062" y="364927"/>
                  </a:moveTo>
                  <a:cubicBezTo>
                    <a:pt x="292126" y="367519"/>
                    <a:pt x="293598" y="370111"/>
                    <a:pt x="293481" y="372703"/>
                  </a:cubicBezTo>
                  <a:cubicBezTo>
                    <a:pt x="293363" y="375295"/>
                    <a:pt x="291654" y="377887"/>
                    <a:pt x="288355" y="380479"/>
                  </a:cubicBezTo>
                  <a:cubicBezTo>
                    <a:pt x="270446" y="390376"/>
                    <a:pt x="254187" y="396267"/>
                    <a:pt x="239577" y="398152"/>
                  </a:cubicBezTo>
                  <a:cubicBezTo>
                    <a:pt x="236749" y="398624"/>
                    <a:pt x="234864" y="398152"/>
                    <a:pt x="233921" y="396739"/>
                  </a:cubicBezTo>
                  <a:cubicBezTo>
                    <a:pt x="233921" y="395325"/>
                    <a:pt x="235100" y="394147"/>
                    <a:pt x="237456" y="393204"/>
                  </a:cubicBezTo>
                  <a:cubicBezTo>
                    <a:pt x="258664" y="383307"/>
                    <a:pt x="271860" y="374588"/>
                    <a:pt x="277044" y="367047"/>
                  </a:cubicBezTo>
                  <a:cubicBezTo>
                    <a:pt x="279872" y="361863"/>
                    <a:pt x="283878" y="361156"/>
                    <a:pt x="289062" y="364927"/>
                  </a:cubicBezTo>
                  <a:close/>
                  <a:moveTo>
                    <a:pt x="313098" y="364220"/>
                  </a:moveTo>
                  <a:cubicBezTo>
                    <a:pt x="318282" y="360449"/>
                    <a:pt x="323231" y="360449"/>
                    <a:pt x="327944" y="364220"/>
                  </a:cubicBezTo>
                  <a:cubicBezTo>
                    <a:pt x="336427" y="374117"/>
                    <a:pt x="348916" y="383071"/>
                    <a:pt x="365411" y="391083"/>
                  </a:cubicBezTo>
                  <a:cubicBezTo>
                    <a:pt x="366825" y="391790"/>
                    <a:pt x="367768" y="392556"/>
                    <a:pt x="368239" y="393381"/>
                  </a:cubicBezTo>
                  <a:cubicBezTo>
                    <a:pt x="368710" y="394205"/>
                    <a:pt x="368710" y="395089"/>
                    <a:pt x="368239" y="396032"/>
                  </a:cubicBezTo>
                  <a:cubicBezTo>
                    <a:pt x="367296" y="397917"/>
                    <a:pt x="365176" y="398624"/>
                    <a:pt x="361876" y="398152"/>
                  </a:cubicBezTo>
                  <a:cubicBezTo>
                    <a:pt x="345381" y="394382"/>
                    <a:pt x="330064" y="387313"/>
                    <a:pt x="315926" y="376944"/>
                  </a:cubicBezTo>
                  <a:cubicBezTo>
                    <a:pt x="310270" y="371760"/>
                    <a:pt x="309328" y="367519"/>
                    <a:pt x="313098" y="364220"/>
                  </a:cubicBezTo>
                  <a:close/>
                  <a:moveTo>
                    <a:pt x="86247" y="355736"/>
                  </a:moveTo>
                  <a:cubicBezTo>
                    <a:pt x="82948" y="355736"/>
                    <a:pt x="79648" y="356679"/>
                    <a:pt x="76350" y="358564"/>
                  </a:cubicBezTo>
                  <a:cubicBezTo>
                    <a:pt x="75878" y="359035"/>
                    <a:pt x="75878" y="359742"/>
                    <a:pt x="76350" y="360685"/>
                  </a:cubicBezTo>
                  <a:cubicBezTo>
                    <a:pt x="78706" y="362099"/>
                    <a:pt x="81534" y="363041"/>
                    <a:pt x="84833" y="363513"/>
                  </a:cubicBezTo>
                  <a:cubicBezTo>
                    <a:pt x="88132" y="363984"/>
                    <a:pt x="90017" y="364691"/>
                    <a:pt x="90488" y="365634"/>
                  </a:cubicBezTo>
                  <a:cubicBezTo>
                    <a:pt x="91431" y="366576"/>
                    <a:pt x="90959" y="367990"/>
                    <a:pt x="89074" y="369875"/>
                  </a:cubicBezTo>
                  <a:cubicBezTo>
                    <a:pt x="97086" y="367990"/>
                    <a:pt x="102035" y="365869"/>
                    <a:pt x="103920" y="363513"/>
                  </a:cubicBezTo>
                  <a:cubicBezTo>
                    <a:pt x="104627" y="362806"/>
                    <a:pt x="104921" y="362158"/>
                    <a:pt x="104804" y="361569"/>
                  </a:cubicBezTo>
                  <a:cubicBezTo>
                    <a:pt x="104686" y="360980"/>
                    <a:pt x="104156" y="360449"/>
                    <a:pt x="103213" y="359978"/>
                  </a:cubicBezTo>
                  <a:cubicBezTo>
                    <a:pt x="100856" y="358093"/>
                    <a:pt x="95201" y="356679"/>
                    <a:pt x="86247" y="355736"/>
                  </a:cubicBezTo>
                  <a:close/>
                  <a:moveTo>
                    <a:pt x="91902" y="338770"/>
                  </a:moveTo>
                  <a:cubicBezTo>
                    <a:pt x="97557" y="340184"/>
                    <a:pt x="98971" y="343483"/>
                    <a:pt x="96144" y="348667"/>
                  </a:cubicBezTo>
                  <a:cubicBezTo>
                    <a:pt x="96144" y="350552"/>
                    <a:pt x="96615" y="351495"/>
                    <a:pt x="97557" y="351495"/>
                  </a:cubicBezTo>
                  <a:cubicBezTo>
                    <a:pt x="104627" y="352909"/>
                    <a:pt x="111225" y="353380"/>
                    <a:pt x="117352" y="352909"/>
                  </a:cubicBezTo>
                  <a:cubicBezTo>
                    <a:pt x="127720" y="350081"/>
                    <a:pt x="132904" y="352437"/>
                    <a:pt x="132904" y="359978"/>
                  </a:cubicBezTo>
                  <a:cubicBezTo>
                    <a:pt x="132904" y="364220"/>
                    <a:pt x="131019" y="367047"/>
                    <a:pt x="127249" y="368461"/>
                  </a:cubicBezTo>
                  <a:cubicBezTo>
                    <a:pt x="117823" y="372703"/>
                    <a:pt x="107926" y="376473"/>
                    <a:pt x="97557" y="379772"/>
                  </a:cubicBezTo>
                  <a:cubicBezTo>
                    <a:pt x="95672" y="380243"/>
                    <a:pt x="89074" y="382364"/>
                    <a:pt x="77763" y="386135"/>
                  </a:cubicBezTo>
                  <a:cubicBezTo>
                    <a:pt x="60797" y="390847"/>
                    <a:pt x="50429" y="393911"/>
                    <a:pt x="46658" y="395325"/>
                  </a:cubicBezTo>
                  <a:cubicBezTo>
                    <a:pt x="25922" y="402394"/>
                    <a:pt x="13668" y="400980"/>
                    <a:pt x="9898" y="391083"/>
                  </a:cubicBezTo>
                  <a:cubicBezTo>
                    <a:pt x="7541" y="385899"/>
                    <a:pt x="8013" y="383071"/>
                    <a:pt x="11312" y="382600"/>
                  </a:cubicBezTo>
                  <a:cubicBezTo>
                    <a:pt x="29221" y="384014"/>
                    <a:pt x="54199" y="380008"/>
                    <a:pt x="86247" y="370582"/>
                  </a:cubicBezTo>
                  <a:cubicBezTo>
                    <a:pt x="66924" y="373410"/>
                    <a:pt x="58912" y="370346"/>
                    <a:pt x="62211" y="361392"/>
                  </a:cubicBezTo>
                  <a:cubicBezTo>
                    <a:pt x="55142" y="364220"/>
                    <a:pt x="49486" y="365634"/>
                    <a:pt x="45244" y="365634"/>
                  </a:cubicBezTo>
                  <a:cubicBezTo>
                    <a:pt x="39589" y="365634"/>
                    <a:pt x="36290" y="363748"/>
                    <a:pt x="35347" y="359978"/>
                  </a:cubicBezTo>
                  <a:cubicBezTo>
                    <a:pt x="35347" y="358093"/>
                    <a:pt x="35819" y="357150"/>
                    <a:pt x="36761" y="357150"/>
                  </a:cubicBezTo>
                  <a:cubicBezTo>
                    <a:pt x="56555" y="353851"/>
                    <a:pt x="71637" y="349138"/>
                    <a:pt x="82005" y="343012"/>
                  </a:cubicBezTo>
                  <a:cubicBezTo>
                    <a:pt x="86247" y="339713"/>
                    <a:pt x="89546" y="338299"/>
                    <a:pt x="91902" y="338770"/>
                  </a:cubicBezTo>
                  <a:close/>
                  <a:moveTo>
                    <a:pt x="294011" y="325338"/>
                  </a:moveTo>
                  <a:cubicBezTo>
                    <a:pt x="291183" y="325810"/>
                    <a:pt x="290005" y="327223"/>
                    <a:pt x="290476" y="329580"/>
                  </a:cubicBezTo>
                  <a:cubicBezTo>
                    <a:pt x="290476" y="338063"/>
                    <a:pt x="290947" y="343012"/>
                    <a:pt x="291890" y="344426"/>
                  </a:cubicBezTo>
                  <a:cubicBezTo>
                    <a:pt x="300373" y="344426"/>
                    <a:pt x="306736" y="344190"/>
                    <a:pt x="310977" y="343719"/>
                  </a:cubicBezTo>
                  <a:cubicBezTo>
                    <a:pt x="312391" y="343719"/>
                    <a:pt x="313098" y="342776"/>
                    <a:pt x="313098" y="340891"/>
                  </a:cubicBezTo>
                  <a:lnTo>
                    <a:pt x="313098" y="328166"/>
                  </a:lnTo>
                  <a:cubicBezTo>
                    <a:pt x="313098" y="326281"/>
                    <a:pt x="312155" y="325338"/>
                    <a:pt x="310270" y="325338"/>
                  </a:cubicBezTo>
                  <a:cubicBezTo>
                    <a:pt x="305086" y="325338"/>
                    <a:pt x="299666" y="325338"/>
                    <a:pt x="294011" y="325338"/>
                  </a:cubicBezTo>
                  <a:close/>
                  <a:moveTo>
                    <a:pt x="280579" y="290699"/>
                  </a:moveTo>
                  <a:cubicBezTo>
                    <a:pt x="288591" y="292584"/>
                    <a:pt x="292361" y="297297"/>
                    <a:pt x="291890" y="304837"/>
                  </a:cubicBezTo>
                  <a:cubicBezTo>
                    <a:pt x="291890" y="305780"/>
                    <a:pt x="291890" y="306958"/>
                    <a:pt x="291890" y="308372"/>
                  </a:cubicBezTo>
                  <a:cubicBezTo>
                    <a:pt x="291419" y="310257"/>
                    <a:pt x="291183" y="311671"/>
                    <a:pt x="291183" y="312613"/>
                  </a:cubicBezTo>
                  <a:cubicBezTo>
                    <a:pt x="291183" y="314027"/>
                    <a:pt x="291890" y="314734"/>
                    <a:pt x="293304" y="314734"/>
                  </a:cubicBezTo>
                  <a:lnTo>
                    <a:pt x="310270" y="314734"/>
                  </a:lnTo>
                  <a:cubicBezTo>
                    <a:pt x="312155" y="314263"/>
                    <a:pt x="313098" y="313320"/>
                    <a:pt x="313098" y="311907"/>
                  </a:cubicBezTo>
                  <a:cubicBezTo>
                    <a:pt x="312155" y="309079"/>
                    <a:pt x="311684" y="304366"/>
                    <a:pt x="311684" y="297768"/>
                  </a:cubicBezTo>
                  <a:cubicBezTo>
                    <a:pt x="311684" y="293055"/>
                    <a:pt x="314748" y="290699"/>
                    <a:pt x="320874" y="290699"/>
                  </a:cubicBezTo>
                  <a:cubicBezTo>
                    <a:pt x="327472" y="291641"/>
                    <a:pt x="331007" y="294469"/>
                    <a:pt x="331478" y="299182"/>
                  </a:cubicBezTo>
                  <a:cubicBezTo>
                    <a:pt x="331950" y="303895"/>
                    <a:pt x="331478" y="308136"/>
                    <a:pt x="330064" y="311907"/>
                  </a:cubicBezTo>
                  <a:cubicBezTo>
                    <a:pt x="329593" y="313792"/>
                    <a:pt x="330300" y="314734"/>
                    <a:pt x="332185" y="314734"/>
                  </a:cubicBezTo>
                  <a:cubicBezTo>
                    <a:pt x="332657" y="314734"/>
                    <a:pt x="340197" y="315206"/>
                    <a:pt x="354807" y="316148"/>
                  </a:cubicBezTo>
                  <a:cubicBezTo>
                    <a:pt x="358106" y="316619"/>
                    <a:pt x="359756" y="318269"/>
                    <a:pt x="359756" y="321097"/>
                  </a:cubicBezTo>
                  <a:cubicBezTo>
                    <a:pt x="359756" y="323453"/>
                    <a:pt x="358106" y="324631"/>
                    <a:pt x="354807" y="324631"/>
                  </a:cubicBezTo>
                  <a:cubicBezTo>
                    <a:pt x="346795" y="324631"/>
                    <a:pt x="339019" y="324631"/>
                    <a:pt x="331478" y="324631"/>
                  </a:cubicBezTo>
                  <a:cubicBezTo>
                    <a:pt x="329593" y="324631"/>
                    <a:pt x="328651" y="325574"/>
                    <a:pt x="328651" y="327459"/>
                  </a:cubicBezTo>
                  <a:lnTo>
                    <a:pt x="328651" y="341598"/>
                  </a:lnTo>
                  <a:cubicBezTo>
                    <a:pt x="328651" y="343012"/>
                    <a:pt x="329593" y="343954"/>
                    <a:pt x="331478" y="344426"/>
                  </a:cubicBezTo>
                  <a:cubicBezTo>
                    <a:pt x="358342" y="344897"/>
                    <a:pt x="376251" y="345368"/>
                    <a:pt x="385205" y="345839"/>
                  </a:cubicBezTo>
                  <a:cubicBezTo>
                    <a:pt x="387562" y="345839"/>
                    <a:pt x="388976" y="346075"/>
                    <a:pt x="389447" y="346546"/>
                  </a:cubicBezTo>
                  <a:cubicBezTo>
                    <a:pt x="389918" y="347018"/>
                    <a:pt x="389683" y="348196"/>
                    <a:pt x="388740" y="350081"/>
                  </a:cubicBezTo>
                  <a:cubicBezTo>
                    <a:pt x="384498" y="366105"/>
                    <a:pt x="374366" y="370818"/>
                    <a:pt x="358342" y="364220"/>
                  </a:cubicBezTo>
                  <a:cubicBezTo>
                    <a:pt x="341375" y="358564"/>
                    <a:pt x="320167" y="355736"/>
                    <a:pt x="294718" y="355736"/>
                  </a:cubicBezTo>
                  <a:cubicBezTo>
                    <a:pt x="277751" y="355736"/>
                    <a:pt x="265027" y="356208"/>
                    <a:pt x="256543" y="357150"/>
                  </a:cubicBezTo>
                  <a:cubicBezTo>
                    <a:pt x="248531" y="358093"/>
                    <a:pt x="239106" y="360449"/>
                    <a:pt x="228266" y="364220"/>
                  </a:cubicBezTo>
                  <a:cubicBezTo>
                    <a:pt x="223553" y="366105"/>
                    <a:pt x="220490" y="366340"/>
                    <a:pt x="219076" y="364927"/>
                  </a:cubicBezTo>
                  <a:cubicBezTo>
                    <a:pt x="217662" y="363984"/>
                    <a:pt x="217898" y="361392"/>
                    <a:pt x="219783" y="357150"/>
                  </a:cubicBezTo>
                  <a:cubicBezTo>
                    <a:pt x="224967" y="346311"/>
                    <a:pt x="231801" y="342305"/>
                    <a:pt x="240284" y="345132"/>
                  </a:cubicBezTo>
                  <a:cubicBezTo>
                    <a:pt x="243583" y="346075"/>
                    <a:pt x="253716" y="346075"/>
                    <a:pt x="270682" y="345132"/>
                  </a:cubicBezTo>
                  <a:cubicBezTo>
                    <a:pt x="270682" y="345132"/>
                    <a:pt x="270918" y="345132"/>
                    <a:pt x="271389" y="345132"/>
                  </a:cubicBezTo>
                  <a:cubicBezTo>
                    <a:pt x="272803" y="344661"/>
                    <a:pt x="273510" y="343483"/>
                    <a:pt x="273510" y="341598"/>
                  </a:cubicBezTo>
                  <a:lnTo>
                    <a:pt x="273510" y="328873"/>
                  </a:lnTo>
                  <a:cubicBezTo>
                    <a:pt x="273510" y="326988"/>
                    <a:pt x="272567" y="326045"/>
                    <a:pt x="270682" y="326045"/>
                  </a:cubicBezTo>
                  <a:cubicBezTo>
                    <a:pt x="261728" y="326517"/>
                    <a:pt x="254423" y="327459"/>
                    <a:pt x="248767" y="328873"/>
                  </a:cubicBezTo>
                  <a:cubicBezTo>
                    <a:pt x="245468" y="329816"/>
                    <a:pt x="243112" y="329109"/>
                    <a:pt x="241698" y="326752"/>
                  </a:cubicBezTo>
                  <a:cubicBezTo>
                    <a:pt x="240755" y="324396"/>
                    <a:pt x="241462" y="321804"/>
                    <a:pt x="243819" y="318976"/>
                  </a:cubicBezTo>
                  <a:cubicBezTo>
                    <a:pt x="249003" y="313320"/>
                    <a:pt x="253480" y="311671"/>
                    <a:pt x="257250" y="314027"/>
                  </a:cubicBezTo>
                  <a:cubicBezTo>
                    <a:pt x="259607" y="315441"/>
                    <a:pt x="263848" y="315677"/>
                    <a:pt x="269975" y="314734"/>
                  </a:cubicBezTo>
                  <a:cubicBezTo>
                    <a:pt x="271389" y="314263"/>
                    <a:pt x="272096" y="313320"/>
                    <a:pt x="272096" y="311907"/>
                  </a:cubicBezTo>
                  <a:cubicBezTo>
                    <a:pt x="271153" y="307194"/>
                    <a:pt x="270682" y="302952"/>
                    <a:pt x="270682" y="299182"/>
                  </a:cubicBezTo>
                  <a:cubicBezTo>
                    <a:pt x="271625" y="293055"/>
                    <a:pt x="274924" y="290227"/>
                    <a:pt x="280579" y="290699"/>
                  </a:cubicBezTo>
                  <a:close/>
                  <a:moveTo>
                    <a:pt x="106041" y="285043"/>
                  </a:moveTo>
                  <a:cubicBezTo>
                    <a:pt x="114995" y="286457"/>
                    <a:pt x="119237" y="290463"/>
                    <a:pt x="118766" y="297061"/>
                  </a:cubicBezTo>
                  <a:cubicBezTo>
                    <a:pt x="118294" y="298946"/>
                    <a:pt x="118059" y="300831"/>
                    <a:pt x="118059" y="302716"/>
                  </a:cubicBezTo>
                  <a:cubicBezTo>
                    <a:pt x="118059" y="304130"/>
                    <a:pt x="118766" y="304837"/>
                    <a:pt x="120179" y="304837"/>
                  </a:cubicBezTo>
                  <a:cubicBezTo>
                    <a:pt x="130548" y="304837"/>
                    <a:pt x="137381" y="305309"/>
                    <a:pt x="140680" y="306251"/>
                  </a:cubicBezTo>
                  <a:cubicBezTo>
                    <a:pt x="142566" y="306722"/>
                    <a:pt x="143037" y="308136"/>
                    <a:pt x="142094" y="310493"/>
                  </a:cubicBezTo>
                  <a:cubicBezTo>
                    <a:pt x="141152" y="312378"/>
                    <a:pt x="139502" y="313320"/>
                    <a:pt x="137146" y="313320"/>
                  </a:cubicBezTo>
                  <a:lnTo>
                    <a:pt x="120179" y="313320"/>
                  </a:lnTo>
                  <a:cubicBezTo>
                    <a:pt x="125364" y="318976"/>
                    <a:pt x="141152" y="326752"/>
                    <a:pt x="167544" y="336649"/>
                  </a:cubicBezTo>
                  <a:cubicBezTo>
                    <a:pt x="169665" y="337356"/>
                    <a:pt x="170784" y="338593"/>
                    <a:pt x="170902" y="340361"/>
                  </a:cubicBezTo>
                  <a:cubicBezTo>
                    <a:pt x="171020" y="342128"/>
                    <a:pt x="170136" y="344426"/>
                    <a:pt x="168251" y="347253"/>
                  </a:cubicBezTo>
                  <a:cubicBezTo>
                    <a:pt x="165894" y="350081"/>
                    <a:pt x="163538" y="351966"/>
                    <a:pt x="161182" y="352909"/>
                  </a:cubicBezTo>
                  <a:cubicBezTo>
                    <a:pt x="155526" y="356208"/>
                    <a:pt x="149399" y="354323"/>
                    <a:pt x="142801" y="347253"/>
                  </a:cubicBezTo>
                  <a:cubicBezTo>
                    <a:pt x="134789" y="339241"/>
                    <a:pt x="127013" y="332643"/>
                    <a:pt x="119472" y="327459"/>
                  </a:cubicBezTo>
                  <a:cubicBezTo>
                    <a:pt x="118059" y="326988"/>
                    <a:pt x="117352" y="327930"/>
                    <a:pt x="117352" y="330287"/>
                  </a:cubicBezTo>
                  <a:lnTo>
                    <a:pt x="117352" y="343012"/>
                  </a:lnTo>
                  <a:cubicBezTo>
                    <a:pt x="116880" y="347253"/>
                    <a:pt x="113581" y="349610"/>
                    <a:pt x="107455" y="350081"/>
                  </a:cubicBezTo>
                  <a:cubicBezTo>
                    <a:pt x="102742" y="350081"/>
                    <a:pt x="100385" y="347725"/>
                    <a:pt x="100385" y="343012"/>
                  </a:cubicBezTo>
                  <a:lnTo>
                    <a:pt x="100385" y="330287"/>
                  </a:lnTo>
                  <a:cubicBezTo>
                    <a:pt x="83419" y="341127"/>
                    <a:pt x="73286" y="344190"/>
                    <a:pt x="69987" y="339477"/>
                  </a:cubicBezTo>
                  <a:cubicBezTo>
                    <a:pt x="68573" y="338534"/>
                    <a:pt x="67866" y="337592"/>
                    <a:pt x="67866" y="336649"/>
                  </a:cubicBezTo>
                  <a:cubicBezTo>
                    <a:pt x="67866" y="336178"/>
                    <a:pt x="68338" y="335707"/>
                    <a:pt x="69280" y="335235"/>
                  </a:cubicBezTo>
                  <a:cubicBezTo>
                    <a:pt x="69751" y="334764"/>
                    <a:pt x="70694" y="334293"/>
                    <a:pt x="72108" y="333821"/>
                  </a:cubicBezTo>
                  <a:cubicBezTo>
                    <a:pt x="73522" y="333350"/>
                    <a:pt x="74464" y="333115"/>
                    <a:pt x="74936" y="333115"/>
                  </a:cubicBezTo>
                  <a:cubicBezTo>
                    <a:pt x="73522" y="333115"/>
                    <a:pt x="69987" y="331701"/>
                    <a:pt x="64332" y="328873"/>
                  </a:cubicBezTo>
                  <a:cubicBezTo>
                    <a:pt x="62918" y="328402"/>
                    <a:pt x="61740" y="327930"/>
                    <a:pt x="60797" y="327459"/>
                  </a:cubicBezTo>
                  <a:cubicBezTo>
                    <a:pt x="59854" y="326988"/>
                    <a:pt x="59383" y="327930"/>
                    <a:pt x="59383" y="330287"/>
                  </a:cubicBezTo>
                  <a:lnTo>
                    <a:pt x="59383" y="344426"/>
                  </a:lnTo>
                  <a:cubicBezTo>
                    <a:pt x="58912" y="348196"/>
                    <a:pt x="56084" y="350788"/>
                    <a:pt x="50900" y="352202"/>
                  </a:cubicBezTo>
                  <a:cubicBezTo>
                    <a:pt x="46187" y="353144"/>
                    <a:pt x="43831" y="351495"/>
                    <a:pt x="43831" y="347253"/>
                  </a:cubicBezTo>
                  <a:lnTo>
                    <a:pt x="43831" y="334528"/>
                  </a:lnTo>
                  <a:cubicBezTo>
                    <a:pt x="44302" y="330758"/>
                    <a:pt x="41474" y="330758"/>
                    <a:pt x="35347" y="334528"/>
                  </a:cubicBezTo>
                  <a:cubicBezTo>
                    <a:pt x="27807" y="338770"/>
                    <a:pt x="21680" y="341598"/>
                    <a:pt x="16967" y="343012"/>
                  </a:cubicBezTo>
                  <a:cubicBezTo>
                    <a:pt x="8955" y="345368"/>
                    <a:pt x="3771" y="344897"/>
                    <a:pt x="1415" y="341598"/>
                  </a:cubicBezTo>
                  <a:cubicBezTo>
                    <a:pt x="-471" y="337356"/>
                    <a:pt x="-471" y="335000"/>
                    <a:pt x="1415" y="334528"/>
                  </a:cubicBezTo>
                  <a:cubicBezTo>
                    <a:pt x="2357" y="334057"/>
                    <a:pt x="4007" y="333586"/>
                    <a:pt x="6363" y="333115"/>
                  </a:cubicBezTo>
                  <a:cubicBezTo>
                    <a:pt x="16731" y="331229"/>
                    <a:pt x="23565" y="329344"/>
                    <a:pt x="26864" y="327459"/>
                  </a:cubicBezTo>
                  <a:cubicBezTo>
                    <a:pt x="35819" y="324160"/>
                    <a:pt x="41003" y="319918"/>
                    <a:pt x="42417" y="314734"/>
                  </a:cubicBezTo>
                  <a:lnTo>
                    <a:pt x="36761" y="314734"/>
                  </a:lnTo>
                  <a:cubicBezTo>
                    <a:pt x="35347" y="314734"/>
                    <a:pt x="32991" y="314970"/>
                    <a:pt x="29692" y="315441"/>
                  </a:cubicBezTo>
                  <a:cubicBezTo>
                    <a:pt x="23565" y="316384"/>
                    <a:pt x="20030" y="316148"/>
                    <a:pt x="19088" y="314734"/>
                  </a:cubicBezTo>
                  <a:cubicBezTo>
                    <a:pt x="17674" y="309079"/>
                    <a:pt x="21209" y="305309"/>
                    <a:pt x="29692" y="303423"/>
                  </a:cubicBezTo>
                  <a:cubicBezTo>
                    <a:pt x="32048" y="304366"/>
                    <a:pt x="34640" y="304837"/>
                    <a:pt x="37468" y="304837"/>
                  </a:cubicBezTo>
                  <a:cubicBezTo>
                    <a:pt x="40767" y="304837"/>
                    <a:pt x="42417" y="302952"/>
                    <a:pt x="42417" y="299182"/>
                  </a:cubicBezTo>
                  <a:lnTo>
                    <a:pt x="42417" y="292112"/>
                  </a:lnTo>
                  <a:cubicBezTo>
                    <a:pt x="42888" y="286928"/>
                    <a:pt x="46658" y="285514"/>
                    <a:pt x="53728" y="287871"/>
                  </a:cubicBezTo>
                  <a:cubicBezTo>
                    <a:pt x="58440" y="289756"/>
                    <a:pt x="60797" y="292584"/>
                    <a:pt x="60797" y="296354"/>
                  </a:cubicBezTo>
                  <a:lnTo>
                    <a:pt x="60797" y="302009"/>
                  </a:lnTo>
                  <a:cubicBezTo>
                    <a:pt x="60797" y="303895"/>
                    <a:pt x="61740" y="304837"/>
                    <a:pt x="63625" y="304837"/>
                  </a:cubicBezTo>
                  <a:lnTo>
                    <a:pt x="69280" y="304837"/>
                  </a:lnTo>
                  <a:cubicBezTo>
                    <a:pt x="73050" y="304837"/>
                    <a:pt x="74936" y="306722"/>
                    <a:pt x="74936" y="310493"/>
                  </a:cubicBezTo>
                  <a:cubicBezTo>
                    <a:pt x="74936" y="312378"/>
                    <a:pt x="73993" y="313320"/>
                    <a:pt x="72108" y="313320"/>
                  </a:cubicBezTo>
                  <a:lnTo>
                    <a:pt x="62211" y="313320"/>
                  </a:lnTo>
                  <a:cubicBezTo>
                    <a:pt x="60797" y="313320"/>
                    <a:pt x="59854" y="313556"/>
                    <a:pt x="59383" y="314027"/>
                  </a:cubicBezTo>
                  <a:cubicBezTo>
                    <a:pt x="58912" y="314499"/>
                    <a:pt x="59147" y="315206"/>
                    <a:pt x="60090" y="316148"/>
                  </a:cubicBezTo>
                  <a:cubicBezTo>
                    <a:pt x="60090" y="318505"/>
                    <a:pt x="65039" y="321332"/>
                    <a:pt x="74936" y="324631"/>
                  </a:cubicBezTo>
                  <a:cubicBezTo>
                    <a:pt x="78235" y="326517"/>
                    <a:pt x="78706" y="329109"/>
                    <a:pt x="76350" y="332408"/>
                  </a:cubicBezTo>
                  <a:cubicBezTo>
                    <a:pt x="90488" y="325810"/>
                    <a:pt x="98500" y="319447"/>
                    <a:pt x="100385" y="313320"/>
                  </a:cubicBezTo>
                  <a:cubicBezTo>
                    <a:pt x="99914" y="313320"/>
                    <a:pt x="98500" y="313320"/>
                    <a:pt x="96144" y="313320"/>
                  </a:cubicBezTo>
                  <a:cubicBezTo>
                    <a:pt x="92845" y="313792"/>
                    <a:pt x="90488" y="314027"/>
                    <a:pt x="89074" y="314027"/>
                  </a:cubicBezTo>
                  <a:cubicBezTo>
                    <a:pt x="88603" y="314027"/>
                    <a:pt x="88132" y="314027"/>
                    <a:pt x="87660" y="314027"/>
                  </a:cubicBezTo>
                  <a:cubicBezTo>
                    <a:pt x="82476" y="314970"/>
                    <a:pt x="79884" y="314970"/>
                    <a:pt x="79884" y="314027"/>
                  </a:cubicBezTo>
                  <a:cubicBezTo>
                    <a:pt x="78470" y="312142"/>
                    <a:pt x="78706" y="310021"/>
                    <a:pt x="80591" y="307665"/>
                  </a:cubicBezTo>
                  <a:cubicBezTo>
                    <a:pt x="83419" y="304366"/>
                    <a:pt x="85775" y="302952"/>
                    <a:pt x="87660" y="303423"/>
                  </a:cubicBezTo>
                  <a:cubicBezTo>
                    <a:pt x="90488" y="304366"/>
                    <a:pt x="93080" y="304837"/>
                    <a:pt x="95437" y="304837"/>
                  </a:cubicBezTo>
                  <a:cubicBezTo>
                    <a:pt x="98736" y="305780"/>
                    <a:pt x="100385" y="304837"/>
                    <a:pt x="100385" y="302009"/>
                  </a:cubicBezTo>
                  <a:cubicBezTo>
                    <a:pt x="100385" y="301538"/>
                    <a:pt x="100385" y="300360"/>
                    <a:pt x="100385" y="298475"/>
                  </a:cubicBezTo>
                  <a:cubicBezTo>
                    <a:pt x="99914" y="297061"/>
                    <a:pt x="99678" y="296118"/>
                    <a:pt x="99678" y="295647"/>
                  </a:cubicBezTo>
                  <a:cubicBezTo>
                    <a:pt x="97793" y="289049"/>
                    <a:pt x="99914" y="285514"/>
                    <a:pt x="106041" y="285043"/>
                  </a:cubicBezTo>
                  <a:close/>
                  <a:moveTo>
                    <a:pt x="118059" y="206499"/>
                  </a:moveTo>
                  <a:cubicBezTo>
                    <a:pt x="120886" y="205085"/>
                    <a:pt x="123714" y="205556"/>
                    <a:pt x="126542" y="207913"/>
                  </a:cubicBezTo>
                  <a:cubicBezTo>
                    <a:pt x="127249" y="209327"/>
                    <a:pt x="127366" y="210564"/>
                    <a:pt x="126895" y="211624"/>
                  </a:cubicBezTo>
                  <a:cubicBezTo>
                    <a:pt x="126424" y="212685"/>
                    <a:pt x="125364" y="213568"/>
                    <a:pt x="123714" y="214275"/>
                  </a:cubicBezTo>
                  <a:cubicBezTo>
                    <a:pt x="119472" y="215689"/>
                    <a:pt x="115702" y="216160"/>
                    <a:pt x="112403" y="215689"/>
                  </a:cubicBezTo>
                  <a:cubicBezTo>
                    <a:pt x="110047" y="214747"/>
                    <a:pt x="109575" y="213568"/>
                    <a:pt x="110989" y="212155"/>
                  </a:cubicBezTo>
                  <a:cubicBezTo>
                    <a:pt x="113817" y="211212"/>
                    <a:pt x="116173" y="209327"/>
                    <a:pt x="118059" y="206499"/>
                  </a:cubicBezTo>
                  <a:close/>
                  <a:moveTo>
                    <a:pt x="238163" y="176808"/>
                  </a:moveTo>
                  <a:cubicBezTo>
                    <a:pt x="240048" y="177279"/>
                    <a:pt x="241226" y="180107"/>
                    <a:pt x="241698" y="185291"/>
                  </a:cubicBezTo>
                  <a:cubicBezTo>
                    <a:pt x="243347" y="195895"/>
                    <a:pt x="243877" y="205144"/>
                    <a:pt x="243288" y="213038"/>
                  </a:cubicBezTo>
                  <a:cubicBezTo>
                    <a:pt x="242699" y="220932"/>
                    <a:pt x="240991" y="227471"/>
                    <a:pt x="238163" y="232656"/>
                  </a:cubicBezTo>
                  <a:cubicBezTo>
                    <a:pt x="234864" y="237369"/>
                    <a:pt x="230387" y="239254"/>
                    <a:pt x="224731" y="238311"/>
                  </a:cubicBezTo>
                  <a:cubicBezTo>
                    <a:pt x="217662" y="234541"/>
                    <a:pt x="215541" y="229828"/>
                    <a:pt x="218369" y="224172"/>
                  </a:cubicBezTo>
                  <a:cubicBezTo>
                    <a:pt x="226852" y="209562"/>
                    <a:pt x="231801" y="196838"/>
                    <a:pt x="233215" y="185998"/>
                  </a:cubicBezTo>
                  <a:cubicBezTo>
                    <a:pt x="234157" y="180342"/>
                    <a:pt x="235807" y="177279"/>
                    <a:pt x="238163" y="176808"/>
                  </a:cubicBezTo>
                  <a:close/>
                  <a:moveTo>
                    <a:pt x="57969" y="171859"/>
                  </a:moveTo>
                  <a:cubicBezTo>
                    <a:pt x="58440" y="171859"/>
                    <a:pt x="58912" y="171859"/>
                    <a:pt x="59383" y="171859"/>
                  </a:cubicBezTo>
                  <a:cubicBezTo>
                    <a:pt x="64096" y="172802"/>
                    <a:pt x="68809" y="173038"/>
                    <a:pt x="73522" y="172566"/>
                  </a:cubicBezTo>
                  <a:cubicBezTo>
                    <a:pt x="90959" y="171152"/>
                    <a:pt x="107455" y="171388"/>
                    <a:pt x="123007" y="173273"/>
                  </a:cubicBezTo>
                  <a:cubicBezTo>
                    <a:pt x="128191" y="177043"/>
                    <a:pt x="128663" y="179871"/>
                    <a:pt x="124421" y="181756"/>
                  </a:cubicBezTo>
                  <a:lnTo>
                    <a:pt x="101092" y="181756"/>
                  </a:lnTo>
                  <a:cubicBezTo>
                    <a:pt x="97793" y="181756"/>
                    <a:pt x="96144" y="183877"/>
                    <a:pt x="96144" y="188119"/>
                  </a:cubicBezTo>
                  <a:cubicBezTo>
                    <a:pt x="96144" y="192360"/>
                    <a:pt x="97793" y="194481"/>
                    <a:pt x="101092" y="194481"/>
                  </a:cubicBezTo>
                  <a:cubicBezTo>
                    <a:pt x="106748" y="194481"/>
                    <a:pt x="112167" y="194481"/>
                    <a:pt x="117352" y="194481"/>
                  </a:cubicBezTo>
                  <a:cubicBezTo>
                    <a:pt x="121122" y="194481"/>
                    <a:pt x="123478" y="195424"/>
                    <a:pt x="124421" y="197309"/>
                  </a:cubicBezTo>
                  <a:cubicBezTo>
                    <a:pt x="124892" y="199194"/>
                    <a:pt x="123478" y="200608"/>
                    <a:pt x="120179" y="201551"/>
                  </a:cubicBezTo>
                  <a:cubicBezTo>
                    <a:pt x="117352" y="202493"/>
                    <a:pt x="110754" y="202964"/>
                    <a:pt x="100385" y="202964"/>
                  </a:cubicBezTo>
                  <a:cubicBezTo>
                    <a:pt x="98500" y="202964"/>
                    <a:pt x="97557" y="203907"/>
                    <a:pt x="97557" y="205792"/>
                  </a:cubicBezTo>
                  <a:cubicBezTo>
                    <a:pt x="97086" y="213333"/>
                    <a:pt x="98500" y="217103"/>
                    <a:pt x="101799" y="217103"/>
                  </a:cubicBezTo>
                  <a:cubicBezTo>
                    <a:pt x="102742" y="217103"/>
                    <a:pt x="111696" y="217574"/>
                    <a:pt x="128663" y="218517"/>
                  </a:cubicBezTo>
                  <a:cubicBezTo>
                    <a:pt x="131962" y="219459"/>
                    <a:pt x="133375" y="221345"/>
                    <a:pt x="132904" y="224172"/>
                  </a:cubicBezTo>
                  <a:cubicBezTo>
                    <a:pt x="131962" y="227000"/>
                    <a:pt x="129605" y="228414"/>
                    <a:pt x="125835" y="228414"/>
                  </a:cubicBezTo>
                  <a:cubicBezTo>
                    <a:pt x="112639" y="228414"/>
                    <a:pt x="101563" y="228178"/>
                    <a:pt x="92609" y="227707"/>
                  </a:cubicBezTo>
                  <a:cubicBezTo>
                    <a:pt x="76585" y="226293"/>
                    <a:pt x="62446" y="227000"/>
                    <a:pt x="50193" y="229828"/>
                  </a:cubicBezTo>
                  <a:cubicBezTo>
                    <a:pt x="44066" y="230770"/>
                    <a:pt x="41710" y="228414"/>
                    <a:pt x="43124" y="222759"/>
                  </a:cubicBezTo>
                  <a:cubicBezTo>
                    <a:pt x="46423" y="217103"/>
                    <a:pt x="50900" y="214747"/>
                    <a:pt x="56555" y="215689"/>
                  </a:cubicBezTo>
                  <a:cubicBezTo>
                    <a:pt x="62682" y="216632"/>
                    <a:pt x="69044" y="217103"/>
                    <a:pt x="75643" y="217103"/>
                  </a:cubicBezTo>
                  <a:cubicBezTo>
                    <a:pt x="78470" y="217103"/>
                    <a:pt x="80120" y="215218"/>
                    <a:pt x="80591" y="211448"/>
                  </a:cubicBezTo>
                  <a:cubicBezTo>
                    <a:pt x="81534" y="206263"/>
                    <a:pt x="80120" y="203907"/>
                    <a:pt x="76350" y="204378"/>
                  </a:cubicBezTo>
                  <a:cubicBezTo>
                    <a:pt x="70694" y="204378"/>
                    <a:pt x="64096" y="204850"/>
                    <a:pt x="56555" y="205792"/>
                  </a:cubicBezTo>
                  <a:cubicBezTo>
                    <a:pt x="54199" y="206263"/>
                    <a:pt x="52785" y="206028"/>
                    <a:pt x="52314" y="205085"/>
                  </a:cubicBezTo>
                  <a:cubicBezTo>
                    <a:pt x="51842" y="203671"/>
                    <a:pt x="52314" y="201786"/>
                    <a:pt x="53728" y="199430"/>
                  </a:cubicBezTo>
                  <a:cubicBezTo>
                    <a:pt x="55613" y="195188"/>
                    <a:pt x="59383" y="193774"/>
                    <a:pt x="65039" y="195188"/>
                  </a:cubicBezTo>
                  <a:cubicBezTo>
                    <a:pt x="67395" y="195659"/>
                    <a:pt x="71165" y="195895"/>
                    <a:pt x="76350" y="195895"/>
                  </a:cubicBezTo>
                  <a:cubicBezTo>
                    <a:pt x="81062" y="195895"/>
                    <a:pt x="82948" y="193067"/>
                    <a:pt x="82005" y="187412"/>
                  </a:cubicBezTo>
                  <a:cubicBezTo>
                    <a:pt x="82005" y="184584"/>
                    <a:pt x="80120" y="183170"/>
                    <a:pt x="76350" y="183170"/>
                  </a:cubicBezTo>
                  <a:cubicBezTo>
                    <a:pt x="65510" y="183170"/>
                    <a:pt x="57262" y="183877"/>
                    <a:pt x="51607" y="185291"/>
                  </a:cubicBezTo>
                  <a:cubicBezTo>
                    <a:pt x="48779" y="185762"/>
                    <a:pt x="46894" y="185527"/>
                    <a:pt x="45951" y="184584"/>
                  </a:cubicBezTo>
                  <a:cubicBezTo>
                    <a:pt x="45480" y="183642"/>
                    <a:pt x="45716" y="181756"/>
                    <a:pt x="46658" y="178929"/>
                  </a:cubicBezTo>
                  <a:cubicBezTo>
                    <a:pt x="48543" y="173273"/>
                    <a:pt x="52314" y="170917"/>
                    <a:pt x="57969" y="171859"/>
                  </a:cubicBezTo>
                  <a:close/>
                  <a:moveTo>
                    <a:pt x="86247" y="163376"/>
                  </a:moveTo>
                  <a:cubicBezTo>
                    <a:pt x="66924" y="163847"/>
                    <a:pt x="54670" y="164319"/>
                    <a:pt x="49486" y="164790"/>
                  </a:cubicBezTo>
                  <a:cubicBezTo>
                    <a:pt x="39118" y="165261"/>
                    <a:pt x="34405" y="171388"/>
                    <a:pt x="35347" y="183170"/>
                  </a:cubicBezTo>
                  <a:lnTo>
                    <a:pt x="35347" y="224172"/>
                  </a:lnTo>
                  <a:cubicBezTo>
                    <a:pt x="34405" y="233598"/>
                    <a:pt x="38646" y="237840"/>
                    <a:pt x="48072" y="236897"/>
                  </a:cubicBezTo>
                  <a:cubicBezTo>
                    <a:pt x="67395" y="236897"/>
                    <a:pt x="80591" y="236897"/>
                    <a:pt x="87660" y="236897"/>
                  </a:cubicBezTo>
                  <a:cubicBezTo>
                    <a:pt x="96615" y="236897"/>
                    <a:pt x="103684" y="236897"/>
                    <a:pt x="108868" y="236897"/>
                  </a:cubicBezTo>
                  <a:cubicBezTo>
                    <a:pt x="119708" y="236897"/>
                    <a:pt x="127249" y="236662"/>
                    <a:pt x="131490" y="236190"/>
                  </a:cubicBezTo>
                  <a:cubicBezTo>
                    <a:pt x="137146" y="236662"/>
                    <a:pt x="139974" y="234069"/>
                    <a:pt x="139974" y="228414"/>
                  </a:cubicBezTo>
                  <a:cubicBezTo>
                    <a:pt x="140445" y="223701"/>
                    <a:pt x="140916" y="217339"/>
                    <a:pt x="141387" y="209327"/>
                  </a:cubicBezTo>
                  <a:cubicBezTo>
                    <a:pt x="141387" y="203200"/>
                    <a:pt x="141387" y="191653"/>
                    <a:pt x="141387" y="174687"/>
                  </a:cubicBezTo>
                  <a:cubicBezTo>
                    <a:pt x="141387" y="169032"/>
                    <a:pt x="138560" y="165733"/>
                    <a:pt x="132904" y="164790"/>
                  </a:cubicBezTo>
                  <a:cubicBezTo>
                    <a:pt x="121122" y="164319"/>
                    <a:pt x="105569" y="163847"/>
                    <a:pt x="86247" y="163376"/>
                  </a:cubicBezTo>
                  <a:close/>
                  <a:moveTo>
                    <a:pt x="22092" y="149768"/>
                  </a:moveTo>
                  <a:cubicBezTo>
                    <a:pt x="24802" y="147765"/>
                    <a:pt x="28985" y="147824"/>
                    <a:pt x="34640" y="149944"/>
                  </a:cubicBezTo>
                  <a:cubicBezTo>
                    <a:pt x="39825" y="152772"/>
                    <a:pt x="53963" y="154422"/>
                    <a:pt x="77056" y="154893"/>
                  </a:cubicBezTo>
                  <a:cubicBezTo>
                    <a:pt x="101092" y="155364"/>
                    <a:pt x="122536" y="154657"/>
                    <a:pt x="141387" y="152772"/>
                  </a:cubicBezTo>
                  <a:cubicBezTo>
                    <a:pt x="151284" y="151712"/>
                    <a:pt x="156940" y="153965"/>
                    <a:pt x="158354" y="159532"/>
                  </a:cubicBezTo>
                  <a:cubicBezTo>
                    <a:pt x="158825" y="161388"/>
                    <a:pt x="158825" y="163612"/>
                    <a:pt x="158354" y="166204"/>
                  </a:cubicBezTo>
                  <a:cubicBezTo>
                    <a:pt x="155055" y="184584"/>
                    <a:pt x="154583" y="208149"/>
                    <a:pt x="156940" y="236897"/>
                  </a:cubicBezTo>
                  <a:cubicBezTo>
                    <a:pt x="157882" y="248679"/>
                    <a:pt x="152698" y="253628"/>
                    <a:pt x="141387" y="251743"/>
                  </a:cubicBezTo>
                  <a:cubicBezTo>
                    <a:pt x="131962" y="248915"/>
                    <a:pt x="114288" y="247501"/>
                    <a:pt x="88367" y="247501"/>
                  </a:cubicBezTo>
                  <a:cubicBezTo>
                    <a:pt x="63389" y="247501"/>
                    <a:pt x="45716" y="248915"/>
                    <a:pt x="35347" y="251743"/>
                  </a:cubicBezTo>
                  <a:cubicBezTo>
                    <a:pt x="24508" y="255042"/>
                    <a:pt x="19324" y="250800"/>
                    <a:pt x="19795" y="239018"/>
                  </a:cubicBezTo>
                  <a:cubicBezTo>
                    <a:pt x="22151" y="214982"/>
                    <a:pt x="21680" y="189297"/>
                    <a:pt x="18381" y="161962"/>
                  </a:cubicBezTo>
                  <a:cubicBezTo>
                    <a:pt x="18146" y="155835"/>
                    <a:pt x="19383" y="151771"/>
                    <a:pt x="22092" y="149768"/>
                  </a:cubicBezTo>
                  <a:close/>
                  <a:moveTo>
                    <a:pt x="310270" y="149237"/>
                  </a:moveTo>
                  <a:cubicBezTo>
                    <a:pt x="313098" y="148295"/>
                    <a:pt x="316397" y="149709"/>
                    <a:pt x="320167" y="153479"/>
                  </a:cubicBezTo>
                  <a:cubicBezTo>
                    <a:pt x="326294" y="160548"/>
                    <a:pt x="326530" y="167618"/>
                    <a:pt x="320874" y="174687"/>
                  </a:cubicBezTo>
                  <a:cubicBezTo>
                    <a:pt x="315219" y="180342"/>
                    <a:pt x="305322" y="188826"/>
                    <a:pt x="291183" y="200137"/>
                  </a:cubicBezTo>
                  <a:cubicBezTo>
                    <a:pt x="299666" y="205321"/>
                    <a:pt x="306736" y="208620"/>
                    <a:pt x="312391" y="210034"/>
                  </a:cubicBezTo>
                  <a:cubicBezTo>
                    <a:pt x="324645" y="201079"/>
                    <a:pt x="332657" y="188826"/>
                    <a:pt x="336427" y="173273"/>
                  </a:cubicBezTo>
                  <a:cubicBezTo>
                    <a:pt x="338783" y="161962"/>
                    <a:pt x="343261" y="158899"/>
                    <a:pt x="349859" y="164083"/>
                  </a:cubicBezTo>
                  <a:cubicBezTo>
                    <a:pt x="358342" y="169267"/>
                    <a:pt x="358577" y="177043"/>
                    <a:pt x="350566" y="187412"/>
                  </a:cubicBezTo>
                  <a:cubicBezTo>
                    <a:pt x="344439" y="196838"/>
                    <a:pt x="333128" y="205321"/>
                    <a:pt x="316633" y="212861"/>
                  </a:cubicBezTo>
                  <a:cubicBezTo>
                    <a:pt x="341140" y="222759"/>
                    <a:pt x="363290" y="225586"/>
                    <a:pt x="383084" y="221345"/>
                  </a:cubicBezTo>
                  <a:cubicBezTo>
                    <a:pt x="386855" y="220402"/>
                    <a:pt x="389211" y="220402"/>
                    <a:pt x="390154" y="221345"/>
                  </a:cubicBezTo>
                  <a:cubicBezTo>
                    <a:pt x="390625" y="222287"/>
                    <a:pt x="389918" y="224408"/>
                    <a:pt x="388033" y="227707"/>
                  </a:cubicBezTo>
                  <a:cubicBezTo>
                    <a:pt x="374366" y="256927"/>
                    <a:pt x="354336" y="261876"/>
                    <a:pt x="327944" y="242553"/>
                  </a:cubicBezTo>
                  <a:cubicBezTo>
                    <a:pt x="311449" y="231242"/>
                    <a:pt x="295425" y="219931"/>
                    <a:pt x="279872" y="208620"/>
                  </a:cubicBezTo>
                  <a:cubicBezTo>
                    <a:pt x="269975" y="201079"/>
                    <a:pt x="263848" y="198487"/>
                    <a:pt x="261492" y="200844"/>
                  </a:cubicBezTo>
                  <a:cubicBezTo>
                    <a:pt x="259607" y="201315"/>
                    <a:pt x="258193" y="201315"/>
                    <a:pt x="257250" y="200844"/>
                  </a:cubicBezTo>
                  <a:cubicBezTo>
                    <a:pt x="256779" y="199901"/>
                    <a:pt x="257015" y="198487"/>
                    <a:pt x="257957" y="196602"/>
                  </a:cubicBezTo>
                  <a:cubicBezTo>
                    <a:pt x="259371" y="193303"/>
                    <a:pt x="259135" y="189297"/>
                    <a:pt x="257250" y="184584"/>
                  </a:cubicBezTo>
                  <a:cubicBezTo>
                    <a:pt x="256308" y="181285"/>
                    <a:pt x="257957" y="178929"/>
                    <a:pt x="262199" y="177515"/>
                  </a:cubicBezTo>
                  <a:cubicBezTo>
                    <a:pt x="265498" y="177043"/>
                    <a:pt x="268090" y="178457"/>
                    <a:pt x="269975" y="181756"/>
                  </a:cubicBezTo>
                  <a:cubicBezTo>
                    <a:pt x="273745" y="187883"/>
                    <a:pt x="279401" y="193067"/>
                    <a:pt x="286942" y="197309"/>
                  </a:cubicBezTo>
                  <a:cubicBezTo>
                    <a:pt x="295425" y="190240"/>
                    <a:pt x="301080" y="177515"/>
                    <a:pt x="303908" y="159134"/>
                  </a:cubicBezTo>
                  <a:cubicBezTo>
                    <a:pt x="304851" y="153950"/>
                    <a:pt x="306971" y="150651"/>
                    <a:pt x="310270" y="149237"/>
                  </a:cubicBezTo>
                  <a:close/>
                  <a:moveTo>
                    <a:pt x="326176" y="66098"/>
                  </a:moveTo>
                  <a:cubicBezTo>
                    <a:pt x="322171" y="65391"/>
                    <a:pt x="315690" y="65745"/>
                    <a:pt x="306736" y="67159"/>
                  </a:cubicBezTo>
                  <a:cubicBezTo>
                    <a:pt x="300138" y="67630"/>
                    <a:pt x="297310" y="70458"/>
                    <a:pt x="298252" y="75642"/>
                  </a:cubicBezTo>
                  <a:cubicBezTo>
                    <a:pt x="298252" y="80355"/>
                    <a:pt x="300138" y="82711"/>
                    <a:pt x="303908" y="82711"/>
                  </a:cubicBezTo>
                  <a:cubicBezTo>
                    <a:pt x="318047" y="82711"/>
                    <a:pt x="326530" y="82240"/>
                    <a:pt x="329358" y="81297"/>
                  </a:cubicBezTo>
                  <a:cubicBezTo>
                    <a:pt x="330300" y="81297"/>
                    <a:pt x="330771" y="77998"/>
                    <a:pt x="330771" y="71400"/>
                  </a:cubicBezTo>
                  <a:cubicBezTo>
                    <a:pt x="331714" y="68573"/>
                    <a:pt x="330182" y="66805"/>
                    <a:pt x="326176" y="66098"/>
                  </a:cubicBezTo>
                  <a:close/>
                  <a:moveTo>
                    <a:pt x="333599" y="55848"/>
                  </a:moveTo>
                  <a:cubicBezTo>
                    <a:pt x="342554" y="53491"/>
                    <a:pt x="346795" y="56319"/>
                    <a:pt x="346324" y="64331"/>
                  </a:cubicBezTo>
                  <a:cubicBezTo>
                    <a:pt x="344910" y="70458"/>
                    <a:pt x="344910" y="77056"/>
                    <a:pt x="346324" y="84125"/>
                  </a:cubicBezTo>
                  <a:cubicBezTo>
                    <a:pt x="347267" y="93080"/>
                    <a:pt x="343261" y="96614"/>
                    <a:pt x="334306" y="94729"/>
                  </a:cubicBezTo>
                  <a:cubicBezTo>
                    <a:pt x="323938" y="91901"/>
                    <a:pt x="311920" y="92137"/>
                    <a:pt x="298252" y="95436"/>
                  </a:cubicBezTo>
                  <a:cubicBezTo>
                    <a:pt x="289298" y="98264"/>
                    <a:pt x="284585" y="95907"/>
                    <a:pt x="284114" y="88367"/>
                  </a:cubicBezTo>
                  <a:cubicBezTo>
                    <a:pt x="284585" y="81297"/>
                    <a:pt x="283642" y="73992"/>
                    <a:pt x="281286" y="66452"/>
                  </a:cubicBezTo>
                  <a:cubicBezTo>
                    <a:pt x="281286" y="56083"/>
                    <a:pt x="286706" y="52784"/>
                    <a:pt x="297546" y="56555"/>
                  </a:cubicBezTo>
                  <a:cubicBezTo>
                    <a:pt x="298488" y="57026"/>
                    <a:pt x="300138" y="57262"/>
                    <a:pt x="302494" y="57262"/>
                  </a:cubicBezTo>
                  <a:cubicBezTo>
                    <a:pt x="314276" y="55376"/>
                    <a:pt x="322524" y="55141"/>
                    <a:pt x="327237" y="56555"/>
                  </a:cubicBezTo>
                  <a:cubicBezTo>
                    <a:pt x="330064" y="57497"/>
                    <a:pt x="332185" y="57262"/>
                    <a:pt x="333599" y="55848"/>
                  </a:cubicBezTo>
                  <a:close/>
                  <a:moveTo>
                    <a:pt x="43124" y="36761"/>
                  </a:moveTo>
                  <a:cubicBezTo>
                    <a:pt x="36526" y="36761"/>
                    <a:pt x="33227" y="38881"/>
                    <a:pt x="33227" y="43123"/>
                  </a:cubicBezTo>
                  <a:cubicBezTo>
                    <a:pt x="33227" y="45951"/>
                    <a:pt x="33227" y="50428"/>
                    <a:pt x="33227" y="56555"/>
                  </a:cubicBezTo>
                  <a:cubicBezTo>
                    <a:pt x="33227" y="58911"/>
                    <a:pt x="35112" y="60089"/>
                    <a:pt x="38882" y="60089"/>
                  </a:cubicBezTo>
                  <a:cubicBezTo>
                    <a:pt x="53021" y="60089"/>
                    <a:pt x="63860" y="59382"/>
                    <a:pt x="71401" y="57969"/>
                  </a:cubicBezTo>
                  <a:cubicBezTo>
                    <a:pt x="74229" y="57969"/>
                    <a:pt x="75643" y="56319"/>
                    <a:pt x="75643" y="53020"/>
                  </a:cubicBezTo>
                  <a:cubicBezTo>
                    <a:pt x="75643" y="49250"/>
                    <a:pt x="75643" y="45715"/>
                    <a:pt x="75643" y="42416"/>
                  </a:cubicBezTo>
                  <a:cubicBezTo>
                    <a:pt x="75643" y="38646"/>
                    <a:pt x="73757" y="36761"/>
                    <a:pt x="69987" y="36761"/>
                  </a:cubicBezTo>
                  <a:cubicBezTo>
                    <a:pt x="60561" y="36761"/>
                    <a:pt x="51607" y="36761"/>
                    <a:pt x="43124" y="36761"/>
                  </a:cubicBezTo>
                  <a:close/>
                  <a:moveTo>
                    <a:pt x="299666" y="34640"/>
                  </a:moveTo>
                  <a:cubicBezTo>
                    <a:pt x="314276" y="34640"/>
                    <a:pt x="328886" y="34640"/>
                    <a:pt x="343496" y="34640"/>
                  </a:cubicBezTo>
                  <a:cubicBezTo>
                    <a:pt x="347267" y="34640"/>
                    <a:pt x="349623" y="36054"/>
                    <a:pt x="350566" y="38881"/>
                  </a:cubicBezTo>
                  <a:cubicBezTo>
                    <a:pt x="351508" y="41709"/>
                    <a:pt x="350094" y="43123"/>
                    <a:pt x="346324" y="43123"/>
                  </a:cubicBezTo>
                  <a:cubicBezTo>
                    <a:pt x="325587" y="42652"/>
                    <a:pt x="306264" y="43594"/>
                    <a:pt x="288355" y="45951"/>
                  </a:cubicBezTo>
                  <a:cubicBezTo>
                    <a:pt x="285528" y="46422"/>
                    <a:pt x="283407" y="45715"/>
                    <a:pt x="281993" y="43830"/>
                  </a:cubicBezTo>
                  <a:cubicBezTo>
                    <a:pt x="280579" y="41473"/>
                    <a:pt x="280815" y="39117"/>
                    <a:pt x="282700" y="36761"/>
                  </a:cubicBezTo>
                  <a:cubicBezTo>
                    <a:pt x="287884" y="32990"/>
                    <a:pt x="293540" y="32283"/>
                    <a:pt x="299666" y="34640"/>
                  </a:cubicBezTo>
                  <a:close/>
                  <a:moveTo>
                    <a:pt x="118059" y="34640"/>
                  </a:moveTo>
                  <a:cubicBezTo>
                    <a:pt x="110989" y="35111"/>
                    <a:pt x="105334" y="35347"/>
                    <a:pt x="101092" y="35347"/>
                  </a:cubicBezTo>
                  <a:cubicBezTo>
                    <a:pt x="95437" y="34875"/>
                    <a:pt x="93080" y="36761"/>
                    <a:pt x="94023" y="41002"/>
                  </a:cubicBezTo>
                  <a:cubicBezTo>
                    <a:pt x="94023" y="43359"/>
                    <a:pt x="94023" y="47365"/>
                    <a:pt x="94023" y="53020"/>
                  </a:cubicBezTo>
                  <a:cubicBezTo>
                    <a:pt x="93552" y="55376"/>
                    <a:pt x="95201" y="56790"/>
                    <a:pt x="98971" y="57262"/>
                  </a:cubicBezTo>
                  <a:cubicBezTo>
                    <a:pt x="107926" y="58676"/>
                    <a:pt x="117587" y="59382"/>
                    <a:pt x="127956" y="59382"/>
                  </a:cubicBezTo>
                  <a:cubicBezTo>
                    <a:pt x="134082" y="59854"/>
                    <a:pt x="137381" y="57262"/>
                    <a:pt x="137853" y="51606"/>
                  </a:cubicBezTo>
                  <a:cubicBezTo>
                    <a:pt x="137853" y="47365"/>
                    <a:pt x="137853" y="43359"/>
                    <a:pt x="137853" y="39588"/>
                  </a:cubicBezTo>
                  <a:cubicBezTo>
                    <a:pt x="137381" y="35818"/>
                    <a:pt x="134082" y="34168"/>
                    <a:pt x="127956" y="34640"/>
                  </a:cubicBezTo>
                  <a:cubicBezTo>
                    <a:pt x="126070" y="34640"/>
                    <a:pt x="122771" y="34640"/>
                    <a:pt x="118059" y="34640"/>
                  </a:cubicBezTo>
                  <a:close/>
                  <a:moveTo>
                    <a:pt x="264320" y="9190"/>
                  </a:moveTo>
                  <a:cubicBezTo>
                    <a:pt x="268090" y="11547"/>
                    <a:pt x="270918" y="12489"/>
                    <a:pt x="272803" y="12018"/>
                  </a:cubicBezTo>
                  <a:cubicBezTo>
                    <a:pt x="296367" y="10133"/>
                    <a:pt x="323702" y="10133"/>
                    <a:pt x="354807" y="12018"/>
                  </a:cubicBezTo>
                  <a:cubicBezTo>
                    <a:pt x="358106" y="12018"/>
                    <a:pt x="360463" y="11547"/>
                    <a:pt x="361876" y="10604"/>
                  </a:cubicBezTo>
                  <a:cubicBezTo>
                    <a:pt x="371302" y="7776"/>
                    <a:pt x="376015" y="11547"/>
                    <a:pt x="376015" y="21915"/>
                  </a:cubicBezTo>
                  <a:cubicBezTo>
                    <a:pt x="373659" y="40767"/>
                    <a:pt x="374601" y="66216"/>
                    <a:pt x="378843" y="98264"/>
                  </a:cubicBezTo>
                  <a:cubicBezTo>
                    <a:pt x="380257" y="106276"/>
                    <a:pt x="377193" y="110989"/>
                    <a:pt x="369653" y="112402"/>
                  </a:cubicBezTo>
                  <a:cubicBezTo>
                    <a:pt x="363055" y="113345"/>
                    <a:pt x="359520" y="111460"/>
                    <a:pt x="359049" y="106747"/>
                  </a:cubicBezTo>
                  <a:cubicBezTo>
                    <a:pt x="359049" y="78941"/>
                    <a:pt x="359049" y="61268"/>
                    <a:pt x="359049" y="53727"/>
                  </a:cubicBezTo>
                  <a:cubicBezTo>
                    <a:pt x="358577" y="43359"/>
                    <a:pt x="358106" y="34640"/>
                    <a:pt x="357635" y="27570"/>
                  </a:cubicBezTo>
                  <a:cubicBezTo>
                    <a:pt x="357164" y="25214"/>
                    <a:pt x="355278" y="23800"/>
                    <a:pt x="351979" y="23329"/>
                  </a:cubicBezTo>
                  <a:cubicBezTo>
                    <a:pt x="332657" y="23329"/>
                    <a:pt x="320167" y="23329"/>
                    <a:pt x="314512" y="23329"/>
                  </a:cubicBezTo>
                  <a:cubicBezTo>
                    <a:pt x="307443" y="23800"/>
                    <a:pt x="297781" y="24271"/>
                    <a:pt x="285528" y="24743"/>
                  </a:cubicBezTo>
                  <a:cubicBezTo>
                    <a:pt x="274217" y="25214"/>
                    <a:pt x="269033" y="28513"/>
                    <a:pt x="269975" y="34640"/>
                  </a:cubicBezTo>
                  <a:cubicBezTo>
                    <a:pt x="270446" y="54905"/>
                    <a:pt x="270211" y="68101"/>
                    <a:pt x="269268" y="74228"/>
                  </a:cubicBezTo>
                  <a:cubicBezTo>
                    <a:pt x="268797" y="81297"/>
                    <a:pt x="266912" y="87660"/>
                    <a:pt x="263613" y="93315"/>
                  </a:cubicBezTo>
                  <a:cubicBezTo>
                    <a:pt x="252302" y="110282"/>
                    <a:pt x="239813" y="112402"/>
                    <a:pt x="226145" y="99678"/>
                  </a:cubicBezTo>
                  <a:cubicBezTo>
                    <a:pt x="224731" y="97792"/>
                    <a:pt x="224260" y="96379"/>
                    <a:pt x="224731" y="95436"/>
                  </a:cubicBezTo>
                  <a:cubicBezTo>
                    <a:pt x="225203" y="94022"/>
                    <a:pt x="226617" y="93315"/>
                    <a:pt x="228973" y="93315"/>
                  </a:cubicBezTo>
                  <a:cubicBezTo>
                    <a:pt x="246411" y="89545"/>
                    <a:pt x="255365" y="77056"/>
                    <a:pt x="255836" y="55848"/>
                  </a:cubicBezTo>
                  <a:cubicBezTo>
                    <a:pt x="255836" y="44537"/>
                    <a:pt x="255601" y="37703"/>
                    <a:pt x="255130" y="35347"/>
                  </a:cubicBezTo>
                  <a:cubicBezTo>
                    <a:pt x="255130" y="32048"/>
                    <a:pt x="254187" y="28277"/>
                    <a:pt x="252302" y="24036"/>
                  </a:cubicBezTo>
                  <a:cubicBezTo>
                    <a:pt x="250417" y="11311"/>
                    <a:pt x="254423" y="6362"/>
                    <a:pt x="264320" y="9190"/>
                  </a:cubicBezTo>
                  <a:close/>
                  <a:moveTo>
                    <a:pt x="82712" y="0"/>
                  </a:moveTo>
                  <a:cubicBezTo>
                    <a:pt x="89781" y="471"/>
                    <a:pt x="93552" y="3770"/>
                    <a:pt x="94023" y="9897"/>
                  </a:cubicBezTo>
                  <a:cubicBezTo>
                    <a:pt x="94023" y="13196"/>
                    <a:pt x="94023" y="16495"/>
                    <a:pt x="94023" y="19794"/>
                  </a:cubicBezTo>
                  <a:cubicBezTo>
                    <a:pt x="94023" y="24036"/>
                    <a:pt x="95908" y="25921"/>
                    <a:pt x="99678" y="25450"/>
                  </a:cubicBezTo>
                  <a:cubicBezTo>
                    <a:pt x="120415" y="25921"/>
                    <a:pt x="134082" y="24507"/>
                    <a:pt x="140680" y="21208"/>
                  </a:cubicBezTo>
                  <a:cubicBezTo>
                    <a:pt x="148692" y="20737"/>
                    <a:pt x="153405" y="24507"/>
                    <a:pt x="154819" y="32519"/>
                  </a:cubicBezTo>
                  <a:cubicBezTo>
                    <a:pt x="154819" y="36761"/>
                    <a:pt x="154583" y="43359"/>
                    <a:pt x="154112" y="52313"/>
                  </a:cubicBezTo>
                  <a:cubicBezTo>
                    <a:pt x="153641" y="60325"/>
                    <a:pt x="153405" y="65980"/>
                    <a:pt x="153405" y="69280"/>
                  </a:cubicBezTo>
                  <a:cubicBezTo>
                    <a:pt x="152463" y="77763"/>
                    <a:pt x="147278" y="80119"/>
                    <a:pt x="137853" y="76349"/>
                  </a:cubicBezTo>
                  <a:cubicBezTo>
                    <a:pt x="130312" y="72579"/>
                    <a:pt x="119944" y="70458"/>
                    <a:pt x="106748" y="69986"/>
                  </a:cubicBezTo>
                  <a:cubicBezTo>
                    <a:pt x="97322" y="69986"/>
                    <a:pt x="93080" y="71872"/>
                    <a:pt x="94023" y="75642"/>
                  </a:cubicBezTo>
                  <a:cubicBezTo>
                    <a:pt x="94023" y="76584"/>
                    <a:pt x="94023" y="78941"/>
                    <a:pt x="94023" y="82711"/>
                  </a:cubicBezTo>
                  <a:cubicBezTo>
                    <a:pt x="94494" y="91666"/>
                    <a:pt x="94730" y="97792"/>
                    <a:pt x="94730" y="101092"/>
                  </a:cubicBezTo>
                  <a:cubicBezTo>
                    <a:pt x="94730" y="108632"/>
                    <a:pt x="90959" y="112874"/>
                    <a:pt x="83419" y="113816"/>
                  </a:cubicBezTo>
                  <a:cubicBezTo>
                    <a:pt x="78235" y="114288"/>
                    <a:pt x="75407" y="112402"/>
                    <a:pt x="74936" y="108161"/>
                  </a:cubicBezTo>
                  <a:cubicBezTo>
                    <a:pt x="75407" y="100620"/>
                    <a:pt x="75643" y="89781"/>
                    <a:pt x="75643" y="75642"/>
                  </a:cubicBezTo>
                  <a:cubicBezTo>
                    <a:pt x="76114" y="69986"/>
                    <a:pt x="69044" y="68573"/>
                    <a:pt x="54435" y="71400"/>
                  </a:cubicBezTo>
                  <a:cubicBezTo>
                    <a:pt x="47365" y="72814"/>
                    <a:pt x="40767" y="74935"/>
                    <a:pt x="34640" y="77763"/>
                  </a:cubicBezTo>
                  <a:cubicBezTo>
                    <a:pt x="24272" y="82947"/>
                    <a:pt x="19088" y="81533"/>
                    <a:pt x="19088" y="73521"/>
                  </a:cubicBezTo>
                  <a:cubicBezTo>
                    <a:pt x="19088" y="71636"/>
                    <a:pt x="18852" y="68573"/>
                    <a:pt x="18381" y="64331"/>
                  </a:cubicBezTo>
                  <a:cubicBezTo>
                    <a:pt x="17910" y="47836"/>
                    <a:pt x="17203" y="36761"/>
                    <a:pt x="16260" y="31105"/>
                  </a:cubicBezTo>
                  <a:cubicBezTo>
                    <a:pt x="15789" y="23564"/>
                    <a:pt x="19795" y="21208"/>
                    <a:pt x="28278" y="24036"/>
                  </a:cubicBezTo>
                  <a:cubicBezTo>
                    <a:pt x="41003" y="27335"/>
                    <a:pt x="54906" y="27806"/>
                    <a:pt x="69987" y="25450"/>
                  </a:cubicBezTo>
                  <a:cubicBezTo>
                    <a:pt x="72815" y="25450"/>
                    <a:pt x="74229" y="23564"/>
                    <a:pt x="74229" y="19794"/>
                  </a:cubicBezTo>
                  <a:cubicBezTo>
                    <a:pt x="74229" y="15553"/>
                    <a:pt x="74229" y="10840"/>
                    <a:pt x="74229" y="5655"/>
                  </a:cubicBezTo>
                  <a:cubicBezTo>
                    <a:pt x="74700" y="1885"/>
                    <a:pt x="77528" y="0"/>
                    <a:pt x="827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-30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隶书简体" panose="03000509000000000000" pitchFamily="65" charset="-122"/>
                <a:ea typeface="方正隶书简体" panose="03000509000000000000" pitchFamily="65" charset="-122"/>
                <a:cs typeface="+mn-cs"/>
              </a:endParaRPr>
            </a:p>
          </p:txBody>
        </p:sp>
        <p:sp>
          <p:nvSpPr>
            <p:cNvPr id="9234" name="Freeform 29"/>
            <p:cNvSpPr/>
            <p:nvPr/>
          </p:nvSpPr>
          <p:spPr>
            <a:xfrm>
              <a:off x="-3904912" y="1482687"/>
              <a:ext cx="979908" cy="875642"/>
            </a:xfrm>
            <a:custGeom>
              <a:avLst/>
              <a:gdLst/>
              <a:ahLst/>
              <a:cxnLst>
                <a:cxn ang="0">
                  <a:pos x="418546" y="7818"/>
                </a:cxn>
                <a:cxn ang="0">
                  <a:pos x="653098" y="556137"/>
                </a:cxn>
                <a:cxn ang="0">
                  <a:pos x="379454" y="281456"/>
                </a:cxn>
                <a:cxn ang="0">
                  <a:pos x="483699" y="176692"/>
                </a:cxn>
                <a:cxn ang="0">
                  <a:pos x="418546" y="112061"/>
                </a:cxn>
                <a:cxn ang="0">
                  <a:pos x="286154" y="139165"/>
                </a:cxn>
                <a:cxn ang="0">
                  <a:pos x="78184" y="347130"/>
                </a:cxn>
                <a:cxn ang="0">
                  <a:pos x="195982" y="463882"/>
                </a:cxn>
                <a:cxn ang="0">
                  <a:pos x="274687" y="386221"/>
                </a:cxn>
                <a:cxn ang="0">
                  <a:pos x="548331" y="659859"/>
                </a:cxn>
                <a:cxn ang="0">
                  <a:pos x="91736" y="568125"/>
                </a:cxn>
                <a:cxn ang="0">
                  <a:pos x="25540" y="634319"/>
                </a:cxn>
                <a:cxn ang="0">
                  <a:pos x="82875" y="707289"/>
                </a:cxn>
                <a:cxn ang="0">
                  <a:pos x="75057" y="714586"/>
                </a:cxn>
                <a:cxn ang="0">
                  <a:pos x="63590" y="712502"/>
                </a:cxn>
                <a:cxn ang="0">
                  <a:pos x="0" y="778696"/>
                </a:cxn>
                <a:cxn ang="0">
                  <a:pos x="64111" y="842284"/>
                </a:cxn>
                <a:cxn ang="0">
                  <a:pos x="129786" y="778175"/>
                </a:cxn>
                <a:cxn ang="0">
                  <a:pos x="127701" y="766187"/>
                </a:cxn>
                <a:cxn ang="0">
                  <a:pos x="138125" y="756284"/>
                </a:cxn>
                <a:cxn ang="0">
                  <a:pos x="654141" y="764623"/>
                </a:cxn>
                <a:cxn ang="0">
                  <a:pos x="730761" y="841763"/>
                </a:cxn>
                <a:cxn ang="0">
                  <a:pos x="835528" y="738041"/>
                </a:cxn>
                <a:cxn ang="0">
                  <a:pos x="758386" y="660380"/>
                </a:cxn>
                <a:cxn ang="0">
                  <a:pos x="418546" y="7818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blipFill rotWithShape="1">
              <a:blip r:embed="rId12" cstate="print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B971CC-2C1D-44F3-B1F0-3078026835F2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hyperlink" Target="&#20013;&#22269;&#20849;&#20135;&#20826;&#30334;&#24180;&#36848;&#32844;&#25253;&#21578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jpeg"/><Relationship Id="rId6" Type="http://schemas.openxmlformats.org/officeDocument/2006/relationships/image" Target="../media/image12.png"/><Relationship Id="rId5" Type="http://schemas.openxmlformats.org/officeDocument/2006/relationships/image" Target="NULL" TargetMode="Externa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7.jpeg"/><Relationship Id="rId10" Type="http://schemas.openxmlformats.org/officeDocument/2006/relationships/image" Target="../media/image16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文本框 1"/>
          <p:cNvSpPr txBox="1">
            <a:spLocks noChangeArrowheads="1"/>
          </p:cNvSpPr>
          <p:nvPr/>
        </p:nvSpPr>
        <p:spPr bwMode="auto">
          <a:xfrm>
            <a:off x="0" y="2924958"/>
            <a:ext cx="1235549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200" b="1" dirty="0"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关键问题</a:t>
            </a:r>
            <a:r>
              <a:rPr lang="en-US" altLang="zh-CN" sz="3200" b="1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14.</a:t>
            </a:r>
            <a:endParaRPr lang="en-US" altLang="zh-CN" sz="3200" b="1" dirty="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  如何理解只有共产党、社会主义才能救中国、发展中国，走中国特色社会主义道路是历史的必然</a:t>
            </a:r>
            <a:r>
              <a:rPr lang="zh-CN" altLang="en-US" sz="3200" b="1" dirty="0">
                <a:latin typeface="宋体" panose="02010600030101010101" pitchFamily="2" charset="-122"/>
              </a:rPr>
              <a:t>。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79568" y="404495"/>
            <a:ext cx="8121863" cy="119888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36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中考复习</a:t>
            </a:r>
            <a:endParaRPr lang="zh-CN" altLang="zh-CN" sz="3600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algn="ctr"/>
            <a:r>
              <a:rPr lang="zh-CN" altLang="en-US" sz="36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第</a:t>
            </a:r>
            <a:r>
              <a:rPr lang="en-US" altLang="zh-CN" sz="36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23</a:t>
            </a:r>
            <a:r>
              <a:rPr lang="zh-CN" altLang="en-US" sz="36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题</a:t>
            </a:r>
            <a:r>
              <a:rPr lang="zh-CN" altLang="en-US" sz="36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hlinkClick r:id="rId1" action="ppaction://hlinkfile"/>
              </a:rPr>
              <a:t>党史</a:t>
            </a:r>
            <a:r>
              <a:rPr lang="zh-CN" altLang="en-US" sz="36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专题之二</a:t>
            </a:r>
            <a:endParaRPr lang="zh-CN" altLang="en-US" sz="3600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725108"/>
            <a:ext cx="12190413" cy="935156"/>
          </a:xfrm>
          <a:prstGeom prst="rect">
            <a:avLst/>
          </a:prstGeom>
          <a:effectLst>
            <a:reflection blurRad="266700" stA="72000" endPos="65000" dist="508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295431" y="1844869"/>
            <a:ext cx="3359843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微软雅黑" panose="020B0503020204020204" pitchFamily="34" charset="-122"/>
              </a:rPr>
              <a:t>学党史、悟思想</a:t>
            </a:r>
            <a:endParaRPr lang="zh-CN" altLang="en-US" sz="2400" b="1" dirty="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3912" y="0"/>
            <a:ext cx="2053746" cy="4603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牛刀小试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85396" y="549276"/>
            <a:ext cx="11819621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spc="-2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1. </a:t>
            </a:r>
            <a:r>
              <a:rPr lang="zh-CN" sz="2800" b="1" spc="-2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建国</a:t>
            </a:r>
            <a:r>
              <a:rPr lang="zh-CN" sz="2800" b="1" spc="-200" dirty="0">
                <a:solidFill>
                  <a:srgbClr val="FF0000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初期土地改革时的“分地”</a:t>
            </a:r>
            <a:r>
              <a:rPr lang="zh-CN" sz="2800" b="1" spc="-2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与</a:t>
            </a:r>
            <a:r>
              <a:rPr lang="en-US" sz="2800" b="1" spc="-2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1979</a:t>
            </a:r>
            <a:r>
              <a:rPr lang="zh-CN" sz="2800" b="1" spc="-200" dirty="0">
                <a:solidFill>
                  <a:schemeClr val="tx1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年</a:t>
            </a:r>
            <a:r>
              <a:rPr lang="zh-CN" sz="2800" b="1" spc="-200" dirty="0">
                <a:solidFill>
                  <a:srgbClr val="FF0000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农村实行家庭联产承包责任制时的“分地”相比，两者共同之处有（ </a:t>
            </a:r>
            <a:r>
              <a:rPr lang="en-US" altLang="zh-CN" sz="2800" b="1" spc="-200" dirty="0">
                <a:solidFill>
                  <a:srgbClr val="FF0000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  </a:t>
            </a:r>
            <a:r>
              <a:rPr lang="zh-CN" sz="2800" b="1" spc="-200" dirty="0">
                <a:solidFill>
                  <a:srgbClr val="FF0000"/>
                </a:solidFill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   ）</a:t>
            </a:r>
            <a:endParaRPr lang="zh-CN" sz="2800" b="1" spc="-200" dirty="0">
              <a:solidFill>
                <a:srgbClr val="FF0000"/>
              </a:solidFill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sz="2800" b="1" dirty="0">
                <a:latin typeface="Calibri" panose="020F0502020204030204" pitchFamily="34" charset="0"/>
                <a:ea typeface="宋体" panose="02010600030101010101" pitchFamily="2" charset="-122"/>
              </a:rPr>
              <a:t>①都调动了农民的生产积极性 </a:t>
            </a:r>
            <a:r>
              <a:rPr 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    </a:t>
            </a:r>
            <a:endParaRPr lang="en-US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sz="2800" b="1" dirty="0">
                <a:latin typeface="Calibri" panose="020F0502020204030204" pitchFamily="34" charset="0"/>
                <a:ea typeface="宋体" panose="02010600030101010101" pitchFamily="2" charset="-122"/>
              </a:rPr>
              <a:t>②都促进了农村经济的发展</a:t>
            </a:r>
            <a:r>
              <a:rPr 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zh-CN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sz="2800" b="1" dirty="0">
                <a:latin typeface="Calibri" panose="020F0502020204030204" pitchFamily="34" charset="0"/>
                <a:ea typeface="宋体" panose="02010600030101010101" pitchFamily="2" charset="-122"/>
              </a:rPr>
              <a:t>③农民都获得了土地所有权</a:t>
            </a:r>
            <a:r>
              <a:rPr 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       </a:t>
            </a:r>
            <a:endParaRPr lang="en-US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800" b="1" dirty="0">
                <a:latin typeface="Calibri" panose="020F0502020204030204" pitchFamily="34" charset="0"/>
                <a:ea typeface="宋体" panose="02010600030101010101" pitchFamily="2" charset="-122"/>
              </a:rPr>
              <a:t>④增强了民族自豪感</a:t>
            </a:r>
            <a:endParaRPr lang="zh-CN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en-US" sz="2800" b="1" dirty="0">
                <a:sym typeface="+mn-ea"/>
              </a:rPr>
              <a:t>A. ①②   </a:t>
            </a:r>
            <a:r>
              <a:rPr lang="en-US" sz="2800" b="1" dirty="0">
                <a:cs typeface="Times New Roman" panose="02020603050405020304" pitchFamily="18" charset="0"/>
                <a:sym typeface="+mn-ea"/>
              </a:rPr>
              <a:t>	</a:t>
            </a:r>
            <a:r>
              <a:rPr lang="en-US" sz="2800" b="1" dirty="0">
                <a:sym typeface="+mn-ea"/>
              </a:rPr>
              <a:t>B. ②④</a:t>
            </a:r>
            <a:r>
              <a:rPr lang="en-US" sz="2800" b="1" dirty="0">
                <a:cs typeface="Times New Roman" panose="02020603050405020304" pitchFamily="18" charset="0"/>
                <a:sym typeface="+mn-ea"/>
              </a:rPr>
              <a:t>	   </a:t>
            </a:r>
            <a:r>
              <a:rPr lang="en-US" sz="2800" b="1" dirty="0">
                <a:sym typeface="+mn-ea"/>
              </a:rPr>
              <a:t>C. ①③   </a:t>
            </a:r>
            <a:r>
              <a:rPr lang="en-US" sz="2800" b="1" dirty="0">
                <a:cs typeface="Times New Roman" panose="02020603050405020304" pitchFamily="18" charset="0"/>
                <a:sym typeface="+mn-ea"/>
              </a:rPr>
              <a:t>	</a:t>
            </a:r>
            <a:r>
              <a:rPr lang="en-US" sz="2800" b="1" dirty="0">
                <a:sym typeface="+mn-ea"/>
              </a:rPr>
              <a:t>D. ②③</a:t>
            </a:r>
            <a:endParaRPr lang="en-US" sz="2800" b="1" dirty="0">
              <a:sym typeface="+mn-ea"/>
            </a:endParaRPr>
          </a:p>
          <a:p>
            <a:r>
              <a:rPr lang="en-US" altLang="zh-CN" sz="2800" b="1" spc="-100" dirty="0">
                <a:solidFill>
                  <a:schemeClr val="tx1"/>
                </a:solidFill>
                <a:uFillTx/>
                <a:sym typeface="+mn-ea"/>
              </a:rPr>
              <a:t>2.</a:t>
            </a:r>
            <a:r>
              <a:rPr lang="zh-CN" sz="2800" b="1" spc="-100" dirty="0">
                <a:solidFill>
                  <a:schemeClr val="tx1"/>
                </a:solidFill>
                <a:uFillTx/>
                <a:sym typeface="+mn-ea"/>
              </a:rPr>
              <a:t>下图反映了新中国成立后国民经济的发展状况，其中出现 </a:t>
            </a:r>
            <a:r>
              <a:rPr lang="en-US" sz="2800" b="1" spc="-100" dirty="0">
                <a:solidFill>
                  <a:schemeClr val="tx1"/>
                </a:solidFill>
                <a:uFillTx/>
                <a:sym typeface="+mn-ea"/>
              </a:rPr>
              <a:t>B </a:t>
            </a:r>
            <a:r>
              <a:rPr lang="zh-CN" sz="2800" b="1" spc="-100" dirty="0">
                <a:solidFill>
                  <a:schemeClr val="tx1"/>
                </a:solidFill>
                <a:uFillTx/>
                <a:sym typeface="+mn-ea"/>
              </a:rPr>
              <a:t>点到 </a:t>
            </a:r>
            <a:r>
              <a:rPr lang="en-US" sz="2800" b="1" spc="-100" dirty="0">
                <a:solidFill>
                  <a:schemeClr val="tx1"/>
                </a:solidFill>
                <a:uFillTx/>
                <a:sym typeface="+mn-ea"/>
              </a:rPr>
              <a:t>C </a:t>
            </a:r>
            <a:r>
              <a:rPr lang="zh-CN" sz="2800" b="1" spc="-100" dirty="0">
                <a:solidFill>
                  <a:schemeClr val="tx1"/>
                </a:solidFill>
                <a:uFillTx/>
                <a:sym typeface="+mn-ea"/>
              </a:rPr>
              <a:t>点变化的主要原因是因为当时中国（    </a:t>
            </a:r>
            <a:r>
              <a:rPr lang="en-US" altLang="zh-CN" sz="2800" b="1" spc="-100" dirty="0">
                <a:solidFill>
                  <a:schemeClr val="tx1"/>
                </a:solidFill>
                <a:uFillTx/>
                <a:sym typeface="+mn-ea"/>
              </a:rPr>
              <a:t>     </a:t>
            </a:r>
            <a:r>
              <a:rPr lang="zh-CN" sz="2800" b="1" spc="-100" dirty="0">
                <a:solidFill>
                  <a:schemeClr val="tx1"/>
                </a:solidFill>
                <a:uFillTx/>
                <a:sym typeface="+mn-ea"/>
              </a:rPr>
              <a:t>）</a:t>
            </a:r>
            <a:endParaRPr lang="en-US" sz="2800" b="1" spc="-100" dirty="0">
              <a:solidFill>
                <a:schemeClr val="tx1"/>
              </a:solidFill>
              <a:uFillTx/>
              <a:sym typeface="+mn-ea"/>
            </a:endParaRPr>
          </a:p>
          <a:p>
            <a:r>
              <a:rPr lang="en-US" sz="2800" b="1" dirty="0">
                <a:sym typeface="+mn-ea"/>
              </a:rPr>
              <a:t>A.</a:t>
            </a:r>
            <a:r>
              <a:rPr lang="zh-CN" sz="2800" b="1" dirty="0">
                <a:sym typeface="+mn-ea"/>
              </a:rPr>
              <a:t>进行了“文化大革命”</a:t>
            </a:r>
            <a:r>
              <a:rPr lang="en-US" sz="2800" b="1" dirty="0">
                <a:cs typeface="Times New Roman" panose="02020603050405020304" pitchFamily="18" charset="0"/>
                <a:sym typeface="+mn-ea"/>
              </a:rPr>
              <a:t>     </a:t>
            </a:r>
            <a:endParaRPr lang="en-US" sz="2800" b="1" dirty="0">
              <a:cs typeface="Times New Roman" panose="02020603050405020304" pitchFamily="18" charset="0"/>
              <a:sym typeface="+mn-ea"/>
            </a:endParaRPr>
          </a:p>
          <a:p>
            <a:r>
              <a:rPr lang="en-US" sz="2800" b="1" dirty="0">
                <a:sym typeface="+mn-ea"/>
              </a:rPr>
              <a:t>B. </a:t>
            </a:r>
            <a:r>
              <a:rPr lang="zh-CN" sz="2800" b="1" dirty="0">
                <a:sym typeface="+mn-ea"/>
              </a:rPr>
              <a:t>进行了城市经济体制改革</a:t>
            </a:r>
            <a:endParaRPr lang="en-US" sz="2800" b="1" dirty="0">
              <a:sym typeface="+mn-ea"/>
            </a:endParaRPr>
          </a:p>
          <a:p>
            <a:r>
              <a:rPr lang="en-US" sz="2800" b="1" dirty="0">
                <a:sym typeface="+mn-ea"/>
              </a:rPr>
              <a:t>C. </a:t>
            </a:r>
            <a:r>
              <a:rPr lang="zh-CN" sz="2800" b="1" dirty="0">
                <a:sym typeface="+mn-ea"/>
              </a:rPr>
              <a:t>走上了农业生产合作化道路</a:t>
            </a:r>
            <a:r>
              <a:rPr lang="en-US" sz="2800" b="1" dirty="0">
                <a:cs typeface="Times New Roman" panose="02020603050405020304" pitchFamily="18" charset="0"/>
                <a:sym typeface="+mn-ea"/>
              </a:rPr>
              <a:t>    </a:t>
            </a:r>
            <a:endParaRPr lang="en-US" sz="2800" b="1" dirty="0">
              <a:cs typeface="Times New Roman" panose="02020603050405020304" pitchFamily="18" charset="0"/>
              <a:sym typeface="+mn-ea"/>
            </a:endParaRPr>
          </a:p>
          <a:p>
            <a:r>
              <a:rPr lang="en-US" sz="2800" b="1" dirty="0"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>
                <a:sym typeface="+mn-ea"/>
              </a:rPr>
              <a:t>D. </a:t>
            </a:r>
            <a:r>
              <a:rPr lang="zh-CN" sz="2800" b="1" dirty="0">
                <a:sym typeface="+mn-ea"/>
              </a:rPr>
              <a:t>开展了“大跃进”和人民公社化运动</a:t>
            </a:r>
            <a:endParaRPr lang="zh-CN" altLang="en-US" sz="2800" b="1" dirty="0"/>
          </a:p>
        </p:txBody>
      </p:sp>
      <p:pic>
        <p:nvPicPr>
          <p:cNvPr id="5" name="图片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879531" y="4365625"/>
            <a:ext cx="3175433" cy="22580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547723" y="692786"/>
            <a:ext cx="11210947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  <a:cs typeface="+mj-ea"/>
                <a:sym typeface="+mn-ea"/>
              </a:rPr>
              <a:t>3.1947年，中国共产党颁布《中国土地法大纲》推动解放区土改运动的发展。1948年，中共中央起草了《新解放区土地改革要点》，对新解放区的土改政策又作了许多明确的规定，解放区的土地改革运动有了深入的发展，到1948年下半年，解放区大约有1亿农民分得了土地。材料强调了（        ）</a:t>
            </a:r>
            <a:endParaRPr lang="zh-CN" altLang="en-US" sz="2800" b="1" dirty="0">
              <a:latin typeface="+mj-ea"/>
              <a:ea typeface="+mj-ea"/>
              <a:cs typeface="+mj-ea"/>
            </a:endParaRPr>
          </a:p>
          <a:p>
            <a:r>
              <a:rPr lang="zh-CN" altLang="en-US" sz="2800" b="1" dirty="0">
                <a:latin typeface="+mj-ea"/>
                <a:ea typeface="+mj-ea"/>
                <a:cs typeface="+mj-ea"/>
                <a:sym typeface="+mn-ea"/>
              </a:rPr>
              <a:t>A. 广大农民群众分得了土地             </a:t>
            </a:r>
            <a:endParaRPr lang="zh-CN" altLang="en-US" sz="2800" b="1" dirty="0">
              <a:latin typeface="+mj-ea"/>
              <a:ea typeface="+mj-ea"/>
              <a:cs typeface="+mj-ea"/>
            </a:endParaRPr>
          </a:p>
          <a:p>
            <a:r>
              <a:rPr lang="zh-CN" altLang="en-US" sz="2800" b="1" dirty="0">
                <a:latin typeface="+mj-ea"/>
                <a:ea typeface="+mj-ea"/>
                <a:cs typeface="+mj-ea"/>
                <a:sym typeface="+mn-ea"/>
              </a:rPr>
              <a:t>B. 土地改革为解放战争提供了重要的物力保障</a:t>
            </a:r>
            <a:endParaRPr lang="zh-CN" altLang="en-US" sz="2800" b="1" dirty="0">
              <a:latin typeface="+mj-ea"/>
              <a:ea typeface="+mj-ea"/>
              <a:cs typeface="+mj-ea"/>
            </a:endParaRPr>
          </a:p>
          <a:p>
            <a:r>
              <a:rPr lang="zh-CN" altLang="en-US" sz="2800" b="1" dirty="0">
                <a:latin typeface="+mj-ea"/>
                <a:ea typeface="+mj-ea"/>
                <a:cs typeface="+mj-ea"/>
                <a:sym typeface="+mn-ea"/>
              </a:rPr>
              <a:t>C. 废除了封建剥削的土地制度            </a:t>
            </a:r>
            <a:endParaRPr lang="zh-CN" altLang="en-US" sz="2800" b="1" dirty="0">
              <a:latin typeface="+mj-ea"/>
              <a:ea typeface="+mj-ea"/>
              <a:cs typeface="+mj-ea"/>
            </a:endParaRPr>
          </a:p>
          <a:p>
            <a:r>
              <a:rPr lang="zh-CN" altLang="en-US" sz="2800" b="1" dirty="0">
                <a:latin typeface="+mj-ea"/>
                <a:ea typeface="+mj-ea"/>
                <a:cs typeface="+mj-ea"/>
                <a:sym typeface="+mn-ea"/>
              </a:rPr>
              <a:t>D. 土地改革的发展得益于中国共产党的领导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5237" y="2495550"/>
            <a:ext cx="1716816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7407" y="44450"/>
            <a:ext cx="11729886" cy="2368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800" b="1" dirty="0">
                <a:ea typeface="宋体" panose="02010600030101010101" pitchFamily="2" charset="-122"/>
              </a:rPr>
              <a:t>【图说历史】</a:t>
            </a:r>
            <a:endParaRPr lang="zh-CN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sz="2400" b="1" dirty="0">
                <a:latin typeface="Calibri" panose="020F0502020204030204" pitchFamily="34" charset="0"/>
                <a:ea typeface="宋体" panose="02010600030101010101" pitchFamily="2" charset="-122"/>
              </a:rPr>
              <a:t>为庆祝中国共产党成立</a:t>
            </a:r>
            <a:r>
              <a:rPr lang="en-US" sz="2400" b="1" dirty="0">
                <a:latin typeface="Calibri" panose="020F0502020204030204" pitchFamily="34" charset="0"/>
                <a:ea typeface="宋体" panose="02010600030101010101" pitchFamily="2" charset="-122"/>
              </a:rPr>
              <a:t>100</a:t>
            </a:r>
            <a:r>
              <a:rPr lang="zh-CN" sz="2400" b="1" dirty="0">
                <a:latin typeface="Calibri" panose="020F0502020204030204" pitchFamily="34" charset="0"/>
                <a:ea typeface="宋体" panose="02010600030101010101" pitchFamily="2" charset="-122"/>
              </a:rPr>
              <a:t>周年，城南中学准备举办一场主题展览活动，以下为展览活动所需图片，</a:t>
            </a:r>
            <a:endParaRPr lang="zh-CN" sz="24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sz="2400" b="1" dirty="0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lang="en-US" sz="2400" b="1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sz="2400" b="1" dirty="0">
                <a:latin typeface="Calibri" panose="020F0502020204030204" pitchFamily="34" charset="0"/>
                <a:ea typeface="宋体" panose="02010600030101010101" pitchFamily="2" charset="-122"/>
              </a:rPr>
              <a:t>）请同学们挑选</a:t>
            </a:r>
            <a:r>
              <a:rPr 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图片进行分类，</a:t>
            </a:r>
            <a:r>
              <a:rPr lang="zh-CN" sz="2400" b="1" dirty="0">
                <a:latin typeface="Calibri" panose="020F0502020204030204" pitchFamily="34" charset="0"/>
                <a:ea typeface="宋体" panose="02010600030101010101" pitchFamily="2" charset="-122"/>
              </a:rPr>
              <a:t>并说出</a:t>
            </a:r>
            <a:r>
              <a:rPr 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分类的依据。</a:t>
            </a:r>
            <a:endParaRPr lang="zh-CN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sz="2400" b="1" dirty="0">
                <a:ea typeface="宋体" panose="02010600030101010101" pitchFamily="2" charset="-122"/>
              </a:rPr>
              <a:t>（2）将这些图片填入下面年代尺中。</a:t>
            </a:r>
            <a:endParaRPr lang="zh-CN" sz="2400" b="1" dirty="0">
              <a:ea typeface="宋体" panose="02010600030101010101" pitchFamily="2" charset="-122"/>
            </a:endParaRPr>
          </a:p>
          <a:p>
            <a:r>
              <a:rPr lang="zh-CN" sz="2400" b="1" dirty="0">
                <a:ea typeface="宋体" panose="02010600030101010101" pitchFamily="2" charset="-122"/>
              </a:rPr>
              <a:t>（3）</a:t>
            </a:r>
            <a:r>
              <a:rPr sz="2400" b="1" dirty="0"/>
              <a:t>书写图片</a:t>
            </a:r>
            <a:r>
              <a:rPr lang="en-US" sz="2400" b="1" dirty="0" smtClean="0"/>
              <a:t>1</a:t>
            </a:r>
            <a:r>
              <a:rPr sz="2400" b="1" dirty="0" smtClean="0"/>
              <a:t>、</a:t>
            </a:r>
            <a:r>
              <a:rPr lang="en-US" sz="2400" b="1" dirty="0" smtClean="0"/>
              <a:t>3</a:t>
            </a:r>
            <a:r>
              <a:rPr sz="2400" b="1" dirty="0" smtClean="0"/>
              <a:t>、</a:t>
            </a:r>
            <a:r>
              <a:rPr lang="en-US" sz="2400" b="1" dirty="0" smtClean="0"/>
              <a:t>4</a:t>
            </a:r>
            <a:r>
              <a:rPr lang="zh-CN" altLang="en-US" sz="2400" b="1" dirty="0" smtClean="0"/>
              <a:t>、</a:t>
            </a:r>
            <a:r>
              <a:rPr lang="en-US" sz="2400" b="1" dirty="0" smtClean="0"/>
              <a:t>5</a:t>
            </a:r>
            <a:r>
              <a:rPr sz="2400" b="1" dirty="0" smtClean="0"/>
              <a:t>、</a:t>
            </a:r>
            <a:r>
              <a:rPr lang="en-US" sz="2400" b="1" dirty="0" smtClean="0"/>
              <a:t>8</a:t>
            </a:r>
            <a:r>
              <a:rPr sz="2400" b="1" dirty="0"/>
              <a:t>的</a:t>
            </a:r>
            <a:r>
              <a:rPr sz="2400" b="1" dirty="0">
                <a:solidFill>
                  <a:srgbClr val="FF0000"/>
                </a:solidFill>
              </a:rPr>
              <a:t>介绍词</a:t>
            </a:r>
            <a:r>
              <a:rPr sz="2400" b="1" dirty="0"/>
              <a:t>。</a:t>
            </a:r>
            <a:endParaRPr sz="2400" b="1" dirty="0"/>
          </a:p>
        </p:txBody>
      </p:sp>
      <p:pic>
        <p:nvPicPr>
          <p:cNvPr id="5" name="图片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6932" y="2336801"/>
            <a:ext cx="1960625" cy="1556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1" descr="view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7395" y="2529841"/>
            <a:ext cx="2856281" cy="1607185"/>
          </a:xfrm>
          <a:prstGeom prst="rect">
            <a:avLst/>
          </a:prstGeom>
        </p:spPr>
      </p:pic>
      <p:pic>
        <p:nvPicPr>
          <p:cNvPr id="28676" name="图片 83975" descr="C:/Users/QQ/Desktop/八下历史（人教）百分闯关教师用书已导PDF（梁慧琳）2017/图13.Tif"/>
          <p:cNvPicPr>
            <a:picLocks noGrp="1"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5401031" y="2637156"/>
            <a:ext cx="2301787" cy="1345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00171" y="2637156"/>
            <a:ext cx="2344961" cy="135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2" descr="IMG_25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407" y="4725035"/>
            <a:ext cx="3125486" cy="1360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3" descr="IMG_25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7390" y="4653280"/>
            <a:ext cx="2658187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1" descr="IMG_25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0073" y="4725035"/>
            <a:ext cx="2104539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4" descr="IMG_25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87362" y="4364990"/>
            <a:ext cx="1632161" cy="162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5" descr="IMG_25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603120" y="4509136"/>
            <a:ext cx="1404437" cy="1443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3743926" name="文本框 1073743925"/>
          <p:cNvSpPr txBox="1"/>
          <p:nvPr/>
        </p:nvSpPr>
        <p:spPr>
          <a:xfrm>
            <a:off x="527406" y="4249421"/>
            <a:ext cx="1003169" cy="4451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/>
              <a:t>图1</a:t>
            </a:r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03051" y="4149091"/>
            <a:ext cx="1003169" cy="4451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2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95207" y="3982721"/>
            <a:ext cx="1003169" cy="4451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3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687363" y="3992881"/>
            <a:ext cx="1003169" cy="4451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4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846929" y="3860801"/>
            <a:ext cx="1003169" cy="4451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5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199571" y="6165216"/>
            <a:ext cx="1003169" cy="4451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6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175217" y="6093461"/>
            <a:ext cx="1003169" cy="4451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7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055202" y="5944236"/>
            <a:ext cx="1003169" cy="4451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8</a:t>
            </a:r>
            <a:endParaRPr lang="zh-CN" altLang="en-US"/>
          </a:p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070853" y="6079491"/>
            <a:ext cx="1003169" cy="4451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9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10803754" y="6107431"/>
            <a:ext cx="1003169" cy="4451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/>
              <a:t>图1</a:t>
            </a:r>
            <a:r>
              <a:rPr lang="en-US" altLang="zh-CN"/>
              <a:t>0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7"/>
          <p:cNvSpPr txBox="1"/>
          <p:nvPr/>
        </p:nvSpPr>
        <p:spPr>
          <a:xfrm>
            <a:off x="3067921" y="44450"/>
            <a:ext cx="8222603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党的土地政策历程年代轴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3" name="Text Box 42"/>
          <p:cNvSpPr txBox="1"/>
          <p:nvPr/>
        </p:nvSpPr>
        <p:spPr>
          <a:xfrm>
            <a:off x="4256560" y="2205038"/>
            <a:ext cx="553998" cy="24955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BB1F1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新中国成立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0964" name="Text Box 71"/>
          <p:cNvSpPr txBox="1"/>
          <p:nvPr/>
        </p:nvSpPr>
        <p:spPr>
          <a:xfrm>
            <a:off x="7018450" y="2278063"/>
            <a:ext cx="553998" cy="33115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BB1F1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十一届三中全会召开</a:t>
            </a:r>
            <a:endParaRPr lang="zh-CN" altLang="en-US" sz="2400" b="1" dirty="0">
              <a:solidFill>
                <a:srgbClr val="BB1F1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5" name="Text Box 18"/>
          <p:cNvSpPr txBox="1"/>
          <p:nvPr/>
        </p:nvSpPr>
        <p:spPr>
          <a:xfrm>
            <a:off x="9839103" y="1989138"/>
            <a:ext cx="97142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2012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6" name="Line 17"/>
          <p:cNvSpPr/>
          <p:nvPr/>
        </p:nvSpPr>
        <p:spPr>
          <a:xfrm>
            <a:off x="10270847" y="1628776"/>
            <a:ext cx="0" cy="2698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40967" name="组合 5127"/>
          <p:cNvGrpSpPr/>
          <p:nvPr/>
        </p:nvGrpSpPr>
        <p:grpSpPr>
          <a:xfrm>
            <a:off x="246773" y="1731645"/>
            <a:ext cx="11542797" cy="635000"/>
            <a:chOff x="-347" y="0"/>
            <a:chExt cx="5949" cy="930"/>
          </a:xfrm>
        </p:grpSpPr>
        <p:grpSp>
          <p:nvGrpSpPr>
            <p:cNvPr id="40995" name="组合 5128"/>
            <p:cNvGrpSpPr/>
            <p:nvPr/>
          </p:nvGrpSpPr>
          <p:grpSpPr>
            <a:xfrm>
              <a:off x="-347" y="0"/>
              <a:ext cx="5949" cy="808"/>
              <a:chOff x="-347" y="0"/>
              <a:chExt cx="5949" cy="808"/>
            </a:xfrm>
          </p:grpSpPr>
          <p:sp>
            <p:nvSpPr>
              <p:cNvPr id="40999" name="Line 4"/>
              <p:cNvSpPr/>
              <p:nvPr/>
            </p:nvSpPr>
            <p:spPr>
              <a:xfrm>
                <a:off x="-347" y="227"/>
                <a:ext cx="5949" cy="1"/>
              </a:xfrm>
              <a:prstGeom prst="line">
                <a:avLst/>
              </a:prstGeom>
              <a:ln w="444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1000" name="Line 9"/>
              <p:cNvSpPr/>
              <p:nvPr/>
            </p:nvSpPr>
            <p:spPr>
              <a:xfrm>
                <a:off x="204" y="0"/>
                <a:ext cx="0" cy="22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01" name="Text Box 10"/>
              <p:cNvSpPr txBox="1"/>
              <p:nvPr/>
            </p:nvSpPr>
            <p:spPr>
              <a:xfrm>
                <a:off x="0" y="272"/>
                <a:ext cx="567" cy="5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1921</a:t>
                </a:r>
                <a:endPara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1002" name="Line 9"/>
              <p:cNvSpPr/>
              <p:nvPr/>
            </p:nvSpPr>
            <p:spPr>
              <a:xfrm>
                <a:off x="-174" y="18"/>
                <a:ext cx="0" cy="22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03" name="Text Box 10"/>
              <p:cNvSpPr txBox="1"/>
              <p:nvPr/>
            </p:nvSpPr>
            <p:spPr>
              <a:xfrm>
                <a:off x="-347" y="262"/>
                <a:ext cx="567" cy="5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1919</a:t>
                </a:r>
                <a:endPara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0996" name="Line 67"/>
            <p:cNvSpPr/>
            <p:nvPr/>
          </p:nvSpPr>
          <p:spPr>
            <a:xfrm rot="-170620" flipH="1">
              <a:off x="3217" y="48"/>
              <a:ext cx="0" cy="22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997" name="Text Box 68"/>
            <p:cNvSpPr txBox="1"/>
            <p:nvPr/>
          </p:nvSpPr>
          <p:spPr>
            <a:xfrm>
              <a:off x="3013" y="393"/>
              <a:ext cx="634" cy="5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1978</a:t>
              </a:r>
              <a:endParaRPr lang="en-US" altLang="zh-CN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0998" name="Line 67"/>
            <p:cNvSpPr/>
            <p:nvPr/>
          </p:nvSpPr>
          <p:spPr>
            <a:xfrm rot="-170620" flipH="1">
              <a:off x="1883" y="49"/>
              <a:ext cx="0" cy="22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0968" name="AutoShape 72"/>
          <p:cNvSpPr/>
          <p:nvPr/>
        </p:nvSpPr>
        <p:spPr>
          <a:xfrm rot="-5400000">
            <a:off x="5798104" y="415296"/>
            <a:ext cx="223838" cy="2507923"/>
          </a:xfrm>
          <a:prstGeom prst="rightBrace">
            <a:avLst>
              <a:gd name="adj1" fmla="val 59880"/>
              <a:gd name="adj2" fmla="val 50403"/>
            </a:avLst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eaLnBrk="1" hangingPunct="1"/>
            <a:endParaRPr lang="zh-CN" altLang="en-US" sz="1300" dirty="0">
              <a:latin typeface="Arial" panose="020B0604020202020204" pitchFamily="34" charset="0"/>
            </a:endParaRPr>
          </a:p>
        </p:txBody>
      </p:sp>
      <p:sp>
        <p:nvSpPr>
          <p:cNvPr id="8215" name="Text Box 73">
            <a:hlinkClick r:id=""/>
          </p:cNvPr>
          <p:cNvSpPr txBox="1"/>
          <p:nvPr/>
        </p:nvSpPr>
        <p:spPr>
          <a:xfrm>
            <a:off x="4899446" y="908050"/>
            <a:ext cx="2074063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社会主义革命和建设时期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0" name="文本框 3"/>
          <p:cNvSpPr txBox="1"/>
          <p:nvPr/>
        </p:nvSpPr>
        <p:spPr>
          <a:xfrm>
            <a:off x="10148593" y="2276476"/>
            <a:ext cx="553998" cy="36734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BB1F1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中共十八大召开</a:t>
            </a:r>
            <a:endParaRPr lang="zh-CN" altLang="en-US" sz="2400" b="1" dirty="0">
              <a:solidFill>
                <a:srgbClr val="BB1F1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71" name="Text Box 28"/>
          <p:cNvSpPr txBox="1"/>
          <p:nvPr/>
        </p:nvSpPr>
        <p:spPr>
          <a:xfrm>
            <a:off x="394146" y="2276476"/>
            <a:ext cx="553998" cy="25384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BB1F1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五四运动</a:t>
            </a:r>
            <a:endParaRPr lang="zh-CN" altLang="en-US" sz="2400" b="1" dirty="0">
              <a:solidFill>
                <a:srgbClr val="BB1F1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72" name="Text Box 18"/>
          <p:cNvSpPr txBox="1"/>
          <p:nvPr/>
        </p:nvSpPr>
        <p:spPr>
          <a:xfrm>
            <a:off x="4078286" y="1916113"/>
            <a:ext cx="97142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1949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82" name="Text Box 73">
            <a:hlinkClick r:id=""/>
          </p:cNvPr>
          <p:cNvSpPr txBox="1"/>
          <p:nvPr/>
        </p:nvSpPr>
        <p:spPr>
          <a:xfrm>
            <a:off x="7056048" y="836613"/>
            <a:ext cx="3134376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改革开放和社会主义现代化建设新时期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74" name="AutoShape 56"/>
          <p:cNvSpPr/>
          <p:nvPr/>
        </p:nvSpPr>
        <p:spPr>
          <a:xfrm rot="-5400000">
            <a:off x="2792188" y="-5027"/>
            <a:ext cx="306388" cy="3257127"/>
          </a:xfrm>
          <a:prstGeom prst="rightBrace">
            <a:avLst>
              <a:gd name="adj1" fmla="val 95356"/>
              <a:gd name="adj2" fmla="val 50949"/>
            </a:avLst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eaLnBrk="1" hangingPunct="1"/>
            <a:endParaRPr lang="zh-CN" altLang="en-US" sz="1300" dirty="0">
              <a:latin typeface="Arial" panose="020B0604020202020204" pitchFamily="34" charset="0"/>
            </a:endParaRPr>
          </a:p>
        </p:txBody>
      </p:sp>
      <p:sp>
        <p:nvSpPr>
          <p:cNvPr id="40984" name="Text Box 73"/>
          <p:cNvSpPr txBox="1"/>
          <p:nvPr/>
        </p:nvSpPr>
        <p:spPr>
          <a:xfrm>
            <a:off x="1405284" y="797878"/>
            <a:ext cx="3191518" cy="64516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新民主主义革命时期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（开始于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1919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6" name="AutoShape 56"/>
          <p:cNvSpPr/>
          <p:nvPr/>
        </p:nvSpPr>
        <p:spPr>
          <a:xfrm rot="-5400000">
            <a:off x="8594119" y="207893"/>
            <a:ext cx="276225" cy="2973529"/>
          </a:xfrm>
          <a:prstGeom prst="rightBrace">
            <a:avLst>
              <a:gd name="adj1" fmla="val 72747"/>
              <a:gd name="adj2" fmla="val 49852"/>
            </a:avLst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eaLnBrk="1" hangingPunct="1"/>
            <a:endParaRPr lang="zh-CN" altLang="en-US" sz="1300" dirty="0">
              <a:latin typeface="Arial" panose="020B0604020202020204" pitchFamily="34" charset="0"/>
            </a:endParaRPr>
          </a:p>
        </p:txBody>
      </p:sp>
      <p:sp>
        <p:nvSpPr>
          <p:cNvPr id="40977" name="AutoShape 56"/>
          <p:cNvSpPr/>
          <p:nvPr/>
        </p:nvSpPr>
        <p:spPr>
          <a:xfrm rot="-5400000">
            <a:off x="10922419" y="994134"/>
            <a:ext cx="176212" cy="1445496"/>
          </a:xfrm>
          <a:prstGeom prst="rightBrace">
            <a:avLst>
              <a:gd name="adj1" fmla="val 72584"/>
              <a:gd name="adj2" fmla="val 52398"/>
            </a:avLst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eaLnBrk="1" hangingPunct="1"/>
            <a:endParaRPr lang="zh-CN" altLang="en-US" sz="1300" dirty="0">
              <a:latin typeface="Arial" panose="020B0604020202020204" pitchFamily="34" charset="0"/>
            </a:endParaRPr>
          </a:p>
        </p:txBody>
      </p:sp>
      <p:sp>
        <p:nvSpPr>
          <p:cNvPr id="3" name="Text Box 73">
            <a:hlinkClick r:id=""/>
          </p:cNvPr>
          <p:cNvSpPr txBox="1"/>
          <p:nvPr/>
        </p:nvSpPr>
        <p:spPr>
          <a:xfrm>
            <a:off x="10270847" y="692150"/>
            <a:ext cx="1619039" cy="646331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中国特色社会主义新时代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2" name="TextBox 46"/>
          <p:cNvSpPr txBox="1"/>
          <p:nvPr/>
        </p:nvSpPr>
        <p:spPr>
          <a:xfrm>
            <a:off x="1965112" y="2004061"/>
            <a:ext cx="492443" cy="267144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根据地的土地革命</a:t>
            </a:r>
            <a:endParaRPr lang="zh-CN" altLang="en-US" sz="2000" b="1" dirty="0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40994" name="TextBox 48"/>
          <p:cNvSpPr txBox="1"/>
          <p:nvPr/>
        </p:nvSpPr>
        <p:spPr>
          <a:xfrm>
            <a:off x="3161666" y="2060575"/>
            <a:ext cx="800219" cy="216916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1947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年土地改革“</a:t>
            </a:r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</a:rPr>
              <a:t>耕者有其田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en-US" sz="2000" b="1" dirty="0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TextBox 49"/>
          <p:cNvSpPr txBox="1"/>
          <p:nvPr/>
        </p:nvSpPr>
        <p:spPr>
          <a:xfrm>
            <a:off x="4852716" y="2204721"/>
            <a:ext cx="492443" cy="114490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</a:rPr>
              <a:t>土地改革</a:t>
            </a:r>
            <a:endParaRPr lang="zh-CN" altLang="en-US" sz="2000" b="1" dirty="0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TextBox 51"/>
          <p:cNvSpPr txBox="1"/>
          <p:nvPr/>
        </p:nvSpPr>
        <p:spPr>
          <a:xfrm>
            <a:off x="6388794" y="2060575"/>
            <a:ext cx="492443" cy="2230438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</a:rPr>
              <a:t>人民公社化运动</a:t>
            </a:r>
            <a:endParaRPr lang="zh-CN" altLang="en-US" sz="2000" b="1" dirty="0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8453545" y="2087563"/>
            <a:ext cx="492443" cy="2709862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</a:rPr>
              <a:t>家庭联产承包责任制</a:t>
            </a:r>
            <a:endParaRPr lang="zh-CN" altLang="en-US" sz="2000" b="1" dirty="0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TextBox 53"/>
          <p:cNvSpPr txBox="1"/>
          <p:nvPr/>
        </p:nvSpPr>
        <p:spPr>
          <a:xfrm>
            <a:off x="11052473" y="2133601"/>
            <a:ext cx="492443" cy="287972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</a:rPr>
              <a:t>多措并举，振兴乡村</a:t>
            </a:r>
            <a:endParaRPr lang="zh-CN" altLang="en-US" sz="2000" b="1" dirty="0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TextBox 46"/>
          <p:cNvSpPr txBox="1"/>
          <p:nvPr/>
        </p:nvSpPr>
        <p:spPr>
          <a:xfrm>
            <a:off x="1067158" y="2276475"/>
            <a:ext cx="553998" cy="2305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BB1F13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中共一大召开</a:t>
            </a:r>
            <a:endParaRPr lang="zh-CN" altLang="en-US" sz="2400" b="1" dirty="0">
              <a:solidFill>
                <a:srgbClr val="BB1F13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41010" name="TextBox 51"/>
          <p:cNvSpPr txBox="1"/>
          <p:nvPr/>
        </p:nvSpPr>
        <p:spPr>
          <a:xfrm>
            <a:off x="5619697" y="2060575"/>
            <a:ext cx="492443" cy="2230438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</a:rPr>
              <a:t>农业合作化运动</a:t>
            </a:r>
            <a:endParaRPr lang="zh-CN" altLang="en-US" sz="2000" b="1" dirty="0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 animBg="1"/>
      <p:bldP spid="40982" grpId="0" animBg="1"/>
      <p:bldP spid="40984" grpId="0" animBg="1"/>
      <p:bldP spid="3" grpId="0" animBg="1"/>
      <p:bldP spid="40992" grpId="0" animBg="1"/>
      <p:bldP spid="40994" grpId="0" animBg="1"/>
      <p:bldP spid="2" grpId="0" animBg="1"/>
      <p:bldP spid="4" grpId="0" animBg="1"/>
      <p:bldP spid="5" grpId="0" animBg="1"/>
      <p:bldP spid="410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内容占位符 10"/>
          <p:cNvSpPr>
            <a:spLocks noGrp="1"/>
          </p:cNvSpPr>
          <p:nvPr/>
        </p:nvSpPr>
        <p:spPr>
          <a:xfrm>
            <a:off x="480845" y="1700530"/>
            <a:ext cx="11559728" cy="475297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）坚持中国共产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的正确领导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；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）政策的调整必须从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人民利益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出发，要提高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农民的生产积极性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；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）政策的调整要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从国情出发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，与时俱进，应根据当时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的主要矛盾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来制定； 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)坚持绿色富国、绿色惠民,走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绿色发展道路,因地制宜,发展特色农业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。   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… …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1989" name="标题 9"/>
          <p:cNvSpPr>
            <a:spLocks noGrp="1"/>
          </p:cNvSpPr>
          <p:nvPr/>
        </p:nvSpPr>
        <p:spPr>
          <a:xfrm>
            <a:off x="622220" y="557213"/>
            <a:ext cx="11136450" cy="8556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由中共的土地政策的发展历程我们可以得到什么启示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?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90" name="WordArt 9"/>
          <p:cNvSpPr>
            <a:spLocks noTextEdit="1"/>
          </p:cNvSpPr>
          <p:nvPr/>
        </p:nvSpPr>
        <p:spPr>
          <a:xfrm>
            <a:off x="336084" y="44450"/>
            <a:ext cx="2198507" cy="54229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 fontScale="90000" lnSpcReduction="10000"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小组讨论</a:t>
            </a:r>
            <a:endParaRPr lang="zh-CN" altLang="en-US" sz="3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212899" y="116840"/>
            <a:ext cx="97142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23. (8</a:t>
            </a:r>
            <a:r>
              <a:rPr lang="zh-CN" sz="2400" b="1">
                <a:ea typeface="宋体" panose="02010600030101010101" pitchFamily="2" charset="-122"/>
              </a:rPr>
              <a:t>分</a:t>
            </a:r>
            <a:r>
              <a:rPr lang="en-US" sz="2400" b="1">
                <a:latin typeface="Calibri" panose="020F050202020403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在一个经济文化落后的国家里，探索中国自己的社会主义建设道路，是一件极不容易的事情。既然是探索，就会有失误。</a:t>
            </a:r>
            <a:r>
              <a:rPr lang="zh-CN" sz="2400" b="1">
                <a:ea typeface="宋体" panose="02010600030101010101" pitchFamily="2" charset="-122"/>
              </a:rPr>
              <a:t>阅读材料</a:t>
            </a:r>
            <a:r>
              <a:rPr lang="en-US" sz="2400" b="1"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sz="2400" b="1">
                <a:ea typeface="宋体" panose="02010600030101010101" pitchFamily="2" charset="-122"/>
              </a:rPr>
              <a:t>回答问题。</a:t>
            </a:r>
            <a:endParaRPr lang="zh-CN" altLang="en-US" sz="2400" b="1"/>
          </a:p>
        </p:txBody>
      </p:sp>
      <p:cxnSp>
        <p:nvCxnSpPr>
          <p:cNvPr id="1073742885" name="直接箭头连接符 19"/>
          <p:cNvCxnSpPr/>
          <p:nvPr/>
        </p:nvCxnSpPr>
        <p:spPr>
          <a:xfrm flipV="1">
            <a:off x="815234" y="3407411"/>
            <a:ext cx="11231265" cy="71755"/>
          </a:xfrm>
          <a:prstGeom prst="straightConnector1">
            <a:avLst/>
          </a:prstGeom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073742880" name="直接连接符 26"/>
          <p:cNvCxnSpPr/>
          <p:nvPr/>
        </p:nvCxnSpPr>
        <p:spPr>
          <a:xfrm>
            <a:off x="5039551" y="3023236"/>
            <a:ext cx="6772" cy="478155"/>
          </a:xfrm>
          <a:prstGeom prst="line">
            <a:avLst/>
          </a:prstGeom>
          <a:ln w="412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73742879" name="直接连接符 29"/>
          <p:cNvCxnSpPr/>
          <p:nvPr/>
        </p:nvCxnSpPr>
        <p:spPr>
          <a:xfrm>
            <a:off x="8394455" y="2949575"/>
            <a:ext cx="7619" cy="504190"/>
          </a:xfrm>
          <a:prstGeom prst="line">
            <a:avLst/>
          </a:prstGeom>
          <a:ln w="444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73742881" name="直接连接符 25"/>
          <p:cNvCxnSpPr/>
          <p:nvPr/>
        </p:nvCxnSpPr>
        <p:spPr>
          <a:xfrm>
            <a:off x="2831732" y="3063241"/>
            <a:ext cx="6772" cy="451485"/>
          </a:xfrm>
          <a:prstGeom prst="line">
            <a:avLst/>
          </a:prstGeom>
          <a:ln w="44450" cap="flat" cmpd="sng">
            <a:solidFill>
              <a:srgbClr val="000000">
                <a:alpha val="90000"/>
              </a:srgbClr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73742882" name="直接连接符 24"/>
          <p:cNvCxnSpPr/>
          <p:nvPr/>
        </p:nvCxnSpPr>
        <p:spPr>
          <a:xfrm>
            <a:off x="1113222" y="3036571"/>
            <a:ext cx="0" cy="478155"/>
          </a:xfrm>
          <a:prstGeom prst="line">
            <a:avLst/>
          </a:prstGeom>
          <a:ln w="412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73742884" name="矩形 22"/>
          <p:cNvSpPr/>
          <p:nvPr/>
        </p:nvSpPr>
        <p:spPr>
          <a:xfrm>
            <a:off x="409734" y="1538605"/>
            <a:ext cx="1052270" cy="171196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70AD47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 anchorCtr="0"/>
          <a:lstStyle/>
          <a:p>
            <a:pPr algn="ctr"/>
            <a:r>
              <a:rPr lang="zh-CN" altLang="en-US" b="1"/>
              <a:t>中华人民共和国成立</a:t>
            </a:r>
            <a:endParaRPr lang="zh-CN" altLang="en-US" b="1"/>
          </a:p>
          <a:p>
            <a:endParaRPr lang="zh-CN" altLang="en-US" b="1"/>
          </a:p>
        </p:txBody>
      </p:sp>
      <p:pic>
        <p:nvPicPr>
          <p:cNvPr id="3" name="图片 2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897309" y="1493521"/>
            <a:ext cx="1859885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t015a6ff9679c98236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3219" y="2044700"/>
            <a:ext cx="1921683" cy="923290"/>
          </a:xfrm>
          <a:prstGeom prst="rect">
            <a:avLst/>
          </a:prstGeom>
        </p:spPr>
      </p:pic>
      <p:cxnSp>
        <p:nvCxnSpPr>
          <p:cNvPr id="5" name="直接连接符 29"/>
          <p:cNvCxnSpPr/>
          <p:nvPr/>
        </p:nvCxnSpPr>
        <p:spPr>
          <a:xfrm>
            <a:off x="9743019" y="2997200"/>
            <a:ext cx="7619" cy="504190"/>
          </a:xfrm>
          <a:prstGeom prst="line">
            <a:avLst/>
          </a:prstGeom>
          <a:ln w="444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" name="直接连接符 29"/>
          <p:cNvCxnSpPr/>
          <p:nvPr/>
        </p:nvCxnSpPr>
        <p:spPr>
          <a:xfrm>
            <a:off x="11087351" y="2933700"/>
            <a:ext cx="7619" cy="504190"/>
          </a:xfrm>
          <a:prstGeom prst="line">
            <a:avLst/>
          </a:prstGeom>
          <a:ln w="444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629839" y="3573145"/>
            <a:ext cx="13434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 b="1">
                <a:latin typeface="Calibri" panose="020F0502020204030204" pitchFamily="34" charset="0"/>
                <a:ea typeface="宋体" panose="02010600030101010101" pitchFamily="2" charset="-122"/>
              </a:rPr>
              <a:t>1949</a:t>
            </a:r>
            <a:r>
              <a:rPr 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年</a:t>
            </a:r>
            <a:endParaRPr lang="zh-CN" altLang="en-US" sz="2000" b="1"/>
          </a:p>
        </p:txBody>
      </p:sp>
      <p:sp>
        <p:nvSpPr>
          <p:cNvPr id="9" name="文本框 8"/>
          <p:cNvSpPr txBox="1"/>
          <p:nvPr/>
        </p:nvSpPr>
        <p:spPr>
          <a:xfrm>
            <a:off x="2447395" y="3579495"/>
            <a:ext cx="13434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 b="1">
                <a:latin typeface="Calibri" panose="020F0502020204030204" pitchFamily="34" charset="0"/>
                <a:ea typeface="宋体" panose="02010600030101010101" pitchFamily="2" charset="-122"/>
              </a:rPr>
              <a:t>1952</a:t>
            </a:r>
            <a:r>
              <a:rPr 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年</a:t>
            </a:r>
            <a:endParaRPr lang="zh-CN" altLang="en-US" sz="2000" b="1"/>
          </a:p>
        </p:txBody>
      </p:sp>
      <p:sp>
        <p:nvSpPr>
          <p:cNvPr id="10" name="文本框 9"/>
          <p:cNvSpPr txBox="1"/>
          <p:nvPr/>
        </p:nvSpPr>
        <p:spPr>
          <a:xfrm>
            <a:off x="7727368" y="3691890"/>
            <a:ext cx="13434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 b="1">
                <a:latin typeface="Calibri" panose="020F0502020204030204" pitchFamily="34" charset="0"/>
                <a:ea typeface="宋体" panose="02010600030101010101" pitchFamily="2" charset="-122"/>
              </a:rPr>
              <a:t>1978</a:t>
            </a:r>
            <a:r>
              <a:rPr 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年</a:t>
            </a:r>
            <a:endParaRPr lang="zh-CN" altLang="en-US" sz="2000" b="1"/>
          </a:p>
        </p:txBody>
      </p:sp>
      <p:sp>
        <p:nvSpPr>
          <p:cNvPr id="11" name="文本框 10"/>
          <p:cNvSpPr txBox="1"/>
          <p:nvPr/>
        </p:nvSpPr>
        <p:spPr>
          <a:xfrm>
            <a:off x="8975192" y="3644900"/>
            <a:ext cx="13434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 b="1">
                <a:latin typeface="Calibri" panose="020F0502020204030204" pitchFamily="34" charset="0"/>
                <a:ea typeface="宋体" panose="02010600030101010101" pitchFamily="2" charset="-122"/>
              </a:rPr>
              <a:t>1980</a:t>
            </a:r>
            <a:r>
              <a:rPr 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年</a:t>
            </a:r>
            <a:endParaRPr lang="zh-CN" altLang="en-US" sz="2000" b="1"/>
          </a:p>
        </p:txBody>
      </p:sp>
      <p:sp>
        <p:nvSpPr>
          <p:cNvPr id="12" name="文本框 11"/>
          <p:cNvSpPr txBox="1"/>
          <p:nvPr/>
        </p:nvSpPr>
        <p:spPr>
          <a:xfrm>
            <a:off x="10419418" y="3716655"/>
            <a:ext cx="13434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 b="1">
                <a:latin typeface="Calibri" panose="020F0502020204030204" pitchFamily="34" charset="0"/>
                <a:ea typeface="宋体" panose="02010600030101010101" pitchFamily="2" charset="-122"/>
              </a:rPr>
              <a:t>2020</a:t>
            </a:r>
            <a:r>
              <a:rPr 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年</a:t>
            </a:r>
            <a:endParaRPr lang="zh-CN" altLang="en-US" sz="2000" b="1"/>
          </a:p>
        </p:txBody>
      </p:sp>
      <p:sp>
        <p:nvSpPr>
          <p:cNvPr id="13" name="文本框 12"/>
          <p:cNvSpPr txBox="1"/>
          <p:nvPr/>
        </p:nvSpPr>
        <p:spPr>
          <a:xfrm>
            <a:off x="10836769" y="1400176"/>
            <a:ext cx="926133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胜利完成脱贫攻坚战</a:t>
            </a:r>
            <a:endParaRPr lang="zh-CN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0685" y="4436746"/>
            <a:ext cx="11322693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cs typeface="Times New Roman" panose="02020603050405020304" pitchFamily="18" charset="0"/>
                <a:sym typeface="+mn-ea"/>
              </a:rPr>
              <a:t>(1)</a:t>
            </a:r>
            <a:r>
              <a:rPr lang="zh-CN" altLang="en-US" sz="2400" b="1" dirty="0">
                <a:cs typeface="Times New Roman" panose="02020603050405020304" pitchFamily="18" charset="0"/>
                <a:sym typeface="+mn-ea"/>
              </a:rPr>
              <a:t>选出年代尺的两个</a:t>
            </a:r>
            <a:r>
              <a:rPr lang="zh-CN" altLang="en-US" sz="24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史实</a:t>
            </a:r>
            <a:r>
              <a:rPr lang="zh-CN" altLang="en-US" sz="2400" b="1" dirty="0">
                <a:cs typeface="Times New Roman" panose="02020603050405020304" pitchFamily="18" charset="0"/>
                <a:sym typeface="+mn-ea"/>
              </a:rPr>
              <a:t>，说明中国共产党是如何</a:t>
            </a:r>
            <a:r>
              <a:rPr lang="zh-CN" altLang="en-US" sz="24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代表人民的根本利益，回应农民的呼声与愿望</a:t>
            </a:r>
            <a:r>
              <a:rPr lang="zh-CN" altLang="en-US" sz="2400" b="1" dirty="0"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sz="2400" b="1" dirty="0">
                <a:sym typeface="+mn-ea"/>
              </a:rPr>
              <a:t>(4</a:t>
            </a:r>
            <a:r>
              <a:rPr lang="zh-CN" sz="2400" b="1" dirty="0">
                <a:sym typeface="+mn-ea"/>
              </a:rPr>
              <a:t>分</a:t>
            </a:r>
            <a:r>
              <a:rPr lang="en-US" sz="2400" b="1" dirty="0">
                <a:sym typeface="+mn-ea"/>
              </a:rPr>
              <a:t>)</a:t>
            </a:r>
            <a:endParaRPr lang="en-US" sz="2400" b="1" dirty="0">
              <a:sym typeface="+mn-ea"/>
            </a:endParaRPr>
          </a:p>
          <a:p>
            <a:r>
              <a:rPr lang="en-US" sz="2400" b="1" dirty="0">
                <a:latin typeface="+mj-ea"/>
                <a:ea typeface="+mj-ea"/>
                <a:cs typeface="+mj-ea"/>
                <a:sym typeface="+mn-ea"/>
              </a:rPr>
              <a:t>(2)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+mn-ea"/>
              </a:rPr>
              <a:t>在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社会主义革命和社会主义建设时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+mn-ea"/>
              </a:rPr>
              <a:t>期，共产党历尽艰难，遭遇了哪些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挫折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+mn-ea"/>
              </a:rPr>
              <a:t>？又是如何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纠正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+mn-ea"/>
              </a:rPr>
              <a:t>走出中国道路的？</a:t>
            </a:r>
            <a:r>
              <a:rPr lang="en-US" sz="2400" b="1" dirty="0">
                <a:latin typeface="+mj-ea"/>
                <a:ea typeface="+mj-ea"/>
                <a:cs typeface="+mj-ea"/>
                <a:sym typeface="+mn-ea"/>
              </a:rPr>
              <a:t>(4</a:t>
            </a:r>
            <a:r>
              <a:rPr lang="zh-CN" sz="2400" b="1" dirty="0">
                <a:latin typeface="+mj-ea"/>
                <a:ea typeface="+mj-ea"/>
                <a:cs typeface="+mj-ea"/>
                <a:sym typeface="+mn-ea"/>
              </a:rPr>
              <a:t>分</a:t>
            </a:r>
            <a:r>
              <a:rPr lang="en-US" sz="2400" b="1" dirty="0">
                <a:latin typeface="+mj-ea"/>
                <a:ea typeface="+mj-ea"/>
                <a:cs typeface="+mj-ea"/>
                <a:sym typeface="+mn-ea"/>
              </a:rPr>
              <a:t>)</a:t>
            </a:r>
            <a:endParaRPr lang="en-US" altLang="en-US" sz="2400" b="1" dirty="0">
              <a:latin typeface="+mj-ea"/>
              <a:ea typeface="+mj-ea"/>
              <a:cs typeface="+mj-ea"/>
              <a:sym typeface="+mn-ea"/>
            </a:endParaRPr>
          </a:p>
        </p:txBody>
      </p:sp>
      <p:cxnSp>
        <p:nvCxnSpPr>
          <p:cNvPr id="15" name="直接连接符 26"/>
          <p:cNvCxnSpPr/>
          <p:nvPr/>
        </p:nvCxnSpPr>
        <p:spPr>
          <a:xfrm>
            <a:off x="7046736" y="3023236"/>
            <a:ext cx="6772" cy="478155"/>
          </a:xfrm>
          <a:prstGeom prst="line">
            <a:avLst/>
          </a:prstGeom>
          <a:ln w="412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" name="文本框 18"/>
          <p:cNvSpPr txBox="1"/>
          <p:nvPr/>
        </p:nvSpPr>
        <p:spPr>
          <a:xfrm>
            <a:off x="4181143" y="3573145"/>
            <a:ext cx="13434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 b="1">
                <a:latin typeface="Calibri" panose="020F0502020204030204" pitchFamily="34" charset="0"/>
                <a:ea typeface="宋体" panose="02010600030101010101" pitchFamily="2" charset="-122"/>
              </a:rPr>
              <a:t>1956</a:t>
            </a:r>
            <a:r>
              <a:rPr 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年</a:t>
            </a:r>
            <a:endParaRPr lang="zh-CN" altLang="en-US" sz="2000" b="1"/>
          </a:p>
        </p:txBody>
      </p:sp>
      <p:sp>
        <p:nvSpPr>
          <p:cNvPr id="20" name="文本框 19"/>
          <p:cNvSpPr txBox="1"/>
          <p:nvPr/>
        </p:nvSpPr>
        <p:spPr>
          <a:xfrm>
            <a:off x="6095207" y="3528060"/>
            <a:ext cx="13434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 b="1">
                <a:latin typeface="Calibri" panose="020F0502020204030204" pitchFamily="34" charset="0"/>
                <a:ea typeface="宋体" panose="02010600030101010101" pitchFamily="2" charset="-122"/>
              </a:rPr>
              <a:t>1958</a:t>
            </a:r>
            <a:r>
              <a:rPr 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年</a:t>
            </a:r>
            <a:endParaRPr lang="zh-CN" altLang="en-US" sz="2000" b="1"/>
          </a:p>
        </p:txBody>
      </p:sp>
      <p:pic>
        <p:nvPicPr>
          <p:cNvPr id="28674" name="图片 16388" descr="人民公社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0867" y="1697355"/>
            <a:ext cx="1708351" cy="1362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3842" y="1687831"/>
            <a:ext cx="2292475" cy="132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矩形 22"/>
          <p:cNvSpPr/>
          <p:nvPr/>
        </p:nvSpPr>
        <p:spPr>
          <a:xfrm>
            <a:off x="7823029" y="1282700"/>
            <a:ext cx="1052270" cy="171196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70AD47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 anchorCtr="0"/>
          <a:lstStyle/>
          <a:p>
            <a:pPr algn="ctr"/>
            <a:r>
              <a:rPr lang="zh-CN" altLang="en-US" b="1"/>
              <a:t>十一届三中全会召开</a:t>
            </a:r>
            <a:endParaRPr lang="zh-CN" altLang="en-US" b="1"/>
          </a:p>
          <a:p>
            <a:endParaRPr lang="zh-CN" altLang="en-US" b="1"/>
          </a:p>
        </p:txBody>
      </p:sp>
      <p:sp>
        <p:nvSpPr>
          <p:cNvPr id="2" name="文本框 1"/>
          <p:cNvSpPr txBox="1"/>
          <p:nvPr/>
        </p:nvSpPr>
        <p:spPr>
          <a:xfrm>
            <a:off x="0" y="332741"/>
            <a:ext cx="2272158" cy="4603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微软雅黑" panose="020B0503020204020204" pitchFamily="34" charset="-122"/>
              </a:rPr>
              <a:t>精讲精练</a:t>
            </a:r>
            <a:endParaRPr lang="zh-CN" altLang="en-US" sz="2400" b="1" dirty="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9" name="文本框 2"/>
          <p:cNvSpPr txBox="1"/>
          <p:nvPr/>
        </p:nvSpPr>
        <p:spPr>
          <a:xfrm>
            <a:off x="815234" y="332740"/>
            <a:ext cx="1084184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(1)①新中国成立后，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新解放区尚未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进行土地改革，农村存在着大量无地和少地的农民，农民迫切要求进行土地改革。土地改革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结束了我国封建土地制度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，消灭了地主阶级，农民成为土地的主人，巩固了人民政权，为工业化准备条件；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8692" name="文本框 2"/>
          <p:cNvSpPr txBox="1"/>
          <p:nvPr/>
        </p:nvSpPr>
        <p:spPr>
          <a:xfrm>
            <a:off x="795764" y="1988821"/>
            <a:ext cx="1076904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②土地改革后，农业仍是分散经营，农民缺乏生产工具和资金，农民有进行互助合作的要求。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农业合作化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实现了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社会主义公有制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，社会主义基本制度确立起来，进入社会主义初级阶段；</a:t>
            </a:r>
            <a:endParaRPr lang="en-US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③农村改革前，农民生产积极性难以提高。家庭联产承包责任制激发了农民的劳动热情，带来农村生产力的大解放；农业生产和农民收入均有很大的提高。</a:t>
            </a:r>
            <a:endParaRPr lang="en-US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23066" y="4580890"/>
            <a:ext cx="10173069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/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大跃进和人民公社化运动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——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中共中央提出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调整、巩固、充实、提高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的方针，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调整了国民经济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endParaRPr lang="en-US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文化大革命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十一届三中全会召开，实行改革开放，走有中国特色社会主义道路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463892" y="620395"/>
            <a:ext cx="7388745" cy="52197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热烈祝贺中国共产党建党</a:t>
            </a:r>
            <a:r>
              <a:rPr lang="en-US" altLang="zh-CN" sz="2800" b="1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</a:t>
            </a:r>
            <a:r>
              <a:rPr lang="zh-CN" altLang="en-US" sz="2800" b="1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周年</a:t>
            </a:r>
            <a:endParaRPr lang="zh-CN" altLang="en-US" sz="2800" b="1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458" y="1124809"/>
            <a:ext cx="3359843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微软雅黑" panose="020B0503020204020204" pitchFamily="34" charset="-122"/>
              </a:rPr>
              <a:t>办实事、开新局</a:t>
            </a:r>
            <a:endParaRPr lang="zh-CN" altLang="en-US" sz="2400" b="1" dirty="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PA" val="v3.0.1"/>
</p:tagLst>
</file>

<file path=ppt/tags/tag28.xml><?xml version="1.0" encoding="utf-8"?>
<p:tagLst xmlns:p="http://schemas.openxmlformats.org/presentationml/2006/main">
  <p:tag name="PA" val="v3.0.1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1"/>
</p:tagLst>
</file>

<file path=ppt/tags/tag31.xml><?xml version="1.0" encoding="utf-8"?>
<p:tagLst xmlns:p="http://schemas.openxmlformats.org/presentationml/2006/main">
  <p:tag name="PA" val="v3.0.1"/>
</p:tagLst>
</file>

<file path=ppt/tags/tag32.xml><?xml version="1.0" encoding="utf-8"?>
<p:tagLst xmlns:p="http://schemas.openxmlformats.org/presentationml/2006/main">
  <p:tag name="PA" val="v3.0.1"/>
</p:tagLst>
</file>

<file path=ppt/tags/tag33.xml><?xml version="1.0" encoding="utf-8"?>
<p:tagLst xmlns:p="http://schemas.openxmlformats.org/presentationml/2006/main">
  <p:tag name="PA" val="v3.0.1"/>
</p:tagLst>
</file>

<file path=ppt/tags/tag34.xml><?xml version="1.0" encoding="utf-8"?>
<p:tagLst xmlns:p="http://schemas.openxmlformats.org/presentationml/2006/main">
  <p:tag name="PA" val="v3.0.1"/>
</p:tagLst>
</file>

<file path=ppt/tags/tag35.xml><?xml version="1.0" encoding="utf-8"?>
<p:tagLst xmlns:p="http://schemas.openxmlformats.org/presentationml/2006/main">
  <p:tag name="PA" val="v3.0.1"/>
</p:tagLst>
</file>

<file path=ppt/tags/tag36.xml><?xml version="1.0" encoding="utf-8"?>
<p:tagLst xmlns:p="http://schemas.openxmlformats.org/presentationml/2006/main">
  <p:tag name="PA" val="v3.0.1"/>
</p:tagLst>
</file>

<file path=ppt/tags/tag37.xml><?xml version="1.0" encoding="utf-8"?>
<p:tagLst xmlns:p="http://schemas.openxmlformats.org/presentationml/2006/main">
  <p:tag name="PA" val="v3.0.1"/>
</p:tagLst>
</file>

<file path=ppt/tags/tag38.xml><?xml version="1.0" encoding="utf-8"?>
<p:tagLst xmlns:p="http://schemas.openxmlformats.org/presentationml/2006/main">
  <p:tag name="PA" val="v3.0.1"/>
</p:tagLst>
</file>

<file path=ppt/tags/tag39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3.0.1"/>
</p:tagLst>
</file>

<file path=ppt/tags/tag41.xml><?xml version="1.0" encoding="utf-8"?>
<p:tagLst xmlns:p="http://schemas.openxmlformats.org/presentationml/2006/main">
  <p:tag name="PA" val="v3.0.1"/>
</p:tagLst>
</file>

<file path=ppt/tags/tag42.xml><?xml version="1.0" encoding="utf-8"?>
<p:tagLst xmlns:p="http://schemas.openxmlformats.org/presentationml/2006/main">
  <p:tag name="PA" val="v3.0.1"/>
</p:tagLst>
</file>

<file path=ppt/tags/tag43.xml><?xml version="1.0" encoding="utf-8"?>
<p:tagLst xmlns:p="http://schemas.openxmlformats.org/presentationml/2006/main">
  <p:tag name="PA" val="v3.0.1"/>
</p:tagLst>
</file>

<file path=ppt/tags/tag44.xml><?xml version="1.0" encoding="utf-8"?>
<p:tagLst xmlns:p="http://schemas.openxmlformats.org/presentationml/2006/main">
  <p:tag name="PA" val="v3.0.1"/>
</p:tagLst>
</file>

<file path=ppt/tags/tag45.xml><?xml version="1.0" encoding="utf-8"?>
<p:tagLst xmlns:p="http://schemas.openxmlformats.org/presentationml/2006/main">
  <p:tag name="PA" val="v3.0.1"/>
</p:tagLst>
</file>

<file path=ppt/tags/tag46.xml><?xml version="1.0" encoding="utf-8"?>
<p:tagLst xmlns:p="http://schemas.openxmlformats.org/presentationml/2006/main">
  <p:tag name="PA" val="v3.0.1"/>
</p:tagLst>
</file>

<file path=ppt/tags/tag47.xml><?xml version="1.0" encoding="utf-8"?>
<p:tagLst xmlns:p="http://schemas.openxmlformats.org/presentationml/2006/main">
  <p:tag name="PA" val="v3.0.1"/>
</p:tagLst>
</file>

<file path=ppt/tags/tag48.xml><?xml version="1.0" encoding="utf-8"?>
<p:tagLst xmlns:p="http://schemas.openxmlformats.org/presentationml/2006/main">
  <p:tag name="PA" val="v3.0.1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6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wrap="square" rtlCol="0" anchor="t">
        <a:spAutoFit/>
      </a:bodyPr>
      <a:lstStyle>
        <a:defPPr>
          <a:defRPr lang="zh-CN" altLang="en-US" sz="2400" b="1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1689</Words>
  <PresentationFormat>自定义</PresentationFormat>
  <Paragraphs>159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等线</vt:lpstr>
      <vt:lpstr>Calibri</vt:lpstr>
      <vt:lpstr>Adobe 仿宋 Std R</vt:lpstr>
      <vt:lpstr>方正魏碑繁体</vt:lpstr>
      <vt:lpstr>造字工房黄金时代（非商用）粗体</vt:lpstr>
      <vt:lpstr>方正隶书简体</vt:lpstr>
      <vt:lpstr>方正粗黑宋简体</vt:lpstr>
      <vt:lpstr>Times New Roman</vt:lpstr>
      <vt:lpstr>黑体</vt:lpstr>
      <vt:lpstr>Noto Sans S Chinese Regular</vt:lpstr>
      <vt:lpstr>楷体</vt:lpstr>
      <vt:lpstr>Arial Unicode MS</vt:lpstr>
      <vt:lpstr>仿宋</vt:lpstr>
      <vt:lpstr>隶书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2021-02-28T15:29:00Z</dcterms:created>
  <dcterms:modified xsi:type="dcterms:W3CDTF">2021-09-25T00:06:13Z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  <property fmtid="{D5CDD505-2E9C-101B-9397-08002B2CF9AE}" pid="3" name="ICV">
    <vt:lpwstr>6A447077019C448FB1D5272E7880609C</vt:lpwstr>
  </property>
</Properties>
</file>