
<file path=[Content_Types].xml><?xml version="1.0" encoding="utf-8"?>
<Types xmlns="http://schemas.openxmlformats.org/package/2006/content-types">
  <Default Extension="emf" ContentType="image/x-emf"/>
  <Default Extension="fntdata" ContentType="application/x-fontdata"/>
  <Default Extension="jfif" ContentType="image/jpeg"/>
  <Default Extension="jpeg" ContentType="image/jpeg"/>
  <Default Extension="jpg" ContentType="image/jpeg"/>
  <Default Extension="mp4" ContentType="vide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60" r:id="rId1"/>
  </p:sldMasterIdLst>
  <p:notesMasterIdLst>
    <p:notesMasterId r:id="rId43"/>
  </p:notesMasterIdLst>
  <p:sldIdLst>
    <p:sldId id="438" r:id="rId2"/>
    <p:sldId id="439" r:id="rId3"/>
    <p:sldId id="463" r:id="rId4"/>
    <p:sldId id="464" r:id="rId5"/>
    <p:sldId id="444" r:id="rId6"/>
    <p:sldId id="465" r:id="rId7"/>
    <p:sldId id="442" r:id="rId8"/>
    <p:sldId id="467" r:id="rId9"/>
    <p:sldId id="453" r:id="rId10"/>
    <p:sldId id="466" r:id="rId11"/>
    <p:sldId id="445" r:id="rId12"/>
    <p:sldId id="468" r:id="rId13"/>
    <p:sldId id="443" r:id="rId14"/>
    <p:sldId id="473" r:id="rId15"/>
    <p:sldId id="448" r:id="rId16"/>
    <p:sldId id="469" r:id="rId17"/>
    <p:sldId id="474" r:id="rId18"/>
    <p:sldId id="450" r:id="rId19"/>
    <p:sldId id="460" r:id="rId20"/>
    <p:sldId id="475" r:id="rId21"/>
    <p:sldId id="451" r:id="rId22"/>
    <p:sldId id="476" r:id="rId23"/>
    <p:sldId id="454" r:id="rId24"/>
    <p:sldId id="452" r:id="rId25"/>
    <p:sldId id="477" r:id="rId26"/>
    <p:sldId id="459" r:id="rId27"/>
    <p:sldId id="457" r:id="rId28"/>
    <p:sldId id="478" r:id="rId29"/>
    <p:sldId id="458" r:id="rId30"/>
    <p:sldId id="480" r:id="rId31"/>
    <p:sldId id="479" r:id="rId32"/>
    <p:sldId id="446" r:id="rId33"/>
    <p:sldId id="481" r:id="rId34"/>
    <p:sldId id="482" r:id="rId35"/>
    <p:sldId id="483" r:id="rId36"/>
    <p:sldId id="461" r:id="rId37"/>
    <p:sldId id="484" r:id="rId38"/>
    <p:sldId id="485" r:id="rId39"/>
    <p:sldId id="487" r:id="rId40"/>
    <p:sldId id="456" r:id="rId41"/>
    <p:sldId id="455" r:id="rId42"/>
  </p:sldIdLst>
  <p:sldSz cx="12192000" cy="6858000"/>
  <p:notesSz cx="6858000" cy="9144000"/>
  <p:embeddedFontLst>
    <p:embeddedFont>
      <p:font typeface="Calibri" panose="020F0502020204030204" pitchFamily="34" charset="0"/>
      <p:regular r:id="rId44"/>
      <p:bold r:id="rId45"/>
      <p:italic r:id="rId46"/>
      <p:boldItalic r:id="rId47"/>
    </p:embeddedFont>
    <p:embeddedFont>
      <p:font typeface="Calisto MT" panose="02040603050505030304" pitchFamily="18" charset="0"/>
      <p:regular r:id="rId48"/>
      <p:bold r:id="rId49"/>
      <p:italic r:id="rId50"/>
      <p:boldItalic r:id="rId51"/>
    </p:embeddedFont>
    <p:embeddedFont>
      <p:font typeface="等线" panose="02010600030101010101" pitchFamily="2" charset="-122"/>
      <p:regular r:id="rId52"/>
      <p:bold r:id="rId53"/>
    </p:embeddedFont>
    <p:embeddedFont>
      <p:font typeface="方正清刻本悦宋简体" panose="020B0502000000000001" pitchFamily="34" charset="-122"/>
      <p:regular r:id="rId54"/>
    </p:embeddedFont>
    <p:embeddedFont>
      <p:font typeface="黑体" panose="02010609060101010101" pitchFamily="49" charset="-122"/>
      <p:regular r:id="rId55"/>
    </p:embeddedFont>
    <p:embeddedFont>
      <p:font typeface="华文中宋" panose="02010600040101010101" pitchFamily="2" charset="-122"/>
      <p:regular r:id="rId56"/>
    </p:embeddedFont>
    <p:embeddedFont>
      <p:font typeface="楷体" panose="02010609060101010101" pitchFamily="49" charset="-122"/>
      <p:regular r:id="rId57"/>
    </p:embeddedFont>
    <p:embeddedFont>
      <p:font typeface="楷体_GB2312" panose="02010609030101010101" pitchFamily="49" charset="-122"/>
      <p:regular r:id="rId58"/>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子涵 王" initials="子涵" lastIdx="2" clrIdx="0">
    <p:extLst>
      <p:ext uri="{19B8F6BF-5375-455C-9EA6-DF929625EA0E}">
        <p15:presenceInfo xmlns:p15="http://schemas.microsoft.com/office/powerpoint/2012/main" userId="b241836ce68523f7"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6C16A"/>
    <a:srgbClr val="CBA25F"/>
    <a:srgbClr val="262626"/>
    <a:srgbClr val="8FD07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556" autoAdjust="0"/>
    <p:restoredTop sz="87457" autoAdjust="0"/>
  </p:normalViewPr>
  <p:slideViewPr>
    <p:cSldViewPr snapToGrid="0">
      <p:cViewPr varScale="1">
        <p:scale>
          <a:sx n="77" d="100"/>
          <a:sy n="77" d="100"/>
        </p:scale>
        <p:origin x="456" y="6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font" Target="fonts/font4.fntdata"/><Relationship Id="rId50" Type="http://schemas.openxmlformats.org/officeDocument/2006/relationships/font" Target="fonts/font7.fntdata"/><Relationship Id="rId55" Type="http://schemas.openxmlformats.org/officeDocument/2006/relationships/font" Target="fonts/font12.fntdata"/><Relationship Id="rId63"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font" Target="fonts/font2.fntdata"/><Relationship Id="rId53" Type="http://schemas.openxmlformats.org/officeDocument/2006/relationships/font" Target="fonts/font10.fntdata"/><Relationship Id="rId58" Type="http://schemas.openxmlformats.org/officeDocument/2006/relationships/font" Target="fonts/font15.fntdata"/><Relationship Id="rId5" Type="http://schemas.openxmlformats.org/officeDocument/2006/relationships/slide" Target="slides/slide4.xml"/><Relationship Id="rId61" Type="http://schemas.openxmlformats.org/officeDocument/2006/relationships/viewProps" Target="viewProps.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notesMaster" Target="notesMasters/notesMaster1.xml"/><Relationship Id="rId48" Type="http://schemas.openxmlformats.org/officeDocument/2006/relationships/font" Target="fonts/font5.fntdata"/><Relationship Id="rId56" Type="http://schemas.openxmlformats.org/officeDocument/2006/relationships/font" Target="fonts/font13.fntdata"/><Relationship Id="rId8" Type="http://schemas.openxmlformats.org/officeDocument/2006/relationships/slide" Target="slides/slide7.xml"/><Relationship Id="rId51" Type="http://schemas.openxmlformats.org/officeDocument/2006/relationships/font" Target="fonts/font8.fntdata"/><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font" Target="fonts/font3.fntdata"/><Relationship Id="rId59" Type="http://schemas.openxmlformats.org/officeDocument/2006/relationships/commentAuthors" Target="commentAuthor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font" Target="fonts/font11.fntdata"/><Relationship Id="rId62"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font" Target="fonts/font6.fntdata"/><Relationship Id="rId57" Type="http://schemas.openxmlformats.org/officeDocument/2006/relationships/font" Target="fonts/font14.fntdata"/><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font" Target="fonts/font1.fntdata"/><Relationship Id="rId52" Type="http://schemas.openxmlformats.org/officeDocument/2006/relationships/font" Target="fonts/font9.fntdata"/><Relationship Id="rId6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93C35A8-DDF4-4A3C-8906-831A709CDDB1}" type="datetimeFigureOut">
              <a:rPr lang="zh-CN" altLang="en-US" smtClean="0"/>
              <a:t>2021/9/29</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7FE52DE-BE93-4401-87AA-3943FBF4F314}" type="slidenum">
              <a:rPr lang="zh-CN" altLang="en-US" smtClean="0"/>
              <a:t>‹#›</a:t>
            </a:fld>
            <a:endParaRPr lang="zh-CN" altLang="en-US"/>
          </a:p>
        </p:txBody>
      </p:sp>
    </p:spTree>
    <p:extLst>
      <p:ext uri="{BB962C8B-B14F-4D97-AF65-F5344CB8AC3E}">
        <p14:creationId xmlns:p14="http://schemas.microsoft.com/office/powerpoint/2010/main" val="139833038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27FE52DE-BE93-4401-87AA-3943FBF4F314}" type="slidenum">
              <a:rPr lang="zh-CN" altLang="en-US" smtClean="0"/>
              <a:t>11</a:t>
            </a:fld>
            <a:endParaRPr lang="zh-CN" altLang="en-US"/>
          </a:p>
        </p:txBody>
      </p:sp>
    </p:spTree>
    <p:extLst>
      <p:ext uri="{BB962C8B-B14F-4D97-AF65-F5344CB8AC3E}">
        <p14:creationId xmlns:p14="http://schemas.microsoft.com/office/powerpoint/2010/main" val="299141646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27FE52DE-BE93-4401-87AA-3943FBF4F314}" type="slidenum">
              <a:rPr lang="zh-CN" altLang="en-US" smtClean="0"/>
              <a:t>14</a:t>
            </a:fld>
            <a:endParaRPr lang="zh-CN" altLang="en-US"/>
          </a:p>
        </p:txBody>
      </p:sp>
    </p:spTree>
    <p:extLst>
      <p:ext uri="{BB962C8B-B14F-4D97-AF65-F5344CB8AC3E}">
        <p14:creationId xmlns:p14="http://schemas.microsoft.com/office/powerpoint/2010/main" val="126581082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27FE52DE-BE93-4401-87AA-3943FBF4F314}" type="slidenum">
              <a:rPr lang="zh-CN" altLang="en-US" smtClean="0"/>
              <a:t>15</a:t>
            </a:fld>
            <a:endParaRPr lang="zh-CN" altLang="en-US"/>
          </a:p>
        </p:txBody>
      </p:sp>
    </p:spTree>
    <p:extLst>
      <p:ext uri="{BB962C8B-B14F-4D97-AF65-F5344CB8AC3E}">
        <p14:creationId xmlns:p14="http://schemas.microsoft.com/office/powerpoint/2010/main" val="159452127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27FE52DE-BE93-4401-87AA-3943FBF4F314}" type="slidenum">
              <a:rPr lang="zh-CN" altLang="en-US" smtClean="0"/>
              <a:t>27</a:t>
            </a:fld>
            <a:endParaRPr lang="zh-CN" altLang="en-US"/>
          </a:p>
        </p:txBody>
      </p:sp>
    </p:spTree>
    <p:extLst>
      <p:ext uri="{BB962C8B-B14F-4D97-AF65-F5344CB8AC3E}">
        <p14:creationId xmlns:p14="http://schemas.microsoft.com/office/powerpoint/2010/main" val="349177111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27FE52DE-BE93-4401-87AA-3943FBF4F314}" type="slidenum">
              <a:rPr lang="zh-CN" altLang="en-US" smtClean="0"/>
              <a:t>36</a:t>
            </a:fld>
            <a:endParaRPr lang="zh-CN" altLang="en-US"/>
          </a:p>
        </p:txBody>
      </p:sp>
    </p:spTree>
    <p:extLst>
      <p:ext uri="{BB962C8B-B14F-4D97-AF65-F5344CB8AC3E}">
        <p14:creationId xmlns:p14="http://schemas.microsoft.com/office/powerpoint/2010/main" val="172899304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27FE52DE-BE93-4401-87AA-3943FBF4F314}" type="slidenum">
              <a:rPr lang="zh-CN" altLang="en-US" smtClean="0"/>
              <a:t>37</a:t>
            </a:fld>
            <a:endParaRPr lang="zh-CN" altLang="en-US"/>
          </a:p>
        </p:txBody>
      </p:sp>
    </p:spTree>
    <p:extLst>
      <p:ext uri="{BB962C8B-B14F-4D97-AF65-F5344CB8AC3E}">
        <p14:creationId xmlns:p14="http://schemas.microsoft.com/office/powerpoint/2010/main" val="392689408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27FE52DE-BE93-4401-87AA-3943FBF4F314}" type="slidenum">
              <a:rPr lang="zh-CN" altLang="en-US" smtClean="0"/>
              <a:t>38</a:t>
            </a:fld>
            <a:endParaRPr lang="zh-CN" altLang="en-US"/>
          </a:p>
        </p:txBody>
      </p:sp>
    </p:spTree>
    <p:extLst>
      <p:ext uri="{BB962C8B-B14F-4D97-AF65-F5344CB8AC3E}">
        <p14:creationId xmlns:p14="http://schemas.microsoft.com/office/powerpoint/2010/main" val="29812617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5.emf"/><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image" Target="../media/image5.emf"/><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hyperlink" Target="http://office.msn.com.cn/" TargetMode="Externa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8" Type="http://schemas.openxmlformats.org/officeDocument/2006/relationships/tags" Target="../tags/tag8.xml"/><Relationship Id="rId13" Type="http://schemas.openxmlformats.org/officeDocument/2006/relationships/slideMaster" Target="../slideMasters/slideMaster1.xml"/><Relationship Id="rId3" Type="http://schemas.openxmlformats.org/officeDocument/2006/relationships/tags" Target="../tags/tag3.xml"/><Relationship Id="rId7" Type="http://schemas.openxmlformats.org/officeDocument/2006/relationships/tags" Target="../tags/tag7.xml"/><Relationship Id="rId12" Type="http://schemas.openxmlformats.org/officeDocument/2006/relationships/tags" Target="../tags/tag12.xml"/><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tags" Target="../tags/tag6.xml"/><Relationship Id="rId11" Type="http://schemas.openxmlformats.org/officeDocument/2006/relationships/tags" Target="../tags/tag11.xml"/><Relationship Id="rId5" Type="http://schemas.openxmlformats.org/officeDocument/2006/relationships/tags" Target="../tags/tag5.xml"/><Relationship Id="rId10" Type="http://schemas.openxmlformats.org/officeDocument/2006/relationships/tags" Target="../tags/tag10.xml"/><Relationship Id="rId4" Type="http://schemas.openxmlformats.org/officeDocument/2006/relationships/tags" Target="../tags/tag4.xml"/><Relationship Id="rId9" Type="http://schemas.openxmlformats.org/officeDocument/2006/relationships/tags" Target="../tags/tag9.xml"/><Relationship Id="rId14" Type="http://schemas.openxmlformats.org/officeDocument/2006/relationships/image" Target="../media/image9.jpeg"/></Relationships>
</file>

<file path=ppt/slideLayouts/_rels/slideLayout21.xml.rels><?xml version="1.0" encoding="UTF-8" standalone="yes"?>
<Relationships xmlns="http://schemas.openxmlformats.org/package/2006/relationships"><Relationship Id="rId8" Type="http://schemas.openxmlformats.org/officeDocument/2006/relationships/tags" Target="../tags/tag20.xml"/><Relationship Id="rId3" Type="http://schemas.openxmlformats.org/officeDocument/2006/relationships/tags" Target="../tags/tag15.xml"/><Relationship Id="rId7" Type="http://schemas.openxmlformats.org/officeDocument/2006/relationships/tags" Target="../tags/tag19.xml"/><Relationship Id="rId2" Type="http://schemas.openxmlformats.org/officeDocument/2006/relationships/tags" Target="../tags/tag14.xml"/><Relationship Id="rId1" Type="http://schemas.openxmlformats.org/officeDocument/2006/relationships/tags" Target="../tags/tag13.xml"/><Relationship Id="rId6" Type="http://schemas.openxmlformats.org/officeDocument/2006/relationships/tags" Target="../tags/tag18.xml"/><Relationship Id="rId5" Type="http://schemas.openxmlformats.org/officeDocument/2006/relationships/tags" Target="../tags/tag17.xml"/><Relationship Id="rId10" Type="http://schemas.openxmlformats.org/officeDocument/2006/relationships/slideMaster" Target="../slideMasters/slideMaster1.xml"/><Relationship Id="rId4" Type="http://schemas.openxmlformats.org/officeDocument/2006/relationships/tags" Target="../tags/tag16.xml"/><Relationship Id="rId9" Type="http://schemas.openxmlformats.org/officeDocument/2006/relationships/tags" Target="../tags/tag21.xml"/></Relationships>
</file>

<file path=ppt/slideLayouts/_rels/slideLayout22.xml.rels><?xml version="1.0" encoding="UTF-8" standalone="yes"?>
<Relationships xmlns="http://schemas.openxmlformats.org/package/2006/relationships"><Relationship Id="rId8" Type="http://schemas.openxmlformats.org/officeDocument/2006/relationships/tags" Target="../tags/tag29.xml"/><Relationship Id="rId13" Type="http://schemas.openxmlformats.org/officeDocument/2006/relationships/slideMaster" Target="../slideMasters/slideMaster1.xml"/><Relationship Id="rId3" Type="http://schemas.openxmlformats.org/officeDocument/2006/relationships/tags" Target="../tags/tag24.xml"/><Relationship Id="rId7" Type="http://schemas.openxmlformats.org/officeDocument/2006/relationships/tags" Target="../tags/tag28.xml"/><Relationship Id="rId12" Type="http://schemas.openxmlformats.org/officeDocument/2006/relationships/tags" Target="../tags/tag33.xml"/><Relationship Id="rId2" Type="http://schemas.openxmlformats.org/officeDocument/2006/relationships/tags" Target="../tags/tag23.xml"/><Relationship Id="rId1" Type="http://schemas.openxmlformats.org/officeDocument/2006/relationships/tags" Target="../tags/tag22.xml"/><Relationship Id="rId6" Type="http://schemas.openxmlformats.org/officeDocument/2006/relationships/tags" Target="../tags/tag27.xml"/><Relationship Id="rId11" Type="http://schemas.openxmlformats.org/officeDocument/2006/relationships/tags" Target="../tags/tag32.xml"/><Relationship Id="rId5" Type="http://schemas.openxmlformats.org/officeDocument/2006/relationships/tags" Target="../tags/tag26.xml"/><Relationship Id="rId10" Type="http://schemas.openxmlformats.org/officeDocument/2006/relationships/tags" Target="../tags/tag31.xml"/><Relationship Id="rId4" Type="http://schemas.openxmlformats.org/officeDocument/2006/relationships/tags" Target="../tags/tag25.xml"/><Relationship Id="rId9" Type="http://schemas.openxmlformats.org/officeDocument/2006/relationships/tags" Target="../tags/tag30.xml"/></Relationships>
</file>

<file path=ppt/slideLayouts/_rels/slideLayout23.xml.rels><?xml version="1.0" encoding="UTF-8" standalone="yes"?>
<Relationships xmlns="http://schemas.openxmlformats.org/package/2006/relationships"><Relationship Id="rId8" Type="http://schemas.openxmlformats.org/officeDocument/2006/relationships/tags" Target="../tags/tag41.xml"/><Relationship Id="rId13" Type="http://schemas.openxmlformats.org/officeDocument/2006/relationships/image" Target="../media/image9.jpeg"/><Relationship Id="rId3" Type="http://schemas.openxmlformats.org/officeDocument/2006/relationships/tags" Target="../tags/tag36.xml"/><Relationship Id="rId7" Type="http://schemas.openxmlformats.org/officeDocument/2006/relationships/tags" Target="../tags/tag40.xml"/><Relationship Id="rId12" Type="http://schemas.openxmlformats.org/officeDocument/2006/relationships/slideMaster" Target="../slideMasters/slideMaster1.xml"/><Relationship Id="rId2" Type="http://schemas.openxmlformats.org/officeDocument/2006/relationships/tags" Target="../tags/tag35.xml"/><Relationship Id="rId1" Type="http://schemas.openxmlformats.org/officeDocument/2006/relationships/tags" Target="../tags/tag34.xml"/><Relationship Id="rId6" Type="http://schemas.openxmlformats.org/officeDocument/2006/relationships/tags" Target="../tags/tag39.xml"/><Relationship Id="rId11" Type="http://schemas.openxmlformats.org/officeDocument/2006/relationships/tags" Target="../tags/tag44.xml"/><Relationship Id="rId5" Type="http://schemas.openxmlformats.org/officeDocument/2006/relationships/tags" Target="../tags/tag38.xml"/><Relationship Id="rId10" Type="http://schemas.openxmlformats.org/officeDocument/2006/relationships/tags" Target="../tags/tag43.xml"/><Relationship Id="rId4" Type="http://schemas.openxmlformats.org/officeDocument/2006/relationships/tags" Target="../tags/tag37.xml"/><Relationship Id="rId9" Type="http://schemas.openxmlformats.org/officeDocument/2006/relationships/tags" Target="../tags/tag42.xml"/></Relationships>
</file>

<file path=ppt/slideLayouts/_rels/slideLayout24.xml.rels><?xml version="1.0" encoding="UTF-8" standalone="yes"?>
<Relationships xmlns="http://schemas.openxmlformats.org/package/2006/relationships"><Relationship Id="rId8" Type="http://schemas.openxmlformats.org/officeDocument/2006/relationships/slideMaster" Target="../slideMasters/slideMaster1.xml"/><Relationship Id="rId3" Type="http://schemas.openxmlformats.org/officeDocument/2006/relationships/tags" Target="../tags/tag47.xml"/><Relationship Id="rId7" Type="http://schemas.openxmlformats.org/officeDocument/2006/relationships/tags" Target="../tags/tag51.xml"/><Relationship Id="rId2" Type="http://schemas.openxmlformats.org/officeDocument/2006/relationships/tags" Target="../tags/tag46.xml"/><Relationship Id="rId1" Type="http://schemas.openxmlformats.org/officeDocument/2006/relationships/tags" Target="../tags/tag45.xml"/><Relationship Id="rId6" Type="http://schemas.openxmlformats.org/officeDocument/2006/relationships/tags" Target="../tags/tag50.xml"/><Relationship Id="rId5" Type="http://schemas.openxmlformats.org/officeDocument/2006/relationships/tags" Target="../tags/tag49.xml"/><Relationship Id="rId4" Type="http://schemas.openxmlformats.org/officeDocument/2006/relationships/tags" Target="../tags/tag48.xml"/></Relationships>
</file>

<file path=ppt/slideLayouts/_rels/slideLayout25.xml.rels><?xml version="1.0" encoding="UTF-8" standalone="yes"?>
<Relationships xmlns="http://schemas.openxmlformats.org/package/2006/relationships"><Relationship Id="rId8" Type="http://schemas.openxmlformats.org/officeDocument/2006/relationships/tags" Target="../tags/tag59.xml"/><Relationship Id="rId13" Type="http://schemas.openxmlformats.org/officeDocument/2006/relationships/tags" Target="../tags/tag64.xml"/><Relationship Id="rId3" Type="http://schemas.openxmlformats.org/officeDocument/2006/relationships/tags" Target="../tags/tag54.xml"/><Relationship Id="rId7" Type="http://schemas.openxmlformats.org/officeDocument/2006/relationships/tags" Target="../tags/tag58.xml"/><Relationship Id="rId12" Type="http://schemas.openxmlformats.org/officeDocument/2006/relationships/tags" Target="../tags/tag63.xml"/><Relationship Id="rId2" Type="http://schemas.openxmlformats.org/officeDocument/2006/relationships/tags" Target="../tags/tag53.xml"/><Relationship Id="rId1" Type="http://schemas.openxmlformats.org/officeDocument/2006/relationships/tags" Target="../tags/tag52.xml"/><Relationship Id="rId6" Type="http://schemas.openxmlformats.org/officeDocument/2006/relationships/tags" Target="../tags/tag57.xml"/><Relationship Id="rId11" Type="http://schemas.openxmlformats.org/officeDocument/2006/relationships/tags" Target="../tags/tag62.xml"/><Relationship Id="rId5" Type="http://schemas.openxmlformats.org/officeDocument/2006/relationships/tags" Target="../tags/tag56.xml"/><Relationship Id="rId10" Type="http://schemas.openxmlformats.org/officeDocument/2006/relationships/tags" Target="../tags/tag61.xml"/><Relationship Id="rId4" Type="http://schemas.openxmlformats.org/officeDocument/2006/relationships/tags" Target="../tags/tag55.xml"/><Relationship Id="rId9" Type="http://schemas.openxmlformats.org/officeDocument/2006/relationships/tags" Target="../tags/tag60.xml"/><Relationship Id="rId14"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8" Type="http://schemas.openxmlformats.org/officeDocument/2006/relationships/tags" Target="../tags/tag72.xml"/><Relationship Id="rId3" Type="http://schemas.openxmlformats.org/officeDocument/2006/relationships/tags" Target="../tags/tag67.xml"/><Relationship Id="rId7" Type="http://schemas.openxmlformats.org/officeDocument/2006/relationships/tags" Target="../tags/tag71.xml"/><Relationship Id="rId2" Type="http://schemas.openxmlformats.org/officeDocument/2006/relationships/tags" Target="../tags/tag66.xml"/><Relationship Id="rId1" Type="http://schemas.openxmlformats.org/officeDocument/2006/relationships/tags" Target="../tags/tag65.xml"/><Relationship Id="rId6" Type="http://schemas.openxmlformats.org/officeDocument/2006/relationships/tags" Target="../tags/tag70.xml"/><Relationship Id="rId11" Type="http://schemas.openxmlformats.org/officeDocument/2006/relationships/slideMaster" Target="../slideMasters/slideMaster1.xml"/><Relationship Id="rId5" Type="http://schemas.openxmlformats.org/officeDocument/2006/relationships/tags" Target="../tags/tag69.xml"/><Relationship Id="rId10" Type="http://schemas.openxmlformats.org/officeDocument/2006/relationships/tags" Target="../tags/tag74.xml"/><Relationship Id="rId4" Type="http://schemas.openxmlformats.org/officeDocument/2006/relationships/tags" Target="../tags/tag68.xml"/><Relationship Id="rId9" Type="http://schemas.openxmlformats.org/officeDocument/2006/relationships/tags" Target="../tags/tag73.xml"/></Relationships>
</file>

<file path=ppt/slideLayouts/_rels/slideLayout27.xml.rels><?xml version="1.0" encoding="UTF-8" standalone="yes"?>
<Relationships xmlns="http://schemas.openxmlformats.org/package/2006/relationships"><Relationship Id="rId8" Type="http://schemas.openxmlformats.org/officeDocument/2006/relationships/tags" Target="../tags/tag82.xml"/><Relationship Id="rId3" Type="http://schemas.openxmlformats.org/officeDocument/2006/relationships/tags" Target="../tags/tag77.xml"/><Relationship Id="rId7" Type="http://schemas.openxmlformats.org/officeDocument/2006/relationships/tags" Target="../tags/tag81.xml"/><Relationship Id="rId2" Type="http://schemas.openxmlformats.org/officeDocument/2006/relationships/tags" Target="../tags/tag76.xml"/><Relationship Id="rId1" Type="http://schemas.openxmlformats.org/officeDocument/2006/relationships/tags" Target="../tags/tag75.xml"/><Relationship Id="rId6" Type="http://schemas.openxmlformats.org/officeDocument/2006/relationships/tags" Target="../tags/tag80.xml"/><Relationship Id="rId11" Type="http://schemas.openxmlformats.org/officeDocument/2006/relationships/slideMaster" Target="../slideMasters/slideMaster1.xml"/><Relationship Id="rId5" Type="http://schemas.openxmlformats.org/officeDocument/2006/relationships/tags" Target="../tags/tag79.xml"/><Relationship Id="rId10" Type="http://schemas.openxmlformats.org/officeDocument/2006/relationships/tags" Target="../tags/tag84.xml"/><Relationship Id="rId4" Type="http://schemas.openxmlformats.org/officeDocument/2006/relationships/tags" Target="../tags/tag78.xml"/><Relationship Id="rId9" Type="http://schemas.openxmlformats.org/officeDocument/2006/relationships/tags" Target="../tags/tag83.xml"/></Relationships>
</file>

<file path=ppt/slideLayouts/_rels/slideLayout28.xml.rels><?xml version="1.0" encoding="UTF-8" standalone="yes"?>
<Relationships xmlns="http://schemas.openxmlformats.org/package/2006/relationships"><Relationship Id="rId8" Type="http://schemas.openxmlformats.org/officeDocument/2006/relationships/tags" Target="../tags/tag92.xml"/><Relationship Id="rId3" Type="http://schemas.openxmlformats.org/officeDocument/2006/relationships/tags" Target="../tags/tag87.xml"/><Relationship Id="rId7" Type="http://schemas.openxmlformats.org/officeDocument/2006/relationships/tags" Target="../tags/tag91.xml"/><Relationship Id="rId2" Type="http://schemas.openxmlformats.org/officeDocument/2006/relationships/tags" Target="../tags/tag86.xml"/><Relationship Id="rId1" Type="http://schemas.openxmlformats.org/officeDocument/2006/relationships/tags" Target="../tags/tag85.xml"/><Relationship Id="rId6" Type="http://schemas.openxmlformats.org/officeDocument/2006/relationships/tags" Target="../tags/tag90.xml"/><Relationship Id="rId11" Type="http://schemas.openxmlformats.org/officeDocument/2006/relationships/slideMaster" Target="../slideMasters/slideMaster1.xml"/><Relationship Id="rId5" Type="http://schemas.openxmlformats.org/officeDocument/2006/relationships/tags" Target="../tags/tag89.xml"/><Relationship Id="rId10" Type="http://schemas.openxmlformats.org/officeDocument/2006/relationships/tags" Target="../tags/tag94.xml"/><Relationship Id="rId4" Type="http://schemas.openxmlformats.org/officeDocument/2006/relationships/tags" Target="../tags/tag88.xml"/><Relationship Id="rId9" Type="http://schemas.openxmlformats.org/officeDocument/2006/relationships/tags" Target="../tags/tag93.xml"/></Relationships>
</file>

<file path=ppt/slideLayouts/_rels/slideLayout29.xml.rels><?xml version="1.0" encoding="UTF-8" standalone="yes"?>
<Relationships xmlns="http://schemas.openxmlformats.org/package/2006/relationships"><Relationship Id="rId8" Type="http://schemas.openxmlformats.org/officeDocument/2006/relationships/tags" Target="../tags/tag102.xml"/><Relationship Id="rId13" Type="http://schemas.openxmlformats.org/officeDocument/2006/relationships/slideMaster" Target="../slideMasters/slideMaster1.xml"/><Relationship Id="rId3" Type="http://schemas.openxmlformats.org/officeDocument/2006/relationships/tags" Target="../tags/tag97.xml"/><Relationship Id="rId7" Type="http://schemas.openxmlformats.org/officeDocument/2006/relationships/tags" Target="../tags/tag101.xml"/><Relationship Id="rId12" Type="http://schemas.openxmlformats.org/officeDocument/2006/relationships/tags" Target="../tags/tag106.xml"/><Relationship Id="rId2" Type="http://schemas.openxmlformats.org/officeDocument/2006/relationships/tags" Target="../tags/tag96.xml"/><Relationship Id="rId1" Type="http://schemas.openxmlformats.org/officeDocument/2006/relationships/tags" Target="../tags/tag95.xml"/><Relationship Id="rId6" Type="http://schemas.openxmlformats.org/officeDocument/2006/relationships/tags" Target="../tags/tag100.xml"/><Relationship Id="rId11" Type="http://schemas.openxmlformats.org/officeDocument/2006/relationships/tags" Target="../tags/tag105.xml"/><Relationship Id="rId5" Type="http://schemas.openxmlformats.org/officeDocument/2006/relationships/tags" Target="../tags/tag99.xml"/><Relationship Id="rId10" Type="http://schemas.openxmlformats.org/officeDocument/2006/relationships/tags" Target="../tags/tag104.xml"/><Relationship Id="rId4" Type="http://schemas.openxmlformats.org/officeDocument/2006/relationships/tags" Target="../tags/tag98.xml"/><Relationship Id="rId9" Type="http://schemas.openxmlformats.org/officeDocument/2006/relationships/tags" Target="../tags/tag10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8" Type="http://schemas.openxmlformats.org/officeDocument/2006/relationships/tags" Target="../tags/tag114.xml"/><Relationship Id="rId3" Type="http://schemas.openxmlformats.org/officeDocument/2006/relationships/tags" Target="../tags/tag109.xml"/><Relationship Id="rId7" Type="http://schemas.openxmlformats.org/officeDocument/2006/relationships/tags" Target="../tags/tag113.xml"/><Relationship Id="rId2" Type="http://schemas.openxmlformats.org/officeDocument/2006/relationships/tags" Target="../tags/tag108.xml"/><Relationship Id="rId1" Type="http://schemas.openxmlformats.org/officeDocument/2006/relationships/tags" Target="../tags/tag107.xml"/><Relationship Id="rId6" Type="http://schemas.openxmlformats.org/officeDocument/2006/relationships/tags" Target="../tags/tag112.xml"/><Relationship Id="rId5" Type="http://schemas.openxmlformats.org/officeDocument/2006/relationships/tags" Target="../tags/tag111.xml"/><Relationship Id="rId10" Type="http://schemas.openxmlformats.org/officeDocument/2006/relationships/slideMaster" Target="../slideMasters/slideMaster1.xml"/><Relationship Id="rId4" Type="http://schemas.openxmlformats.org/officeDocument/2006/relationships/tags" Target="../tags/tag110.xml"/><Relationship Id="rId9" Type="http://schemas.openxmlformats.org/officeDocument/2006/relationships/tags" Target="../tags/tag115.xml"/></Relationships>
</file>

<file path=ppt/slideLayouts/_rels/slideLayout31.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365248"/>
            <a:ext cx="10363200" cy="978408"/>
          </a:xfrm>
        </p:spPr>
        <p:txBody>
          <a:bodyPr vert="horz" lIns="91440" tIns="45720" rIns="91440" bIns="45720" rtlCol="0" anchor="b" anchorCtr="0">
            <a:noAutofit/>
          </a:bodyPr>
          <a:lstStyle>
            <a:lvl1pPr algn="ctr" defTabSz="914400" rtl="0" eaLnBrk="1" latinLnBrk="0" hangingPunct="1">
              <a:spcBef>
                <a:spcPct val="0"/>
              </a:spcBef>
              <a:buNone/>
              <a:defRPr sz="5400" kern="1200">
                <a:solidFill>
                  <a:schemeClr val="tx1"/>
                </a:solidFill>
                <a:effectLst>
                  <a:outerShdw blurRad="50800" dist="50800" dir="5400000" sx="101000" sy="101000" algn="t" rotWithShape="0">
                    <a:prstClr val="black">
                      <a:alpha val="40000"/>
                    </a:prstClr>
                  </a:outerShdw>
                </a:effectLst>
                <a:latin typeface="+mj-lt"/>
                <a:ea typeface="+mj-ea"/>
                <a:cs typeface="+mj-cs"/>
              </a:defRPr>
            </a:lvl1pPr>
          </a:lstStyle>
          <a:p>
            <a:r>
              <a:rPr lang="en-US" altLang="zh-CN"/>
              <a:t>Click to edit Master title style</a:t>
            </a:r>
            <a:endParaRPr dirty="0"/>
          </a:p>
        </p:txBody>
      </p:sp>
      <p:sp>
        <p:nvSpPr>
          <p:cNvPr id="3" name="Subtitle 2"/>
          <p:cNvSpPr>
            <a:spLocks noGrp="1"/>
          </p:cNvSpPr>
          <p:nvPr>
            <p:ph type="subTitle" idx="1"/>
          </p:nvPr>
        </p:nvSpPr>
        <p:spPr>
          <a:xfrm>
            <a:off x="914400" y="3352800"/>
            <a:ext cx="10363200" cy="877824"/>
          </a:xfrm>
        </p:spPr>
        <p:txBody>
          <a:bodyPr vert="horz" lIns="91440" tIns="45720" rIns="91440" bIns="45720" rtlCol="0">
            <a:normAutofit/>
          </a:bodyPr>
          <a:lstStyle>
            <a:lvl1pPr marL="0" indent="0" algn="ctr" defTabSz="914400" rtl="0" eaLnBrk="1" latinLnBrk="0" hangingPunct="1">
              <a:spcBef>
                <a:spcPts val="300"/>
              </a:spcBef>
              <a:buFontTx/>
              <a:buNone/>
              <a:defRPr sz="2000" kern="1200">
                <a:solidFill>
                  <a:schemeClr val="tx1">
                    <a:tint val="75000"/>
                  </a:schemeClr>
                </a:solidFill>
                <a:effectLst>
                  <a:outerShdw blurRad="50800" dist="50800" dir="5400000" sx="101000" sy="101000" algn="t" rotWithShape="0">
                    <a:prstClr val="black">
                      <a:alpha val="40000"/>
                    </a:prstClr>
                  </a:outerShdw>
                </a:effectLst>
                <a:latin typeface="+mn-lt"/>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ltLang="zh-CN"/>
              <a:t>Click to edit Master subtitle style</a:t>
            </a:r>
            <a:endParaRPr dirty="0"/>
          </a:p>
        </p:txBody>
      </p:sp>
      <p:sp>
        <p:nvSpPr>
          <p:cNvPr id="4" name="Date Placeholder 3"/>
          <p:cNvSpPr>
            <a:spLocks noGrp="1"/>
          </p:cNvSpPr>
          <p:nvPr>
            <p:ph type="dt" sz="half" idx="10"/>
          </p:nvPr>
        </p:nvSpPr>
        <p:spPr/>
        <p:txBody>
          <a:bodyPr/>
          <a:lstStyle/>
          <a:p>
            <a:fld id="{651A0C47-018D-4460-B945-BFF7981B6CA6}" type="datetimeFigureOut">
              <a:rPr lang="en-US" smtClean="0"/>
              <a:t>9/29/2021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C1F5A0A-F6FC-4FFD-9B49-0DA8697211D9}" type="slidenum">
              <a:rPr lang="en-US" smtClean="0"/>
              <a:t>‹#›</a:t>
            </a:fld>
            <a:endParaRPr lang="en-US"/>
          </a:p>
        </p:txBody>
      </p:sp>
    </p:spTree>
    <p:extLst>
      <p:ext uri="{BB962C8B-B14F-4D97-AF65-F5344CB8AC3E}">
        <p14:creationId xmlns:p14="http://schemas.microsoft.com/office/powerpoint/2010/main" val="361158023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406776" y="969264"/>
            <a:ext cx="4876800" cy="1161288"/>
          </a:xfrm>
        </p:spPr>
        <p:txBody>
          <a:bodyPr anchor="b">
            <a:noAutofit/>
          </a:bodyPr>
          <a:lstStyle>
            <a:lvl1pPr algn="l">
              <a:defRPr sz="3600" b="0" kern="1200">
                <a:solidFill>
                  <a:schemeClr val="tx1"/>
                </a:solidFill>
                <a:effectLst>
                  <a:outerShdw blurRad="50800" dist="50800" dir="5400000" sx="101000" sy="101000" algn="t" rotWithShape="0">
                    <a:prstClr val="black">
                      <a:alpha val="40000"/>
                    </a:prstClr>
                  </a:outerShdw>
                </a:effectLst>
                <a:latin typeface="+mj-lt"/>
                <a:ea typeface="+mj-ea"/>
                <a:cs typeface="+mj-cs"/>
              </a:defRPr>
            </a:lvl1pPr>
          </a:lstStyle>
          <a:p>
            <a:r>
              <a:rPr lang="en-US" altLang="zh-CN"/>
              <a:t>Click to edit Master title style</a:t>
            </a:r>
            <a:endParaRPr/>
          </a:p>
        </p:txBody>
      </p:sp>
      <p:sp>
        <p:nvSpPr>
          <p:cNvPr id="3" name="Picture Placeholder 2"/>
          <p:cNvSpPr>
            <a:spLocks noGrp="1"/>
          </p:cNvSpPr>
          <p:nvPr>
            <p:ph type="pic" idx="1"/>
          </p:nvPr>
        </p:nvSpPr>
        <p:spPr>
          <a:xfrm>
            <a:off x="884517" y="510988"/>
            <a:ext cx="4876800" cy="5553636"/>
          </a:xfrm>
          <a:solidFill>
            <a:schemeClr val="bg1">
              <a:lumMod val="75000"/>
              <a:lumOff val="25000"/>
            </a:schemeClr>
          </a:solidFill>
          <a:ln w="88900">
            <a:solidFill>
              <a:schemeClr val="tx1"/>
            </a:solidFill>
            <a:miter lim="800000"/>
          </a:ln>
          <a:effectLst>
            <a:outerShdw blurRad="127000" sx="102000" sy="102000" algn="ctr" rotWithShape="0">
              <a:prstClr val="black">
                <a:alpha val="40000"/>
              </a:prstClr>
            </a:outerShdw>
          </a:effectLst>
        </p:spPr>
        <p:txBody>
          <a:bodyPr vert="horz" lIns="91440" tIns="45720" rIns="91440" bIns="45720" rtlCol="0">
            <a:normAutofit/>
          </a:bodyPr>
          <a:lstStyle>
            <a:lvl1pPr marL="342900" indent="-342900" algn="l" defTabSz="914400" rtl="0" eaLnBrk="1" latinLnBrk="0" hangingPunct="1">
              <a:spcBef>
                <a:spcPts val="2000"/>
              </a:spcBef>
              <a:buFont typeface="Arial" pitchFamily="34" charset="0"/>
              <a:buNone/>
              <a:defRPr sz="2200" kern="1200">
                <a:solidFill>
                  <a:schemeClr val="tx1"/>
                </a:solidFill>
                <a:effectLst>
                  <a:outerShdw blurRad="50800" dist="50800" dir="5400000" sx="101000" sy="101000" algn="t" rotWithShape="0">
                    <a:prstClr val="black">
                      <a:alpha val="40000"/>
                    </a:prstClr>
                  </a:outerShdw>
                </a:effectLst>
                <a:latin typeface="+mn-lt"/>
                <a:ea typeface="+mn-ea"/>
                <a:cs typeface="+mn-cs"/>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zh-CN"/>
              <a:t>Drag picture to placeholder or click icon to add</a:t>
            </a:r>
            <a:endParaRPr/>
          </a:p>
        </p:txBody>
      </p:sp>
      <p:sp>
        <p:nvSpPr>
          <p:cNvPr id="4" name="Text Placeholder 3"/>
          <p:cNvSpPr>
            <a:spLocks noGrp="1"/>
          </p:cNvSpPr>
          <p:nvPr>
            <p:ph type="body" sz="half" idx="2"/>
          </p:nvPr>
        </p:nvSpPr>
        <p:spPr>
          <a:xfrm>
            <a:off x="6399804" y="2130552"/>
            <a:ext cx="4876800" cy="3584448"/>
          </a:xfrm>
        </p:spPr>
        <p:txBody>
          <a:bodyPr vert="horz" lIns="91440" tIns="45720" rIns="91440" bIns="45720" rtlCol="0">
            <a:normAutofit/>
          </a:bodyPr>
          <a:lstStyle>
            <a:lvl1pPr marL="0" indent="0">
              <a:spcBef>
                <a:spcPts val="1000"/>
              </a:spcBef>
              <a:buNone/>
              <a:defRPr sz="1800" kern="1200">
                <a:solidFill>
                  <a:schemeClr val="tx1"/>
                </a:solidFill>
                <a:effectLst>
                  <a:outerShdw blurRad="50800" dist="50800" dir="5400000" sx="101000" sy="101000" algn="t" rotWithShape="0">
                    <a:prstClr val="black">
                      <a:alpha val="40000"/>
                    </a:prstClr>
                  </a:outerShdw>
                </a:effectLst>
                <a:latin typeface="+mn-lt"/>
                <a:ea typeface="+mn-ea"/>
                <a:cs typeface="+mn-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lvl="0" indent="0" algn="l" defTabSz="914400" rtl="0" eaLnBrk="1" latinLnBrk="0" hangingPunct="1">
              <a:spcBef>
                <a:spcPts val="2000"/>
              </a:spcBef>
              <a:buFontTx/>
              <a:buNone/>
            </a:pPr>
            <a:r>
              <a:rPr lang="en-US" altLang="zh-CN"/>
              <a:t>Click to edit Master text styles</a:t>
            </a:r>
          </a:p>
        </p:txBody>
      </p:sp>
      <p:sp>
        <p:nvSpPr>
          <p:cNvPr id="5" name="Date Placeholder 4"/>
          <p:cNvSpPr>
            <a:spLocks noGrp="1"/>
          </p:cNvSpPr>
          <p:nvPr>
            <p:ph type="dt" sz="half" idx="10"/>
          </p:nvPr>
        </p:nvSpPr>
        <p:spPr/>
        <p:txBody>
          <a:bodyPr/>
          <a:lstStyle/>
          <a:p>
            <a:fld id="{651A0C47-018D-4460-B945-BFF7981B6CA6}" type="datetimeFigureOut">
              <a:rPr lang="en-US" smtClean="0"/>
              <a:t>9/29/2021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C1F5A0A-F6FC-4FFD-9B49-0DA8697211D9}" type="slidenum">
              <a:rPr lang="en-US" smtClean="0"/>
              <a:t>‹#›</a:t>
            </a:fld>
            <a:endParaRPr lang="en-US"/>
          </a:p>
        </p:txBody>
      </p:sp>
    </p:spTree>
    <p:extLst>
      <p:ext uri="{BB962C8B-B14F-4D97-AF65-F5344CB8AC3E}">
        <p14:creationId xmlns:p14="http://schemas.microsoft.com/office/powerpoint/2010/main" val="277209468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Picture above Caption">
    <p:spTree>
      <p:nvGrpSpPr>
        <p:cNvPr id="1" name=""/>
        <p:cNvGrpSpPr/>
        <p:nvPr/>
      </p:nvGrpSpPr>
      <p:grpSpPr>
        <a:xfrm>
          <a:off x="0" y="0"/>
          <a:ext cx="0" cy="0"/>
          <a:chOff x="0" y="0"/>
          <a:chExt cx="0" cy="0"/>
        </a:xfrm>
      </p:grpSpPr>
      <p:sp>
        <p:nvSpPr>
          <p:cNvPr id="2" name="Title 1"/>
          <p:cNvSpPr>
            <a:spLocks noGrp="1"/>
          </p:cNvSpPr>
          <p:nvPr>
            <p:ph type="title"/>
          </p:nvPr>
        </p:nvSpPr>
        <p:spPr>
          <a:xfrm>
            <a:off x="914400" y="4151376"/>
            <a:ext cx="10369176" cy="1014984"/>
          </a:xfrm>
        </p:spPr>
        <p:txBody>
          <a:bodyPr anchor="b">
            <a:noAutofit/>
          </a:bodyPr>
          <a:lstStyle>
            <a:lvl1pPr algn="ctr">
              <a:defRPr sz="3600" b="0" kern="1200">
                <a:solidFill>
                  <a:schemeClr val="tx1"/>
                </a:solidFill>
                <a:effectLst>
                  <a:outerShdw blurRad="50800" dist="50800" dir="5400000" sx="101000" sy="101000" algn="t" rotWithShape="0">
                    <a:prstClr val="black">
                      <a:alpha val="40000"/>
                    </a:prstClr>
                  </a:outerShdw>
                </a:effectLst>
                <a:latin typeface="+mj-lt"/>
                <a:ea typeface="+mj-ea"/>
                <a:cs typeface="+mj-cs"/>
              </a:defRPr>
            </a:lvl1pPr>
          </a:lstStyle>
          <a:p>
            <a:r>
              <a:rPr lang="en-US" altLang="zh-CN"/>
              <a:t>Click to edit Master title style</a:t>
            </a:r>
            <a:endParaRPr/>
          </a:p>
        </p:txBody>
      </p:sp>
      <p:sp>
        <p:nvSpPr>
          <p:cNvPr id="3" name="Picture Placeholder 2"/>
          <p:cNvSpPr>
            <a:spLocks noGrp="1"/>
          </p:cNvSpPr>
          <p:nvPr>
            <p:ph type="pic" idx="1"/>
          </p:nvPr>
        </p:nvSpPr>
        <p:spPr>
          <a:xfrm>
            <a:off x="2438400" y="457200"/>
            <a:ext cx="7315200" cy="3644153"/>
          </a:xfrm>
          <a:solidFill>
            <a:schemeClr val="bg1">
              <a:lumMod val="75000"/>
              <a:lumOff val="25000"/>
            </a:schemeClr>
          </a:solidFill>
          <a:ln w="88900">
            <a:solidFill>
              <a:schemeClr val="tx1"/>
            </a:solidFill>
            <a:miter lim="800000"/>
          </a:ln>
          <a:effectLst>
            <a:outerShdw blurRad="127000" sx="102000" sy="102000" algn="ctr" rotWithShape="0">
              <a:prstClr val="black">
                <a:alpha val="40000"/>
              </a:prstClr>
            </a:outerShdw>
          </a:effectLst>
        </p:spPr>
        <p:txBody>
          <a:bodyPr vert="horz" lIns="91440" tIns="45720" rIns="91440" bIns="45720" rtlCol="0">
            <a:normAutofit/>
          </a:bodyPr>
          <a:lstStyle>
            <a:lvl1pPr marL="342900" indent="-342900" algn="l" defTabSz="914400" rtl="0" eaLnBrk="1" latinLnBrk="0" hangingPunct="1">
              <a:spcBef>
                <a:spcPts val="2000"/>
              </a:spcBef>
              <a:buFont typeface="Arial" pitchFamily="34" charset="0"/>
              <a:buNone/>
              <a:defRPr sz="2200" kern="1200">
                <a:solidFill>
                  <a:schemeClr val="tx1"/>
                </a:solidFill>
                <a:effectLst>
                  <a:outerShdw blurRad="50800" dist="50800" dir="5400000" sx="101000" sy="101000" algn="t" rotWithShape="0">
                    <a:prstClr val="black">
                      <a:alpha val="40000"/>
                    </a:prstClr>
                  </a:outerShdw>
                </a:effectLst>
                <a:latin typeface="+mn-lt"/>
                <a:ea typeface="+mn-ea"/>
                <a:cs typeface="+mn-cs"/>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zh-CN"/>
              <a:t>Drag picture to placeholder or click icon to add</a:t>
            </a:r>
            <a:endParaRPr/>
          </a:p>
        </p:txBody>
      </p:sp>
      <p:sp>
        <p:nvSpPr>
          <p:cNvPr id="4" name="Text Placeholder 3"/>
          <p:cNvSpPr>
            <a:spLocks noGrp="1"/>
          </p:cNvSpPr>
          <p:nvPr>
            <p:ph type="body" sz="half" idx="2"/>
          </p:nvPr>
        </p:nvSpPr>
        <p:spPr>
          <a:xfrm>
            <a:off x="907428" y="5181600"/>
            <a:ext cx="10369176" cy="950259"/>
          </a:xfrm>
        </p:spPr>
        <p:txBody>
          <a:bodyPr vert="horz" lIns="91440" tIns="45720" rIns="91440" bIns="45720" rtlCol="0">
            <a:normAutofit/>
          </a:bodyPr>
          <a:lstStyle>
            <a:lvl1pPr marL="0" indent="0" algn="ctr">
              <a:spcBef>
                <a:spcPts val="300"/>
              </a:spcBef>
              <a:buNone/>
              <a:defRPr sz="1800" kern="1200">
                <a:solidFill>
                  <a:schemeClr val="tx1"/>
                </a:solidFill>
                <a:effectLst>
                  <a:outerShdw blurRad="50800" dist="50800" dir="5400000" sx="101000" sy="101000" algn="t" rotWithShape="0">
                    <a:prstClr val="black">
                      <a:alpha val="40000"/>
                    </a:prstClr>
                  </a:outerShdw>
                </a:effectLst>
                <a:latin typeface="+mn-lt"/>
                <a:ea typeface="+mn-ea"/>
                <a:cs typeface="+mn-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lvl="0" indent="0" algn="l" defTabSz="914400" rtl="0" eaLnBrk="1" latinLnBrk="0" hangingPunct="1">
              <a:spcBef>
                <a:spcPts val="2000"/>
              </a:spcBef>
              <a:buFontTx/>
              <a:buNone/>
            </a:pPr>
            <a:r>
              <a:rPr lang="en-US" altLang="zh-CN"/>
              <a:t>Click to edit Master text styles</a:t>
            </a:r>
          </a:p>
        </p:txBody>
      </p:sp>
      <p:sp>
        <p:nvSpPr>
          <p:cNvPr id="5" name="Date Placeholder 4"/>
          <p:cNvSpPr>
            <a:spLocks noGrp="1"/>
          </p:cNvSpPr>
          <p:nvPr>
            <p:ph type="dt" sz="half" idx="10"/>
          </p:nvPr>
        </p:nvSpPr>
        <p:spPr/>
        <p:txBody>
          <a:bodyPr/>
          <a:lstStyle/>
          <a:p>
            <a:fld id="{651A0C47-018D-4460-B945-BFF7981B6CA6}" type="datetimeFigureOut">
              <a:rPr lang="en-US" smtClean="0"/>
              <a:t>9/29/2021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C1F5A0A-F6FC-4FFD-9B49-0DA8697211D9}" type="slidenum">
              <a:rPr lang="en-US" smtClean="0"/>
              <a:t>‹#›</a:t>
            </a:fld>
            <a:endParaRPr lang="en-US"/>
          </a:p>
        </p:txBody>
      </p:sp>
    </p:spTree>
    <p:extLst>
      <p:ext uri="{BB962C8B-B14F-4D97-AF65-F5344CB8AC3E}">
        <p14:creationId xmlns:p14="http://schemas.microsoft.com/office/powerpoint/2010/main" val="211077248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Storyboard">
    <p:spTree>
      <p:nvGrpSpPr>
        <p:cNvPr id="1" name=""/>
        <p:cNvGrpSpPr/>
        <p:nvPr/>
      </p:nvGrpSpPr>
      <p:grpSpPr>
        <a:xfrm>
          <a:off x="0" y="0"/>
          <a:ext cx="0" cy="0"/>
          <a:chOff x="0" y="0"/>
          <a:chExt cx="0" cy="0"/>
        </a:xfrm>
      </p:grpSpPr>
      <p:sp>
        <p:nvSpPr>
          <p:cNvPr id="2" name="Title 1"/>
          <p:cNvSpPr>
            <a:spLocks noGrp="1"/>
          </p:cNvSpPr>
          <p:nvPr>
            <p:ph type="title"/>
          </p:nvPr>
        </p:nvSpPr>
        <p:spPr>
          <a:xfrm>
            <a:off x="914400" y="4155142"/>
            <a:ext cx="10369176" cy="1013011"/>
          </a:xfrm>
        </p:spPr>
        <p:txBody>
          <a:bodyPr anchor="b">
            <a:noAutofit/>
          </a:bodyPr>
          <a:lstStyle>
            <a:lvl1pPr algn="ctr">
              <a:defRPr sz="3600" b="0" kern="1200">
                <a:solidFill>
                  <a:schemeClr val="tx1"/>
                </a:solidFill>
                <a:effectLst>
                  <a:outerShdw blurRad="50800" dist="50800" dir="5400000" sx="101000" sy="101000" algn="t" rotWithShape="0">
                    <a:prstClr val="black">
                      <a:alpha val="40000"/>
                    </a:prstClr>
                  </a:outerShdw>
                </a:effectLst>
                <a:latin typeface="+mj-lt"/>
                <a:ea typeface="+mj-ea"/>
                <a:cs typeface="+mj-cs"/>
              </a:defRPr>
            </a:lvl1pPr>
          </a:lstStyle>
          <a:p>
            <a:r>
              <a:rPr lang="en-US" altLang="zh-CN"/>
              <a:t>Click to edit Master title style</a:t>
            </a:r>
            <a:endParaRPr/>
          </a:p>
        </p:txBody>
      </p:sp>
      <p:sp>
        <p:nvSpPr>
          <p:cNvPr id="3" name="Picture Placeholder 2"/>
          <p:cNvSpPr>
            <a:spLocks noGrp="1"/>
          </p:cNvSpPr>
          <p:nvPr>
            <p:ph type="pic" idx="1"/>
          </p:nvPr>
        </p:nvSpPr>
        <p:spPr>
          <a:xfrm>
            <a:off x="914400" y="457200"/>
            <a:ext cx="3108960" cy="1645920"/>
          </a:xfrm>
          <a:solidFill>
            <a:schemeClr val="bg1">
              <a:lumMod val="75000"/>
              <a:lumOff val="25000"/>
            </a:schemeClr>
          </a:solidFill>
          <a:ln w="88900">
            <a:solidFill>
              <a:schemeClr val="tx1"/>
            </a:solidFill>
            <a:miter lim="800000"/>
          </a:ln>
          <a:effectLst>
            <a:outerShdw blurRad="127000" sx="102000" sy="102000" algn="ctr" rotWithShape="0">
              <a:prstClr val="black">
                <a:alpha val="40000"/>
              </a:prstClr>
            </a:outerShdw>
          </a:effectLst>
        </p:spPr>
        <p:txBody>
          <a:bodyPr vert="horz" lIns="91440" tIns="45720" rIns="91440" bIns="45720" rtlCol="0">
            <a:normAutofit/>
          </a:bodyPr>
          <a:lstStyle>
            <a:lvl1pPr marL="342900" indent="-342900" algn="l" defTabSz="914400" rtl="0" eaLnBrk="1" latinLnBrk="0" hangingPunct="1">
              <a:spcBef>
                <a:spcPts val="2000"/>
              </a:spcBef>
              <a:buFont typeface="Arial" pitchFamily="34" charset="0"/>
              <a:buNone/>
              <a:defRPr sz="2200" kern="1200">
                <a:solidFill>
                  <a:schemeClr val="tx1"/>
                </a:solidFill>
                <a:effectLst>
                  <a:outerShdw blurRad="50800" dist="50800" dir="5400000" sx="101000" sy="101000" algn="t" rotWithShape="0">
                    <a:prstClr val="black">
                      <a:alpha val="40000"/>
                    </a:prstClr>
                  </a:outerShdw>
                </a:effectLst>
                <a:latin typeface="+mn-lt"/>
                <a:ea typeface="+mn-ea"/>
                <a:cs typeface="+mn-cs"/>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zh-CN"/>
              <a:t>Drag picture to placeholder or click icon to add</a:t>
            </a:r>
            <a:endParaRPr/>
          </a:p>
        </p:txBody>
      </p:sp>
      <p:sp>
        <p:nvSpPr>
          <p:cNvPr id="4" name="Text Placeholder 3"/>
          <p:cNvSpPr>
            <a:spLocks noGrp="1"/>
          </p:cNvSpPr>
          <p:nvPr>
            <p:ph type="body" sz="half" idx="2"/>
          </p:nvPr>
        </p:nvSpPr>
        <p:spPr>
          <a:xfrm>
            <a:off x="907428" y="5181600"/>
            <a:ext cx="10369176" cy="950259"/>
          </a:xfrm>
        </p:spPr>
        <p:txBody>
          <a:bodyPr vert="horz" lIns="91440" tIns="45720" rIns="91440" bIns="45720" rtlCol="0">
            <a:normAutofit/>
          </a:bodyPr>
          <a:lstStyle>
            <a:lvl1pPr marL="0" indent="0" algn="ctr">
              <a:spcBef>
                <a:spcPts val="300"/>
              </a:spcBef>
              <a:buNone/>
              <a:defRPr sz="1800" kern="1200">
                <a:solidFill>
                  <a:schemeClr val="tx1"/>
                </a:solidFill>
                <a:effectLst>
                  <a:outerShdw blurRad="50800" dist="50800" dir="5400000" sx="101000" sy="101000" algn="t" rotWithShape="0">
                    <a:prstClr val="black">
                      <a:alpha val="40000"/>
                    </a:prstClr>
                  </a:outerShdw>
                </a:effectLst>
                <a:latin typeface="+mn-lt"/>
                <a:ea typeface="+mn-ea"/>
                <a:cs typeface="+mn-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lvl="0" indent="0" algn="l" defTabSz="914400" rtl="0" eaLnBrk="1" latinLnBrk="0" hangingPunct="1">
              <a:spcBef>
                <a:spcPts val="2000"/>
              </a:spcBef>
              <a:buFontTx/>
              <a:buNone/>
            </a:pPr>
            <a:r>
              <a:rPr lang="en-US" altLang="zh-CN"/>
              <a:t>Click to edit Master text styles</a:t>
            </a:r>
          </a:p>
        </p:txBody>
      </p:sp>
      <p:sp>
        <p:nvSpPr>
          <p:cNvPr id="5" name="Date Placeholder 4"/>
          <p:cNvSpPr>
            <a:spLocks noGrp="1"/>
          </p:cNvSpPr>
          <p:nvPr>
            <p:ph type="dt" sz="half" idx="10"/>
          </p:nvPr>
        </p:nvSpPr>
        <p:spPr/>
        <p:txBody>
          <a:bodyPr/>
          <a:lstStyle/>
          <a:p>
            <a:fld id="{651A0C47-018D-4460-B945-BFF7981B6CA6}" type="datetimeFigureOut">
              <a:rPr lang="en-US" smtClean="0"/>
              <a:t>9/29/2021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C1F5A0A-F6FC-4FFD-9B49-0DA8697211D9}" type="slidenum">
              <a:rPr lang="en-US" smtClean="0"/>
              <a:t>‹#›</a:t>
            </a:fld>
            <a:endParaRPr lang="en-US"/>
          </a:p>
        </p:txBody>
      </p:sp>
      <p:sp>
        <p:nvSpPr>
          <p:cNvPr id="11" name="Picture Placeholder 2"/>
          <p:cNvSpPr>
            <a:spLocks noGrp="1"/>
          </p:cNvSpPr>
          <p:nvPr>
            <p:ph type="pic" idx="13"/>
          </p:nvPr>
        </p:nvSpPr>
        <p:spPr>
          <a:xfrm>
            <a:off x="914400" y="2455433"/>
            <a:ext cx="3108960" cy="1645920"/>
          </a:xfrm>
          <a:solidFill>
            <a:schemeClr val="bg1">
              <a:lumMod val="75000"/>
              <a:lumOff val="25000"/>
            </a:schemeClr>
          </a:solidFill>
          <a:ln w="88900">
            <a:solidFill>
              <a:schemeClr val="tx1"/>
            </a:solidFill>
            <a:miter lim="800000"/>
          </a:ln>
          <a:effectLst>
            <a:outerShdw blurRad="127000" sx="102000" sy="102000" algn="ctr" rotWithShape="0">
              <a:prstClr val="black">
                <a:alpha val="40000"/>
              </a:prstClr>
            </a:outerShdw>
          </a:effectLst>
        </p:spPr>
        <p:txBody>
          <a:bodyPr vert="horz" lIns="91440" tIns="45720" rIns="91440" bIns="45720" rtlCol="0">
            <a:normAutofit/>
          </a:bodyPr>
          <a:lstStyle>
            <a:lvl1pPr marL="342900" indent="-342900" algn="l" defTabSz="914400" rtl="0" eaLnBrk="1" latinLnBrk="0" hangingPunct="1">
              <a:spcBef>
                <a:spcPts val="2000"/>
              </a:spcBef>
              <a:buFont typeface="Arial" pitchFamily="34" charset="0"/>
              <a:buNone/>
              <a:defRPr sz="2200" kern="1200">
                <a:solidFill>
                  <a:schemeClr val="tx1"/>
                </a:solidFill>
                <a:effectLst>
                  <a:outerShdw blurRad="50800" dist="50800" dir="5400000" sx="101000" sy="101000" algn="t" rotWithShape="0">
                    <a:prstClr val="black">
                      <a:alpha val="40000"/>
                    </a:prstClr>
                  </a:outerShdw>
                </a:effectLst>
                <a:latin typeface="+mn-lt"/>
                <a:ea typeface="+mn-ea"/>
                <a:cs typeface="+mn-cs"/>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zh-CN"/>
              <a:t>Drag picture to placeholder or click icon to add</a:t>
            </a:r>
            <a:endParaRPr/>
          </a:p>
        </p:txBody>
      </p:sp>
      <p:sp>
        <p:nvSpPr>
          <p:cNvPr id="16" name="Picture Placeholder 2"/>
          <p:cNvSpPr>
            <a:spLocks noGrp="1"/>
          </p:cNvSpPr>
          <p:nvPr>
            <p:ph type="pic" idx="14"/>
          </p:nvPr>
        </p:nvSpPr>
        <p:spPr>
          <a:xfrm>
            <a:off x="4549987" y="457200"/>
            <a:ext cx="3108960" cy="1645920"/>
          </a:xfrm>
          <a:solidFill>
            <a:schemeClr val="bg1">
              <a:lumMod val="75000"/>
              <a:lumOff val="25000"/>
            </a:schemeClr>
          </a:solidFill>
          <a:ln w="88900">
            <a:solidFill>
              <a:schemeClr val="tx1"/>
            </a:solidFill>
            <a:miter lim="800000"/>
          </a:ln>
          <a:effectLst>
            <a:outerShdw blurRad="127000" sx="102000" sy="102000" algn="ctr" rotWithShape="0">
              <a:prstClr val="black">
                <a:alpha val="40000"/>
              </a:prstClr>
            </a:outerShdw>
          </a:effectLst>
        </p:spPr>
        <p:txBody>
          <a:bodyPr vert="horz" lIns="91440" tIns="45720" rIns="91440" bIns="45720" rtlCol="0">
            <a:normAutofit/>
          </a:bodyPr>
          <a:lstStyle>
            <a:lvl1pPr marL="342900" indent="-342900" algn="l" defTabSz="914400" rtl="0" eaLnBrk="1" latinLnBrk="0" hangingPunct="1">
              <a:spcBef>
                <a:spcPts val="2000"/>
              </a:spcBef>
              <a:buFont typeface="Arial" pitchFamily="34" charset="0"/>
              <a:buNone/>
              <a:defRPr sz="2200" kern="1200">
                <a:solidFill>
                  <a:schemeClr val="tx1"/>
                </a:solidFill>
                <a:effectLst>
                  <a:outerShdw blurRad="50800" dist="50800" dir="5400000" sx="101000" sy="101000" algn="t" rotWithShape="0">
                    <a:prstClr val="black">
                      <a:alpha val="40000"/>
                    </a:prstClr>
                  </a:outerShdw>
                </a:effectLst>
                <a:latin typeface="+mn-lt"/>
                <a:ea typeface="+mn-ea"/>
                <a:cs typeface="+mn-cs"/>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zh-CN"/>
              <a:t>Drag picture to placeholder or click icon to add</a:t>
            </a:r>
            <a:endParaRPr/>
          </a:p>
        </p:txBody>
      </p:sp>
      <p:sp>
        <p:nvSpPr>
          <p:cNvPr id="17" name="Picture Placeholder 2"/>
          <p:cNvSpPr>
            <a:spLocks noGrp="1"/>
          </p:cNvSpPr>
          <p:nvPr>
            <p:ph type="pic" idx="15"/>
          </p:nvPr>
        </p:nvSpPr>
        <p:spPr>
          <a:xfrm>
            <a:off x="4549987" y="2455433"/>
            <a:ext cx="3108960" cy="1645920"/>
          </a:xfrm>
          <a:solidFill>
            <a:schemeClr val="bg1">
              <a:lumMod val="75000"/>
              <a:lumOff val="25000"/>
            </a:schemeClr>
          </a:solidFill>
          <a:ln w="88900">
            <a:solidFill>
              <a:schemeClr val="tx1"/>
            </a:solidFill>
            <a:miter lim="800000"/>
          </a:ln>
          <a:effectLst>
            <a:outerShdw blurRad="127000" sx="102000" sy="102000" algn="ctr" rotWithShape="0">
              <a:prstClr val="black">
                <a:alpha val="40000"/>
              </a:prstClr>
            </a:outerShdw>
          </a:effectLst>
        </p:spPr>
        <p:txBody>
          <a:bodyPr vert="horz" lIns="91440" tIns="45720" rIns="91440" bIns="45720" rtlCol="0">
            <a:normAutofit/>
          </a:bodyPr>
          <a:lstStyle>
            <a:lvl1pPr marL="342900" indent="-342900" algn="l" defTabSz="914400" rtl="0" eaLnBrk="1" latinLnBrk="0" hangingPunct="1">
              <a:spcBef>
                <a:spcPts val="2000"/>
              </a:spcBef>
              <a:buFont typeface="Arial" pitchFamily="34" charset="0"/>
              <a:buNone/>
              <a:defRPr sz="2200" kern="1200">
                <a:solidFill>
                  <a:schemeClr val="tx1"/>
                </a:solidFill>
                <a:effectLst>
                  <a:outerShdw blurRad="50800" dist="50800" dir="5400000" sx="101000" sy="101000" algn="t" rotWithShape="0">
                    <a:prstClr val="black">
                      <a:alpha val="40000"/>
                    </a:prstClr>
                  </a:outerShdw>
                </a:effectLst>
                <a:latin typeface="+mn-lt"/>
                <a:ea typeface="+mn-ea"/>
                <a:cs typeface="+mn-cs"/>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zh-CN"/>
              <a:t>Drag picture to placeholder or click icon to add</a:t>
            </a:r>
            <a:endParaRPr/>
          </a:p>
        </p:txBody>
      </p:sp>
      <p:sp>
        <p:nvSpPr>
          <p:cNvPr id="18" name="Picture Placeholder 2"/>
          <p:cNvSpPr>
            <a:spLocks noGrp="1"/>
          </p:cNvSpPr>
          <p:nvPr>
            <p:ph type="pic" idx="16"/>
          </p:nvPr>
        </p:nvSpPr>
        <p:spPr>
          <a:xfrm>
            <a:off x="8185573" y="457200"/>
            <a:ext cx="3108960" cy="1645920"/>
          </a:xfrm>
          <a:solidFill>
            <a:schemeClr val="bg1">
              <a:lumMod val="75000"/>
              <a:lumOff val="25000"/>
            </a:schemeClr>
          </a:solidFill>
          <a:ln w="88900">
            <a:solidFill>
              <a:schemeClr val="tx1"/>
            </a:solidFill>
            <a:miter lim="800000"/>
          </a:ln>
          <a:effectLst>
            <a:outerShdw blurRad="127000" sx="102000" sy="102000" algn="ctr" rotWithShape="0">
              <a:prstClr val="black">
                <a:alpha val="40000"/>
              </a:prstClr>
            </a:outerShdw>
          </a:effectLst>
        </p:spPr>
        <p:txBody>
          <a:bodyPr vert="horz" lIns="91440" tIns="45720" rIns="91440" bIns="45720" rtlCol="0">
            <a:normAutofit/>
          </a:bodyPr>
          <a:lstStyle>
            <a:lvl1pPr marL="342900" indent="-342900" algn="l" defTabSz="914400" rtl="0" eaLnBrk="1" latinLnBrk="0" hangingPunct="1">
              <a:spcBef>
                <a:spcPts val="2000"/>
              </a:spcBef>
              <a:buFont typeface="Arial" pitchFamily="34" charset="0"/>
              <a:buNone/>
              <a:defRPr sz="2200" kern="1200">
                <a:solidFill>
                  <a:schemeClr val="tx1"/>
                </a:solidFill>
                <a:effectLst>
                  <a:outerShdw blurRad="50800" dist="50800" dir="5400000" sx="101000" sy="101000" algn="t" rotWithShape="0">
                    <a:prstClr val="black">
                      <a:alpha val="40000"/>
                    </a:prstClr>
                  </a:outerShdw>
                </a:effectLst>
                <a:latin typeface="+mn-lt"/>
                <a:ea typeface="+mn-ea"/>
                <a:cs typeface="+mn-cs"/>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zh-CN"/>
              <a:t>Drag picture to placeholder or click icon to add</a:t>
            </a:r>
            <a:endParaRPr/>
          </a:p>
        </p:txBody>
      </p:sp>
      <p:sp>
        <p:nvSpPr>
          <p:cNvPr id="19" name="Picture Placeholder 2"/>
          <p:cNvSpPr>
            <a:spLocks noGrp="1"/>
          </p:cNvSpPr>
          <p:nvPr>
            <p:ph type="pic" idx="17"/>
          </p:nvPr>
        </p:nvSpPr>
        <p:spPr>
          <a:xfrm>
            <a:off x="8185573" y="2455433"/>
            <a:ext cx="3108960" cy="1645920"/>
          </a:xfrm>
          <a:solidFill>
            <a:schemeClr val="bg1">
              <a:lumMod val="75000"/>
              <a:lumOff val="25000"/>
            </a:schemeClr>
          </a:solidFill>
          <a:ln w="88900">
            <a:solidFill>
              <a:schemeClr val="tx1"/>
            </a:solidFill>
            <a:miter lim="800000"/>
          </a:ln>
          <a:effectLst>
            <a:outerShdw blurRad="127000" sx="102000" sy="102000" algn="ctr" rotWithShape="0">
              <a:prstClr val="black">
                <a:alpha val="40000"/>
              </a:prstClr>
            </a:outerShdw>
          </a:effectLst>
        </p:spPr>
        <p:txBody>
          <a:bodyPr vert="horz" lIns="91440" tIns="45720" rIns="91440" bIns="45720" rtlCol="0">
            <a:normAutofit/>
          </a:bodyPr>
          <a:lstStyle>
            <a:lvl1pPr marL="342900" indent="-342900" algn="l" defTabSz="914400" rtl="0" eaLnBrk="1" latinLnBrk="0" hangingPunct="1">
              <a:spcBef>
                <a:spcPts val="2000"/>
              </a:spcBef>
              <a:buFont typeface="Arial" pitchFamily="34" charset="0"/>
              <a:buNone/>
              <a:defRPr sz="2200" kern="1200">
                <a:solidFill>
                  <a:schemeClr val="tx1"/>
                </a:solidFill>
                <a:effectLst>
                  <a:outerShdw blurRad="50800" dist="50800" dir="5400000" sx="101000" sy="101000" algn="t" rotWithShape="0">
                    <a:prstClr val="black">
                      <a:alpha val="40000"/>
                    </a:prstClr>
                  </a:outerShdw>
                </a:effectLst>
                <a:latin typeface="+mn-lt"/>
                <a:ea typeface="+mn-ea"/>
                <a:cs typeface="+mn-cs"/>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zh-CN"/>
              <a:t>Drag picture to placeholder or click icon to add</a:t>
            </a:r>
            <a:endParaRPr/>
          </a:p>
        </p:txBody>
      </p:sp>
    </p:spTree>
    <p:extLst>
      <p:ext uri="{BB962C8B-B14F-4D97-AF65-F5344CB8AC3E}">
        <p14:creationId xmlns:p14="http://schemas.microsoft.com/office/powerpoint/2010/main" val="359095102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CN"/>
              <a:t>Click to edit Master title style</a:t>
            </a:r>
            <a:endParaRPr/>
          </a:p>
        </p:txBody>
      </p:sp>
      <p:sp>
        <p:nvSpPr>
          <p:cNvPr id="3" name="Vertical Text Placeholder 2"/>
          <p:cNvSpPr>
            <a:spLocks noGrp="1"/>
          </p:cNvSpPr>
          <p:nvPr>
            <p:ph type="body" orient="vert" idx="1"/>
          </p:nvPr>
        </p:nvSpPr>
        <p:spPr/>
        <p:txBody>
          <a:bodyPr vert="eaVert"/>
          <a:lstStyle>
            <a:lvl5pPr>
              <a:defRPr/>
            </a:lvl5pPr>
          </a:lstStyle>
          <a:p>
            <a:pPr lvl="0"/>
            <a:r>
              <a:rPr lang="en-US" altLang="zh-CN"/>
              <a:t>Click to edit Master text styles</a:t>
            </a:r>
          </a:p>
          <a:p>
            <a:pPr lvl="1"/>
            <a:r>
              <a:rPr lang="en-US" altLang="zh-CN"/>
              <a:t>Second level</a:t>
            </a:r>
          </a:p>
          <a:p>
            <a:pPr lvl="2"/>
            <a:r>
              <a:rPr lang="en-US" altLang="zh-CN"/>
              <a:t>Third level</a:t>
            </a:r>
          </a:p>
          <a:p>
            <a:pPr lvl="3"/>
            <a:r>
              <a:rPr lang="en-US" altLang="zh-CN"/>
              <a:t>Fourth level</a:t>
            </a:r>
          </a:p>
          <a:p>
            <a:pPr lvl="4"/>
            <a:r>
              <a:rPr lang="en-US" altLang="zh-CN"/>
              <a:t>Fifth level</a:t>
            </a:r>
            <a:endParaRPr dirty="0"/>
          </a:p>
        </p:txBody>
      </p:sp>
      <p:sp>
        <p:nvSpPr>
          <p:cNvPr id="4" name="Date Placeholder 3"/>
          <p:cNvSpPr>
            <a:spLocks noGrp="1"/>
          </p:cNvSpPr>
          <p:nvPr>
            <p:ph type="dt" sz="half" idx="10"/>
          </p:nvPr>
        </p:nvSpPr>
        <p:spPr/>
        <p:txBody>
          <a:bodyPr/>
          <a:lstStyle/>
          <a:p>
            <a:fld id="{651A0C47-018D-4460-B945-BFF7981B6CA6}" type="datetimeFigureOut">
              <a:rPr lang="en-US" smtClean="0"/>
              <a:t>9/29/2021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C1F5A0A-F6FC-4FFD-9B49-0DA8697211D9}" type="slidenum">
              <a:rPr lang="en-US" smtClean="0"/>
              <a:t>‹#›</a:t>
            </a:fld>
            <a:endParaRPr lang="en-US"/>
          </a:p>
        </p:txBody>
      </p:sp>
    </p:spTree>
    <p:extLst>
      <p:ext uri="{BB962C8B-B14F-4D97-AF65-F5344CB8AC3E}">
        <p14:creationId xmlns:p14="http://schemas.microsoft.com/office/powerpoint/2010/main" val="268135220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550400" y="533401"/>
            <a:ext cx="2133600" cy="5592763"/>
          </a:xfrm>
        </p:spPr>
        <p:txBody>
          <a:bodyPr vert="eaVert"/>
          <a:lstStyle/>
          <a:p>
            <a:r>
              <a:rPr lang="en-US" altLang="zh-CN"/>
              <a:t>Click to edit Master title style</a:t>
            </a:r>
            <a:endParaRPr/>
          </a:p>
        </p:txBody>
      </p:sp>
      <p:sp>
        <p:nvSpPr>
          <p:cNvPr id="3" name="Vertical Text Placeholder 2"/>
          <p:cNvSpPr>
            <a:spLocks noGrp="1"/>
          </p:cNvSpPr>
          <p:nvPr>
            <p:ph type="body" orient="vert" idx="1"/>
          </p:nvPr>
        </p:nvSpPr>
        <p:spPr>
          <a:xfrm>
            <a:off x="914400" y="533401"/>
            <a:ext cx="8026400" cy="5592763"/>
          </a:xfrm>
        </p:spPr>
        <p:txBody>
          <a:bodyPr vert="eaVert"/>
          <a:lstStyle>
            <a:lvl5pPr>
              <a:defRPr/>
            </a:lvl5pPr>
          </a:lstStyle>
          <a:p>
            <a:pPr lvl="0"/>
            <a:r>
              <a:rPr lang="en-US" altLang="zh-CN"/>
              <a:t>Click to edit Master text styles</a:t>
            </a:r>
          </a:p>
          <a:p>
            <a:pPr lvl="1"/>
            <a:r>
              <a:rPr lang="en-US" altLang="zh-CN"/>
              <a:t>Second level</a:t>
            </a:r>
          </a:p>
          <a:p>
            <a:pPr lvl="2"/>
            <a:r>
              <a:rPr lang="en-US" altLang="zh-CN"/>
              <a:t>Third level</a:t>
            </a:r>
          </a:p>
          <a:p>
            <a:pPr lvl="3"/>
            <a:r>
              <a:rPr lang="en-US" altLang="zh-CN"/>
              <a:t>Fourth level</a:t>
            </a:r>
          </a:p>
          <a:p>
            <a:pPr lvl="4"/>
            <a:r>
              <a:rPr lang="en-US" altLang="zh-CN"/>
              <a:t>Fifth level</a:t>
            </a:r>
            <a:endParaRPr dirty="0"/>
          </a:p>
        </p:txBody>
      </p:sp>
      <p:sp>
        <p:nvSpPr>
          <p:cNvPr id="4" name="Date Placeholder 3"/>
          <p:cNvSpPr>
            <a:spLocks noGrp="1"/>
          </p:cNvSpPr>
          <p:nvPr>
            <p:ph type="dt" sz="half" idx="10"/>
          </p:nvPr>
        </p:nvSpPr>
        <p:spPr/>
        <p:txBody>
          <a:bodyPr/>
          <a:lstStyle/>
          <a:p>
            <a:fld id="{651A0C47-018D-4460-B945-BFF7981B6CA6}" type="datetimeFigureOut">
              <a:rPr lang="en-US" smtClean="0"/>
              <a:t>9/29/2021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C1F5A0A-F6FC-4FFD-9B49-0DA8697211D9}" type="slidenum">
              <a:rPr lang="en-US" smtClean="0"/>
              <a:t>‹#›</a:t>
            </a:fld>
            <a:endParaRPr lang="en-US"/>
          </a:p>
        </p:txBody>
      </p:sp>
    </p:spTree>
    <p:extLst>
      <p:ext uri="{BB962C8B-B14F-4D97-AF65-F5344CB8AC3E}">
        <p14:creationId xmlns:p14="http://schemas.microsoft.com/office/powerpoint/2010/main" val="424199067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pic>
        <p:nvPicPr>
          <p:cNvPr id="3" name="图片 6">
            <a:extLst>
              <a:ext uri="{FF2B5EF4-FFF2-40B4-BE49-F238E27FC236}">
                <a16:creationId xmlns:a16="http://schemas.microsoft.com/office/drawing/2014/main" id="{125CCB26-2144-4341-AF61-9600E0280F2E}"/>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rot="21075074">
            <a:off x="7101418" y="901700"/>
            <a:ext cx="1257300" cy="4085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矩形 3">
            <a:extLst>
              <a:ext uri="{FF2B5EF4-FFF2-40B4-BE49-F238E27FC236}">
                <a16:creationId xmlns:a16="http://schemas.microsoft.com/office/drawing/2014/main" id="{579CB8BE-B763-4344-9127-44CC99DFCF18}"/>
              </a:ext>
            </a:extLst>
          </p:cNvPr>
          <p:cNvSpPr/>
          <p:nvPr userDrawn="1"/>
        </p:nvSpPr>
        <p:spPr>
          <a:xfrm>
            <a:off x="4341284" y="334433"/>
            <a:ext cx="260349" cy="770467"/>
          </a:xfrm>
          <a:prstGeom prst="rect">
            <a:avLst/>
          </a:prstGeom>
          <a:solidFill>
            <a:srgbClr val="E83A3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p>
        </p:txBody>
      </p:sp>
      <p:sp>
        <p:nvSpPr>
          <p:cNvPr id="2" name="标题 1"/>
          <p:cNvSpPr>
            <a:spLocks noGrp="1"/>
          </p:cNvSpPr>
          <p:nvPr>
            <p:ph type="title"/>
          </p:nvPr>
        </p:nvSpPr>
        <p:spPr>
          <a:xfrm>
            <a:off x="4709157" y="498411"/>
            <a:ext cx="3021107" cy="443787"/>
          </a:xfrm>
        </p:spPr>
        <p:txBody>
          <a:bodyPr>
            <a:normAutofit/>
          </a:bodyPr>
          <a:lstStyle>
            <a:lvl1pPr>
              <a:defRPr sz="2400"/>
            </a:lvl1pPr>
          </a:lstStyle>
          <a:p>
            <a:r>
              <a:rPr lang="zh-CN" altLang="en-US"/>
              <a:t>单击此处编辑母版标题样式</a:t>
            </a:r>
            <a:endParaRPr lang="zh-CN" altLang="en-US" dirty="0"/>
          </a:p>
        </p:txBody>
      </p:sp>
      <p:sp>
        <p:nvSpPr>
          <p:cNvPr id="5" name="日期占位符 3">
            <a:extLst>
              <a:ext uri="{FF2B5EF4-FFF2-40B4-BE49-F238E27FC236}">
                <a16:creationId xmlns:a16="http://schemas.microsoft.com/office/drawing/2014/main" id="{50DC4C3F-D297-4AFA-A500-C41D7E935BD8}"/>
              </a:ext>
            </a:extLst>
          </p:cNvPr>
          <p:cNvSpPr>
            <a:spLocks noGrp="1"/>
          </p:cNvSpPr>
          <p:nvPr>
            <p:ph type="dt" sz="half" idx="10"/>
          </p:nvPr>
        </p:nvSpPr>
        <p:spPr/>
        <p:txBody>
          <a:bodyPr/>
          <a:lstStyle>
            <a:lvl1pPr>
              <a:defRPr/>
            </a:lvl1pPr>
          </a:lstStyle>
          <a:p>
            <a:pPr>
              <a:defRPr/>
            </a:pPr>
            <a:fld id="{0FAACD62-5234-4A13-AD51-E5FF8780703F}" type="datetimeFigureOut">
              <a:rPr lang="zh-CN" altLang="en-US"/>
              <a:pPr>
                <a:defRPr/>
              </a:pPr>
              <a:t>2021/9/29</a:t>
            </a:fld>
            <a:endParaRPr lang="zh-CN" altLang="en-US"/>
          </a:p>
        </p:txBody>
      </p:sp>
      <p:sp>
        <p:nvSpPr>
          <p:cNvPr id="6" name="页脚占位符 4">
            <a:extLst>
              <a:ext uri="{FF2B5EF4-FFF2-40B4-BE49-F238E27FC236}">
                <a16:creationId xmlns:a16="http://schemas.microsoft.com/office/drawing/2014/main" id="{3E9FAC08-2357-4FD6-BF48-FE3EBFB71EFB}"/>
              </a:ext>
            </a:extLst>
          </p:cNvPr>
          <p:cNvSpPr>
            <a:spLocks noGrp="1"/>
          </p:cNvSpPr>
          <p:nvPr>
            <p:ph type="ftr" sz="quarter" idx="11"/>
          </p:nvPr>
        </p:nvSpPr>
        <p:spPr/>
        <p:txBody>
          <a:bodyPr/>
          <a:lstStyle>
            <a:lvl1pPr>
              <a:defRPr/>
            </a:lvl1pPr>
          </a:lstStyle>
          <a:p>
            <a:pPr>
              <a:defRPr/>
            </a:pPr>
            <a:endParaRPr lang="zh-CN" altLang="en-US"/>
          </a:p>
        </p:txBody>
      </p:sp>
      <p:sp>
        <p:nvSpPr>
          <p:cNvPr id="7" name="灯片编号占位符 5">
            <a:extLst>
              <a:ext uri="{FF2B5EF4-FFF2-40B4-BE49-F238E27FC236}">
                <a16:creationId xmlns:a16="http://schemas.microsoft.com/office/drawing/2014/main" id="{53BEBC6B-B837-4E5F-87C2-29D81B9D3837}"/>
              </a:ext>
            </a:extLst>
          </p:cNvPr>
          <p:cNvSpPr>
            <a:spLocks noGrp="1"/>
          </p:cNvSpPr>
          <p:nvPr>
            <p:ph type="sldNum" sz="quarter" idx="12"/>
          </p:nvPr>
        </p:nvSpPr>
        <p:spPr/>
        <p:txBody>
          <a:bodyPr/>
          <a:lstStyle>
            <a:lvl1pPr>
              <a:defRPr smtClean="0"/>
            </a:lvl1pPr>
          </a:lstStyle>
          <a:p>
            <a:pPr>
              <a:defRPr/>
            </a:pPr>
            <a:fld id="{1CA6DE30-6342-4EAA-9685-EEADA1E166E1}" type="slidenum">
              <a:rPr lang="zh-CN" altLang="en-US"/>
              <a:pPr>
                <a:defRPr/>
              </a:pPr>
              <a:t>‹#›</a:t>
            </a:fld>
            <a:endParaRPr lang="zh-CN" altLang="en-US"/>
          </a:p>
        </p:txBody>
      </p:sp>
    </p:spTree>
    <p:extLst>
      <p:ext uri="{BB962C8B-B14F-4D97-AF65-F5344CB8AC3E}">
        <p14:creationId xmlns:p14="http://schemas.microsoft.com/office/powerpoint/2010/main" val="168075550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grpSp>
        <p:nvGrpSpPr>
          <p:cNvPr id="2" name="组合 6">
            <a:extLst>
              <a:ext uri="{FF2B5EF4-FFF2-40B4-BE49-F238E27FC236}">
                <a16:creationId xmlns:a16="http://schemas.microsoft.com/office/drawing/2014/main" id="{68AF3716-8976-495C-8CDB-9300CB760C36}"/>
              </a:ext>
            </a:extLst>
          </p:cNvPr>
          <p:cNvGrpSpPr>
            <a:grpSpLocks/>
          </p:cNvGrpSpPr>
          <p:nvPr userDrawn="1"/>
        </p:nvGrpSpPr>
        <p:grpSpPr bwMode="auto">
          <a:xfrm>
            <a:off x="0" y="6474884"/>
            <a:ext cx="12192000" cy="412749"/>
            <a:chOff x="0" y="6444852"/>
            <a:chExt cx="12192000" cy="413147"/>
          </a:xfrm>
        </p:grpSpPr>
        <p:pic>
          <p:nvPicPr>
            <p:cNvPr id="3" name="图片 7">
              <a:extLst>
                <a:ext uri="{FF2B5EF4-FFF2-40B4-BE49-F238E27FC236}">
                  <a16:creationId xmlns:a16="http://schemas.microsoft.com/office/drawing/2014/main" id="{D8FF0D40-112B-4BF6-BA71-67DCF7348BA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6444852"/>
              <a:ext cx="6610350" cy="413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图片 8">
              <a:extLst>
                <a:ext uri="{FF2B5EF4-FFF2-40B4-BE49-F238E27FC236}">
                  <a16:creationId xmlns:a16="http://schemas.microsoft.com/office/drawing/2014/main" id="{C80C4CEC-369A-4D3B-BF16-73EFDD7025C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r="13255"/>
            <a:stretch>
              <a:fillRect/>
            </a:stretch>
          </p:blipFill>
          <p:spPr bwMode="auto">
            <a:xfrm>
              <a:off x="6457950" y="6444852"/>
              <a:ext cx="5734050" cy="413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5" name="图片 9">
            <a:extLst>
              <a:ext uri="{FF2B5EF4-FFF2-40B4-BE49-F238E27FC236}">
                <a16:creationId xmlns:a16="http://schemas.microsoft.com/office/drawing/2014/main" id="{167BA02A-14DC-4E04-8774-F4846F4C5177}"/>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rot="21075074">
            <a:off x="7101418" y="901700"/>
            <a:ext cx="1257300" cy="4085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矩形 5">
            <a:extLst>
              <a:ext uri="{FF2B5EF4-FFF2-40B4-BE49-F238E27FC236}">
                <a16:creationId xmlns:a16="http://schemas.microsoft.com/office/drawing/2014/main" id="{C24DB061-45D6-456B-ACA2-8757616CCCD2}"/>
              </a:ext>
            </a:extLst>
          </p:cNvPr>
          <p:cNvSpPr/>
          <p:nvPr userDrawn="1"/>
        </p:nvSpPr>
        <p:spPr>
          <a:xfrm>
            <a:off x="4341284" y="334433"/>
            <a:ext cx="260349" cy="770467"/>
          </a:xfrm>
          <a:prstGeom prst="rect">
            <a:avLst/>
          </a:prstGeom>
          <a:solidFill>
            <a:srgbClr val="E83A3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p>
        </p:txBody>
      </p:sp>
    </p:spTree>
    <p:extLst>
      <p:ext uri="{BB962C8B-B14F-4D97-AF65-F5344CB8AC3E}">
        <p14:creationId xmlns:p14="http://schemas.microsoft.com/office/powerpoint/2010/main" val="122734596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grpSp>
        <p:nvGrpSpPr>
          <p:cNvPr id="2" name="组合 6">
            <a:extLst>
              <a:ext uri="{FF2B5EF4-FFF2-40B4-BE49-F238E27FC236}">
                <a16:creationId xmlns:a16="http://schemas.microsoft.com/office/drawing/2014/main" id="{DBF6230C-2A29-4392-BB7A-8C1525872FDB}"/>
              </a:ext>
            </a:extLst>
          </p:cNvPr>
          <p:cNvGrpSpPr>
            <a:grpSpLocks/>
          </p:cNvGrpSpPr>
          <p:nvPr userDrawn="1"/>
        </p:nvGrpSpPr>
        <p:grpSpPr bwMode="auto">
          <a:xfrm>
            <a:off x="0" y="6474884"/>
            <a:ext cx="12192000" cy="412749"/>
            <a:chOff x="0" y="6444852"/>
            <a:chExt cx="12192000" cy="413147"/>
          </a:xfrm>
        </p:grpSpPr>
        <p:pic>
          <p:nvPicPr>
            <p:cNvPr id="3" name="图片 7">
              <a:extLst>
                <a:ext uri="{FF2B5EF4-FFF2-40B4-BE49-F238E27FC236}">
                  <a16:creationId xmlns:a16="http://schemas.microsoft.com/office/drawing/2014/main" id="{11F4536E-4B7C-43EA-AA7E-5264BCE5FDD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6444852"/>
              <a:ext cx="6610350" cy="413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图片 8">
              <a:extLst>
                <a:ext uri="{FF2B5EF4-FFF2-40B4-BE49-F238E27FC236}">
                  <a16:creationId xmlns:a16="http://schemas.microsoft.com/office/drawing/2014/main" id="{F218277B-10A1-4838-A474-F27871B871C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r="13255"/>
            <a:stretch>
              <a:fillRect/>
            </a:stretch>
          </p:blipFill>
          <p:spPr bwMode="auto">
            <a:xfrm>
              <a:off x="6457950" y="6444852"/>
              <a:ext cx="5734050" cy="413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5" name="图片 9">
            <a:extLst>
              <a:ext uri="{FF2B5EF4-FFF2-40B4-BE49-F238E27FC236}">
                <a16:creationId xmlns:a16="http://schemas.microsoft.com/office/drawing/2014/main" id="{2FFF4DA3-237C-442E-9BBC-3A9399F358A8}"/>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743700" y="1964267"/>
            <a:ext cx="3956051" cy="21187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矩形 5">
            <a:extLst>
              <a:ext uri="{FF2B5EF4-FFF2-40B4-BE49-F238E27FC236}">
                <a16:creationId xmlns:a16="http://schemas.microsoft.com/office/drawing/2014/main" id="{4635C70B-9130-49B3-AD13-E9FAAB6F57D5}"/>
              </a:ext>
            </a:extLst>
          </p:cNvPr>
          <p:cNvSpPr/>
          <p:nvPr userDrawn="1"/>
        </p:nvSpPr>
        <p:spPr>
          <a:xfrm>
            <a:off x="3305175" y="2414535"/>
            <a:ext cx="3848100" cy="1219200"/>
          </a:xfrm>
          <a:prstGeom prst="rect">
            <a:avLst/>
          </a:prstGeom>
          <a:gradFill flip="none" rotWithShape="1">
            <a:gsLst>
              <a:gs pos="0">
                <a:srgbClr val="FF0000">
                  <a:alpha val="0"/>
                </a:srgbClr>
              </a:gs>
              <a:gs pos="66000">
                <a:srgbClr val="E83A37"/>
              </a:gs>
              <a:gs pos="86000">
                <a:srgbClr val="E83A37"/>
              </a:gs>
              <a:gs pos="100000">
                <a:srgbClr val="CE3836"/>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p>
        </p:txBody>
      </p:sp>
    </p:spTree>
    <p:extLst>
      <p:ext uri="{BB962C8B-B14F-4D97-AF65-F5344CB8AC3E}">
        <p14:creationId xmlns:p14="http://schemas.microsoft.com/office/powerpoint/2010/main" val="65898115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pic>
        <p:nvPicPr>
          <p:cNvPr id="2" name="图片 6">
            <a:extLst>
              <a:ext uri="{FF2B5EF4-FFF2-40B4-BE49-F238E27FC236}">
                <a16:creationId xmlns:a16="http://schemas.microsoft.com/office/drawing/2014/main" id="{CA3699DA-8E56-4B42-966A-DD4F43E1C27F}"/>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057400" y="635000"/>
            <a:ext cx="7755467" cy="54800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 name="组合 7">
            <a:extLst>
              <a:ext uri="{FF2B5EF4-FFF2-40B4-BE49-F238E27FC236}">
                <a16:creationId xmlns:a16="http://schemas.microsoft.com/office/drawing/2014/main" id="{97196EE4-E5B6-4F2B-B2E7-73A98F99E153}"/>
              </a:ext>
            </a:extLst>
          </p:cNvPr>
          <p:cNvGrpSpPr>
            <a:grpSpLocks/>
          </p:cNvGrpSpPr>
          <p:nvPr userDrawn="1"/>
        </p:nvGrpSpPr>
        <p:grpSpPr bwMode="auto">
          <a:xfrm>
            <a:off x="0" y="6474884"/>
            <a:ext cx="12192000" cy="412749"/>
            <a:chOff x="0" y="6444852"/>
            <a:chExt cx="12192000" cy="413147"/>
          </a:xfrm>
        </p:grpSpPr>
        <p:pic>
          <p:nvPicPr>
            <p:cNvPr id="4" name="图片 8">
              <a:extLst>
                <a:ext uri="{FF2B5EF4-FFF2-40B4-BE49-F238E27FC236}">
                  <a16:creationId xmlns:a16="http://schemas.microsoft.com/office/drawing/2014/main" id="{16628F8A-70D8-4669-A972-8797DF47295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6444852"/>
              <a:ext cx="6610350" cy="413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图片 9">
              <a:extLst>
                <a:ext uri="{FF2B5EF4-FFF2-40B4-BE49-F238E27FC236}">
                  <a16:creationId xmlns:a16="http://schemas.microsoft.com/office/drawing/2014/main" id="{B7EA3927-677A-46A2-B9DE-586AD7515D6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r="13255"/>
            <a:stretch>
              <a:fillRect/>
            </a:stretch>
          </p:blipFill>
          <p:spPr bwMode="auto">
            <a:xfrm>
              <a:off x="6457950" y="6444852"/>
              <a:ext cx="5734050" cy="413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extLst>
      <p:ext uri="{BB962C8B-B14F-4D97-AF65-F5344CB8AC3E}">
        <p14:creationId xmlns:p14="http://schemas.microsoft.com/office/powerpoint/2010/main" val="47536914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_内容与标题">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40849902-F17C-4234-81D1-9270E9F3C968}"/>
              </a:ext>
            </a:extLst>
          </p:cNvPr>
          <p:cNvSpPr txBox="1">
            <a:spLocks noChangeArrowheads="1"/>
          </p:cNvSpPr>
          <p:nvPr userDrawn="1"/>
        </p:nvSpPr>
        <p:spPr bwMode="auto">
          <a:xfrm>
            <a:off x="4303180" y="3740151"/>
            <a:ext cx="3259675" cy="297454"/>
          </a:xfrm>
          <a:prstGeom prst="rect">
            <a:avLst/>
          </a:prstGeom>
          <a:noFill/>
          <a:ln>
            <a:noFill/>
          </a:ln>
        </p:spPr>
        <p:txBody>
          <a:bodyPr wrap="none">
            <a:spAutoFit/>
          </a:bodyPr>
          <a:lstStyle>
            <a:lvl1pPr defTabSz="455613">
              <a:defRPr>
                <a:solidFill>
                  <a:schemeClr val="tx1"/>
                </a:solidFill>
                <a:latin typeface="Calibri" panose="020F0502020204030204" pitchFamily="34" charset="0"/>
                <a:ea typeface="宋体" panose="02010600030101010101" pitchFamily="2" charset="-122"/>
              </a:defRPr>
            </a:lvl1pPr>
            <a:lvl2pPr marL="742950" indent="-285750" defTabSz="455613">
              <a:defRPr>
                <a:solidFill>
                  <a:schemeClr val="tx1"/>
                </a:solidFill>
                <a:latin typeface="Calibri" panose="020F0502020204030204" pitchFamily="34" charset="0"/>
                <a:ea typeface="宋体" panose="02010600030101010101" pitchFamily="2" charset="-122"/>
              </a:defRPr>
            </a:lvl2pPr>
            <a:lvl3pPr marL="1143000" indent="-228600" defTabSz="455613">
              <a:defRPr>
                <a:solidFill>
                  <a:schemeClr val="tx1"/>
                </a:solidFill>
                <a:latin typeface="Calibri" panose="020F0502020204030204" pitchFamily="34" charset="0"/>
                <a:ea typeface="宋体" panose="02010600030101010101" pitchFamily="2" charset="-122"/>
              </a:defRPr>
            </a:lvl3pPr>
            <a:lvl4pPr marL="1600200" indent="-228600" defTabSz="455613">
              <a:defRPr>
                <a:solidFill>
                  <a:schemeClr val="tx1"/>
                </a:solidFill>
                <a:latin typeface="Calibri" panose="020F0502020204030204" pitchFamily="34" charset="0"/>
                <a:ea typeface="宋体" panose="02010600030101010101" pitchFamily="2" charset="-122"/>
              </a:defRPr>
            </a:lvl4pPr>
            <a:lvl5pPr marL="2057400" indent="-228600" defTabSz="455613">
              <a:defRPr>
                <a:solidFill>
                  <a:schemeClr val="tx1"/>
                </a:solidFill>
                <a:latin typeface="Calibri" panose="020F0502020204030204" pitchFamily="34" charset="0"/>
                <a:ea typeface="宋体" panose="02010600030101010101" pitchFamily="2" charset="-122"/>
              </a:defRPr>
            </a:lvl5pPr>
            <a:lvl6pPr marL="2514600" indent="-228600" defTabSz="4556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56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56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56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defRPr/>
            </a:pPr>
            <a:r>
              <a:rPr kumimoji="1" lang="zh-CN" altLang="en-US" sz="1333">
                <a:solidFill>
                  <a:srgbClr val="404040"/>
                </a:solidFill>
              </a:rPr>
              <a:t>点击</a:t>
            </a:r>
            <a:r>
              <a:rPr kumimoji="1" lang="en-US" altLang="zh-CN" sz="1333">
                <a:solidFill>
                  <a:srgbClr val="404040"/>
                </a:solidFill>
              </a:rPr>
              <a:t>Logo</a:t>
            </a:r>
            <a:r>
              <a:rPr kumimoji="1" lang="zh-CN" altLang="en-US" sz="1333">
                <a:solidFill>
                  <a:srgbClr val="404040"/>
                </a:solidFill>
              </a:rPr>
              <a:t>获取更多优质模板（放映模式）</a:t>
            </a:r>
          </a:p>
        </p:txBody>
      </p:sp>
      <p:pic>
        <p:nvPicPr>
          <p:cNvPr id="3" name="图片 7">
            <a:hlinkClick r:id="rId2"/>
            <a:extLst>
              <a:ext uri="{FF2B5EF4-FFF2-40B4-BE49-F238E27FC236}">
                <a16:creationId xmlns:a16="http://schemas.microsoft.com/office/drawing/2014/main" id="{460EE3A4-693D-4D9C-AFC8-B8B2FA378186}"/>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4409017" y="2656417"/>
            <a:ext cx="3048000" cy="4042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8123198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30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CN"/>
              <a:t>Click to edit Master title style</a:t>
            </a:r>
            <a:endParaRPr/>
          </a:p>
        </p:txBody>
      </p:sp>
      <p:sp>
        <p:nvSpPr>
          <p:cNvPr id="3" name="Content Placeholder 2"/>
          <p:cNvSpPr>
            <a:spLocks noGrp="1"/>
          </p:cNvSpPr>
          <p:nvPr>
            <p:ph idx="1"/>
          </p:nvPr>
        </p:nvSpPr>
        <p:spPr>
          <a:xfrm>
            <a:off x="914401" y="1869141"/>
            <a:ext cx="10361084" cy="4257022"/>
          </a:xfrm>
        </p:spPr>
        <p:txBody>
          <a:bodyPr/>
          <a:lstStyle>
            <a:lvl5pPr>
              <a:defRPr/>
            </a:lvl5pPr>
          </a:lstStyle>
          <a:p>
            <a:pPr lvl="0"/>
            <a:r>
              <a:rPr lang="en-US" altLang="zh-CN"/>
              <a:t>Click to edit Master text styles</a:t>
            </a:r>
          </a:p>
          <a:p>
            <a:pPr lvl="1"/>
            <a:r>
              <a:rPr lang="en-US" altLang="zh-CN"/>
              <a:t>Second level</a:t>
            </a:r>
          </a:p>
          <a:p>
            <a:pPr lvl="2"/>
            <a:r>
              <a:rPr lang="en-US" altLang="zh-CN"/>
              <a:t>Third level</a:t>
            </a:r>
          </a:p>
          <a:p>
            <a:pPr lvl="3"/>
            <a:r>
              <a:rPr lang="en-US" altLang="zh-CN"/>
              <a:t>Fourth level</a:t>
            </a:r>
          </a:p>
          <a:p>
            <a:pPr lvl="4"/>
            <a:r>
              <a:rPr lang="en-US" altLang="zh-CN"/>
              <a:t>Fifth level</a:t>
            </a:r>
            <a:endParaRPr dirty="0"/>
          </a:p>
        </p:txBody>
      </p:sp>
      <p:sp>
        <p:nvSpPr>
          <p:cNvPr id="4" name="Date Placeholder 3"/>
          <p:cNvSpPr>
            <a:spLocks noGrp="1"/>
          </p:cNvSpPr>
          <p:nvPr>
            <p:ph type="dt" sz="half" idx="10"/>
          </p:nvPr>
        </p:nvSpPr>
        <p:spPr/>
        <p:txBody>
          <a:bodyPr/>
          <a:lstStyle/>
          <a:p>
            <a:fld id="{651A0C47-018D-4460-B945-BFF7981B6CA6}" type="datetimeFigureOut">
              <a:rPr lang="en-US" smtClean="0"/>
              <a:t>9/29/2021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C1F5A0A-F6FC-4FFD-9B49-0DA8697211D9}" type="slidenum">
              <a:rPr lang="en-US" smtClean="0"/>
              <a:t>‹#›</a:t>
            </a:fld>
            <a:endParaRPr lang="en-US"/>
          </a:p>
        </p:txBody>
      </p:sp>
    </p:spTree>
    <p:extLst>
      <p:ext uri="{BB962C8B-B14F-4D97-AF65-F5344CB8AC3E}">
        <p14:creationId xmlns:p14="http://schemas.microsoft.com/office/powerpoint/2010/main" val="159890058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标题幻灯片">
    <p:bg>
      <p:bgPr>
        <a:solidFill>
          <a:schemeClr val="bg2"/>
        </a:solidFill>
        <a:effectLst/>
      </p:bgPr>
    </p:bg>
    <p:spTree>
      <p:nvGrpSpPr>
        <p:cNvPr id="1" name=""/>
        <p:cNvGrpSpPr/>
        <p:nvPr/>
      </p:nvGrpSpPr>
      <p:grpSpPr>
        <a:xfrm>
          <a:off x="0" y="0"/>
          <a:ext cx="0" cy="0"/>
          <a:chOff x="0" y="0"/>
          <a:chExt cx="0" cy="0"/>
        </a:xfrm>
      </p:grpSpPr>
      <p:grpSp>
        <p:nvGrpSpPr>
          <p:cNvPr id="13" name="组合 12"/>
          <p:cNvGrpSpPr/>
          <p:nvPr>
            <p:custDataLst>
              <p:tags r:id="rId1"/>
            </p:custDataLst>
          </p:nvPr>
        </p:nvGrpSpPr>
        <p:grpSpPr>
          <a:xfrm>
            <a:off x="0" y="-249499"/>
            <a:ext cx="12192000" cy="7348910"/>
            <a:chOff x="0" y="-249499"/>
            <a:chExt cx="12192000" cy="7348910"/>
          </a:xfrm>
        </p:grpSpPr>
        <p:sp>
          <p:nvSpPr>
            <p:cNvPr id="7" name="稻壳儿春秋广告/盗版必究        原创来源：http://chn.docer.com/works?userid=199329941#!/work_time"/>
            <p:cNvSpPr/>
            <p:nvPr userDrawn="1">
              <p:custDataLst>
                <p:tags r:id="rId9"/>
              </p:custDataLst>
            </p:nvPr>
          </p:nvSpPr>
          <p:spPr>
            <a:xfrm>
              <a:off x="0" y="4463592"/>
              <a:ext cx="2394408" cy="2394408"/>
            </a:xfrm>
            <a:prstGeom prst="rtTriangl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稻壳儿春秋广告/盗版必究        原创来源：http://chn.docer.com/works?userid=199329941#!/work_time"/>
            <p:cNvSpPr/>
            <p:nvPr userDrawn="1">
              <p:custDataLst>
                <p:tags r:id="rId10"/>
              </p:custDataLst>
            </p:nvPr>
          </p:nvSpPr>
          <p:spPr>
            <a:xfrm>
              <a:off x="0" y="5297864"/>
              <a:ext cx="1560136" cy="1560136"/>
            </a:xfrm>
            <a:prstGeom prst="rtTriangle">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任意多边形: 形状 14"/>
            <p:cNvSpPr/>
            <p:nvPr userDrawn="1">
              <p:custDataLst>
                <p:tags r:id="rId11"/>
              </p:custDataLst>
            </p:nvPr>
          </p:nvSpPr>
          <p:spPr>
            <a:xfrm flipH="1">
              <a:off x="4185501" y="-12439"/>
              <a:ext cx="8006499" cy="6874790"/>
            </a:xfrm>
            <a:custGeom>
              <a:avLst/>
              <a:gdLst>
                <a:gd name="connsiteX0" fmla="*/ 1131709 w 8006499"/>
                <a:gd name="connsiteY0" fmla="*/ 0 h 6874790"/>
                <a:gd name="connsiteX1" fmla="*/ 0 w 8006499"/>
                <a:gd name="connsiteY1" fmla="*/ 0 h 6874790"/>
                <a:gd name="connsiteX2" fmla="*/ 0 w 8006499"/>
                <a:gd name="connsiteY2" fmla="*/ 6874790 h 6874790"/>
                <a:gd name="connsiteX3" fmla="*/ 8006499 w 8006499"/>
                <a:gd name="connsiteY3" fmla="*/ 6874790 h 6874790"/>
              </a:gdLst>
              <a:ahLst/>
              <a:cxnLst>
                <a:cxn ang="0">
                  <a:pos x="connsiteX0" y="connsiteY0"/>
                </a:cxn>
                <a:cxn ang="0">
                  <a:pos x="connsiteX1" y="connsiteY1"/>
                </a:cxn>
                <a:cxn ang="0">
                  <a:pos x="connsiteX2" y="connsiteY2"/>
                </a:cxn>
                <a:cxn ang="0">
                  <a:pos x="connsiteX3" y="connsiteY3"/>
                </a:cxn>
              </a:cxnLst>
              <a:rect l="l" t="t" r="r" b="b"/>
              <a:pathLst>
                <a:path w="8006499" h="6874790">
                  <a:moveTo>
                    <a:pt x="1131709" y="0"/>
                  </a:moveTo>
                  <a:lnTo>
                    <a:pt x="0" y="0"/>
                  </a:lnTo>
                  <a:lnTo>
                    <a:pt x="0" y="6874790"/>
                  </a:lnTo>
                  <a:lnTo>
                    <a:pt x="8006499" y="6874790"/>
                  </a:lnTo>
                  <a:close/>
                </a:path>
              </a:pathLst>
            </a:custGeom>
            <a:blipFill dpi="0" rotWithShape="0">
              <a:blip r:embed="rId14"/>
              <a:srcRect/>
              <a:stretch>
                <a:fillRect r="-20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0" name="稻壳儿春秋广告/盗版必究        原创来源：http://chn.docer.com/works?userid=199329941#!/work_time"/>
            <p:cNvSpPr/>
            <p:nvPr userDrawn="1">
              <p:custDataLst>
                <p:tags r:id="rId12"/>
              </p:custDataLst>
            </p:nvPr>
          </p:nvSpPr>
          <p:spPr>
            <a:xfrm rot="239777" flipH="1">
              <a:off x="5493081" y="-249499"/>
              <a:ext cx="6546711" cy="7348910"/>
            </a:xfrm>
            <a:custGeom>
              <a:avLst/>
              <a:gdLst>
                <a:gd name="connsiteX0" fmla="*/ 79845 w 5432956"/>
                <a:gd name="connsiteY0" fmla="*/ 0 h 6157243"/>
                <a:gd name="connsiteX1" fmla="*/ 0 w 5432956"/>
                <a:gd name="connsiteY1" fmla="*/ 1142907 h 6157243"/>
                <a:gd name="connsiteX2" fmla="*/ 4982893 w 5432956"/>
                <a:gd name="connsiteY2" fmla="*/ 6125801 h 6157243"/>
                <a:gd name="connsiteX3" fmla="*/ 5432956 w 5432956"/>
                <a:gd name="connsiteY3" fmla="*/ 6157243 h 6157243"/>
                <a:gd name="connsiteX4" fmla="*/ 79845 w 5432956"/>
                <a:gd name="connsiteY4" fmla="*/ 0 h 61572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32956" h="6157243">
                  <a:moveTo>
                    <a:pt x="79845" y="0"/>
                  </a:moveTo>
                  <a:lnTo>
                    <a:pt x="0" y="1142907"/>
                  </a:lnTo>
                  <a:lnTo>
                    <a:pt x="4982893" y="6125801"/>
                  </a:lnTo>
                  <a:lnTo>
                    <a:pt x="5432956" y="6157243"/>
                  </a:lnTo>
                  <a:lnTo>
                    <a:pt x="79845" y="0"/>
                  </a:lnTo>
                  <a:close/>
                </a:path>
              </a:pathLst>
            </a:custGeom>
            <a:solidFill>
              <a:schemeClr val="accent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16" name="日期占位符 15"/>
          <p:cNvSpPr>
            <a:spLocks noGrp="1"/>
          </p:cNvSpPr>
          <p:nvPr>
            <p:ph type="dt" sz="half" idx="10"/>
            <p:custDataLst>
              <p:tags r:id="rId2"/>
            </p:custDataLst>
          </p:nvPr>
        </p:nvSpPr>
        <p:spPr/>
        <p:txBody>
          <a:bodyPr/>
          <a:lstStyle/>
          <a:p>
            <a:fld id="{760FBDFE-C587-4B4C-A407-44438C67B59E}" type="datetimeFigureOut">
              <a:rPr lang="zh-CN" altLang="en-US" smtClean="0"/>
              <a:t>2021/9/29</a:t>
            </a:fld>
            <a:endParaRPr lang="zh-CN" altLang="en-US"/>
          </a:p>
        </p:txBody>
      </p:sp>
      <p:sp>
        <p:nvSpPr>
          <p:cNvPr id="17" name="页脚占位符 16"/>
          <p:cNvSpPr>
            <a:spLocks noGrp="1"/>
          </p:cNvSpPr>
          <p:nvPr>
            <p:ph type="ftr" sz="quarter" idx="11"/>
            <p:custDataLst>
              <p:tags r:id="rId3"/>
            </p:custDataLst>
          </p:nvPr>
        </p:nvSpPr>
        <p:spPr/>
        <p:txBody>
          <a:bodyPr/>
          <a:lstStyle/>
          <a:p>
            <a:endParaRPr lang="zh-CN" altLang="en-US" dirty="0"/>
          </a:p>
        </p:txBody>
      </p:sp>
      <p:sp>
        <p:nvSpPr>
          <p:cNvPr id="18" name="灯片编号占位符 17"/>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dirty="0"/>
          </a:p>
        </p:txBody>
      </p:sp>
      <p:sp>
        <p:nvSpPr>
          <p:cNvPr id="2" name="标题 1"/>
          <p:cNvSpPr>
            <a:spLocks noGrp="1"/>
          </p:cNvSpPr>
          <p:nvPr>
            <p:ph type="ctrTitle" hasCustomPrompt="1"/>
            <p:custDataLst>
              <p:tags r:id="rId5"/>
            </p:custDataLst>
          </p:nvPr>
        </p:nvSpPr>
        <p:spPr>
          <a:xfrm>
            <a:off x="725227" y="1937206"/>
            <a:ext cx="7357110" cy="1289988"/>
          </a:xfrm>
        </p:spPr>
        <p:txBody>
          <a:bodyPr lIns="90000" tIns="46800" rIns="90000" bIns="0" anchor="b" anchorCtr="0">
            <a:noAutofit/>
          </a:bodyPr>
          <a:lstStyle>
            <a:lvl1pPr algn="l">
              <a:defRPr sz="7200" spc="600" baseline="0">
                <a:solidFill>
                  <a:schemeClr val="tx1">
                    <a:lumMod val="85000"/>
                    <a:lumOff val="15000"/>
                  </a:schemeClr>
                </a:solidFill>
                <a:ea typeface="汉仪旗黑-85S" panose="00020600040101010101" pitchFamily="18" charset="-122"/>
              </a:defRPr>
            </a:lvl1pPr>
          </a:lstStyle>
          <a:p>
            <a:r>
              <a:rPr lang="zh-CN" altLang="en-US" dirty="0"/>
              <a:t>单击编辑标题</a:t>
            </a:r>
          </a:p>
        </p:txBody>
      </p:sp>
      <p:sp>
        <p:nvSpPr>
          <p:cNvPr id="3" name="副标题 2"/>
          <p:cNvSpPr>
            <a:spLocks noGrp="1"/>
          </p:cNvSpPr>
          <p:nvPr>
            <p:ph type="subTitle" idx="1" hasCustomPrompt="1"/>
            <p:custDataLst>
              <p:tags r:id="rId6"/>
            </p:custDataLst>
          </p:nvPr>
        </p:nvSpPr>
        <p:spPr>
          <a:xfrm>
            <a:off x="725227" y="3316094"/>
            <a:ext cx="7357110" cy="507354"/>
          </a:xfrm>
        </p:spPr>
        <p:txBody>
          <a:bodyPr lIns="90000" tIns="0" rIns="90000" bIns="46800">
            <a:normAutofit/>
          </a:bodyPr>
          <a:lstStyle>
            <a:lvl1pPr marL="0" indent="0" algn="l" eaLnBrk="1" fontAlgn="auto" latinLnBrk="0" hangingPunct="1">
              <a:lnSpc>
                <a:spcPct val="100000"/>
              </a:lnSpc>
              <a:buNone/>
              <a:defRPr sz="2000" u="none" strike="noStrike" kern="1200" cap="none" spc="200" normalizeH="0" baseline="0">
                <a:solidFill>
                  <a:schemeClr val="tx1">
                    <a:lumMod val="85000"/>
                    <a:lumOff val="15000"/>
                  </a:schemeClr>
                </a:solidFill>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p>
        </p:txBody>
      </p:sp>
      <p:sp>
        <p:nvSpPr>
          <p:cNvPr id="24" name="文本占位符 23"/>
          <p:cNvSpPr>
            <a:spLocks noGrp="1"/>
          </p:cNvSpPr>
          <p:nvPr>
            <p:ph type="body" sz="quarter" idx="13" hasCustomPrompt="1"/>
            <p:custDataLst>
              <p:tags r:id="rId7"/>
            </p:custDataLst>
          </p:nvPr>
        </p:nvSpPr>
        <p:spPr>
          <a:xfrm>
            <a:off x="725227" y="4019165"/>
            <a:ext cx="1840389" cy="470572"/>
          </a:xfrm>
        </p:spPr>
        <p:txBody>
          <a:bodyPr lIns="90000" tIns="46800" rIns="90000" bIns="46800">
            <a:normAutofit/>
          </a:bodyPr>
          <a:lstStyle>
            <a:lvl1pPr marL="0" indent="0" algn="l">
              <a:buNone/>
              <a:defRPr sz="1800" baseline="0">
                <a:solidFill>
                  <a:schemeClr val="tx1">
                    <a:lumMod val="85000"/>
                    <a:lumOff val="15000"/>
                  </a:schemeClr>
                </a:solidFill>
              </a:defRPr>
            </a:lvl1pPr>
          </a:lstStyle>
          <a:p>
            <a:pPr lvl="0"/>
            <a:r>
              <a:rPr lang="zh-CN" altLang="en-US" dirty="0"/>
              <a:t>单击编辑文本</a:t>
            </a:r>
          </a:p>
        </p:txBody>
      </p:sp>
      <p:sp>
        <p:nvSpPr>
          <p:cNvPr id="26" name="文本占位符 25"/>
          <p:cNvSpPr>
            <a:spLocks noGrp="1"/>
          </p:cNvSpPr>
          <p:nvPr>
            <p:ph type="body" sz="quarter" idx="14" hasCustomPrompt="1"/>
            <p:custDataLst>
              <p:tags r:id="rId8"/>
            </p:custDataLst>
          </p:nvPr>
        </p:nvSpPr>
        <p:spPr>
          <a:xfrm>
            <a:off x="725227" y="4595902"/>
            <a:ext cx="1840389" cy="470572"/>
          </a:xfrm>
        </p:spPr>
        <p:txBody>
          <a:bodyPr lIns="90000" tIns="46800" rIns="90000" bIns="46800">
            <a:normAutofit/>
          </a:bodyPr>
          <a:lstStyle>
            <a:lvl1pPr marL="0" indent="0" algn="l">
              <a:buNone/>
              <a:defRPr sz="1800" baseline="0">
                <a:solidFill>
                  <a:schemeClr val="tx1">
                    <a:lumMod val="85000"/>
                    <a:lumOff val="15000"/>
                  </a:schemeClr>
                </a:solidFill>
              </a:defRPr>
            </a:lvl1pPr>
          </a:lstStyle>
          <a:p>
            <a:pPr lvl="0"/>
            <a:r>
              <a:rPr lang="zh-CN" altLang="en-US" dirty="0"/>
              <a:t>单击编辑文本</a:t>
            </a:r>
          </a:p>
        </p:txBody>
      </p:sp>
    </p:spTree>
    <p:extLst>
      <p:ext uri="{BB962C8B-B14F-4D97-AF65-F5344CB8AC3E}">
        <p14:creationId xmlns:p14="http://schemas.microsoft.com/office/powerpoint/2010/main" val="398251406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图片与标题">
    <p:bg>
      <p:bgPr>
        <a:solidFill>
          <a:schemeClr val="bg2"/>
        </a:solidFill>
        <a:effectLst/>
      </p:bgPr>
    </p:bg>
    <p:spTree>
      <p:nvGrpSpPr>
        <p:cNvPr id="1" name=""/>
        <p:cNvGrpSpPr/>
        <p:nvPr/>
      </p:nvGrpSpPr>
      <p:grpSpPr>
        <a:xfrm>
          <a:off x="0" y="0"/>
          <a:ext cx="0" cy="0"/>
          <a:chOff x="0" y="0"/>
          <a:chExt cx="0" cy="0"/>
        </a:xfrm>
      </p:grpSpPr>
      <p:grpSp>
        <p:nvGrpSpPr>
          <p:cNvPr id="22" name="组合 21"/>
          <p:cNvGrpSpPr/>
          <p:nvPr>
            <p:custDataLst>
              <p:tags r:id="rId1"/>
            </p:custDataLst>
          </p:nvPr>
        </p:nvGrpSpPr>
        <p:grpSpPr>
          <a:xfrm rot="5400000">
            <a:off x="5898515" y="-198755"/>
            <a:ext cx="394970" cy="792480"/>
            <a:chOff x="461" y="8832"/>
            <a:chExt cx="622" cy="1248"/>
          </a:xfrm>
        </p:grpSpPr>
        <p:sp>
          <p:nvSpPr>
            <p:cNvPr id="23" name="稻壳儿春秋广告/盗版必究        原创来源：http://chn.docer.com/works?userid=199329941#!/work_time"/>
            <p:cNvSpPr/>
            <p:nvPr userDrawn="1">
              <p:custDataLst>
                <p:tags r:id="rId8"/>
              </p:custDataLst>
            </p:nvPr>
          </p:nvSpPr>
          <p:spPr>
            <a:xfrm>
              <a:off x="461" y="8832"/>
              <a:ext cx="623" cy="1248"/>
            </a:xfrm>
            <a:custGeom>
              <a:avLst/>
              <a:gdLst>
                <a:gd name="connsiteX0" fmla="*/ 0 w 2316480"/>
                <a:gd name="connsiteY0" fmla="*/ 0 h 4632960"/>
                <a:gd name="connsiteX1" fmla="*/ 2316480 w 2316480"/>
                <a:gd name="connsiteY1" fmla="*/ 2316480 h 4632960"/>
                <a:gd name="connsiteX2" fmla="*/ 0 w 2316480"/>
                <a:gd name="connsiteY2" fmla="*/ 4632960 h 4632960"/>
                <a:gd name="connsiteX3" fmla="*/ 0 w 2316480"/>
                <a:gd name="connsiteY3" fmla="*/ 0 h 4632960"/>
              </a:gdLst>
              <a:ahLst/>
              <a:cxnLst>
                <a:cxn ang="0">
                  <a:pos x="connsiteX0" y="connsiteY0"/>
                </a:cxn>
                <a:cxn ang="0">
                  <a:pos x="connsiteX1" y="connsiteY1"/>
                </a:cxn>
                <a:cxn ang="0">
                  <a:pos x="connsiteX2" y="connsiteY2"/>
                </a:cxn>
                <a:cxn ang="0">
                  <a:pos x="connsiteX3" y="connsiteY3"/>
                </a:cxn>
              </a:cxnLst>
              <a:rect l="l" t="t" r="r" b="b"/>
              <a:pathLst>
                <a:path w="2316480" h="4632960">
                  <a:moveTo>
                    <a:pt x="0" y="0"/>
                  </a:moveTo>
                  <a:lnTo>
                    <a:pt x="2316480" y="2316480"/>
                  </a:lnTo>
                  <a:lnTo>
                    <a:pt x="0" y="4632960"/>
                  </a:lnTo>
                  <a:lnTo>
                    <a:pt x="0" y="0"/>
                  </a:lnTo>
                  <a:close/>
                </a:path>
              </a:pathLst>
            </a:custGeom>
            <a:solidFill>
              <a:schemeClr val="accent6">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稻壳儿春秋广告/盗版必究        原创来源：http://chn.docer.com/works?userid=199329941#!/work_time"/>
            <p:cNvSpPr/>
            <p:nvPr userDrawn="1">
              <p:custDataLst>
                <p:tags r:id="rId9"/>
              </p:custDataLst>
            </p:nvPr>
          </p:nvSpPr>
          <p:spPr>
            <a:xfrm>
              <a:off x="461" y="9152"/>
              <a:ext cx="303" cy="609"/>
            </a:xfrm>
            <a:custGeom>
              <a:avLst/>
              <a:gdLst>
                <a:gd name="connsiteX0" fmla="*/ 0 w 2316480"/>
                <a:gd name="connsiteY0" fmla="*/ 0 h 4632960"/>
                <a:gd name="connsiteX1" fmla="*/ 2316480 w 2316480"/>
                <a:gd name="connsiteY1" fmla="*/ 2316480 h 4632960"/>
                <a:gd name="connsiteX2" fmla="*/ 0 w 2316480"/>
                <a:gd name="connsiteY2" fmla="*/ 4632960 h 4632960"/>
                <a:gd name="connsiteX3" fmla="*/ 0 w 2316480"/>
                <a:gd name="connsiteY3" fmla="*/ 0 h 4632960"/>
              </a:gdLst>
              <a:ahLst/>
              <a:cxnLst>
                <a:cxn ang="0">
                  <a:pos x="connsiteX0" y="connsiteY0"/>
                </a:cxn>
                <a:cxn ang="0">
                  <a:pos x="connsiteX1" y="connsiteY1"/>
                </a:cxn>
                <a:cxn ang="0">
                  <a:pos x="connsiteX2" y="connsiteY2"/>
                </a:cxn>
                <a:cxn ang="0">
                  <a:pos x="connsiteX3" y="connsiteY3"/>
                </a:cxn>
              </a:cxnLst>
              <a:rect l="l" t="t" r="r" b="b"/>
              <a:pathLst>
                <a:path w="2316480" h="4632960">
                  <a:moveTo>
                    <a:pt x="0" y="0"/>
                  </a:moveTo>
                  <a:lnTo>
                    <a:pt x="2316480" y="2316480"/>
                  </a:lnTo>
                  <a:lnTo>
                    <a:pt x="0" y="4632960"/>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标题 1"/>
          <p:cNvSpPr>
            <a:spLocks noGrp="1"/>
          </p:cNvSpPr>
          <p:nvPr>
            <p:ph type="title"/>
            <p:custDataLst>
              <p:tags r:id="rId2"/>
            </p:custDataLst>
          </p:nvPr>
        </p:nvSpPr>
        <p:spPr>
          <a:xfrm>
            <a:off x="669930" y="443234"/>
            <a:ext cx="10852237" cy="441964"/>
          </a:xfrm>
        </p:spPr>
        <p:txBody>
          <a:bodyPr vert="horz" lIns="90170" tIns="46990" rIns="90170" bIns="46990" rtlCol="0" anchor="t"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p>
        </p:txBody>
      </p:sp>
      <p:sp>
        <p:nvSpPr>
          <p:cNvPr id="3" name="图片占位符 2"/>
          <p:cNvSpPr>
            <a:spLocks noGrp="1"/>
          </p:cNvSpPr>
          <p:nvPr>
            <p:ph type="pic" idx="1"/>
            <p:custDataLst>
              <p:tags r:id="rId3"/>
            </p:custDataLst>
          </p:nvPr>
        </p:nvSpPr>
        <p:spPr>
          <a:xfrm>
            <a:off x="669930" y="952508"/>
            <a:ext cx="5283242" cy="5388907"/>
          </a:xfrm>
        </p:spPr>
        <p:txBody>
          <a:bodyPr vert="horz" lIns="90170" tIns="46990" rIns="90170" bIns="4699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4"/>
            </p:custDataLst>
          </p:nvPr>
        </p:nvSpPr>
        <p:spPr>
          <a:xfrm>
            <a:off x="6238925" y="952508"/>
            <a:ext cx="5283242"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1pPr>
          </a:lstStyle>
          <a:p>
            <a:pPr lvl="0"/>
            <a:r>
              <a:rPr>
                <a:sym typeface="+mn-ea"/>
              </a:rPr>
              <a:t>单击此处编辑母版文本样式</a:t>
            </a:r>
          </a:p>
        </p:txBody>
      </p:sp>
      <p:sp>
        <p:nvSpPr>
          <p:cNvPr id="5" name="日期占位符 4"/>
          <p:cNvSpPr>
            <a:spLocks noGrp="1"/>
          </p:cNvSpPr>
          <p:nvPr>
            <p:ph type="dt" sz="half" idx="10"/>
            <p:custDataLst>
              <p:tags r:id="rId5"/>
            </p:custDataLst>
          </p:nvPr>
        </p:nvSpPr>
        <p:spPr/>
        <p:txBody>
          <a:bodyPr/>
          <a:lstStyle/>
          <a:p>
            <a:fld id="{9EFD9D74-47D9-4702-A33C-335B63B48DBF}" type="datetimeFigureOut">
              <a:rPr lang="zh-CN" altLang="en-US" smtClean="0"/>
              <a:t>2021/9/29</a:t>
            </a:fld>
            <a:endParaRPr lang="zh-CN" altLang="en-US" dirty="0"/>
          </a:p>
        </p:txBody>
      </p:sp>
      <p:sp>
        <p:nvSpPr>
          <p:cNvPr id="6" name="页脚占位符 5"/>
          <p:cNvSpPr>
            <a:spLocks noGrp="1"/>
          </p:cNvSpPr>
          <p:nvPr>
            <p:ph type="ftr" sz="quarter" idx="11"/>
            <p:custDataLst>
              <p:tags r:id="rId6"/>
            </p:custDataLst>
          </p:nvPr>
        </p:nvSpPr>
        <p:spPr/>
        <p:txBody>
          <a:bodyPr/>
          <a:lstStyle/>
          <a:p>
            <a:endParaRPr lang="zh-CN" altLang="en-US" dirty="0"/>
          </a:p>
        </p:txBody>
      </p:sp>
      <p:sp>
        <p:nvSpPr>
          <p:cNvPr id="7" name="灯片编号占位符 6"/>
          <p:cNvSpPr>
            <a:spLocks noGrp="1"/>
          </p:cNvSpPr>
          <p:nvPr>
            <p:ph type="sldNum" sz="quarter" idx="12"/>
            <p:custDataLst>
              <p:tags r:id="rId7"/>
            </p:custDataLst>
          </p:nvPr>
        </p:nvSpPr>
        <p:spPr/>
        <p:txBody>
          <a:bodyPr/>
          <a:lstStyle/>
          <a:p>
            <a:fld id="{FABC47A4-756D-490B-A52F-7D9E2C9FC05F}" type="slidenum">
              <a:rPr lang="zh-CN" altLang="en-US" smtClean="0"/>
              <a:t>‹#›</a:t>
            </a:fld>
            <a:endParaRPr lang="zh-CN" altLang="en-US"/>
          </a:p>
        </p:txBody>
      </p:sp>
    </p:spTree>
    <p:extLst>
      <p:ext uri="{BB962C8B-B14F-4D97-AF65-F5344CB8AC3E}">
        <p14:creationId xmlns:p14="http://schemas.microsoft.com/office/powerpoint/2010/main" val="86061856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内容">
    <p:bg>
      <p:bgPr>
        <a:solidFill>
          <a:schemeClr val="tx2"/>
        </a:solidFill>
        <a:effectLst/>
      </p:bgPr>
    </p:bg>
    <p:spTree>
      <p:nvGrpSpPr>
        <p:cNvPr id="1" name=""/>
        <p:cNvGrpSpPr/>
        <p:nvPr/>
      </p:nvGrpSpPr>
      <p:grpSpPr>
        <a:xfrm>
          <a:off x="0" y="0"/>
          <a:ext cx="0" cy="0"/>
          <a:chOff x="0" y="0"/>
          <a:chExt cx="0" cy="0"/>
        </a:xfrm>
      </p:grpSpPr>
      <p:grpSp>
        <p:nvGrpSpPr>
          <p:cNvPr id="13" name="组合 12"/>
          <p:cNvGrpSpPr/>
          <p:nvPr>
            <p:custDataLst>
              <p:tags r:id="rId1"/>
            </p:custDataLst>
          </p:nvPr>
        </p:nvGrpSpPr>
        <p:grpSpPr>
          <a:xfrm>
            <a:off x="292735" y="304200"/>
            <a:ext cx="11606530" cy="6249600"/>
            <a:chOff x="292735" y="304200"/>
            <a:chExt cx="11606530" cy="6249600"/>
          </a:xfrm>
        </p:grpSpPr>
        <p:sp>
          <p:nvSpPr>
            <p:cNvPr id="21" name="矩形 20"/>
            <p:cNvSpPr/>
            <p:nvPr userDrawn="1">
              <p:custDataLst>
                <p:tags r:id="rId6"/>
              </p:custDataLst>
            </p:nvPr>
          </p:nvSpPr>
          <p:spPr>
            <a:xfrm>
              <a:off x="292800" y="304200"/>
              <a:ext cx="11606400" cy="62496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grpSp>
          <p:nvGrpSpPr>
            <p:cNvPr id="22" name="组合 21"/>
            <p:cNvGrpSpPr/>
            <p:nvPr userDrawn="1">
              <p:custDataLst>
                <p:tags r:id="rId7"/>
              </p:custDataLst>
            </p:nvPr>
          </p:nvGrpSpPr>
          <p:grpSpPr>
            <a:xfrm>
              <a:off x="292735" y="5608320"/>
              <a:ext cx="394970" cy="792480"/>
              <a:chOff x="461" y="8832"/>
              <a:chExt cx="622" cy="1248"/>
            </a:xfrm>
          </p:grpSpPr>
          <p:sp>
            <p:nvSpPr>
              <p:cNvPr id="26" name="稻壳儿春秋广告/盗版必究        原创来源：http://chn.docer.com/works?userid=199329941#!/work_time"/>
              <p:cNvSpPr/>
              <p:nvPr userDrawn="1">
                <p:custDataLst>
                  <p:tags r:id="rId11"/>
                </p:custDataLst>
              </p:nvPr>
            </p:nvSpPr>
            <p:spPr>
              <a:xfrm>
                <a:off x="461" y="8832"/>
                <a:ext cx="623" cy="1248"/>
              </a:xfrm>
              <a:custGeom>
                <a:avLst/>
                <a:gdLst>
                  <a:gd name="connsiteX0" fmla="*/ 0 w 2316480"/>
                  <a:gd name="connsiteY0" fmla="*/ 0 h 4632960"/>
                  <a:gd name="connsiteX1" fmla="*/ 2316480 w 2316480"/>
                  <a:gd name="connsiteY1" fmla="*/ 2316480 h 4632960"/>
                  <a:gd name="connsiteX2" fmla="*/ 0 w 2316480"/>
                  <a:gd name="connsiteY2" fmla="*/ 4632960 h 4632960"/>
                  <a:gd name="connsiteX3" fmla="*/ 0 w 2316480"/>
                  <a:gd name="connsiteY3" fmla="*/ 0 h 4632960"/>
                </a:gdLst>
                <a:ahLst/>
                <a:cxnLst>
                  <a:cxn ang="0">
                    <a:pos x="connsiteX0" y="connsiteY0"/>
                  </a:cxn>
                  <a:cxn ang="0">
                    <a:pos x="connsiteX1" y="connsiteY1"/>
                  </a:cxn>
                  <a:cxn ang="0">
                    <a:pos x="connsiteX2" y="connsiteY2"/>
                  </a:cxn>
                  <a:cxn ang="0">
                    <a:pos x="connsiteX3" y="connsiteY3"/>
                  </a:cxn>
                </a:cxnLst>
                <a:rect l="l" t="t" r="r" b="b"/>
                <a:pathLst>
                  <a:path w="2316480" h="4632960">
                    <a:moveTo>
                      <a:pt x="0" y="0"/>
                    </a:moveTo>
                    <a:lnTo>
                      <a:pt x="2316480" y="2316480"/>
                    </a:lnTo>
                    <a:lnTo>
                      <a:pt x="0" y="4632960"/>
                    </a:lnTo>
                    <a:lnTo>
                      <a:pt x="0" y="0"/>
                    </a:lnTo>
                    <a:close/>
                  </a:path>
                </a:pathLst>
              </a:custGeom>
              <a:solidFill>
                <a:schemeClr val="accent6">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稻壳儿春秋广告/盗版必究        原创来源：http://chn.docer.com/works?userid=199329941#!/work_time"/>
              <p:cNvSpPr/>
              <p:nvPr userDrawn="1">
                <p:custDataLst>
                  <p:tags r:id="rId12"/>
                </p:custDataLst>
              </p:nvPr>
            </p:nvSpPr>
            <p:spPr>
              <a:xfrm>
                <a:off x="461" y="9152"/>
                <a:ext cx="303" cy="609"/>
              </a:xfrm>
              <a:custGeom>
                <a:avLst/>
                <a:gdLst>
                  <a:gd name="connsiteX0" fmla="*/ 0 w 2316480"/>
                  <a:gd name="connsiteY0" fmla="*/ 0 h 4632960"/>
                  <a:gd name="connsiteX1" fmla="*/ 2316480 w 2316480"/>
                  <a:gd name="connsiteY1" fmla="*/ 2316480 h 4632960"/>
                  <a:gd name="connsiteX2" fmla="*/ 0 w 2316480"/>
                  <a:gd name="connsiteY2" fmla="*/ 4632960 h 4632960"/>
                  <a:gd name="connsiteX3" fmla="*/ 0 w 2316480"/>
                  <a:gd name="connsiteY3" fmla="*/ 0 h 4632960"/>
                </a:gdLst>
                <a:ahLst/>
                <a:cxnLst>
                  <a:cxn ang="0">
                    <a:pos x="connsiteX0" y="connsiteY0"/>
                  </a:cxn>
                  <a:cxn ang="0">
                    <a:pos x="connsiteX1" y="connsiteY1"/>
                  </a:cxn>
                  <a:cxn ang="0">
                    <a:pos x="connsiteX2" y="connsiteY2"/>
                  </a:cxn>
                  <a:cxn ang="0">
                    <a:pos x="connsiteX3" y="connsiteY3"/>
                  </a:cxn>
                </a:cxnLst>
                <a:rect l="l" t="t" r="r" b="b"/>
                <a:pathLst>
                  <a:path w="2316480" h="4632960">
                    <a:moveTo>
                      <a:pt x="0" y="0"/>
                    </a:moveTo>
                    <a:lnTo>
                      <a:pt x="2316480" y="2316480"/>
                    </a:lnTo>
                    <a:lnTo>
                      <a:pt x="0" y="4632960"/>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3" name="组合 22"/>
            <p:cNvGrpSpPr/>
            <p:nvPr userDrawn="1">
              <p:custDataLst>
                <p:tags r:id="rId8"/>
              </p:custDataLst>
            </p:nvPr>
          </p:nvGrpSpPr>
          <p:grpSpPr>
            <a:xfrm flipH="1">
              <a:off x="11504295" y="418465"/>
              <a:ext cx="394970" cy="792480"/>
              <a:chOff x="461" y="8832"/>
              <a:chExt cx="622" cy="1248"/>
            </a:xfrm>
          </p:grpSpPr>
          <p:sp>
            <p:nvSpPr>
              <p:cNvPr id="24" name="稻壳儿春秋广告/盗版必究        原创来源：http://chn.docer.com/works?userid=199329941#!/work_time"/>
              <p:cNvSpPr/>
              <p:nvPr userDrawn="1">
                <p:custDataLst>
                  <p:tags r:id="rId9"/>
                </p:custDataLst>
              </p:nvPr>
            </p:nvSpPr>
            <p:spPr>
              <a:xfrm>
                <a:off x="461" y="8832"/>
                <a:ext cx="623" cy="1248"/>
              </a:xfrm>
              <a:custGeom>
                <a:avLst/>
                <a:gdLst>
                  <a:gd name="connsiteX0" fmla="*/ 0 w 2316480"/>
                  <a:gd name="connsiteY0" fmla="*/ 0 h 4632960"/>
                  <a:gd name="connsiteX1" fmla="*/ 2316480 w 2316480"/>
                  <a:gd name="connsiteY1" fmla="*/ 2316480 h 4632960"/>
                  <a:gd name="connsiteX2" fmla="*/ 0 w 2316480"/>
                  <a:gd name="connsiteY2" fmla="*/ 4632960 h 4632960"/>
                  <a:gd name="connsiteX3" fmla="*/ 0 w 2316480"/>
                  <a:gd name="connsiteY3" fmla="*/ 0 h 4632960"/>
                </a:gdLst>
                <a:ahLst/>
                <a:cxnLst>
                  <a:cxn ang="0">
                    <a:pos x="connsiteX0" y="connsiteY0"/>
                  </a:cxn>
                  <a:cxn ang="0">
                    <a:pos x="connsiteX1" y="connsiteY1"/>
                  </a:cxn>
                  <a:cxn ang="0">
                    <a:pos x="connsiteX2" y="connsiteY2"/>
                  </a:cxn>
                  <a:cxn ang="0">
                    <a:pos x="connsiteX3" y="connsiteY3"/>
                  </a:cxn>
                </a:cxnLst>
                <a:rect l="l" t="t" r="r" b="b"/>
                <a:pathLst>
                  <a:path w="2316480" h="4632960">
                    <a:moveTo>
                      <a:pt x="0" y="0"/>
                    </a:moveTo>
                    <a:lnTo>
                      <a:pt x="2316480" y="2316480"/>
                    </a:lnTo>
                    <a:lnTo>
                      <a:pt x="0" y="4632960"/>
                    </a:lnTo>
                    <a:lnTo>
                      <a:pt x="0" y="0"/>
                    </a:lnTo>
                    <a:close/>
                  </a:path>
                </a:pathLst>
              </a:custGeom>
              <a:solidFill>
                <a:schemeClr val="accent6">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稻壳儿春秋广告/盗版必究        原创来源：http://chn.docer.com/works?userid=199329941#!/work_time"/>
              <p:cNvSpPr/>
              <p:nvPr userDrawn="1">
                <p:custDataLst>
                  <p:tags r:id="rId10"/>
                </p:custDataLst>
              </p:nvPr>
            </p:nvSpPr>
            <p:spPr>
              <a:xfrm>
                <a:off x="461" y="9152"/>
                <a:ext cx="303" cy="609"/>
              </a:xfrm>
              <a:custGeom>
                <a:avLst/>
                <a:gdLst>
                  <a:gd name="connsiteX0" fmla="*/ 0 w 2316480"/>
                  <a:gd name="connsiteY0" fmla="*/ 0 h 4632960"/>
                  <a:gd name="connsiteX1" fmla="*/ 2316480 w 2316480"/>
                  <a:gd name="connsiteY1" fmla="*/ 2316480 h 4632960"/>
                  <a:gd name="connsiteX2" fmla="*/ 0 w 2316480"/>
                  <a:gd name="connsiteY2" fmla="*/ 4632960 h 4632960"/>
                  <a:gd name="connsiteX3" fmla="*/ 0 w 2316480"/>
                  <a:gd name="connsiteY3" fmla="*/ 0 h 4632960"/>
                </a:gdLst>
                <a:ahLst/>
                <a:cxnLst>
                  <a:cxn ang="0">
                    <a:pos x="connsiteX0" y="connsiteY0"/>
                  </a:cxn>
                  <a:cxn ang="0">
                    <a:pos x="connsiteX1" y="connsiteY1"/>
                  </a:cxn>
                  <a:cxn ang="0">
                    <a:pos x="connsiteX2" y="connsiteY2"/>
                  </a:cxn>
                  <a:cxn ang="0">
                    <a:pos x="connsiteX3" y="connsiteY3"/>
                  </a:cxn>
                </a:cxnLst>
                <a:rect l="l" t="t" r="r" b="b"/>
                <a:pathLst>
                  <a:path w="2316480" h="4632960">
                    <a:moveTo>
                      <a:pt x="0" y="0"/>
                    </a:moveTo>
                    <a:lnTo>
                      <a:pt x="2316480" y="2316480"/>
                    </a:lnTo>
                    <a:lnTo>
                      <a:pt x="0" y="4632960"/>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2021/9/29</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5"/>
            </p:custDataLst>
          </p:nvPr>
        </p:nvSpPr>
        <p:spPr>
          <a:xfrm>
            <a:off x="669930" y="952508"/>
            <a:ext cx="10852237" cy="5388907"/>
          </a:xfrm>
        </p:spPr>
        <p:txBody>
          <a:bodyPr/>
          <a:lstStyle>
            <a:lvl1pPr>
              <a:defRPr baseline="0"/>
            </a:lvl1pPr>
            <a:lvl2pPr>
              <a:defRPr baseline="0"/>
            </a:lvl2pPr>
            <a:lvl3pPr>
              <a:defRPr baseline="0"/>
            </a:lvl3pPr>
            <a:lvl4pPr>
              <a:defRPr baseline="0"/>
            </a:lvl4pPr>
            <a:lvl5pPr>
              <a:defRPr baseline="0"/>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extLst>
      <p:ext uri="{BB962C8B-B14F-4D97-AF65-F5344CB8AC3E}">
        <p14:creationId xmlns:p14="http://schemas.microsoft.com/office/powerpoint/2010/main" val="2619544474"/>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末尾幻灯片">
    <p:bg>
      <p:bgPr>
        <a:solidFill>
          <a:schemeClr val="bg2"/>
        </a:solidFill>
        <a:effectLst/>
      </p:bgPr>
    </p:bg>
    <p:spTree>
      <p:nvGrpSpPr>
        <p:cNvPr id="1" name=""/>
        <p:cNvGrpSpPr/>
        <p:nvPr/>
      </p:nvGrpSpPr>
      <p:grpSpPr>
        <a:xfrm>
          <a:off x="0" y="0"/>
          <a:ext cx="0" cy="0"/>
          <a:chOff x="0" y="0"/>
          <a:chExt cx="0" cy="0"/>
        </a:xfrm>
      </p:grpSpPr>
      <p:grpSp>
        <p:nvGrpSpPr>
          <p:cNvPr id="11" name="组合 10"/>
          <p:cNvGrpSpPr/>
          <p:nvPr>
            <p:custDataLst>
              <p:tags r:id="rId1"/>
            </p:custDataLst>
          </p:nvPr>
        </p:nvGrpSpPr>
        <p:grpSpPr>
          <a:xfrm>
            <a:off x="0" y="-249499"/>
            <a:ext cx="12192000" cy="7348910"/>
            <a:chOff x="0" y="-249499"/>
            <a:chExt cx="12192000" cy="7348910"/>
          </a:xfrm>
        </p:grpSpPr>
        <p:sp>
          <p:nvSpPr>
            <p:cNvPr id="12" name="稻壳儿春秋广告/盗版必究        原创来源：http://chn.docer.com/works?userid=199329941#!/work_time"/>
            <p:cNvSpPr/>
            <p:nvPr userDrawn="1">
              <p:custDataLst>
                <p:tags r:id="rId8"/>
              </p:custDataLst>
            </p:nvPr>
          </p:nvSpPr>
          <p:spPr>
            <a:xfrm>
              <a:off x="0" y="4463592"/>
              <a:ext cx="2394408" cy="2394408"/>
            </a:xfrm>
            <a:prstGeom prst="rtTriangl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稻壳儿春秋广告/盗版必究        原创来源：http://chn.docer.com/works?userid=199329941#!/work_time"/>
            <p:cNvSpPr/>
            <p:nvPr userDrawn="1">
              <p:custDataLst>
                <p:tags r:id="rId9"/>
              </p:custDataLst>
            </p:nvPr>
          </p:nvSpPr>
          <p:spPr>
            <a:xfrm>
              <a:off x="0" y="5297864"/>
              <a:ext cx="1560136" cy="1560136"/>
            </a:xfrm>
            <a:prstGeom prst="rtTriangle">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任意多边形: 形状 13"/>
            <p:cNvSpPr/>
            <p:nvPr userDrawn="1">
              <p:custDataLst>
                <p:tags r:id="rId10"/>
              </p:custDataLst>
            </p:nvPr>
          </p:nvSpPr>
          <p:spPr>
            <a:xfrm flipH="1">
              <a:off x="4185501" y="-12439"/>
              <a:ext cx="8006499" cy="6874790"/>
            </a:xfrm>
            <a:custGeom>
              <a:avLst/>
              <a:gdLst>
                <a:gd name="connsiteX0" fmla="*/ 1131709 w 8006499"/>
                <a:gd name="connsiteY0" fmla="*/ 0 h 6874790"/>
                <a:gd name="connsiteX1" fmla="*/ 0 w 8006499"/>
                <a:gd name="connsiteY1" fmla="*/ 0 h 6874790"/>
                <a:gd name="connsiteX2" fmla="*/ 0 w 8006499"/>
                <a:gd name="connsiteY2" fmla="*/ 6874790 h 6874790"/>
                <a:gd name="connsiteX3" fmla="*/ 8006499 w 8006499"/>
                <a:gd name="connsiteY3" fmla="*/ 6874790 h 6874790"/>
              </a:gdLst>
              <a:ahLst/>
              <a:cxnLst>
                <a:cxn ang="0">
                  <a:pos x="connsiteX0" y="connsiteY0"/>
                </a:cxn>
                <a:cxn ang="0">
                  <a:pos x="connsiteX1" y="connsiteY1"/>
                </a:cxn>
                <a:cxn ang="0">
                  <a:pos x="connsiteX2" y="connsiteY2"/>
                </a:cxn>
                <a:cxn ang="0">
                  <a:pos x="connsiteX3" y="connsiteY3"/>
                </a:cxn>
              </a:cxnLst>
              <a:rect l="l" t="t" r="r" b="b"/>
              <a:pathLst>
                <a:path w="8006499" h="6874790">
                  <a:moveTo>
                    <a:pt x="1131709" y="0"/>
                  </a:moveTo>
                  <a:lnTo>
                    <a:pt x="0" y="0"/>
                  </a:lnTo>
                  <a:lnTo>
                    <a:pt x="0" y="6874790"/>
                  </a:lnTo>
                  <a:lnTo>
                    <a:pt x="8006499" y="6874790"/>
                  </a:lnTo>
                  <a:close/>
                </a:path>
              </a:pathLst>
            </a:custGeom>
            <a:blipFill dpi="0" rotWithShape="0">
              <a:blip r:embed="rId13"/>
              <a:srcRect/>
              <a:stretch>
                <a:fillRect r="-20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5" name="稻壳儿春秋广告/盗版必究        原创来源：http://chn.docer.com/works?userid=199329941#!/work_time"/>
            <p:cNvSpPr/>
            <p:nvPr userDrawn="1">
              <p:custDataLst>
                <p:tags r:id="rId11"/>
              </p:custDataLst>
            </p:nvPr>
          </p:nvSpPr>
          <p:spPr>
            <a:xfrm rot="239777" flipH="1">
              <a:off x="5493081" y="-249499"/>
              <a:ext cx="6546711" cy="7348910"/>
            </a:xfrm>
            <a:custGeom>
              <a:avLst/>
              <a:gdLst>
                <a:gd name="connsiteX0" fmla="*/ 79845 w 5432956"/>
                <a:gd name="connsiteY0" fmla="*/ 0 h 6157243"/>
                <a:gd name="connsiteX1" fmla="*/ 0 w 5432956"/>
                <a:gd name="connsiteY1" fmla="*/ 1142907 h 6157243"/>
                <a:gd name="connsiteX2" fmla="*/ 4982893 w 5432956"/>
                <a:gd name="connsiteY2" fmla="*/ 6125801 h 6157243"/>
                <a:gd name="connsiteX3" fmla="*/ 5432956 w 5432956"/>
                <a:gd name="connsiteY3" fmla="*/ 6157243 h 6157243"/>
                <a:gd name="connsiteX4" fmla="*/ 79845 w 5432956"/>
                <a:gd name="connsiteY4" fmla="*/ 0 h 61572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32956" h="6157243">
                  <a:moveTo>
                    <a:pt x="79845" y="0"/>
                  </a:moveTo>
                  <a:lnTo>
                    <a:pt x="0" y="1142907"/>
                  </a:lnTo>
                  <a:lnTo>
                    <a:pt x="4982893" y="6125801"/>
                  </a:lnTo>
                  <a:lnTo>
                    <a:pt x="5432956" y="6157243"/>
                  </a:lnTo>
                  <a:lnTo>
                    <a:pt x="79845" y="0"/>
                  </a:lnTo>
                  <a:close/>
                </a:path>
              </a:pathLst>
            </a:custGeom>
            <a:solidFill>
              <a:schemeClr val="accent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标题 1"/>
          <p:cNvSpPr>
            <a:spLocks noGrp="1"/>
          </p:cNvSpPr>
          <p:nvPr>
            <p:ph type="title" hasCustomPrompt="1"/>
            <p:custDataLst>
              <p:tags r:id="rId2"/>
            </p:custDataLst>
          </p:nvPr>
        </p:nvSpPr>
        <p:spPr>
          <a:xfrm>
            <a:off x="146564" y="1728208"/>
            <a:ext cx="6511968" cy="1696748"/>
          </a:xfrm>
        </p:spPr>
        <p:txBody>
          <a:bodyPr vert="horz" lIns="90000" tIns="46800" rIns="90000" bIns="46800" rtlCol="0" anchor="ctr" anchorCtr="0">
            <a:normAutofit/>
          </a:bodyPr>
          <a:lstStyle>
            <a:lvl1pPr marL="0" marR="0" algn="ctr" defTabSz="914400" rtl="0" eaLnBrk="1" fontAlgn="auto" latinLnBrk="0" hangingPunct="1">
              <a:lnSpc>
                <a:spcPct val="100000"/>
              </a:lnSpc>
              <a:buNone/>
              <a:defRPr kumimoji="0" lang="zh-CN" altLang="en-US" sz="8000" b="1" i="0" u="none" strike="noStrike" kern="1200" cap="none" spc="600" normalizeH="0" baseline="0" noProof="1" dirty="0">
                <a:solidFill>
                  <a:schemeClr val="tx1">
                    <a:lumMod val="85000"/>
                    <a:lumOff val="15000"/>
                  </a:schemeClr>
                </a:solidFill>
                <a:uFillTx/>
                <a:latin typeface="Arial" panose="020B0604020202020204" pitchFamily="34" charset="0"/>
                <a:ea typeface="汉仪旗黑-85S" panose="00020600040101010101" pitchFamily="18" charset="-122"/>
                <a:cs typeface="+mj-cs"/>
                <a:sym typeface="+mn-ea"/>
              </a:defRPr>
            </a:lvl1pPr>
          </a:lstStyle>
          <a:p>
            <a:pPr lvl="0"/>
            <a:r>
              <a:rPr dirty="0">
                <a:sym typeface="+mn-ea"/>
              </a:rPr>
              <a:t>编辑标题</a:t>
            </a:r>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t>2021/9/29</a:t>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
        <p:nvSpPr>
          <p:cNvPr id="19" name="文本占位符 18"/>
          <p:cNvSpPr>
            <a:spLocks noGrp="1"/>
          </p:cNvSpPr>
          <p:nvPr>
            <p:ph type="body" sz="quarter" idx="13" hasCustomPrompt="1"/>
            <p:custDataLst>
              <p:tags r:id="rId6"/>
            </p:custDataLst>
          </p:nvPr>
        </p:nvSpPr>
        <p:spPr>
          <a:xfrm>
            <a:off x="768039" y="3502051"/>
            <a:ext cx="2520000" cy="684000"/>
          </a:xfrm>
        </p:spPr>
        <p:txBody>
          <a:bodyPr lIns="90000" tIns="46800" rIns="90000" bIns="46800">
            <a:normAutofit/>
          </a:bodyPr>
          <a:lstStyle>
            <a:lvl1pPr marL="0" indent="0" algn="r">
              <a:buNone/>
              <a:defRPr sz="2400" baseline="0">
                <a:solidFill>
                  <a:schemeClr val="tx1">
                    <a:lumMod val="85000"/>
                    <a:lumOff val="15000"/>
                  </a:schemeClr>
                </a:solidFill>
              </a:defRPr>
            </a:lvl1pPr>
          </a:lstStyle>
          <a:p>
            <a:pPr lvl="0"/>
            <a:r>
              <a:rPr lang="zh-CN" altLang="en-US" dirty="0"/>
              <a:t>编辑文本</a:t>
            </a:r>
          </a:p>
        </p:txBody>
      </p:sp>
      <p:sp>
        <p:nvSpPr>
          <p:cNvPr id="21" name="文本占位符 20"/>
          <p:cNvSpPr>
            <a:spLocks noGrp="1"/>
          </p:cNvSpPr>
          <p:nvPr>
            <p:ph type="body" sz="quarter" idx="14" hasCustomPrompt="1"/>
            <p:custDataLst>
              <p:tags r:id="rId7"/>
            </p:custDataLst>
          </p:nvPr>
        </p:nvSpPr>
        <p:spPr>
          <a:xfrm>
            <a:off x="3383952" y="3502051"/>
            <a:ext cx="2520000" cy="684000"/>
          </a:xfrm>
        </p:spPr>
        <p:txBody>
          <a:bodyPr lIns="90000" tIns="46800" rIns="90000" bIns="46800">
            <a:normAutofit/>
          </a:bodyPr>
          <a:lstStyle>
            <a:lvl1pPr marL="0" indent="0">
              <a:buNone/>
              <a:defRPr sz="2400" baseline="0">
                <a:solidFill>
                  <a:schemeClr val="tx1">
                    <a:lumMod val="85000"/>
                    <a:lumOff val="15000"/>
                  </a:schemeClr>
                </a:solidFill>
              </a:defRPr>
            </a:lvl1pPr>
          </a:lstStyle>
          <a:p>
            <a:pPr lvl="0"/>
            <a:r>
              <a:rPr lang="zh-CN" altLang="en-US" dirty="0"/>
              <a:t>编辑文本</a:t>
            </a:r>
          </a:p>
        </p:txBody>
      </p:sp>
    </p:spTree>
    <p:extLst>
      <p:ext uri="{BB962C8B-B14F-4D97-AF65-F5344CB8AC3E}">
        <p14:creationId xmlns:p14="http://schemas.microsoft.com/office/powerpoint/2010/main" val="17600546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通用">
    <p:bg>
      <p:bgPr>
        <a:solidFill>
          <a:schemeClr val="bg2"/>
        </a:solidFill>
        <a:effectLst/>
      </p:bgPr>
    </p:bg>
    <p:spTree>
      <p:nvGrpSpPr>
        <p:cNvPr id="1" name=""/>
        <p:cNvGrpSpPr/>
        <p:nvPr/>
      </p:nvGrpSpPr>
      <p:grpSpPr>
        <a:xfrm>
          <a:off x="0" y="0"/>
          <a:ext cx="0" cy="0"/>
          <a:chOff x="0" y="0"/>
          <a:chExt cx="0" cy="0"/>
        </a:xfrm>
      </p:grpSpPr>
      <p:grpSp>
        <p:nvGrpSpPr>
          <p:cNvPr id="9" name="组合 8"/>
          <p:cNvGrpSpPr/>
          <p:nvPr>
            <p:custDataLst>
              <p:tags r:id="rId1"/>
            </p:custDataLst>
          </p:nvPr>
        </p:nvGrpSpPr>
        <p:grpSpPr>
          <a:xfrm rot="5400000">
            <a:off x="5898515" y="-198755"/>
            <a:ext cx="394970" cy="792480"/>
            <a:chOff x="461" y="8832"/>
            <a:chExt cx="622" cy="1248"/>
          </a:xfrm>
        </p:grpSpPr>
        <p:sp>
          <p:nvSpPr>
            <p:cNvPr id="10" name="稻壳儿春秋广告/盗版必究        原创来源：http://chn.docer.com/works?userid=199329941#!/work_time"/>
            <p:cNvSpPr/>
            <p:nvPr userDrawn="1">
              <p:custDataLst>
                <p:tags r:id="rId6"/>
              </p:custDataLst>
            </p:nvPr>
          </p:nvSpPr>
          <p:spPr>
            <a:xfrm>
              <a:off x="461" y="8832"/>
              <a:ext cx="623" cy="1248"/>
            </a:xfrm>
            <a:custGeom>
              <a:avLst/>
              <a:gdLst>
                <a:gd name="connsiteX0" fmla="*/ 0 w 2316480"/>
                <a:gd name="connsiteY0" fmla="*/ 0 h 4632960"/>
                <a:gd name="connsiteX1" fmla="*/ 2316480 w 2316480"/>
                <a:gd name="connsiteY1" fmla="*/ 2316480 h 4632960"/>
                <a:gd name="connsiteX2" fmla="*/ 0 w 2316480"/>
                <a:gd name="connsiteY2" fmla="*/ 4632960 h 4632960"/>
                <a:gd name="connsiteX3" fmla="*/ 0 w 2316480"/>
                <a:gd name="connsiteY3" fmla="*/ 0 h 4632960"/>
              </a:gdLst>
              <a:ahLst/>
              <a:cxnLst>
                <a:cxn ang="0">
                  <a:pos x="connsiteX0" y="connsiteY0"/>
                </a:cxn>
                <a:cxn ang="0">
                  <a:pos x="connsiteX1" y="connsiteY1"/>
                </a:cxn>
                <a:cxn ang="0">
                  <a:pos x="connsiteX2" y="connsiteY2"/>
                </a:cxn>
                <a:cxn ang="0">
                  <a:pos x="connsiteX3" y="connsiteY3"/>
                </a:cxn>
              </a:cxnLst>
              <a:rect l="l" t="t" r="r" b="b"/>
              <a:pathLst>
                <a:path w="2316480" h="4632960">
                  <a:moveTo>
                    <a:pt x="0" y="0"/>
                  </a:moveTo>
                  <a:lnTo>
                    <a:pt x="2316480" y="2316480"/>
                  </a:lnTo>
                  <a:lnTo>
                    <a:pt x="0" y="4632960"/>
                  </a:lnTo>
                  <a:lnTo>
                    <a:pt x="0" y="0"/>
                  </a:lnTo>
                  <a:close/>
                </a:path>
              </a:pathLst>
            </a:custGeom>
            <a:solidFill>
              <a:schemeClr val="accent6">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稻壳儿春秋广告/盗版必究        原创来源：http://chn.docer.com/works?userid=199329941#!/work_time"/>
            <p:cNvSpPr/>
            <p:nvPr userDrawn="1">
              <p:custDataLst>
                <p:tags r:id="rId7"/>
              </p:custDataLst>
            </p:nvPr>
          </p:nvSpPr>
          <p:spPr>
            <a:xfrm>
              <a:off x="461" y="9152"/>
              <a:ext cx="303" cy="609"/>
            </a:xfrm>
            <a:custGeom>
              <a:avLst/>
              <a:gdLst>
                <a:gd name="connsiteX0" fmla="*/ 0 w 2316480"/>
                <a:gd name="connsiteY0" fmla="*/ 0 h 4632960"/>
                <a:gd name="connsiteX1" fmla="*/ 2316480 w 2316480"/>
                <a:gd name="connsiteY1" fmla="*/ 2316480 h 4632960"/>
                <a:gd name="connsiteX2" fmla="*/ 0 w 2316480"/>
                <a:gd name="connsiteY2" fmla="*/ 4632960 h 4632960"/>
                <a:gd name="connsiteX3" fmla="*/ 0 w 2316480"/>
                <a:gd name="connsiteY3" fmla="*/ 0 h 4632960"/>
              </a:gdLst>
              <a:ahLst/>
              <a:cxnLst>
                <a:cxn ang="0">
                  <a:pos x="connsiteX0" y="connsiteY0"/>
                </a:cxn>
                <a:cxn ang="0">
                  <a:pos x="connsiteX1" y="connsiteY1"/>
                </a:cxn>
                <a:cxn ang="0">
                  <a:pos x="connsiteX2" y="connsiteY2"/>
                </a:cxn>
                <a:cxn ang="0">
                  <a:pos x="connsiteX3" y="connsiteY3"/>
                </a:cxn>
              </a:cxnLst>
              <a:rect l="l" t="t" r="r" b="b"/>
              <a:pathLst>
                <a:path w="2316480" h="4632960">
                  <a:moveTo>
                    <a:pt x="0" y="0"/>
                  </a:moveTo>
                  <a:lnTo>
                    <a:pt x="2316480" y="2316480"/>
                  </a:lnTo>
                  <a:lnTo>
                    <a:pt x="0" y="4632960"/>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标题 1"/>
          <p:cNvSpPr>
            <a:spLocks noGrp="1"/>
          </p:cNvSpPr>
          <p:nvPr>
            <p:ph type="title"/>
            <p:custDataLst>
              <p:tags r:id="rId2"/>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r>
              <a:rPr lang="zh-CN" altLang="en-US" dirty="0"/>
              <a:t>单击此处编辑母版标题样式</a:t>
            </a:r>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t>2021/9/29</a:t>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dirty="0"/>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dirty="0"/>
          </a:p>
        </p:txBody>
      </p:sp>
    </p:spTree>
    <p:extLst>
      <p:ext uri="{BB962C8B-B14F-4D97-AF65-F5344CB8AC3E}">
        <p14:creationId xmlns:p14="http://schemas.microsoft.com/office/powerpoint/2010/main" val="78161419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相框">
    <p:bg>
      <p:bgPr>
        <a:solidFill>
          <a:schemeClr val="tx2"/>
        </a:solidFill>
        <a:effectLst/>
      </p:bgPr>
    </p:bg>
    <p:spTree>
      <p:nvGrpSpPr>
        <p:cNvPr id="1" name=""/>
        <p:cNvGrpSpPr/>
        <p:nvPr/>
      </p:nvGrpSpPr>
      <p:grpSpPr>
        <a:xfrm>
          <a:off x="0" y="0"/>
          <a:ext cx="0" cy="0"/>
          <a:chOff x="0" y="0"/>
          <a:chExt cx="0" cy="0"/>
        </a:xfrm>
      </p:grpSpPr>
      <p:grpSp>
        <p:nvGrpSpPr>
          <p:cNvPr id="10" name="组合 9"/>
          <p:cNvGrpSpPr/>
          <p:nvPr>
            <p:custDataLst>
              <p:tags r:id="rId1"/>
            </p:custDataLst>
          </p:nvPr>
        </p:nvGrpSpPr>
        <p:grpSpPr>
          <a:xfrm>
            <a:off x="292735" y="304200"/>
            <a:ext cx="11606530" cy="6249600"/>
            <a:chOff x="292735" y="304200"/>
            <a:chExt cx="11606530" cy="6249600"/>
          </a:xfrm>
        </p:grpSpPr>
        <p:sp>
          <p:nvSpPr>
            <p:cNvPr id="8" name="矩形 7"/>
            <p:cNvSpPr/>
            <p:nvPr userDrawn="1">
              <p:custDataLst>
                <p:tags r:id="rId7"/>
              </p:custDataLst>
            </p:nvPr>
          </p:nvSpPr>
          <p:spPr>
            <a:xfrm>
              <a:off x="292800" y="304200"/>
              <a:ext cx="11606400" cy="62496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grpSp>
          <p:nvGrpSpPr>
            <p:cNvPr id="17" name="组合 16"/>
            <p:cNvGrpSpPr/>
            <p:nvPr userDrawn="1">
              <p:custDataLst>
                <p:tags r:id="rId8"/>
              </p:custDataLst>
            </p:nvPr>
          </p:nvGrpSpPr>
          <p:grpSpPr>
            <a:xfrm>
              <a:off x="292735" y="5608320"/>
              <a:ext cx="394970" cy="792480"/>
              <a:chOff x="461" y="8832"/>
              <a:chExt cx="622" cy="1248"/>
            </a:xfrm>
          </p:grpSpPr>
          <p:sp>
            <p:nvSpPr>
              <p:cNvPr id="9" name="稻壳儿春秋广告/盗版必究        原创来源：http://chn.docer.com/works?userid=199329941#!/work_time"/>
              <p:cNvSpPr/>
              <p:nvPr userDrawn="1">
                <p:custDataLst>
                  <p:tags r:id="rId12"/>
                </p:custDataLst>
              </p:nvPr>
            </p:nvSpPr>
            <p:spPr>
              <a:xfrm>
                <a:off x="461" y="8832"/>
                <a:ext cx="623" cy="1248"/>
              </a:xfrm>
              <a:custGeom>
                <a:avLst/>
                <a:gdLst>
                  <a:gd name="connsiteX0" fmla="*/ 0 w 2316480"/>
                  <a:gd name="connsiteY0" fmla="*/ 0 h 4632960"/>
                  <a:gd name="connsiteX1" fmla="*/ 2316480 w 2316480"/>
                  <a:gd name="connsiteY1" fmla="*/ 2316480 h 4632960"/>
                  <a:gd name="connsiteX2" fmla="*/ 0 w 2316480"/>
                  <a:gd name="connsiteY2" fmla="*/ 4632960 h 4632960"/>
                  <a:gd name="connsiteX3" fmla="*/ 0 w 2316480"/>
                  <a:gd name="connsiteY3" fmla="*/ 0 h 4632960"/>
                </a:gdLst>
                <a:ahLst/>
                <a:cxnLst>
                  <a:cxn ang="0">
                    <a:pos x="connsiteX0" y="connsiteY0"/>
                  </a:cxn>
                  <a:cxn ang="0">
                    <a:pos x="connsiteX1" y="connsiteY1"/>
                  </a:cxn>
                  <a:cxn ang="0">
                    <a:pos x="connsiteX2" y="connsiteY2"/>
                  </a:cxn>
                  <a:cxn ang="0">
                    <a:pos x="connsiteX3" y="connsiteY3"/>
                  </a:cxn>
                </a:cxnLst>
                <a:rect l="l" t="t" r="r" b="b"/>
                <a:pathLst>
                  <a:path w="2316480" h="4632960">
                    <a:moveTo>
                      <a:pt x="0" y="0"/>
                    </a:moveTo>
                    <a:lnTo>
                      <a:pt x="2316480" y="2316480"/>
                    </a:lnTo>
                    <a:lnTo>
                      <a:pt x="0" y="4632960"/>
                    </a:lnTo>
                    <a:lnTo>
                      <a:pt x="0" y="0"/>
                    </a:lnTo>
                    <a:close/>
                  </a:path>
                </a:pathLst>
              </a:custGeom>
              <a:solidFill>
                <a:schemeClr val="accent6">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稻壳儿春秋广告/盗版必究        原创来源：http://chn.docer.com/works?userid=199329941#!/work_time"/>
              <p:cNvSpPr/>
              <p:nvPr userDrawn="1">
                <p:custDataLst>
                  <p:tags r:id="rId13"/>
                </p:custDataLst>
              </p:nvPr>
            </p:nvSpPr>
            <p:spPr>
              <a:xfrm>
                <a:off x="461" y="9152"/>
                <a:ext cx="303" cy="609"/>
              </a:xfrm>
              <a:custGeom>
                <a:avLst/>
                <a:gdLst>
                  <a:gd name="connsiteX0" fmla="*/ 0 w 2316480"/>
                  <a:gd name="connsiteY0" fmla="*/ 0 h 4632960"/>
                  <a:gd name="connsiteX1" fmla="*/ 2316480 w 2316480"/>
                  <a:gd name="connsiteY1" fmla="*/ 2316480 h 4632960"/>
                  <a:gd name="connsiteX2" fmla="*/ 0 w 2316480"/>
                  <a:gd name="connsiteY2" fmla="*/ 4632960 h 4632960"/>
                  <a:gd name="connsiteX3" fmla="*/ 0 w 2316480"/>
                  <a:gd name="connsiteY3" fmla="*/ 0 h 4632960"/>
                </a:gdLst>
                <a:ahLst/>
                <a:cxnLst>
                  <a:cxn ang="0">
                    <a:pos x="connsiteX0" y="connsiteY0"/>
                  </a:cxn>
                  <a:cxn ang="0">
                    <a:pos x="connsiteX1" y="connsiteY1"/>
                  </a:cxn>
                  <a:cxn ang="0">
                    <a:pos x="connsiteX2" y="connsiteY2"/>
                  </a:cxn>
                  <a:cxn ang="0">
                    <a:pos x="connsiteX3" y="connsiteY3"/>
                  </a:cxn>
                </a:cxnLst>
                <a:rect l="l" t="t" r="r" b="b"/>
                <a:pathLst>
                  <a:path w="2316480" h="4632960">
                    <a:moveTo>
                      <a:pt x="0" y="0"/>
                    </a:moveTo>
                    <a:lnTo>
                      <a:pt x="2316480" y="2316480"/>
                    </a:lnTo>
                    <a:lnTo>
                      <a:pt x="0" y="4632960"/>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8" name="组合 17"/>
            <p:cNvGrpSpPr/>
            <p:nvPr userDrawn="1">
              <p:custDataLst>
                <p:tags r:id="rId9"/>
              </p:custDataLst>
            </p:nvPr>
          </p:nvGrpSpPr>
          <p:grpSpPr>
            <a:xfrm flipH="1">
              <a:off x="11504295" y="418465"/>
              <a:ext cx="394970" cy="792480"/>
              <a:chOff x="461" y="8832"/>
              <a:chExt cx="622" cy="1248"/>
            </a:xfrm>
          </p:grpSpPr>
          <p:sp>
            <p:nvSpPr>
              <p:cNvPr id="19" name="稻壳儿春秋广告/盗版必究        原创来源：http://chn.docer.com/works?userid=199329941#!/work_time"/>
              <p:cNvSpPr/>
              <p:nvPr userDrawn="1">
                <p:custDataLst>
                  <p:tags r:id="rId10"/>
                </p:custDataLst>
              </p:nvPr>
            </p:nvSpPr>
            <p:spPr>
              <a:xfrm>
                <a:off x="461" y="8832"/>
                <a:ext cx="623" cy="1248"/>
              </a:xfrm>
              <a:custGeom>
                <a:avLst/>
                <a:gdLst>
                  <a:gd name="connsiteX0" fmla="*/ 0 w 2316480"/>
                  <a:gd name="connsiteY0" fmla="*/ 0 h 4632960"/>
                  <a:gd name="connsiteX1" fmla="*/ 2316480 w 2316480"/>
                  <a:gd name="connsiteY1" fmla="*/ 2316480 h 4632960"/>
                  <a:gd name="connsiteX2" fmla="*/ 0 w 2316480"/>
                  <a:gd name="connsiteY2" fmla="*/ 4632960 h 4632960"/>
                  <a:gd name="connsiteX3" fmla="*/ 0 w 2316480"/>
                  <a:gd name="connsiteY3" fmla="*/ 0 h 4632960"/>
                </a:gdLst>
                <a:ahLst/>
                <a:cxnLst>
                  <a:cxn ang="0">
                    <a:pos x="connsiteX0" y="connsiteY0"/>
                  </a:cxn>
                  <a:cxn ang="0">
                    <a:pos x="connsiteX1" y="connsiteY1"/>
                  </a:cxn>
                  <a:cxn ang="0">
                    <a:pos x="connsiteX2" y="connsiteY2"/>
                  </a:cxn>
                  <a:cxn ang="0">
                    <a:pos x="connsiteX3" y="connsiteY3"/>
                  </a:cxn>
                </a:cxnLst>
                <a:rect l="l" t="t" r="r" b="b"/>
                <a:pathLst>
                  <a:path w="2316480" h="4632960">
                    <a:moveTo>
                      <a:pt x="0" y="0"/>
                    </a:moveTo>
                    <a:lnTo>
                      <a:pt x="2316480" y="2316480"/>
                    </a:lnTo>
                    <a:lnTo>
                      <a:pt x="0" y="4632960"/>
                    </a:lnTo>
                    <a:lnTo>
                      <a:pt x="0" y="0"/>
                    </a:lnTo>
                    <a:close/>
                  </a:path>
                </a:pathLst>
              </a:custGeom>
              <a:solidFill>
                <a:schemeClr val="accent6">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稻壳儿春秋广告/盗版必究        原创来源：http://chn.docer.com/works?userid=199329941#!/work_time"/>
              <p:cNvSpPr/>
              <p:nvPr userDrawn="1">
                <p:custDataLst>
                  <p:tags r:id="rId11"/>
                </p:custDataLst>
              </p:nvPr>
            </p:nvSpPr>
            <p:spPr>
              <a:xfrm>
                <a:off x="461" y="9152"/>
                <a:ext cx="303" cy="609"/>
              </a:xfrm>
              <a:custGeom>
                <a:avLst/>
                <a:gdLst>
                  <a:gd name="connsiteX0" fmla="*/ 0 w 2316480"/>
                  <a:gd name="connsiteY0" fmla="*/ 0 h 4632960"/>
                  <a:gd name="connsiteX1" fmla="*/ 2316480 w 2316480"/>
                  <a:gd name="connsiteY1" fmla="*/ 2316480 h 4632960"/>
                  <a:gd name="connsiteX2" fmla="*/ 0 w 2316480"/>
                  <a:gd name="connsiteY2" fmla="*/ 4632960 h 4632960"/>
                  <a:gd name="connsiteX3" fmla="*/ 0 w 2316480"/>
                  <a:gd name="connsiteY3" fmla="*/ 0 h 4632960"/>
                </a:gdLst>
                <a:ahLst/>
                <a:cxnLst>
                  <a:cxn ang="0">
                    <a:pos x="connsiteX0" y="connsiteY0"/>
                  </a:cxn>
                  <a:cxn ang="0">
                    <a:pos x="connsiteX1" y="connsiteY1"/>
                  </a:cxn>
                  <a:cxn ang="0">
                    <a:pos x="connsiteX2" y="connsiteY2"/>
                  </a:cxn>
                  <a:cxn ang="0">
                    <a:pos x="connsiteX3" y="connsiteY3"/>
                  </a:cxn>
                </a:cxnLst>
                <a:rect l="l" t="t" r="r" b="b"/>
                <a:pathLst>
                  <a:path w="2316480" h="4632960">
                    <a:moveTo>
                      <a:pt x="0" y="0"/>
                    </a:moveTo>
                    <a:lnTo>
                      <a:pt x="2316480" y="2316480"/>
                    </a:lnTo>
                    <a:lnTo>
                      <a:pt x="0" y="4632960"/>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2" name="标题 1"/>
          <p:cNvSpPr>
            <a:spLocks noGrp="1"/>
          </p:cNvSpPr>
          <p:nvPr>
            <p:ph type="title" hasCustomPrompt="1"/>
            <p:custDataLst>
              <p:tags r:id="rId2"/>
            </p:custDataLst>
          </p:nvPr>
        </p:nvSpPr>
        <p:spPr>
          <a:xfrm>
            <a:off x="1281600" y="1249200"/>
            <a:ext cx="9626400" cy="723600"/>
          </a:xfrm>
        </p:spPr>
        <p:txBody>
          <a:bodyPr anchor="ctr"/>
          <a:lstStyle>
            <a:lvl1pPr>
              <a:defRPr sz="3200" baseline="0">
                <a:solidFill>
                  <a:schemeClr val="tx1">
                    <a:lumMod val="85000"/>
                    <a:lumOff val="15000"/>
                  </a:schemeClr>
                </a:solidFill>
                <a:latin typeface="Arial" panose="020B0604020202020204" pitchFamily="34" charset="0"/>
                <a:ea typeface="微软雅黑" panose="020B0503020204020204" charset="-122"/>
              </a:defRPr>
            </a:lvl1pPr>
          </a:lstStyle>
          <a:p>
            <a:r>
              <a:rPr lang="zh-CN" altLang="en-US" dirty="0"/>
              <a:t>单击此处编辑标题</a:t>
            </a:r>
          </a:p>
        </p:txBody>
      </p:sp>
      <p:sp>
        <p:nvSpPr>
          <p:cNvPr id="4" name="页脚占位符 3"/>
          <p:cNvSpPr>
            <a:spLocks noGrp="1"/>
          </p:cNvSpPr>
          <p:nvPr>
            <p:ph type="ftr" sz="quarter" idx="11"/>
            <p:custDataLst>
              <p:tags r:id="rId3"/>
            </p:custDataLst>
          </p:nvPr>
        </p:nvSpPr>
        <p:spPr/>
        <p:txBody>
          <a:bodyPr/>
          <a:lstStyle/>
          <a:p>
            <a:endParaRPr lang="zh-CN" altLang="en-US" dirty="0"/>
          </a:p>
        </p:txBody>
      </p:sp>
      <p:sp>
        <p:nvSpPr>
          <p:cNvPr id="3" name="日期占位符 2"/>
          <p:cNvSpPr>
            <a:spLocks noGrp="1"/>
          </p:cNvSpPr>
          <p:nvPr>
            <p:ph type="dt" sz="half" idx="10"/>
            <p:custDataLst>
              <p:tags r:id="rId4"/>
            </p:custDataLst>
          </p:nvPr>
        </p:nvSpPr>
        <p:spPr/>
        <p:txBody>
          <a:bodyPr/>
          <a:lstStyle/>
          <a:p>
            <a:fld id="{760FBDFE-C587-4B4C-A407-44438C67B59E}" type="datetimeFigureOut">
              <a:rPr lang="zh-CN" altLang="en-US" smtClean="0"/>
              <a:t>2021/9/29</a:t>
            </a:fld>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dirty="0"/>
          </a:p>
        </p:txBody>
      </p:sp>
      <p:sp>
        <p:nvSpPr>
          <p:cNvPr id="7" name="内容占位符 6"/>
          <p:cNvSpPr>
            <a:spLocks noGrp="1"/>
          </p:cNvSpPr>
          <p:nvPr>
            <p:ph sz="quarter" idx="13"/>
            <p:custDataLst>
              <p:tags r:id="rId6"/>
            </p:custDataLst>
          </p:nvPr>
        </p:nvSpPr>
        <p:spPr>
          <a:xfrm>
            <a:off x="1281113" y="2163600"/>
            <a:ext cx="9626600" cy="3445200"/>
          </a:xfrm>
        </p:spPr>
        <p:txBody>
          <a:bodyPr/>
          <a:lstStyle>
            <a:lvl1pPr>
              <a:defRPr sz="1400" baseline="0">
                <a:solidFill>
                  <a:schemeClr val="tx1">
                    <a:lumMod val="85000"/>
                    <a:lumOff val="15000"/>
                  </a:schemeClr>
                </a:solidFill>
                <a:latin typeface="Arial" panose="020B0604020202020204" pitchFamily="34" charset="0"/>
                <a:ea typeface="微软雅黑" panose="020B0503020204020204" charset="-122"/>
              </a:defRPr>
            </a:lvl1pPr>
            <a:lvl2pPr>
              <a:defRPr sz="1400" baseline="0">
                <a:solidFill>
                  <a:schemeClr val="tx1">
                    <a:lumMod val="85000"/>
                    <a:lumOff val="15000"/>
                  </a:schemeClr>
                </a:solidFill>
                <a:latin typeface="Arial" panose="020B0604020202020204" pitchFamily="34" charset="0"/>
                <a:ea typeface="微软雅黑" panose="020B0503020204020204" charset="-122"/>
              </a:defRPr>
            </a:lvl2pPr>
            <a:lvl3pPr>
              <a:defRPr sz="1400" baseline="0">
                <a:solidFill>
                  <a:schemeClr val="tx1">
                    <a:lumMod val="85000"/>
                    <a:lumOff val="15000"/>
                  </a:schemeClr>
                </a:solidFill>
                <a:latin typeface="Arial" panose="020B0604020202020204" pitchFamily="34" charset="0"/>
                <a:ea typeface="微软雅黑" panose="020B0503020204020204" charset="-122"/>
              </a:defRPr>
            </a:lvl3pPr>
            <a:lvl4pPr>
              <a:defRPr sz="1400" baseline="0">
                <a:solidFill>
                  <a:schemeClr val="tx1">
                    <a:lumMod val="85000"/>
                    <a:lumOff val="15000"/>
                  </a:schemeClr>
                </a:solidFill>
                <a:latin typeface="Arial" panose="020B0604020202020204" pitchFamily="34" charset="0"/>
                <a:ea typeface="微软雅黑" panose="020B0503020204020204" charset="-122"/>
              </a:defRPr>
            </a:lvl4pPr>
            <a:lvl5pPr>
              <a:defRPr sz="1400"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extLst>
      <p:ext uri="{BB962C8B-B14F-4D97-AF65-F5344CB8AC3E}">
        <p14:creationId xmlns:p14="http://schemas.microsoft.com/office/powerpoint/2010/main" val="3077039719"/>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左右">
    <p:bg>
      <p:bgPr>
        <a:solidFill>
          <a:schemeClr val="bg2"/>
        </a:solidFill>
        <a:effectLst/>
      </p:bgPr>
    </p:bg>
    <p:spTree>
      <p:nvGrpSpPr>
        <p:cNvPr id="1" name=""/>
        <p:cNvGrpSpPr/>
        <p:nvPr/>
      </p:nvGrpSpPr>
      <p:grpSpPr>
        <a:xfrm>
          <a:off x="0" y="0"/>
          <a:ext cx="0" cy="0"/>
          <a:chOff x="0" y="0"/>
          <a:chExt cx="0" cy="0"/>
        </a:xfrm>
      </p:grpSpPr>
      <p:sp>
        <p:nvSpPr>
          <p:cNvPr id="8" name="矩形 7"/>
          <p:cNvSpPr/>
          <p:nvPr>
            <p:custDataLst>
              <p:tags r:id="rId1"/>
            </p:custDataLst>
          </p:nvPr>
        </p:nvSpPr>
        <p:spPr>
          <a:xfrm>
            <a:off x="0" y="0"/>
            <a:ext cx="4823460" cy="6866255"/>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sz="1355" dirty="0">
              <a:sym typeface="+mn-ea"/>
            </a:endParaRPr>
          </a:p>
        </p:txBody>
      </p:sp>
      <p:sp>
        <p:nvSpPr>
          <p:cNvPr id="2" name="标题 1"/>
          <p:cNvSpPr>
            <a:spLocks noGrp="1"/>
          </p:cNvSpPr>
          <p:nvPr>
            <p:ph type="title" hasCustomPrompt="1"/>
            <p:custDataLst>
              <p:tags r:id="rId2"/>
            </p:custDataLst>
          </p:nvPr>
        </p:nvSpPr>
        <p:spPr>
          <a:xfrm>
            <a:off x="583200" y="770400"/>
            <a:ext cx="3960000" cy="882000"/>
          </a:xfrm>
        </p:spPr>
        <p:txBody>
          <a:bodyPr anchor="ctr"/>
          <a:lstStyle>
            <a:lvl1pPr>
              <a:defRPr sz="3600" baseline="0">
                <a:solidFill>
                  <a:schemeClr val="tx1">
                    <a:lumMod val="85000"/>
                    <a:lumOff val="15000"/>
                  </a:schemeClr>
                </a:solidFill>
                <a:latin typeface="Arial" panose="020B0604020202020204" pitchFamily="34" charset="0"/>
                <a:ea typeface="微软雅黑" panose="020B0503020204020204" charset="-122"/>
              </a:defRPr>
            </a:lvl1pPr>
          </a:lstStyle>
          <a:p>
            <a:r>
              <a:rPr lang="zh-CN" altLang="en-US" dirty="0"/>
              <a:t>单击编辑标题</a:t>
            </a:r>
          </a:p>
        </p:txBody>
      </p:sp>
      <p:sp>
        <p:nvSpPr>
          <p:cNvPr id="4" name="页脚占位符 3"/>
          <p:cNvSpPr>
            <a:spLocks noGrp="1"/>
          </p:cNvSpPr>
          <p:nvPr>
            <p:ph type="ftr" sz="quarter" idx="11"/>
            <p:custDataLst>
              <p:tags r:id="rId3"/>
            </p:custDataLst>
          </p:nvPr>
        </p:nvSpPr>
        <p:spPr/>
        <p:txBody>
          <a:bodyPr/>
          <a:lstStyle/>
          <a:p>
            <a:endParaRPr lang="zh-CN" altLang="en-US" dirty="0"/>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dirty="0"/>
          </a:p>
        </p:txBody>
      </p:sp>
      <p:sp>
        <p:nvSpPr>
          <p:cNvPr id="7" name="文本占位符 6"/>
          <p:cNvSpPr>
            <a:spLocks noGrp="1"/>
          </p:cNvSpPr>
          <p:nvPr>
            <p:ph type="body" sz="quarter" idx="13"/>
            <p:custDataLst>
              <p:tags r:id="rId5"/>
            </p:custDataLst>
          </p:nvPr>
        </p:nvSpPr>
        <p:spPr>
          <a:xfrm>
            <a:off x="586800" y="1764000"/>
            <a:ext cx="3956400" cy="4093200"/>
          </a:xfrm>
        </p:spPr>
        <p:txBody>
          <a:bodyPr/>
          <a:lstStyle>
            <a:lvl1pPr>
              <a:defRPr sz="1400" baseline="0">
                <a:solidFill>
                  <a:schemeClr val="tx1">
                    <a:lumMod val="85000"/>
                    <a:lumOff val="15000"/>
                  </a:schemeClr>
                </a:solidFill>
                <a:latin typeface="Arial" panose="020B0604020202020204" pitchFamily="34" charset="0"/>
                <a:ea typeface="微软雅黑" panose="020B0503020204020204" charset="-122"/>
              </a:defRPr>
            </a:lvl1pPr>
            <a:lvl2pPr>
              <a:defRPr sz="1400" baseline="0">
                <a:solidFill>
                  <a:schemeClr val="tx1">
                    <a:lumMod val="85000"/>
                    <a:lumOff val="15000"/>
                  </a:schemeClr>
                </a:solidFill>
                <a:latin typeface="Arial" panose="020B0604020202020204" pitchFamily="34" charset="0"/>
                <a:ea typeface="微软雅黑" panose="020B0503020204020204" charset="-122"/>
              </a:defRPr>
            </a:lvl2pPr>
            <a:lvl3pPr>
              <a:defRPr sz="1400" baseline="0">
                <a:solidFill>
                  <a:schemeClr val="tx1">
                    <a:lumMod val="85000"/>
                    <a:lumOff val="15000"/>
                  </a:schemeClr>
                </a:solidFill>
                <a:latin typeface="Arial" panose="020B0604020202020204" pitchFamily="34" charset="0"/>
                <a:ea typeface="微软雅黑" panose="020B0503020204020204" charset="-122"/>
              </a:defRPr>
            </a:lvl3pPr>
            <a:lvl4pPr>
              <a:defRPr sz="1400" baseline="0">
                <a:solidFill>
                  <a:schemeClr val="tx1">
                    <a:lumMod val="85000"/>
                    <a:lumOff val="15000"/>
                  </a:schemeClr>
                </a:solidFill>
                <a:latin typeface="Arial" panose="020B0604020202020204" pitchFamily="34" charset="0"/>
                <a:ea typeface="微软雅黑" panose="020B0503020204020204" charset="-122"/>
              </a:defRPr>
            </a:lvl4pPr>
            <a:lvl5pPr>
              <a:defRPr sz="1400"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9" name="内容占位符 8"/>
          <p:cNvSpPr>
            <a:spLocks noGrp="1"/>
          </p:cNvSpPr>
          <p:nvPr>
            <p:ph sz="quarter" idx="14"/>
            <p:custDataLst>
              <p:tags r:id="rId6"/>
            </p:custDataLst>
          </p:nvPr>
        </p:nvSpPr>
        <p:spPr>
          <a:xfrm>
            <a:off x="5101200" y="769939"/>
            <a:ext cx="6480000" cy="5087937"/>
          </a:xfrm>
        </p:spPr>
        <p:txBody>
          <a:bodyPr/>
          <a:lstStyle>
            <a:lvl1pPr>
              <a:defRPr sz="1400" baseline="0">
                <a:solidFill>
                  <a:schemeClr val="tx1">
                    <a:lumMod val="85000"/>
                    <a:lumOff val="15000"/>
                  </a:schemeClr>
                </a:solidFill>
                <a:latin typeface="Arial" panose="020B0604020202020204" pitchFamily="34" charset="0"/>
                <a:ea typeface="微软雅黑" panose="020B0503020204020204" charset="-122"/>
              </a:defRPr>
            </a:lvl1pPr>
            <a:lvl2pPr>
              <a:defRPr sz="1400" baseline="0">
                <a:solidFill>
                  <a:schemeClr val="tx1">
                    <a:lumMod val="85000"/>
                    <a:lumOff val="15000"/>
                  </a:schemeClr>
                </a:solidFill>
                <a:latin typeface="Arial" panose="020B0604020202020204" pitchFamily="34" charset="0"/>
                <a:ea typeface="微软雅黑" panose="020B0503020204020204" charset="-122"/>
              </a:defRPr>
            </a:lvl2pPr>
            <a:lvl3pPr>
              <a:defRPr sz="1400" baseline="0">
                <a:solidFill>
                  <a:schemeClr val="tx1">
                    <a:lumMod val="85000"/>
                    <a:lumOff val="15000"/>
                  </a:schemeClr>
                </a:solidFill>
                <a:latin typeface="Arial" panose="020B0604020202020204" pitchFamily="34" charset="0"/>
                <a:ea typeface="微软雅黑" panose="020B0503020204020204" charset="-122"/>
              </a:defRPr>
            </a:lvl3pPr>
            <a:lvl4pPr>
              <a:defRPr sz="1400" baseline="0">
                <a:solidFill>
                  <a:schemeClr val="tx1">
                    <a:lumMod val="85000"/>
                    <a:lumOff val="15000"/>
                  </a:schemeClr>
                </a:solidFill>
                <a:latin typeface="Arial" panose="020B0604020202020204" pitchFamily="34" charset="0"/>
                <a:ea typeface="微软雅黑" panose="020B0503020204020204" charset="-122"/>
              </a:defRPr>
            </a:lvl4pPr>
            <a:lvl5pPr>
              <a:defRPr sz="1400"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3" name="日期占位符 2"/>
          <p:cNvSpPr>
            <a:spLocks noGrp="1"/>
          </p:cNvSpPr>
          <p:nvPr>
            <p:ph type="dt" sz="half" idx="10"/>
            <p:custDataLst>
              <p:tags r:id="rId7"/>
            </p:custDataLst>
          </p:nvPr>
        </p:nvSpPr>
        <p:spPr/>
        <p:txBody>
          <a:bodyPr/>
          <a:lstStyle/>
          <a:p>
            <a:fld id="{760FBDFE-C587-4B4C-A407-44438C67B59E}" type="datetimeFigureOut">
              <a:rPr lang="zh-CN" altLang="en-US" smtClean="0"/>
              <a:t>2021/9/29</a:t>
            </a:fld>
            <a:endParaRPr lang="zh-CN" altLang="en-US"/>
          </a:p>
        </p:txBody>
      </p:sp>
      <p:grpSp>
        <p:nvGrpSpPr>
          <p:cNvPr id="16" name="组合 15"/>
          <p:cNvGrpSpPr/>
          <p:nvPr>
            <p:custDataLst>
              <p:tags r:id="rId8"/>
            </p:custDataLst>
          </p:nvPr>
        </p:nvGrpSpPr>
        <p:grpSpPr>
          <a:xfrm rot="10800000">
            <a:off x="11797030" y="3032761"/>
            <a:ext cx="394970" cy="792480"/>
            <a:chOff x="461" y="8832"/>
            <a:chExt cx="622" cy="1248"/>
          </a:xfrm>
        </p:grpSpPr>
        <p:sp>
          <p:nvSpPr>
            <p:cNvPr id="17" name="稻壳儿春秋广告/盗版必究        原创来源：http://chn.docer.com/works?userid=199329941#!/work_time"/>
            <p:cNvSpPr/>
            <p:nvPr userDrawn="1">
              <p:custDataLst>
                <p:tags r:id="rId9"/>
              </p:custDataLst>
            </p:nvPr>
          </p:nvSpPr>
          <p:spPr>
            <a:xfrm>
              <a:off x="461" y="8832"/>
              <a:ext cx="623" cy="1248"/>
            </a:xfrm>
            <a:custGeom>
              <a:avLst/>
              <a:gdLst>
                <a:gd name="connsiteX0" fmla="*/ 0 w 2316480"/>
                <a:gd name="connsiteY0" fmla="*/ 0 h 4632960"/>
                <a:gd name="connsiteX1" fmla="*/ 2316480 w 2316480"/>
                <a:gd name="connsiteY1" fmla="*/ 2316480 h 4632960"/>
                <a:gd name="connsiteX2" fmla="*/ 0 w 2316480"/>
                <a:gd name="connsiteY2" fmla="*/ 4632960 h 4632960"/>
                <a:gd name="connsiteX3" fmla="*/ 0 w 2316480"/>
                <a:gd name="connsiteY3" fmla="*/ 0 h 4632960"/>
              </a:gdLst>
              <a:ahLst/>
              <a:cxnLst>
                <a:cxn ang="0">
                  <a:pos x="connsiteX0" y="connsiteY0"/>
                </a:cxn>
                <a:cxn ang="0">
                  <a:pos x="connsiteX1" y="connsiteY1"/>
                </a:cxn>
                <a:cxn ang="0">
                  <a:pos x="connsiteX2" y="connsiteY2"/>
                </a:cxn>
                <a:cxn ang="0">
                  <a:pos x="connsiteX3" y="connsiteY3"/>
                </a:cxn>
              </a:cxnLst>
              <a:rect l="l" t="t" r="r" b="b"/>
              <a:pathLst>
                <a:path w="2316480" h="4632960">
                  <a:moveTo>
                    <a:pt x="0" y="0"/>
                  </a:moveTo>
                  <a:lnTo>
                    <a:pt x="2316480" y="2316480"/>
                  </a:lnTo>
                  <a:lnTo>
                    <a:pt x="0" y="4632960"/>
                  </a:lnTo>
                  <a:lnTo>
                    <a:pt x="0" y="0"/>
                  </a:lnTo>
                  <a:close/>
                </a:path>
              </a:pathLst>
            </a:custGeom>
            <a:solidFill>
              <a:schemeClr val="accent6">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稻壳儿春秋广告/盗版必究        原创来源：http://chn.docer.com/works?userid=199329941#!/work_time"/>
            <p:cNvSpPr/>
            <p:nvPr userDrawn="1">
              <p:custDataLst>
                <p:tags r:id="rId10"/>
              </p:custDataLst>
            </p:nvPr>
          </p:nvSpPr>
          <p:spPr>
            <a:xfrm>
              <a:off x="461" y="9152"/>
              <a:ext cx="303" cy="609"/>
            </a:xfrm>
            <a:custGeom>
              <a:avLst/>
              <a:gdLst>
                <a:gd name="connsiteX0" fmla="*/ 0 w 2316480"/>
                <a:gd name="connsiteY0" fmla="*/ 0 h 4632960"/>
                <a:gd name="connsiteX1" fmla="*/ 2316480 w 2316480"/>
                <a:gd name="connsiteY1" fmla="*/ 2316480 h 4632960"/>
                <a:gd name="connsiteX2" fmla="*/ 0 w 2316480"/>
                <a:gd name="connsiteY2" fmla="*/ 4632960 h 4632960"/>
                <a:gd name="connsiteX3" fmla="*/ 0 w 2316480"/>
                <a:gd name="connsiteY3" fmla="*/ 0 h 4632960"/>
              </a:gdLst>
              <a:ahLst/>
              <a:cxnLst>
                <a:cxn ang="0">
                  <a:pos x="connsiteX0" y="connsiteY0"/>
                </a:cxn>
                <a:cxn ang="0">
                  <a:pos x="connsiteX1" y="connsiteY1"/>
                </a:cxn>
                <a:cxn ang="0">
                  <a:pos x="connsiteX2" y="connsiteY2"/>
                </a:cxn>
                <a:cxn ang="0">
                  <a:pos x="connsiteX3" y="connsiteY3"/>
                </a:cxn>
              </a:cxnLst>
              <a:rect l="l" t="t" r="r" b="b"/>
              <a:pathLst>
                <a:path w="2316480" h="4632960">
                  <a:moveTo>
                    <a:pt x="0" y="0"/>
                  </a:moveTo>
                  <a:lnTo>
                    <a:pt x="2316480" y="2316480"/>
                  </a:lnTo>
                  <a:lnTo>
                    <a:pt x="0" y="4632960"/>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13464624"/>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上下">
    <p:bg>
      <p:bgPr>
        <a:solidFill>
          <a:schemeClr val="bg2"/>
        </a:solidFill>
        <a:effectLst/>
      </p:bgPr>
    </p:bg>
    <p:spTree>
      <p:nvGrpSpPr>
        <p:cNvPr id="1" name=""/>
        <p:cNvGrpSpPr/>
        <p:nvPr/>
      </p:nvGrpSpPr>
      <p:grpSpPr>
        <a:xfrm>
          <a:off x="0" y="0"/>
          <a:ext cx="0" cy="0"/>
          <a:chOff x="0" y="0"/>
          <a:chExt cx="0" cy="0"/>
        </a:xfrm>
      </p:grpSpPr>
      <p:sp>
        <p:nvSpPr>
          <p:cNvPr id="10" name="矩形 9"/>
          <p:cNvSpPr/>
          <p:nvPr>
            <p:custDataLst>
              <p:tags r:id="rId1"/>
            </p:custDataLst>
          </p:nvPr>
        </p:nvSpPr>
        <p:spPr>
          <a:xfrm>
            <a:off x="0" y="0"/>
            <a:ext cx="12192000" cy="26640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sz="1355">
              <a:sym typeface="+mn-ea"/>
            </a:endParaRPr>
          </a:p>
        </p:txBody>
      </p:sp>
      <p:grpSp>
        <p:nvGrpSpPr>
          <p:cNvPr id="12" name="组合 11"/>
          <p:cNvGrpSpPr/>
          <p:nvPr>
            <p:custDataLst>
              <p:tags r:id="rId2"/>
            </p:custDataLst>
          </p:nvPr>
        </p:nvGrpSpPr>
        <p:grpSpPr>
          <a:xfrm rot="16200000">
            <a:off x="5898515" y="6264275"/>
            <a:ext cx="394970" cy="792480"/>
            <a:chOff x="461" y="8832"/>
            <a:chExt cx="622" cy="1248"/>
          </a:xfrm>
        </p:grpSpPr>
        <p:sp>
          <p:nvSpPr>
            <p:cNvPr id="16" name="稻壳儿春秋广告/盗版必究        原创来源：http://chn.docer.com/works?userid=199329941#!/work_time"/>
            <p:cNvSpPr/>
            <p:nvPr userDrawn="1">
              <p:custDataLst>
                <p:tags r:id="rId9"/>
              </p:custDataLst>
            </p:nvPr>
          </p:nvSpPr>
          <p:spPr>
            <a:xfrm>
              <a:off x="461" y="8832"/>
              <a:ext cx="623" cy="1248"/>
            </a:xfrm>
            <a:custGeom>
              <a:avLst/>
              <a:gdLst>
                <a:gd name="connsiteX0" fmla="*/ 0 w 2316480"/>
                <a:gd name="connsiteY0" fmla="*/ 0 h 4632960"/>
                <a:gd name="connsiteX1" fmla="*/ 2316480 w 2316480"/>
                <a:gd name="connsiteY1" fmla="*/ 2316480 h 4632960"/>
                <a:gd name="connsiteX2" fmla="*/ 0 w 2316480"/>
                <a:gd name="connsiteY2" fmla="*/ 4632960 h 4632960"/>
                <a:gd name="connsiteX3" fmla="*/ 0 w 2316480"/>
                <a:gd name="connsiteY3" fmla="*/ 0 h 4632960"/>
              </a:gdLst>
              <a:ahLst/>
              <a:cxnLst>
                <a:cxn ang="0">
                  <a:pos x="connsiteX0" y="connsiteY0"/>
                </a:cxn>
                <a:cxn ang="0">
                  <a:pos x="connsiteX1" y="connsiteY1"/>
                </a:cxn>
                <a:cxn ang="0">
                  <a:pos x="connsiteX2" y="connsiteY2"/>
                </a:cxn>
                <a:cxn ang="0">
                  <a:pos x="connsiteX3" y="connsiteY3"/>
                </a:cxn>
              </a:cxnLst>
              <a:rect l="l" t="t" r="r" b="b"/>
              <a:pathLst>
                <a:path w="2316480" h="4632960">
                  <a:moveTo>
                    <a:pt x="0" y="0"/>
                  </a:moveTo>
                  <a:lnTo>
                    <a:pt x="2316480" y="2316480"/>
                  </a:lnTo>
                  <a:lnTo>
                    <a:pt x="0" y="4632960"/>
                  </a:lnTo>
                  <a:lnTo>
                    <a:pt x="0" y="0"/>
                  </a:lnTo>
                  <a:close/>
                </a:path>
              </a:pathLst>
            </a:custGeom>
            <a:solidFill>
              <a:schemeClr val="accent6">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稻壳儿春秋广告/盗版必究        原创来源：http://chn.docer.com/works?userid=199329941#!/work_time"/>
            <p:cNvSpPr/>
            <p:nvPr userDrawn="1">
              <p:custDataLst>
                <p:tags r:id="rId10"/>
              </p:custDataLst>
            </p:nvPr>
          </p:nvSpPr>
          <p:spPr>
            <a:xfrm>
              <a:off x="461" y="9152"/>
              <a:ext cx="303" cy="609"/>
            </a:xfrm>
            <a:custGeom>
              <a:avLst/>
              <a:gdLst>
                <a:gd name="connsiteX0" fmla="*/ 0 w 2316480"/>
                <a:gd name="connsiteY0" fmla="*/ 0 h 4632960"/>
                <a:gd name="connsiteX1" fmla="*/ 2316480 w 2316480"/>
                <a:gd name="connsiteY1" fmla="*/ 2316480 h 4632960"/>
                <a:gd name="connsiteX2" fmla="*/ 0 w 2316480"/>
                <a:gd name="connsiteY2" fmla="*/ 4632960 h 4632960"/>
                <a:gd name="connsiteX3" fmla="*/ 0 w 2316480"/>
                <a:gd name="connsiteY3" fmla="*/ 0 h 4632960"/>
              </a:gdLst>
              <a:ahLst/>
              <a:cxnLst>
                <a:cxn ang="0">
                  <a:pos x="connsiteX0" y="connsiteY0"/>
                </a:cxn>
                <a:cxn ang="0">
                  <a:pos x="connsiteX1" y="connsiteY1"/>
                </a:cxn>
                <a:cxn ang="0">
                  <a:pos x="connsiteX2" y="connsiteY2"/>
                </a:cxn>
                <a:cxn ang="0">
                  <a:pos x="connsiteX3" y="connsiteY3"/>
                </a:cxn>
              </a:cxnLst>
              <a:rect l="l" t="t" r="r" b="b"/>
              <a:pathLst>
                <a:path w="2316480" h="4632960">
                  <a:moveTo>
                    <a:pt x="0" y="0"/>
                  </a:moveTo>
                  <a:lnTo>
                    <a:pt x="2316480" y="2316480"/>
                  </a:lnTo>
                  <a:lnTo>
                    <a:pt x="0" y="4632960"/>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标题 1"/>
          <p:cNvSpPr>
            <a:spLocks noGrp="1"/>
          </p:cNvSpPr>
          <p:nvPr>
            <p:ph type="title"/>
            <p:custDataLst>
              <p:tags r:id="rId3"/>
            </p:custDataLst>
          </p:nvPr>
        </p:nvSpPr>
        <p:spPr>
          <a:xfrm>
            <a:off x="612000" y="781200"/>
            <a:ext cx="10976400" cy="626400"/>
          </a:xfrm>
        </p:spPr>
        <p:txBody>
          <a:bodyPr anchor="ctr"/>
          <a:lstStyle>
            <a:lvl1pPr algn="ctr">
              <a:defRPr sz="3600" baseline="0">
                <a:solidFill>
                  <a:schemeClr val="tx1">
                    <a:lumMod val="85000"/>
                    <a:lumOff val="15000"/>
                  </a:schemeClr>
                </a:solidFill>
                <a:latin typeface="Arial" panose="020B0604020202020204" pitchFamily="34" charset="0"/>
                <a:ea typeface="微软雅黑" panose="020B0503020204020204" charset="-122"/>
              </a:defRPr>
            </a:lvl1pPr>
          </a:lstStyle>
          <a:p>
            <a:r>
              <a:rPr lang="zh-CN" altLang="en-US"/>
              <a:t>单击此处编辑母版标题样式</a:t>
            </a:r>
          </a:p>
        </p:txBody>
      </p:sp>
      <p:sp>
        <p:nvSpPr>
          <p:cNvPr id="3" name="日期占位符 2"/>
          <p:cNvSpPr>
            <a:spLocks noGrp="1"/>
          </p:cNvSpPr>
          <p:nvPr>
            <p:ph type="dt" sz="half" idx="10"/>
            <p:custDataLst>
              <p:tags r:id="rId4"/>
            </p:custDataLst>
          </p:nvPr>
        </p:nvSpPr>
        <p:spPr/>
        <p:txBody>
          <a:bodyPr/>
          <a:lstStyle/>
          <a:p>
            <a:fld id="{760FBDFE-C587-4B4C-A407-44438C67B59E}" type="datetimeFigureOut">
              <a:rPr lang="zh-CN" altLang="en-US" smtClean="0"/>
              <a:t>2021/9/29</a:t>
            </a:fld>
            <a:endParaRPr lang="zh-CN" altLang="en-US"/>
          </a:p>
        </p:txBody>
      </p:sp>
      <p:sp>
        <p:nvSpPr>
          <p:cNvPr id="4" name="页脚占位符 3"/>
          <p:cNvSpPr>
            <a:spLocks noGrp="1"/>
          </p:cNvSpPr>
          <p:nvPr>
            <p:ph type="ftr" sz="quarter" idx="11"/>
            <p:custDataLst>
              <p:tags r:id="rId5"/>
            </p:custDataLst>
          </p:nvPr>
        </p:nvSpPr>
        <p:spPr/>
        <p:txBody>
          <a:bodyPr/>
          <a:lstStyle/>
          <a:p>
            <a:endParaRPr lang="zh-CN" altLang="en-US" dirty="0"/>
          </a:p>
        </p:txBody>
      </p:sp>
      <p:sp>
        <p:nvSpPr>
          <p:cNvPr id="5" name="灯片编号占位符 4"/>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dirty="0"/>
          </a:p>
        </p:txBody>
      </p:sp>
      <p:sp>
        <p:nvSpPr>
          <p:cNvPr id="7" name="文本占位符 6"/>
          <p:cNvSpPr>
            <a:spLocks noGrp="1"/>
          </p:cNvSpPr>
          <p:nvPr>
            <p:ph type="body" sz="quarter" idx="13"/>
            <p:custDataLst>
              <p:tags r:id="rId7"/>
            </p:custDataLst>
          </p:nvPr>
        </p:nvSpPr>
        <p:spPr>
          <a:xfrm>
            <a:off x="612000" y="1659600"/>
            <a:ext cx="10975975" cy="828000"/>
          </a:xfrm>
        </p:spPr>
        <p:txBody>
          <a:bodyPr/>
          <a:lstStyle>
            <a:lvl1pPr algn="ctr">
              <a:defRPr baseline="0">
                <a:solidFill>
                  <a:schemeClr val="tx1">
                    <a:lumMod val="85000"/>
                    <a:lumOff val="15000"/>
                  </a:schemeClr>
                </a:solidFill>
                <a:latin typeface="Arial" panose="020B0604020202020204" pitchFamily="34" charset="0"/>
                <a:ea typeface="微软雅黑" panose="020B0503020204020204" charset="-122"/>
              </a:defRPr>
            </a:lvl1pPr>
          </a:lstStyle>
          <a:p>
            <a:pPr lvl="0"/>
            <a:r>
              <a:rPr lang="zh-CN" altLang="en-US" dirty="0"/>
              <a:t>单击此处编辑母版文本样式</a:t>
            </a:r>
          </a:p>
        </p:txBody>
      </p:sp>
      <p:sp>
        <p:nvSpPr>
          <p:cNvPr id="9" name="内容占位符 8"/>
          <p:cNvSpPr>
            <a:spLocks noGrp="1"/>
          </p:cNvSpPr>
          <p:nvPr>
            <p:ph sz="quarter" idx="14"/>
            <p:custDataLst>
              <p:tags r:id="rId8"/>
            </p:custDataLst>
          </p:nvPr>
        </p:nvSpPr>
        <p:spPr>
          <a:xfrm>
            <a:off x="612775" y="2808000"/>
            <a:ext cx="10965600" cy="3430800"/>
          </a:xfrm>
        </p:spPr>
        <p:txBody>
          <a:bodyPr/>
          <a:lstStyle>
            <a:lvl1pPr>
              <a:defRPr sz="1400" baseline="0">
                <a:solidFill>
                  <a:schemeClr val="tx1">
                    <a:lumMod val="85000"/>
                    <a:lumOff val="15000"/>
                  </a:schemeClr>
                </a:solidFill>
                <a:latin typeface="Arial" panose="020B0604020202020204" pitchFamily="34" charset="0"/>
                <a:ea typeface="微软雅黑" panose="020B0503020204020204" charset="-122"/>
              </a:defRPr>
            </a:lvl1pPr>
            <a:lvl2pPr>
              <a:defRPr sz="1400" baseline="0">
                <a:solidFill>
                  <a:schemeClr val="tx1">
                    <a:lumMod val="85000"/>
                    <a:lumOff val="15000"/>
                  </a:schemeClr>
                </a:solidFill>
                <a:latin typeface="Arial" panose="020B0604020202020204" pitchFamily="34" charset="0"/>
                <a:ea typeface="微软雅黑" panose="020B0503020204020204" charset="-122"/>
              </a:defRPr>
            </a:lvl2pPr>
            <a:lvl3pPr>
              <a:defRPr sz="1400" baseline="0">
                <a:solidFill>
                  <a:schemeClr val="tx1">
                    <a:lumMod val="85000"/>
                    <a:lumOff val="15000"/>
                  </a:schemeClr>
                </a:solidFill>
                <a:latin typeface="Arial" panose="020B0604020202020204" pitchFamily="34" charset="0"/>
                <a:ea typeface="微软雅黑" panose="020B0503020204020204" charset="-122"/>
              </a:defRPr>
            </a:lvl3pPr>
            <a:lvl4pPr>
              <a:defRPr sz="1400" baseline="0">
                <a:solidFill>
                  <a:schemeClr val="tx1">
                    <a:lumMod val="85000"/>
                    <a:lumOff val="15000"/>
                  </a:schemeClr>
                </a:solidFill>
                <a:latin typeface="Arial" panose="020B0604020202020204" pitchFamily="34" charset="0"/>
                <a:ea typeface="微软雅黑" panose="020B0503020204020204" charset="-122"/>
              </a:defRPr>
            </a:lvl4pPr>
            <a:lvl5pPr>
              <a:defRPr sz="1400"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extLst>
      <p:ext uri="{BB962C8B-B14F-4D97-AF65-F5344CB8AC3E}">
        <p14:creationId xmlns:p14="http://schemas.microsoft.com/office/powerpoint/2010/main" val="1699193435"/>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下上">
    <p:bg>
      <p:bgPr>
        <a:solidFill>
          <a:schemeClr val="bg2"/>
        </a:solidFill>
        <a:effectLst/>
      </p:bgPr>
    </p:bg>
    <p:spTree>
      <p:nvGrpSpPr>
        <p:cNvPr id="1" name=""/>
        <p:cNvGrpSpPr/>
        <p:nvPr/>
      </p:nvGrpSpPr>
      <p:grpSpPr>
        <a:xfrm>
          <a:off x="0" y="0"/>
          <a:ext cx="0" cy="0"/>
          <a:chOff x="0" y="0"/>
          <a:chExt cx="0" cy="0"/>
        </a:xfrm>
      </p:grpSpPr>
      <p:grpSp>
        <p:nvGrpSpPr>
          <p:cNvPr id="13" name="组合 12"/>
          <p:cNvGrpSpPr/>
          <p:nvPr>
            <p:custDataLst>
              <p:tags r:id="rId1"/>
            </p:custDataLst>
          </p:nvPr>
        </p:nvGrpSpPr>
        <p:grpSpPr>
          <a:xfrm rot="5400000">
            <a:off x="5898515" y="-198755"/>
            <a:ext cx="394970" cy="792480"/>
            <a:chOff x="461" y="8832"/>
            <a:chExt cx="622" cy="1248"/>
          </a:xfrm>
        </p:grpSpPr>
        <p:sp>
          <p:nvSpPr>
            <p:cNvPr id="14" name="稻壳儿春秋广告/盗版必究        原创来源：http://chn.docer.com/works?userid=199329941#!/work_time"/>
            <p:cNvSpPr/>
            <p:nvPr userDrawn="1">
              <p:custDataLst>
                <p:tags r:id="rId9"/>
              </p:custDataLst>
            </p:nvPr>
          </p:nvSpPr>
          <p:spPr>
            <a:xfrm>
              <a:off x="461" y="8832"/>
              <a:ext cx="623" cy="1248"/>
            </a:xfrm>
            <a:custGeom>
              <a:avLst/>
              <a:gdLst>
                <a:gd name="connsiteX0" fmla="*/ 0 w 2316480"/>
                <a:gd name="connsiteY0" fmla="*/ 0 h 4632960"/>
                <a:gd name="connsiteX1" fmla="*/ 2316480 w 2316480"/>
                <a:gd name="connsiteY1" fmla="*/ 2316480 h 4632960"/>
                <a:gd name="connsiteX2" fmla="*/ 0 w 2316480"/>
                <a:gd name="connsiteY2" fmla="*/ 4632960 h 4632960"/>
                <a:gd name="connsiteX3" fmla="*/ 0 w 2316480"/>
                <a:gd name="connsiteY3" fmla="*/ 0 h 4632960"/>
              </a:gdLst>
              <a:ahLst/>
              <a:cxnLst>
                <a:cxn ang="0">
                  <a:pos x="connsiteX0" y="connsiteY0"/>
                </a:cxn>
                <a:cxn ang="0">
                  <a:pos x="connsiteX1" y="connsiteY1"/>
                </a:cxn>
                <a:cxn ang="0">
                  <a:pos x="connsiteX2" y="connsiteY2"/>
                </a:cxn>
                <a:cxn ang="0">
                  <a:pos x="connsiteX3" y="connsiteY3"/>
                </a:cxn>
              </a:cxnLst>
              <a:rect l="l" t="t" r="r" b="b"/>
              <a:pathLst>
                <a:path w="2316480" h="4632960">
                  <a:moveTo>
                    <a:pt x="0" y="0"/>
                  </a:moveTo>
                  <a:lnTo>
                    <a:pt x="2316480" y="2316480"/>
                  </a:lnTo>
                  <a:lnTo>
                    <a:pt x="0" y="4632960"/>
                  </a:lnTo>
                  <a:lnTo>
                    <a:pt x="0" y="0"/>
                  </a:lnTo>
                  <a:close/>
                </a:path>
              </a:pathLst>
            </a:custGeom>
            <a:solidFill>
              <a:schemeClr val="accent6">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稻壳儿春秋广告/盗版必究        原创来源：http://chn.docer.com/works?userid=199329941#!/work_time"/>
            <p:cNvSpPr/>
            <p:nvPr userDrawn="1">
              <p:custDataLst>
                <p:tags r:id="rId10"/>
              </p:custDataLst>
            </p:nvPr>
          </p:nvSpPr>
          <p:spPr>
            <a:xfrm>
              <a:off x="461" y="9152"/>
              <a:ext cx="303" cy="609"/>
            </a:xfrm>
            <a:custGeom>
              <a:avLst/>
              <a:gdLst>
                <a:gd name="connsiteX0" fmla="*/ 0 w 2316480"/>
                <a:gd name="connsiteY0" fmla="*/ 0 h 4632960"/>
                <a:gd name="connsiteX1" fmla="*/ 2316480 w 2316480"/>
                <a:gd name="connsiteY1" fmla="*/ 2316480 h 4632960"/>
                <a:gd name="connsiteX2" fmla="*/ 0 w 2316480"/>
                <a:gd name="connsiteY2" fmla="*/ 4632960 h 4632960"/>
                <a:gd name="connsiteX3" fmla="*/ 0 w 2316480"/>
                <a:gd name="connsiteY3" fmla="*/ 0 h 4632960"/>
              </a:gdLst>
              <a:ahLst/>
              <a:cxnLst>
                <a:cxn ang="0">
                  <a:pos x="connsiteX0" y="connsiteY0"/>
                </a:cxn>
                <a:cxn ang="0">
                  <a:pos x="connsiteX1" y="connsiteY1"/>
                </a:cxn>
                <a:cxn ang="0">
                  <a:pos x="connsiteX2" y="connsiteY2"/>
                </a:cxn>
                <a:cxn ang="0">
                  <a:pos x="connsiteX3" y="connsiteY3"/>
                </a:cxn>
              </a:cxnLst>
              <a:rect l="l" t="t" r="r" b="b"/>
              <a:pathLst>
                <a:path w="2316480" h="4632960">
                  <a:moveTo>
                    <a:pt x="0" y="0"/>
                  </a:moveTo>
                  <a:lnTo>
                    <a:pt x="2316480" y="2316480"/>
                  </a:lnTo>
                  <a:lnTo>
                    <a:pt x="0" y="4632960"/>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矩形 7"/>
          <p:cNvSpPr/>
          <p:nvPr>
            <p:custDataLst>
              <p:tags r:id="rId2"/>
            </p:custDataLst>
          </p:nvPr>
        </p:nvSpPr>
        <p:spPr>
          <a:xfrm>
            <a:off x="0" y="5029201"/>
            <a:ext cx="12192000" cy="1828799"/>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sz="1355">
              <a:sym typeface="+mn-ea"/>
            </a:endParaRPr>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t>2021/9/29</a:t>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dirty="0"/>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dirty="0"/>
          </a:p>
        </p:txBody>
      </p:sp>
      <p:sp>
        <p:nvSpPr>
          <p:cNvPr id="7" name="内容占位符 6"/>
          <p:cNvSpPr>
            <a:spLocks noGrp="1"/>
          </p:cNvSpPr>
          <p:nvPr>
            <p:ph sz="quarter" idx="13"/>
            <p:custDataLst>
              <p:tags r:id="rId6"/>
            </p:custDataLst>
          </p:nvPr>
        </p:nvSpPr>
        <p:spPr>
          <a:xfrm>
            <a:off x="604837" y="1681200"/>
            <a:ext cx="10990800" cy="3211200"/>
          </a:xfrm>
        </p:spPr>
        <p:txBody>
          <a:bodyPr/>
          <a:lstStyle>
            <a:lvl1pPr>
              <a:defRPr sz="1400" baseline="0">
                <a:latin typeface="Arial" panose="020B0604020202020204" pitchFamily="34" charset="0"/>
                <a:ea typeface="微软雅黑" panose="020B0503020204020204" charset="-122"/>
              </a:defRPr>
            </a:lvl1pPr>
            <a:lvl2pPr>
              <a:defRPr sz="1400" baseline="0">
                <a:latin typeface="Arial" panose="020B0604020202020204" pitchFamily="34" charset="0"/>
                <a:ea typeface="微软雅黑" panose="020B0503020204020204" charset="-122"/>
              </a:defRPr>
            </a:lvl2pPr>
            <a:lvl3pPr>
              <a:defRPr sz="1400" baseline="0">
                <a:latin typeface="Arial" panose="020B0604020202020204" pitchFamily="34" charset="0"/>
                <a:ea typeface="微软雅黑" panose="020B0503020204020204" charset="-122"/>
              </a:defRPr>
            </a:lvl3pPr>
            <a:lvl4pPr>
              <a:defRPr sz="1400" baseline="0">
                <a:latin typeface="Arial" panose="020B0604020202020204" pitchFamily="34" charset="0"/>
                <a:ea typeface="微软雅黑" panose="020B0503020204020204" charset="-122"/>
              </a:defRPr>
            </a:lvl4pPr>
            <a:lvl5pPr>
              <a:defRPr sz="1400" baseline="0">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9" name="文本占位符 8"/>
          <p:cNvSpPr>
            <a:spLocks noGrp="1"/>
          </p:cNvSpPr>
          <p:nvPr>
            <p:ph type="body" sz="quarter" idx="14"/>
            <p:custDataLst>
              <p:tags r:id="rId7"/>
            </p:custDataLst>
          </p:nvPr>
        </p:nvSpPr>
        <p:spPr>
          <a:xfrm>
            <a:off x="580030" y="5191195"/>
            <a:ext cx="11001600" cy="1011600"/>
          </a:xfrm>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pPr lvl="0"/>
            <a:r>
              <a:rPr lang="zh-CN" altLang="en-US" dirty="0"/>
              <a:t>单击此处编辑母版文本样式</a:t>
            </a:r>
          </a:p>
        </p:txBody>
      </p:sp>
      <p:sp>
        <p:nvSpPr>
          <p:cNvPr id="2" name="标题 1"/>
          <p:cNvSpPr>
            <a:spLocks noGrp="1"/>
          </p:cNvSpPr>
          <p:nvPr>
            <p:ph type="title"/>
            <p:custDataLst>
              <p:tags r:id="rId8"/>
            </p:custDataLst>
          </p:nvPr>
        </p:nvSpPr>
        <p:spPr>
          <a:xfrm>
            <a:off x="604800" y="669600"/>
            <a:ext cx="10976400" cy="565200"/>
          </a:xfrm>
        </p:spPr>
        <p:txBody>
          <a:bodyPr anchor="ctr"/>
          <a:lstStyle>
            <a:lvl1pPr algn="ctr">
              <a:defRPr sz="3200" baseline="0">
                <a:latin typeface="Arial" panose="020B0604020202020204" pitchFamily="34" charset="0"/>
                <a:ea typeface="微软雅黑" panose="020B0503020204020204" charset="-122"/>
              </a:defRPr>
            </a:lvl1pPr>
          </a:lstStyle>
          <a:p>
            <a:r>
              <a:rPr lang="zh-CN" altLang="en-US" dirty="0"/>
              <a:t>单击此处编辑母版标题样式</a:t>
            </a:r>
          </a:p>
        </p:txBody>
      </p:sp>
    </p:spTree>
    <p:extLst>
      <p:ext uri="{BB962C8B-B14F-4D97-AF65-F5344CB8AC3E}">
        <p14:creationId xmlns:p14="http://schemas.microsoft.com/office/powerpoint/2010/main" val="4144596268"/>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导航">
    <p:bg>
      <p:bgPr>
        <a:solidFill>
          <a:schemeClr val="bg2"/>
        </a:solidFill>
        <a:effectLst/>
      </p:bgPr>
    </p:bg>
    <p:spTree>
      <p:nvGrpSpPr>
        <p:cNvPr id="1" name=""/>
        <p:cNvGrpSpPr/>
        <p:nvPr/>
      </p:nvGrpSpPr>
      <p:grpSpPr>
        <a:xfrm>
          <a:off x="0" y="0"/>
          <a:ext cx="0" cy="0"/>
          <a:chOff x="0" y="0"/>
          <a:chExt cx="0" cy="0"/>
        </a:xfrm>
      </p:grpSpPr>
      <p:sp>
        <p:nvSpPr>
          <p:cNvPr id="10" name="矩形 9"/>
          <p:cNvSpPr/>
          <p:nvPr>
            <p:custDataLst>
              <p:tags r:id="rId1"/>
            </p:custDataLst>
          </p:nvPr>
        </p:nvSpPr>
        <p:spPr>
          <a:xfrm>
            <a:off x="0" y="0"/>
            <a:ext cx="12192000" cy="9144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sz="1355">
              <a:sym typeface="+mn-ea"/>
            </a:endParaRPr>
          </a:p>
        </p:txBody>
      </p:sp>
      <p:sp>
        <p:nvSpPr>
          <p:cNvPr id="2" name="标题 1"/>
          <p:cNvSpPr>
            <a:spLocks noGrp="1"/>
          </p:cNvSpPr>
          <p:nvPr>
            <p:ph type="title"/>
            <p:custDataLst>
              <p:tags r:id="rId2"/>
            </p:custDataLst>
          </p:nvPr>
        </p:nvSpPr>
        <p:spPr>
          <a:xfrm>
            <a:off x="579755" y="197534"/>
            <a:ext cx="11037570" cy="552479"/>
          </a:xfrm>
        </p:spPr>
        <p:txBody>
          <a:bodyPr>
            <a:normAutofit/>
          </a:bodyPr>
          <a:lstStyle>
            <a:lvl1pPr>
              <a:defRPr sz="2400" baseline="0">
                <a:solidFill>
                  <a:schemeClr val="tx1">
                    <a:lumMod val="85000"/>
                    <a:lumOff val="15000"/>
                  </a:schemeClr>
                </a:solidFill>
                <a:latin typeface="Arial" panose="020B0604020202020204" pitchFamily="34" charset="0"/>
                <a:ea typeface="微软雅黑" panose="020B0503020204020204" charset="-122"/>
              </a:defRPr>
            </a:lvl1pPr>
          </a:lstStyle>
          <a:p>
            <a:r>
              <a:rPr lang="zh-CN" altLang="en-US" dirty="0"/>
              <a:t>单击此处编辑母版标题样式</a:t>
            </a:r>
          </a:p>
        </p:txBody>
      </p:sp>
      <p:sp>
        <p:nvSpPr>
          <p:cNvPr id="4" name="页脚占位符 3"/>
          <p:cNvSpPr>
            <a:spLocks noGrp="1"/>
          </p:cNvSpPr>
          <p:nvPr>
            <p:ph type="ftr" sz="quarter" idx="11"/>
            <p:custDataLst>
              <p:tags r:id="rId3"/>
            </p:custDataLst>
          </p:nvPr>
        </p:nvSpPr>
        <p:spPr/>
        <p:txBody>
          <a:bodyPr/>
          <a:lstStyle/>
          <a:p>
            <a:endParaRPr lang="zh-CN" altLang="en-US" dirty="0"/>
          </a:p>
        </p:txBody>
      </p:sp>
      <p:sp>
        <p:nvSpPr>
          <p:cNvPr id="7" name="内容占位符 6"/>
          <p:cNvSpPr>
            <a:spLocks noGrp="1"/>
          </p:cNvSpPr>
          <p:nvPr>
            <p:ph sz="quarter" idx="13"/>
            <p:custDataLst>
              <p:tags r:id="rId4"/>
            </p:custDataLst>
          </p:nvPr>
        </p:nvSpPr>
        <p:spPr>
          <a:xfrm>
            <a:off x="579600" y="1663200"/>
            <a:ext cx="5342400" cy="2894400"/>
          </a:xfrm>
        </p:spPr>
        <p:txBody>
          <a:bodyPr/>
          <a:lstStyle>
            <a:lvl1pPr>
              <a:defRPr sz="1400" baseline="0">
                <a:solidFill>
                  <a:schemeClr val="tx1">
                    <a:lumMod val="85000"/>
                    <a:lumOff val="15000"/>
                  </a:schemeClr>
                </a:solidFill>
                <a:latin typeface="Arial" panose="020B0604020202020204" pitchFamily="34" charset="0"/>
                <a:ea typeface="微软雅黑" panose="020B0503020204020204" charset="-122"/>
              </a:defRPr>
            </a:lvl1pPr>
            <a:lvl2pPr>
              <a:defRPr sz="1400" baseline="0">
                <a:solidFill>
                  <a:schemeClr val="tx1">
                    <a:lumMod val="85000"/>
                    <a:lumOff val="15000"/>
                  </a:schemeClr>
                </a:solidFill>
                <a:latin typeface="Arial" panose="020B0604020202020204" pitchFamily="34" charset="0"/>
                <a:ea typeface="微软雅黑" panose="020B0503020204020204" charset="-122"/>
              </a:defRPr>
            </a:lvl2pPr>
            <a:lvl3pPr>
              <a:defRPr sz="1400" baseline="0">
                <a:solidFill>
                  <a:schemeClr val="tx1">
                    <a:lumMod val="85000"/>
                    <a:lumOff val="15000"/>
                  </a:schemeClr>
                </a:solidFill>
                <a:latin typeface="Arial" panose="020B0604020202020204" pitchFamily="34" charset="0"/>
                <a:ea typeface="微软雅黑" panose="020B0503020204020204" charset="-122"/>
              </a:defRPr>
            </a:lvl3pPr>
            <a:lvl4pPr>
              <a:defRPr sz="1400" baseline="0">
                <a:solidFill>
                  <a:schemeClr val="tx1">
                    <a:lumMod val="85000"/>
                    <a:lumOff val="15000"/>
                  </a:schemeClr>
                </a:solidFill>
                <a:latin typeface="Arial" panose="020B0604020202020204" pitchFamily="34" charset="0"/>
                <a:ea typeface="微软雅黑" panose="020B0503020204020204" charset="-122"/>
              </a:defRPr>
            </a:lvl4pPr>
            <a:lvl5pPr>
              <a:defRPr sz="1400"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9" name="内容占位符 8"/>
          <p:cNvSpPr>
            <a:spLocks noGrp="1"/>
          </p:cNvSpPr>
          <p:nvPr>
            <p:ph sz="quarter" idx="14"/>
            <p:custDataLst>
              <p:tags r:id="rId5"/>
            </p:custDataLst>
          </p:nvPr>
        </p:nvSpPr>
        <p:spPr>
          <a:xfrm>
            <a:off x="6242400" y="1663200"/>
            <a:ext cx="5367600" cy="2894400"/>
          </a:xfrm>
        </p:spPr>
        <p:txBody>
          <a:bodyPr/>
          <a:lstStyle>
            <a:lvl1pPr>
              <a:defRPr sz="1400" baseline="0">
                <a:solidFill>
                  <a:schemeClr val="tx1">
                    <a:lumMod val="85000"/>
                    <a:lumOff val="15000"/>
                  </a:schemeClr>
                </a:solidFill>
                <a:latin typeface="Arial" panose="020B0604020202020204" pitchFamily="34" charset="0"/>
                <a:ea typeface="微软雅黑" panose="020B0503020204020204" charset="-122"/>
              </a:defRPr>
            </a:lvl1pPr>
            <a:lvl2pPr>
              <a:defRPr sz="1400" baseline="0">
                <a:solidFill>
                  <a:schemeClr val="tx1">
                    <a:lumMod val="85000"/>
                    <a:lumOff val="15000"/>
                  </a:schemeClr>
                </a:solidFill>
                <a:latin typeface="Arial" panose="020B0604020202020204" pitchFamily="34" charset="0"/>
                <a:ea typeface="微软雅黑" panose="020B0503020204020204" charset="-122"/>
              </a:defRPr>
            </a:lvl2pPr>
            <a:lvl3pPr>
              <a:defRPr sz="1400" baseline="0">
                <a:solidFill>
                  <a:schemeClr val="tx1">
                    <a:lumMod val="85000"/>
                    <a:lumOff val="15000"/>
                  </a:schemeClr>
                </a:solidFill>
                <a:latin typeface="Arial" panose="020B0604020202020204" pitchFamily="34" charset="0"/>
                <a:ea typeface="微软雅黑" panose="020B0503020204020204" charset="-122"/>
              </a:defRPr>
            </a:lvl3pPr>
            <a:lvl4pPr>
              <a:defRPr sz="1400" baseline="0">
                <a:solidFill>
                  <a:schemeClr val="tx1">
                    <a:lumMod val="85000"/>
                    <a:lumOff val="15000"/>
                  </a:schemeClr>
                </a:solidFill>
                <a:latin typeface="Arial" panose="020B0604020202020204" pitchFamily="34" charset="0"/>
                <a:ea typeface="微软雅黑" panose="020B0503020204020204" charset="-122"/>
              </a:defRPr>
            </a:lvl4pPr>
            <a:lvl5pPr>
              <a:defRPr sz="1400"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11" name="文本占位符 10"/>
          <p:cNvSpPr>
            <a:spLocks noGrp="1"/>
          </p:cNvSpPr>
          <p:nvPr>
            <p:ph type="body" sz="quarter" idx="15"/>
            <p:custDataLst>
              <p:tags r:id="rId6"/>
            </p:custDataLst>
          </p:nvPr>
        </p:nvSpPr>
        <p:spPr>
          <a:xfrm>
            <a:off x="572400" y="4816800"/>
            <a:ext cx="5342400" cy="781200"/>
          </a:xfrm>
        </p:spPr>
        <p:txBody>
          <a:bodyPr/>
          <a:lstStyle>
            <a:lvl1pPr>
              <a:defRPr sz="1400" baseline="0">
                <a:solidFill>
                  <a:schemeClr val="tx1">
                    <a:lumMod val="85000"/>
                    <a:lumOff val="15000"/>
                  </a:schemeClr>
                </a:solidFill>
                <a:latin typeface="Arial" panose="020B0604020202020204" pitchFamily="34" charset="0"/>
                <a:ea typeface="微软雅黑" panose="020B0503020204020204" charset="-122"/>
              </a:defRPr>
            </a:lvl1pPr>
          </a:lstStyle>
          <a:p>
            <a:pPr lvl="0"/>
            <a:r>
              <a:rPr lang="zh-CN" altLang="en-US" dirty="0"/>
              <a:t>单击此处编辑母版文本样式</a:t>
            </a:r>
          </a:p>
        </p:txBody>
      </p:sp>
      <p:sp>
        <p:nvSpPr>
          <p:cNvPr id="13" name="文本占位符 12"/>
          <p:cNvSpPr>
            <a:spLocks noGrp="1"/>
          </p:cNvSpPr>
          <p:nvPr>
            <p:ph type="body" sz="quarter" idx="16"/>
            <p:custDataLst>
              <p:tags r:id="rId7"/>
            </p:custDataLst>
          </p:nvPr>
        </p:nvSpPr>
        <p:spPr>
          <a:xfrm>
            <a:off x="6253200" y="4813200"/>
            <a:ext cx="5367600" cy="781200"/>
          </a:xfrm>
        </p:spPr>
        <p:txBody>
          <a:bodyPr/>
          <a:lstStyle>
            <a:lvl1pPr>
              <a:defRPr sz="1400" baseline="0">
                <a:solidFill>
                  <a:schemeClr val="tx1">
                    <a:lumMod val="85000"/>
                    <a:lumOff val="15000"/>
                  </a:schemeClr>
                </a:solidFill>
                <a:latin typeface="Arial" panose="020B0604020202020204" pitchFamily="34" charset="0"/>
                <a:ea typeface="微软雅黑" panose="020B0503020204020204" charset="-122"/>
              </a:defRPr>
            </a:lvl1pPr>
          </a:lstStyle>
          <a:p>
            <a:pPr lvl="0"/>
            <a:r>
              <a:rPr lang="zh-CN" altLang="en-US" dirty="0"/>
              <a:t>单击此处编辑母版文本样式</a:t>
            </a:r>
          </a:p>
        </p:txBody>
      </p:sp>
      <p:sp>
        <p:nvSpPr>
          <p:cNvPr id="5" name="灯片编号占位符 4"/>
          <p:cNvSpPr>
            <a:spLocks noGrp="1"/>
          </p:cNvSpPr>
          <p:nvPr>
            <p:ph type="sldNum" sz="quarter" idx="12"/>
            <p:custDataLst>
              <p:tags r:id="rId8"/>
            </p:custDataLst>
          </p:nvPr>
        </p:nvSpPr>
        <p:spPr/>
        <p:txBody>
          <a:bodyPr/>
          <a:lstStyle/>
          <a:p>
            <a:fld id="{49AE70B2-8BF9-45C0-BB95-33D1B9D3A854}" type="slidenum">
              <a:rPr lang="zh-CN" altLang="en-US" smtClean="0"/>
              <a:t>‹#›</a:t>
            </a:fld>
            <a:endParaRPr lang="zh-CN" altLang="en-US" dirty="0"/>
          </a:p>
        </p:txBody>
      </p:sp>
      <p:grpSp>
        <p:nvGrpSpPr>
          <p:cNvPr id="15" name="组合 14"/>
          <p:cNvGrpSpPr/>
          <p:nvPr>
            <p:custDataLst>
              <p:tags r:id="rId9"/>
            </p:custDataLst>
          </p:nvPr>
        </p:nvGrpSpPr>
        <p:grpSpPr>
          <a:xfrm rot="16200000" flipV="1">
            <a:off x="495300" y="6217920"/>
            <a:ext cx="394970" cy="913130"/>
            <a:chOff x="5640" y="2412"/>
            <a:chExt cx="622" cy="1438"/>
          </a:xfrm>
        </p:grpSpPr>
        <p:sp>
          <p:nvSpPr>
            <p:cNvPr id="6" name="稻壳儿春秋广告/盗版必究        原创来源：http://chn.docer.com/works?userid=199329941#!/work_time"/>
            <p:cNvSpPr/>
            <p:nvPr userDrawn="1">
              <p:custDataLst>
                <p:tags r:id="rId11"/>
              </p:custDataLst>
            </p:nvPr>
          </p:nvSpPr>
          <p:spPr>
            <a:xfrm>
              <a:off x="5640" y="2602"/>
              <a:ext cx="623" cy="1248"/>
            </a:xfrm>
            <a:custGeom>
              <a:avLst/>
              <a:gdLst>
                <a:gd name="connsiteX0" fmla="*/ 0 w 2316480"/>
                <a:gd name="connsiteY0" fmla="*/ 0 h 4632960"/>
                <a:gd name="connsiteX1" fmla="*/ 2316480 w 2316480"/>
                <a:gd name="connsiteY1" fmla="*/ 2316480 h 4632960"/>
                <a:gd name="connsiteX2" fmla="*/ 0 w 2316480"/>
                <a:gd name="connsiteY2" fmla="*/ 4632960 h 4632960"/>
                <a:gd name="connsiteX3" fmla="*/ 0 w 2316480"/>
                <a:gd name="connsiteY3" fmla="*/ 0 h 4632960"/>
              </a:gdLst>
              <a:ahLst/>
              <a:cxnLst>
                <a:cxn ang="0">
                  <a:pos x="connsiteX0" y="connsiteY0"/>
                </a:cxn>
                <a:cxn ang="0">
                  <a:pos x="connsiteX1" y="connsiteY1"/>
                </a:cxn>
                <a:cxn ang="0">
                  <a:pos x="connsiteX2" y="connsiteY2"/>
                </a:cxn>
                <a:cxn ang="0">
                  <a:pos x="connsiteX3" y="connsiteY3"/>
                </a:cxn>
              </a:cxnLst>
              <a:rect l="l" t="t" r="r" b="b"/>
              <a:pathLst>
                <a:path w="2316480" h="4632960">
                  <a:moveTo>
                    <a:pt x="0" y="0"/>
                  </a:moveTo>
                  <a:lnTo>
                    <a:pt x="2316480" y="2316480"/>
                  </a:lnTo>
                  <a:lnTo>
                    <a:pt x="0" y="4632960"/>
                  </a:lnTo>
                  <a:lnTo>
                    <a:pt x="0" y="0"/>
                  </a:lnTo>
                  <a:close/>
                </a:path>
              </a:pathLst>
            </a:custGeom>
            <a:solidFill>
              <a:schemeClr val="accent6">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稻壳儿春秋广告/盗版必究        原创来源：http://chn.docer.com/works?userid=199329941#!/work_time"/>
            <p:cNvSpPr/>
            <p:nvPr userDrawn="1">
              <p:custDataLst>
                <p:tags r:id="rId12"/>
              </p:custDataLst>
            </p:nvPr>
          </p:nvSpPr>
          <p:spPr>
            <a:xfrm>
              <a:off x="5640" y="2412"/>
              <a:ext cx="393" cy="790"/>
            </a:xfrm>
            <a:custGeom>
              <a:avLst/>
              <a:gdLst>
                <a:gd name="connsiteX0" fmla="*/ 0 w 2316480"/>
                <a:gd name="connsiteY0" fmla="*/ 0 h 4632960"/>
                <a:gd name="connsiteX1" fmla="*/ 2316480 w 2316480"/>
                <a:gd name="connsiteY1" fmla="*/ 2316480 h 4632960"/>
                <a:gd name="connsiteX2" fmla="*/ 0 w 2316480"/>
                <a:gd name="connsiteY2" fmla="*/ 4632960 h 4632960"/>
                <a:gd name="connsiteX3" fmla="*/ 0 w 2316480"/>
                <a:gd name="connsiteY3" fmla="*/ 0 h 4632960"/>
              </a:gdLst>
              <a:ahLst/>
              <a:cxnLst>
                <a:cxn ang="0">
                  <a:pos x="connsiteX0" y="connsiteY0"/>
                </a:cxn>
                <a:cxn ang="0">
                  <a:pos x="connsiteX1" y="connsiteY1"/>
                </a:cxn>
                <a:cxn ang="0">
                  <a:pos x="connsiteX2" y="connsiteY2"/>
                </a:cxn>
                <a:cxn ang="0">
                  <a:pos x="connsiteX3" y="connsiteY3"/>
                </a:cxn>
              </a:cxnLst>
              <a:rect l="l" t="t" r="r" b="b"/>
              <a:pathLst>
                <a:path w="2316480" h="4632960">
                  <a:moveTo>
                    <a:pt x="0" y="0"/>
                  </a:moveTo>
                  <a:lnTo>
                    <a:pt x="2316480" y="2316480"/>
                  </a:lnTo>
                  <a:lnTo>
                    <a:pt x="0" y="4632960"/>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 name="日期占位符 2"/>
          <p:cNvSpPr>
            <a:spLocks noGrp="1"/>
          </p:cNvSpPr>
          <p:nvPr>
            <p:ph type="dt" sz="half" idx="10"/>
            <p:custDataLst>
              <p:tags r:id="rId10"/>
            </p:custDataLst>
          </p:nvPr>
        </p:nvSpPr>
        <p:spPr/>
        <p:txBody>
          <a:bodyPr/>
          <a:lstStyle/>
          <a:p>
            <a:fld id="{760FBDFE-C587-4B4C-A407-44438C67B59E}" type="datetimeFigureOut">
              <a:rPr lang="zh-CN" altLang="en-US" smtClean="0"/>
              <a:t>2021/9/29</a:t>
            </a:fld>
            <a:endParaRPr lang="zh-CN" altLang="en-US"/>
          </a:p>
        </p:txBody>
      </p:sp>
    </p:spTree>
    <p:extLst>
      <p:ext uri="{BB962C8B-B14F-4D97-AF65-F5344CB8AC3E}">
        <p14:creationId xmlns:p14="http://schemas.microsoft.com/office/powerpoint/2010/main" val="359558297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itle Slide with Pictur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4267201"/>
            <a:ext cx="10363200" cy="977153"/>
          </a:xfrm>
        </p:spPr>
        <p:txBody>
          <a:bodyPr anchor="b" anchorCtr="0">
            <a:noAutofit/>
          </a:bodyPr>
          <a:lstStyle>
            <a:lvl1pPr>
              <a:defRPr sz="5400"/>
            </a:lvl1pPr>
          </a:lstStyle>
          <a:p>
            <a:r>
              <a:rPr lang="en-US" altLang="zh-CN"/>
              <a:t>Click to edit Master title style</a:t>
            </a:r>
            <a:endParaRPr/>
          </a:p>
        </p:txBody>
      </p:sp>
      <p:sp>
        <p:nvSpPr>
          <p:cNvPr id="3" name="Subtitle 2"/>
          <p:cNvSpPr>
            <a:spLocks noGrp="1"/>
          </p:cNvSpPr>
          <p:nvPr>
            <p:ph type="subTitle" idx="1"/>
          </p:nvPr>
        </p:nvSpPr>
        <p:spPr>
          <a:xfrm>
            <a:off x="914399" y="5257800"/>
            <a:ext cx="10361084" cy="874058"/>
          </a:xfrm>
        </p:spPr>
        <p:txBody>
          <a:bodyPr>
            <a:normAutofit/>
          </a:bodyPr>
          <a:lstStyle>
            <a:lvl1pPr marL="0" indent="0" algn="ctr">
              <a:spcBef>
                <a:spcPts val="300"/>
              </a:spcBef>
              <a:buNone/>
              <a:defRPr sz="200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ltLang="zh-CN"/>
              <a:t>Click to edit Master subtitle style</a:t>
            </a:r>
            <a:endParaRPr dirty="0"/>
          </a:p>
        </p:txBody>
      </p:sp>
      <p:sp>
        <p:nvSpPr>
          <p:cNvPr id="4" name="Date Placeholder 3"/>
          <p:cNvSpPr>
            <a:spLocks noGrp="1"/>
          </p:cNvSpPr>
          <p:nvPr>
            <p:ph type="dt" sz="half" idx="10"/>
          </p:nvPr>
        </p:nvSpPr>
        <p:spPr/>
        <p:txBody>
          <a:bodyPr/>
          <a:lstStyle/>
          <a:p>
            <a:fld id="{651A0C47-018D-4460-B945-BFF7981B6CA6}" type="datetimeFigureOut">
              <a:rPr lang="en-US" smtClean="0"/>
              <a:t>9/29/2021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C1F5A0A-F6FC-4FFD-9B49-0DA8697211D9}" type="slidenum">
              <a:rPr lang="en-US" smtClean="0"/>
              <a:t>‹#›</a:t>
            </a:fld>
            <a:endParaRPr lang="en-US"/>
          </a:p>
        </p:txBody>
      </p:sp>
      <p:sp>
        <p:nvSpPr>
          <p:cNvPr id="8" name="Picture Placeholder 7"/>
          <p:cNvSpPr>
            <a:spLocks noGrp="1"/>
          </p:cNvSpPr>
          <p:nvPr>
            <p:ph type="pic" sz="quarter" idx="13"/>
          </p:nvPr>
        </p:nvSpPr>
        <p:spPr>
          <a:xfrm rot="21540000">
            <a:off x="2741595" y="424650"/>
            <a:ext cx="6708812" cy="3375800"/>
          </a:xfrm>
          <a:solidFill>
            <a:schemeClr val="bg1">
              <a:lumMod val="75000"/>
              <a:lumOff val="25000"/>
            </a:schemeClr>
          </a:solidFill>
          <a:ln w="88900">
            <a:solidFill>
              <a:schemeClr val="tx1"/>
            </a:solidFill>
            <a:miter lim="800000"/>
          </a:ln>
          <a:effectLst>
            <a:outerShdw blurRad="127000" sx="102000" sy="102000" algn="ctr" rotWithShape="0">
              <a:prstClr val="black">
                <a:alpha val="40000"/>
              </a:prstClr>
            </a:outerShdw>
          </a:effectLst>
        </p:spPr>
        <p:txBody>
          <a:bodyPr/>
          <a:lstStyle>
            <a:lvl1pPr>
              <a:buFont typeface="Arial" pitchFamily="34" charset="0"/>
              <a:buNone/>
              <a:defRPr/>
            </a:lvl1pPr>
          </a:lstStyle>
          <a:p>
            <a:r>
              <a:rPr lang="en-US" altLang="zh-CN"/>
              <a:t>Drag picture to placeholder or click icon to add</a:t>
            </a:r>
            <a:endParaRPr/>
          </a:p>
        </p:txBody>
      </p:sp>
    </p:spTree>
    <p:extLst>
      <p:ext uri="{BB962C8B-B14F-4D97-AF65-F5344CB8AC3E}">
        <p14:creationId xmlns:p14="http://schemas.microsoft.com/office/powerpoint/2010/main" val="995208618"/>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腰带">
    <p:bg>
      <p:bgPr>
        <a:solidFill>
          <a:schemeClr val="tx2"/>
        </a:solidFill>
        <a:effectLst/>
      </p:bgPr>
    </p:bg>
    <p:spTree>
      <p:nvGrpSpPr>
        <p:cNvPr id="1" name=""/>
        <p:cNvGrpSpPr/>
        <p:nvPr/>
      </p:nvGrpSpPr>
      <p:grpSpPr>
        <a:xfrm>
          <a:off x="0" y="0"/>
          <a:ext cx="0" cy="0"/>
          <a:chOff x="0" y="0"/>
          <a:chExt cx="0" cy="0"/>
        </a:xfrm>
      </p:grpSpPr>
      <p:sp>
        <p:nvSpPr>
          <p:cNvPr id="16" name="稻壳儿春秋广告/盗版必究        原创来源：http://chn.docer.com/works?userid=199329941#!/work_time"/>
          <p:cNvSpPr/>
          <p:nvPr>
            <p:custDataLst>
              <p:tags r:id="rId1"/>
            </p:custDataLst>
          </p:nvPr>
        </p:nvSpPr>
        <p:spPr>
          <a:xfrm>
            <a:off x="0" y="4463592"/>
            <a:ext cx="2394408" cy="2394408"/>
          </a:xfrm>
          <a:prstGeom prst="rtTriangl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稻壳儿春秋广告/盗版必究        原创来源：http://chn.docer.com/works?userid=199329941#!/work_time"/>
          <p:cNvSpPr/>
          <p:nvPr>
            <p:custDataLst>
              <p:tags r:id="rId2"/>
            </p:custDataLst>
          </p:nvPr>
        </p:nvSpPr>
        <p:spPr>
          <a:xfrm>
            <a:off x="0" y="5297864"/>
            <a:ext cx="1560136" cy="1560136"/>
          </a:xfrm>
          <a:prstGeom prst="rtTriangle">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稻壳儿春秋广告/盗版必究        原创来源：http://chn.docer.com/works?userid=199329941#!/work_time"/>
          <p:cNvSpPr/>
          <p:nvPr>
            <p:custDataLst>
              <p:tags r:id="rId3"/>
            </p:custDataLst>
          </p:nvPr>
        </p:nvSpPr>
        <p:spPr>
          <a:xfrm rot="239777" flipH="1">
            <a:off x="5493081" y="-249499"/>
            <a:ext cx="6546711" cy="7348910"/>
          </a:xfrm>
          <a:custGeom>
            <a:avLst/>
            <a:gdLst>
              <a:gd name="connsiteX0" fmla="*/ 79845 w 5432956"/>
              <a:gd name="connsiteY0" fmla="*/ 0 h 6157243"/>
              <a:gd name="connsiteX1" fmla="*/ 0 w 5432956"/>
              <a:gd name="connsiteY1" fmla="*/ 1142907 h 6157243"/>
              <a:gd name="connsiteX2" fmla="*/ 4982893 w 5432956"/>
              <a:gd name="connsiteY2" fmla="*/ 6125801 h 6157243"/>
              <a:gd name="connsiteX3" fmla="*/ 5432956 w 5432956"/>
              <a:gd name="connsiteY3" fmla="*/ 6157243 h 6157243"/>
              <a:gd name="connsiteX4" fmla="*/ 79845 w 5432956"/>
              <a:gd name="connsiteY4" fmla="*/ 0 h 61572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32956" h="6157243">
                <a:moveTo>
                  <a:pt x="79845" y="0"/>
                </a:moveTo>
                <a:lnTo>
                  <a:pt x="0" y="1142907"/>
                </a:lnTo>
                <a:lnTo>
                  <a:pt x="4982893" y="6125801"/>
                </a:lnTo>
                <a:lnTo>
                  <a:pt x="5432956" y="6157243"/>
                </a:lnTo>
                <a:lnTo>
                  <a:pt x="79845" y="0"/>
                </a:lnTo>
                <a:close/>
              </a:path>
            </a:pathLst>
          </a:custGeom>
          <a:solidFill>
            <a:schemeClr val="accent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custDataLst>
              <p:tags r:id="rId4"/>
            </p:custDataLst>
          </p:nvPr>
        </p:nvSpPr>
        <p:spPr>
          <a:xfrm>
            <a:off x="0" y="959224"/>
            <a:ext cx="12192000" cy="4939553"/>
          </a:xfrm>
          <a:prstGeom prst="rect">
            <a:avLst/>
          </a:prstGeom>
          <a:solidFill>
            <a:schemeClr val="bg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sz="1355">
              <a:sym typeface="+mn-ea"/>
            </a:endParaRPr>
          </a:p>
        </p:txBody>
      </p:sp>
      <p:sp>
        <p:nvSpPr>
          <p:cNvPr id="2" name="标题 1"/>
          <p:cNvSpPr>
            <a:spLocks noGrp="1"/>
          </p:cNvSpPr>
          <p:nvPr>
            <p:ph type="title" hasCustomPrompt="1"/>
            <p:custDataLst>
              <p:tags r:id="rId5"/>
            </p:custDataLst>
          </p:nvPr>
        </p:nvSpPr>
        <p:spPr>
          <a:xfrm>
            <a:off x="1522800" y="1339200"/>
            <a:ext cx="9144000" cy="2386800"/>
          </a:xfrm>
        </p:spPr>
        <p:txBody>
          <a:bodyPr anchor="b"/>
          <a:lstStyle>
            <a:lvl1pPr algn="ctr">
              <a:defRPr sz="6000" baseline="0">
                <a:solidFill>
                  <a:schemeClr val="tx1">
                    <a:lumMod val="85000"/>
                    <a:lumOff val="15000"/>
                  </a:schemeClr>
                </a:solidFill>
                <a:latin typeface="Arial" panose="020B0604020202020204" pitchFamily="34" charset="0"/>
                <a:ea typeface="微软雅黑" panose="020B0503020204020204" charset="-122"/>
              </a:defRPr>
            </a:lvl1pPr>
          </a:lstStyle>
          <a:p>
            <a:r>
              <a:rPr lang="zh-CN" altLang="en-US" dirty="0"/>
              <a:t>单击此处编辑标题</a:t>
            </a:r>
          </a:p>
        </p:txBody>
      </p:sp>
      <p:sp>
        <p:nvSpPr>
          <p:cNvPr id="3" name="日期占位符 2"/>
          <p:cNvSpPr>
            <a:spLocks noGrp="1"/>
          </p:cNvSpPr>
          <p:nvPr>
            <p:ph type="dt" sz="half" idx="10"/>
            <p:custDataLst>
              <p:tags r:id="rId6"/>
            </p:custDataLst>
          </p:nvPr>
        </p:nvSpPr>
        <p:spPr/>
        <p:txBody>
          <a:bodyPr/>
          <a:lstStyle/>
          <a:p>
            <a:fld id="{760FBDFE-C587-4B4C-A407-44438C67B59E}" type="datetimeFigureOut">
              <a:rPr lang="zh-CN" altLang="en-US" smtClean="0"/>
              <a:t>2021/9/29</a:t>
            </a:fld>
            <a:endParaRPr lang="zh-CN" altLang="en-US"/>
          </a:p>
        </p:txBody>
      </p:sp>
      <p:sp>
        <p:nvSpPr>
          <p:cNvPr id="4" name="页脚占位符 3"/>
          <p:cNvSpPr>
            <a:spLocks noGrp="1"/>
          </p:cNvSpPr>
          <p:nvPr>
            <p:ph type="ftr" sz="quarter" idx="11"/>
            <p:custDataLst>
              <p:tags r:id="rId7"/>
            </p:custDataLst>
          </p:nvPr>
        </p:nvSpPr>
        <p:spPr/>
        <p:txBody>
          <a:bodyPr/>
          <a:lstStyle/>
          <a:p>
            <a:endParaRPr lang="zh-CN" altLang="en-US" dirty="0"/>
          </a:p>
        </p:txBody>
      </p:sp>
      <p:sp>
        <p:nvSpPr>
          <p:cNvPr id="5" name="灯片编号占位符 4"/>
          <p:cNvSpPr>
            <a:spLocks noGrp="1"/>
          </p:cNvSpPr>
          <p:nvPr>
            <p:ph type="sldNum" sz="quarter" idx="12"/>
            <p:custDataLst>
              <p:tags r:id="rId8"/>
            </p:custDataLst>
          </p:nvPr>
        </p:nvSpPr>
        <p:spPr/>
        <p:txBody>
          <a:bodyPr/>
          <a:lstStyle/>
          <a:p>
            <a:fld id="{49AE70B2-8BF9-45C0-BB95-33D1B9D3A854}" type="slidenum">
              <a:rPr lang="zh-CN" altLang="en-US" smtClean="0"/>
              <a:t>‹#›</a:t>
            </a:fld>
            <a:endParaRPr lang="zh-CN" altLang="en-US" dirty="0"/>
          </a:p>
        </p:txBody>
      </p:sp>
      <p:sp>
        <p:nvSpPr>
          <p:cNvPr id="7" name="文本占位符 6"/>
          <p:cNvSpPr>
            <a:spLocks noGrp="1"/>
          </p:cNvSpPr>
          <p:nvPr>
            <p:ph type="body" sz="quarter" idx="13"/>
            <p:custDataLst>
              <p:tags r:id="rId9"/>
            </p:custDataLst>
          </p:nvPr>
        </p:nvSpPr>
        <p:spPr>
          <a:xfrm>
            <a:off x="1522413" y="3862800"/>
            <a:ext cx="9144000" cy="1656000"/>
          </a:xfrm>
        </p:spPr>
        <p:txBody>
          <a:bodyPr/>
          <a:lstStyle>
            <a:lvl1pPr algn="ctr">
              <a:defRPr baseline="0">
                <a:solidFill>
                  <a:schemeClr val="tx1">
                    <a:lumMod val="85000"/>
                    <a:lumOff val="15000"/>
                  </a:schemeClr>
                </a:solidFill>
                <a:latin typeface="Arial" panose="020B0604020202020204" pitchFamily="34" charset="0"/>
                <a:ea typeface="微软雅黑" panose="020B0503020204020204" charset="-122"/>
              </a:defRPr>
            </a:lvl1pPr>
          </a:lstStyle>
          <a:p>
            <a:pPr lvl="0"/>
            <a:r>
              <a:rPr lang="zh-CN" altLang="en-US" dirty="0"/>
              <a:t>单击此处编辑母版文本样式</a:t>
            </a:r>
          </a:p>
        </p:txBody>
      </p:sp>
    </p:spTree>
    <p:extLst>
      <p:ext uri="{BB962C8B-B14F-4D97-AF65-F5344CB8AC3E}">
        <p14:creationId xmlns:p14="http://schemas.microsoft.com/office/powerpoint/2010/main" val="1379654423"/>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1_标题幻灯片">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2" y="0"/>
            <a:ext cx="12191996" cy="6858000"/>
          </a:xfrm>
          <a:prstGeom prst="rect">
            <a:avLst/>
          </a:prstGeom>
        </p:spPr>
      </p:pic>
      <p:pic>
        <p:nvPicPr>
          <p:cNvPr id="6" name="sd0008红旗飘扬">
            <a:hlinkClick r:id="" action="ppaction://media"/>
          </p:cNvPr>
          <p:cNvPicPr>
            <a:picLocks noChangeAspect="1"/>
          </p:cNvPicPr>
          <p:nvPr userDrawn="1">
            <a:videoFile r:link="rId2"/>
            <p:extLst>
              <p:ext uri="{DAA4B4D4-6D71-4841-9C94-3DE7FCFB9230}">
                <p14:media xmlns:p14="http://schemas.microsoft.com/office/powerpoint/2010/main" r:embed="rId1"/>
              </p:ext>
            </p:extLst>
          </p:nvPr>
        </p:nvPicPr>
        <p:blipFill rotWithShape="1">
          <a:blip r:embed="rId5">
            <a:duotone>
              <a:schemeClr val="accent3">
                <a:shade val="45000"/>
                <a:satMod val="135000"/>
              </a:schemeClr>
              <a:prstClr val="white"/>
            </a:duotone>
          </a:blip>
          <a:srcRect t="3651" b="9599"/>
          <a:stretch/>
        </p:blipFill>
        <p:spPr>
          <a:xfrm>
            <a:off x="-9" y="0"/>
            <a:ext cx="12192001" cy="6900090"/>
          </a:xfrm>
          <a:prstGeom prst="rect">
            <a:avLst/>
          </a:prstGeom>
        </p:spPr>
      </p:pic>
      <p:pic>
        <p:nvPicPr>
          <p:cNvPr id="9" name="sd0008红旗飘扬">
            <a:hlinkClick r:id="" action="ppaction://media"/>
          </p:cNvPr>
          <p:cNvPicPr>
            <a:picLocks noChangeAspect="1"/>
          </p:cNvPicPr>
          <p:nvPr userDrawn="1">
            <a:videoFile r:link="rId2"/>
            <p:extLst>
              <p:ext uri="{DAA4B4D4-6D71-4841-9C94-3DE7FCFB9230}">
                <p14:media xmlns:p14="http://schemas.microsoft.com/office/powerpoint/2010/main" r:embed="rId1"/>
              </p:ext>
            </p:extLst>
          </p:nvPr>
        </p:nvPicPr>
        <p:blipFill rotWithShape="1">
          <a:blip r:embed="rId5">
            <a:duotone>
              <a:schemeClr val="accent3">
                <a:shade val="45000"/>
                <a:satMod val="135000"/>
              </a:schemeClr>
              <a:prstClr val="white"/>
            </a:duotone>
          </a:blip>
          <a:srcRect t="3651" b="9599"/>
          <a:stretch/>
        </p:blipFill>
        <p:spPr>
          <a:xfrm>
            <a:off x="-1" y="0"/>
            <a:ext cx="12192001" cy="6900090"/>
          </a:xfrm>
          <a:prstGeom prst="rect">
            <a:avLst/>
          </a:prstGeom>
        </p:spPr>
      </p:pic>
      <p:pic>
        <p:nvPicPr>
          <p:cNvPr id="5" name="sd0008红旗飘扬">
            <a:hlinkClick r:id="" action="ppaction://media"/>
          </p:cNvPr>
          <p:cNvPicPr>
            <a:picLocks noChangeAspect="1"/>
          </p:cNvPicPr>
          <p:nvPr userDrawn="1">
            <a:videoFile r:link="rId2"/>
            <p:extLst>
              <p:ext uri="{DAA4B4D4-6D71-4841-9C94-3DE7FCFB9230}">
                <p14:media xmlns:p14="http://schemas.microsoft.com/office/powerpoint/2010/main" r:embed="rId1"/>
              </p:ext>
            </p:extLst>
          </p:nvPr>
        </p:nvPicPr>
        <p:blipFill rotWithShape="1">
          <a:blip r:embed="rId5">
            <a:duotone>
              <a:schemeClr val="accent3">
                <a:shade val="45000"/>
                <a:satMod val="135000"/>
              </a:schemeClr>
              <a:prstClr val="white"/>
            </a:duotone>
          </a:blip>
          <a:srcRect t="3651" b="9599"/>
          <a:stretch/>
        </p:blipFill>
        <p:spPr>
          <a:xfrm>
            <a:off x="0" y="0"/>
            <a:ext cx="12192001" cy="6900090"/>
          </a:xfrm>
          <a:prstGeom prst="rect">
            <a:avLst/>
          </a:prstGeom>
        </p:spPr>
      </p:pic>
      <p:pic>
        <p:nvPicPr>
          <p:cNvPr id="8" name="图片 7"/>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1" y="21045"/>
            <a:ext cx="12191996" cy="6858000"/>
          </a:xfrm>
          <a:prstGeom prst="rect">
            <a:avLst/>
          </a:prstGeom>
        </p:spPr>
      </p:pic>
    </p:spTree>
    <p:extLst>
      <p:ext uri="{BB962C8B-B14F-4D97-AF65-F5344CB8AC3E}">
        <p14:creationId xmlns:p14="http://schemas.microsoft.com/office/powerpoint/2010/main" val="40651731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mediacall" presetSubtype="0" fill="hold" nodeType="withEffect">
                                  <p:stCondLst>
                                    <p:cond delay="0"/>
                                  </p:stCondLst>
                                  <p:childTnLst>
                                    <p:cmd type="call" cmd="togglePause">
                                      <p:cBhvr>
                                        <p:cTn id="6" dur="1" fill="hold"/>
                                        <p:tgtEl>
                                          <p:spTgt spid="9"/>
                                        </p:tgtEl>
                                      </p:cBhvr>
                                    </p:cmd>
                                  </p:childTnLst>
                                </p:cTn>
                              </p:par>
                              <p:par>
                                <p:cTn id="7" presetID="10" presetClass="entr" presetSubtype="0" fill="hold" nodeType="withEffect">
                                  <p:stCondLst>
                                    <p:cond delay="0"/>
                                  </p:stCondLst>
                                  <p:childTnLst>
                                    <p:set>
                                      <p:cBhvr>
                                        <p:cTn id="8" dur="1" fill="hold">
                                          <p:stCondLst>
                                            <p:cond delay="0"/>
                                          </p:stCondLst>
                                        </p:cTn>
                                        <p:tgtEl>
                                          <p:spTgt spid="9"/>
                                        </p:tgtEl>
                                        <p:attrNameLst>
                                          <p:attrName>style.visibility</p:attrName>
                                        </p:attrNameLst>
                                      </p:cBhvr>
                                      <p:to>
                                        <p:strVal val="visible"/>
                                      </p:to>
                                    </p:set>
                                    <p:animEffect transition="in" filter="fade">
                                      <p:cBhvr>
                                        <p:cTn id="9" dur="1100"/>
                                        <p:tgtEl>
                                          <p:spTgt spid="9"/>
                                        </p:tgtEl>
                                      </p:cBhvr>
                                    </p:animEffect>
                                  </p:childTnLst>
                                </p:cTn>
                              </p:par>
                              <p:par>
                                <p:cTn id="10" presetID="10" presetClass="exit" presetSubtype="0" fill="hold" nodeType="withEffect">
                                  <p:stCondLst>
                                    <p:cond delay="3300"/>
                                  </p:stCondLst>
                                  <p:childTnLst>
                                    <p:animEffect transition="out" filter="fade">
                                      <p:cBhvr>
                                        <p:cTn id="11" dur="200"/>
                                        <p:tgtEl>
                                          <p:spTgt spid="9"/>
                                        </p:tgtEl>
                                      </p:cBhvr>
                                    </p:animEffect>
                                    <p:set>
                                      <p:cBhvr>
                                        <p:cTn id="12" dur="1" fill="hold">
                                          <p:stCondLst>
                                            <p:cond delay="199"/>
                                          </p:stCondLst>
                                        </p:cTn>
                                        <p:tgtEl>
                                          <p:spTgt spid="9"/>
                                        </p:tgtEl>
                                        <p:attrNameLst>
                                          <p:attrName>style.visibility</p:attrName>
                                        </p:attrNameLst>
                                      </p:cBhvr>
                                      <p:to>
                                        <p:strVal val="hidden"/>
                                      </p:to>
                                    </p:set>
                                    <p:cmd type="call" cmd="stop">
                                      <p:cBhvr>
                                        <p:cTn id="13" dur="1">
                                          <p:stCondLst>
                                            <p:cond delay="199"/>
                                          </p:stCondLst>
                                        </p:cTn>
                                        <p:tgtEl>
                                          <p:spTgt spid="9"/>
                                        </p:tgtEl>
                                      </p:cBhvr>
                                    </p:cmd>
                                  </p:childTnLst>
                                </p:cTn>
                              </p:par>
                              <p:par>
                                <p:cTn id="14" presetID="10" presetClass="entr" presetSubtype="0" fill="hold" nodeType="withEffect">
                                  <p:stCondLst>
                                    <p:cond delay="3200"/>
                                  </p:stCondLst>
                                  <p:childTnLst>
                                    <p:set>
                                      <p:cBhvr>
                                        <p:cTn id="15" dur="1" fill="hold">
                                          <p:stCondLst>
                                            <p:cond delay="0"/>
                                          </p:stCondLst>
                                        </p:cTn>
                                        <p:tgtEl>
                                          <p:spTgt spid="5"/>
                                        </p:tgtEl>
                                        <p:attrNameLst>
                                          <p:attrName>style.visibility</p:attrName>
                                        </p:attrNameLst>
                                      </p:cBhvr>
                                      <p:to>
                                        <p:strVal val="visible"/>
                                      </p:to>
                                    </p:set>
                                    <p:animEffect transition="in" filter="fade">
                                      <p:cBhvr>
                                        <p:cTn id="16" dur="200"/>
                                        <p:tgtEl>
                                          <p:spTgt spid="5"/>
                                        </p:tgtEl>
                                      </p:cBhvr>
                                    </p:animEffect>
                                  </p:childTnLst>
                                </p:cTn>
                              </p:par>
                              <p:par>
                                <p:cTn id="17" presetID="2" presetClass="mediacall" presetSubtype="0" fill="hold" nodeType="withEffect">
                                  <p:stCondLst>
                                    <p:cond delay="3200"/>
                                  </p:stCondLst>
                                  <p:childTnLst>
                                    <p:cmd type="call" cmd="togglePause">
                                      <p:cBhvr>
                                        <p:cTn id="18" dur="1" fill="hold"/>
                                        <p:tgtEl>
                                          <p:spTgt spid="5"/>
                                        </p:tgtEl>
                                      </p:cBhvr>
                                    </p:cmd>
                                  </p:childTnLst>
                                </p:cTn>
                              </p:par>
                              <p:par>
                                <p:cTn id="19" presetID="10" presetClass="exit" presetSubtype="0" fill="hold" nodeType="withEffect">
                                  <p:stCondLst>
                                    <p:cond delay="6200"/>
                                  </p:stCondLst>
                                  <p:childTnLst>
                                    <p:animEffect transition="out" filter="fade">
                                      <p:cBhvr>
                                        <p:cTn id="20" dur="200"/>
                                        <p:tgtEl>
                                          <p:spTgt spid="5"/>
                                        </p:tgtEl>
                                      </p:cBhvr>
                                    </p:animEffect>
                                    <p:set>
                                      <p:cBhvr>
                                        <p:cTn id="21" dur="1" fill="hold">
                                          <p:stCondLst>
                                            <p:cond delay="199"/>
                                          </p:stCondLst>
                                        </p:cTn>
                                        <p:tgtEl>
                                          <p:spTgt spid="5"/>
                                        </p:tgtEl>
                                        <p:attrNameLst>
                                          <p:attrName>style.visibility</p:attrName>
                                        </p:attrNameLst>
                                      </p:cBhvr>
                                      <p:to>
                                        <p:strVal val="hidden"/>
                                      </p:to>
                                    </p:set>
                                    <p:cmd type="call" cmd="stop">
                                      <p:cBhvr>
                                        <p:cTn id="22" dur="1">
                                          <p:stCondLst>
                                            <p:cond delay="199"/>
                                          </p:stCondLst>
                                        </p:cTn>
                                        <p:tgtEl>
                                          <p:spTgt spid="5"/>
                                        </p:tgtEl>
                                      </p:cBhvr>
                                    </p:cmd>
                                  </p:childTnLst>
                                </p:cTn>
                              </p:par>
                              <p:par>
                                <p:cTn id="23" presetID="10" presetClass="entr" presetSubtype="0" fill="hold" nodeType="withEffect">
                                  <p:stCondLst>
                                    <p:cond delay="6100"/>
                                  </p:stCondLst>
                                  <p:childTnLst>
                                    <p:set>
                                      <p:cBhvr>
                                        <p:cTn id="24" dur="1" fill="hold">
                                          <p:stCondLst>
                                            <p:cond delay="0"/>
                                          </p:stCondLst>
                                        </p:cTn>
                                        <p:tgtEl>
                                          <p:spTgt spid="6"/>
                                        </p:tgtEl>
                                        <p:attrNameLst>
                                          <p:attrName>style.visibility</p:attrName>
                                        </p:attrNameLst>
                                      </p:cBhvr>
                                      <p:to>
                                        <p:strVal val="visible"/>
                                      </p:to>
                                    </p:set>
                                    <p:animEffect transition="in" filter="fade">
                                      <p:cBhvr>
                                        <p:cTn id="25" dur="200"/>
                                        <p:tgtEl>
                                          <p:spTgt spid="6"/>
                                        </p:tgtEl>
                                      </p:cBhvr>
                                    </p:animEffect>
                                  </p:childTnLst>
                                </p:cTn>
                              </p:par>
                              <p:par>
                                <p:cTn id="26" presetID="2" presetClass="mediacall" presetSubtype="0" fill="hold" nodeType="withEffect">
                                  <p:stCondLst>
                                    <p:cond delay="6100"/>
                                  </p:stCondLst>
                                  <p:childTnLst>
                                    <p:cmd type="call" cmd="togglePause">
                                      <p:cBhvr>
                                        <p:cTn id="27" dur="1" fill="hold"/>
                                        <p:tgtEl>
                                          <p:spTgt spid="6"/>
                                        </p:tgtEl>
                                      </p:cBhvr>
                                    </p:cmd>
                                  </p:childTnLst>
                                </p:cTn>
                              </p:par>
                              <p:par>
                                <p:cTn id="28" presetID="10" presetClass="exit" presetSubtype="0" fill="hold" nodeType="withEffect">
                                  <p:stCondLst>
                                    <p:cond delay="8200"/>
                                  </p:stCondLst>
                                  <p:childTnLst>
                                    <p:animEffect transition="out" filter="fade">
                                      <p:cBhvr>
                                        <p:cTn id="29" dur="1100"/>
                                        <p:tgtEl>
                                          <p:spTgt spid="6"/>
                                        </p:tgtEl>
                                      </p:cBhvr>
                                    </p:animEffect>
                                    <p:set>
                                      <p:cBhvr>
                                        <p:cTn id="30" dur="1" fill="hold">
                                          <p:stCondLst>
                                            <p:cond delay="1099"/>
                                          </p:stCondLst>
                                        </p:cTn>
                                        <p:tgtEl>
                                          <p:spTgt spid="6"/>
                                        </p:tgtEl>
                                        <p:attrNameLst>
                                          <p:attrName>style.visibility</p:attrName>
                                        </p:attrNameLst>
                                      </p:cBhvr>
                                      <p:to>
                                        <p:strVal val="hidden"/>
                                      </p:to>
                                    </p:set>
                                    <p:cmd type="call" cmd="stop">
                                      <p:cBhvr>
                                        <p:cTn id="31" dur="1">
                                          <p:stCondLst>
                                            <p:cond delay="1099"/>
                                          </p:stCondLst>
                                        </p:cTn>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32" fill="hold" display="0">
                  <p:stCondLst>
                    <p:cond delay="indefinite"/>
                  </p:stCondLst>
                </p:cTn>
                <p:tgtEl>
                  <p:spTgt spid="9"/>
                </p:tgtEl>
              </p:cMediaNode>
            </p:video>
            <p:video>
              <p:cMediaNode vol="80000">
                <p:cTn id="33" fill="hold" display="0">
                  <p:stCondLst>
                    <p:cond delay="indefinite"/>
                  </p:stCondLst>
                </p:cTn>
                <p:tgtEl>
                  <p:spTgt spid="5"/>
                </p:tgtEl>
              </p:cMediaNode>
            </p:video>
            <p:video>
              <p:cMediaNode vol="80000">
                <p:cTn id="34" fill="hold" display="0">
                  <p:stCondLst>
                    <p:cond delay="indefinite"/>
                  </p:stCondLst>
                </p:cTn>
                <p:tgtEl>
                  <p:spTgt spid="6"/>
                </p:tgtEl>
              </p:cMediaNode>
            </p:video>
          </p:childTnLst>
        </p:cTn>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userDrawn="1">
  <p:cSld name="2_标题幻灯片">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1524000" y="3602038"/>
            <a:ext cx="9144000" cy="1655762"/>
          </a:xfrm>
        </p:spPr>
        <p:txBody>
          <a:bodyPr/>
          <a:lstStyle>
            <a:lvl1pPr marL="0" indent="0" algn="ctr">
              <a:buNone/>
              <a:defRPr sz="2400">
                <a:latin typeface="楷体" panose="02010609060101010101" pitchFamily="49" charset="-122"/>
                <a:ea typeface="楷体" panose="02010609060101010101" pitchFamily="49" charset="-122"/>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单击以编辑母版副标题样式</a:t>
            </a:r>
          </a:p>
        </p:txBody>
      </p:sp>
      <p:sp>
        <p:nvSpPr>
          <p:cNvPr id="4" name="日期占位符 3"/>
          <p:cNvSpPr>
            <a:spLocks noGrp="1"/>
          </p:cNvSpPr>
          <p:nvPr>
            <p:ph type="dt" sz="half" idx="10"/>
          </p:nvPr>
        </p:nvSpPr>
        <p:spPr/>
        <p:txBody>
          <a:bodyPr/>
          <a:lstStyle>
            <a:lvl1pPr>
              <a:defRPr>
                <a:latin typeface="楷体" panose="02010609060101010101" pitchFamily="49" charset="-122"/>
                <a:ea typeface="楷体" panose="02010609060101010101" pitchFamily="49" charset="-122"/>
              </a:defRPr>
            </a:lvl1pPr>
          </a:lstStyle>
          <a:p>
            <a:fld id="{19CCBE82-0E04-4884-95D5-649B43F1810F}" type="datetimeFigureOut">
              <a:rPr lang="zh-CN" altLang="en-US" smtClean="0"/>
              <a:pPr/>
              <a:t>2021/9/29</a:t>
            </a:fld>
            <a:endParaRPr lang="zh-CN" altLang="en-US" dirty="0"/>
          </a:p>
        </p:txBody>
      </p:sp>
      <p:sp>
        <p:nvSpPr>
          <p:cNvPr id="5" name="页脚占位符 4"/>
          <p:cNvSpPr>
            <a:spLocks noGrp="1"/>
          </p:cNvSpPr>
          <p:nvPr>
            <p:ph type="ftr" sz="quarter" idx="11"/>
          </p:nvPr>
        </p:nvSpPr>
        <p:spPr/>
        <p:txBody>
          <a:bodyPr/>
          <a:lstStyle>
            <a:lvl1pPr>
              <a:defRPr>
                <a:latin typeface="楷体" panose="02010609060101010101" pitchFamily="49" charset="-122"/>
                <a:ea typeface="楷体" panose="02010609060101010101" pitchFamily="49" charset="-122"/>
              </a:defRPr>
            </a:lvl1pPr>
          </a:lstStyle>
          <a:p>
            <a:endParaRPr lang="zh-CN" altLang="en-US" dirty="0"/>
          </a:p>
        </p:txBody>
      </p:sp>
      <p:sp>
        <p:nvSpPr>
          <p:cNvPr id="6" name="灯片编号占位符 5"/>
          <p:cNvSpPr>
            <a:spLocks noGrp="1"/>
          </p:cNvSpPr>
          <p:nvPr>
            <p:ph type="sldNum" sz="quarter" idx="12"/>
          </p:nvPr>
        </p:nvSpPr>
        <p:spPr/>
        <p:txBody>
          <a:bodyPr/>
          <a:lstStyle>
            <a:lvl1pPr>
              <a:defRPr>
                <a:latin typeface="楷体" panose="02010609060101010101" pitchFamily="49" charset="-122"/>
                <a:ea typeface="楷体" panose="02010609060101010101" pitchFamily="49" charset="-122"/>
              </a:defRPr>
            </a:lvl1pPr>
          </a:lstStyle>
          <a:p>
            <a:fld id="{359D7F83-9ED2-463E-AA0A-12C452CB6A93}" type="slidenum">
              <a:rPr lang="zh-CN" altLang="en-US" smtClean="0"/>
              <a:pPr/>
              <a:t>‹#›</a:t>
            </a:fld>
            <a:endParaRPr lang="zh-CN" altLang="en-US" dirty="0"/>
          </a:p>
        </p:txBody>
      </p:sp>
    </p:spTree>
    <p:extLst>
      <p:ext uri="{BB962C8B-B14F-4D97-AF65-F5344CB8AC3E}">
        <p14:creationId xmlns:p14="http://schemas.microsoft.com/office/powerpoint/2010/main" val="189579416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14401" y="990600"/>
            <a:ext cx="10361084" cy="1743075"/>
          </a:xfrm>
        </p:spPr>
        <p:txBody>
          <a:bodyPr vert="horz" lIns="91440" tIns="45720" rIns="91440" bIns="45720" rtlCol="0" anchor="b" anchorCtr="0">
            <a:noAutofit/>
          </a:bodyPr>
          <a:lstStyle>
            <a:lvl1pPr algn="ctr" defTabSz="914400" rtl="0" eaLnBrk="1" latinLnBrk="0" hangingPunct="1">
              <a:spcBef>
                <a:spcPct val="0"/>
              </a:spcBef>
              <a:buNone/>
              <a:defRPr sz="5400" kern="1200">
                <a:solidFill>
                  <a:schemeClr val="tx1"/>
                </a:solidFill>
                <a:effectLst>
                  <a:outerShdw blurRad="50800" dist="50800" dir="5400000" sx="101000" sy="101000" algn="t" rotWithShape="0">
                    <a:prstClr val="black">
                      <a:alpha val="40000"/>
                    </a:prstClr>
                  </a:outerShdw>
                </a:effectLst>
                <a:latin typeface="+mj-lt"/>
                <a:ea typeface="+mj-ea"/>
                <a:cs typeface="+mj-cs"/>
              </a:defRPr>
            </a:lvl1pPr>
          </a:lstStyle>
          <a:p>
            <a:r>
              <a:rPr lang="en-US" altLang="zh-CN"/>
              <a:t>Click to edit Master title style</a:t>
            </a:r>
            <a:endParaRPr/>
          </a:p>
        </p:txBody>
      </p:sp>
      <p:sp>
        <p:nvSpPr>
          <p:cNvPr id="3" name="Text Placeholder 2"/>
          <p:cNvSpPr>
            <a:spLocks noGrp="1"/>
          </p:cNvSpPr>
          <p:nvPr>
            <p:ph type="body" idx="1"/>
          </p:nvPr>
        </p:nvSpPr>
        <p:spPr>
          <a:xfrm>
            <a:off x="914401" y="2756648"/>
            <a:ext cx="10361084" cy="1281953"/>
          </a:xfrm>
        </p:spPr>
        <p:txBody>
          <a:bodyPr vert="horz" lIns="91440" tIns="45720" rIns="91440" bIns="45720" rtlCol="0">
            <a:normAutofit/>
          </a:bodyPr>
          <a:lstStyle>
            <a:lvl1pPr marL="0" indent="0" algn="ctr" defTabSz="914400" rtl="0" eaLnBrk="1" latinLnBrk="0" hangingPunct="1">
              <a:spcBef>
                <a:spcPts val="300"/>
              </a:spcBef>
              <a:buFontTx/>
              <a:buNone/>
              <a:defRPr sz="2000" kern="1200">
                <a:solidFill>
                  <a:schemeClr val="tx1">
                    <a:tint val="75000"/>
                  </a:schemeClr>
                </a:solidFill>
                <a:effectLst>
                  <a:outerShdw blurRad="50800" dist="50800" dir="5400000" sx="101000" sy="101000" algn="t" rotWithShape="0">
                    <a:prstClr val="black">
                      <a:alpha val="40000"/>
                    </a:prstClr>
                  </a:outerShdw>
                </a:effectLst>
                <a:latin typeface="+mn-lt"/>
                <a:ea typeface="+mn-ea"/>
                <a:cs typeface="+mn-cs"/>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ltLang="zh-CN"/>
              <a:t>Click to edit Master text styles</a:t>
            </a:r>
          </a:p>
        </p:txBody>
      </p:sp>
      <p:sp>
        <p:nvSpPr>
          <p:cNvPr id="4" name="Date Placeholder 3"/>
          <p:cNvSpPr>
            <a:spLocks noGrp="1"/>
          </p:cNvSpPr>
          <p:nvPr>
            <p:ph type="dt" sz="half" idx="10"/>
          </p:nvPr>
        </p:nvSpPr>
        <p:spPr/>
        <p:txBody>
          <a:bodyPr/>
          <a:lstStyle/>
          <a:p>
            <a:fld id="{651A0C47-018D-4460-B945-BFF7981B6CA6}" type="datetimeFigureOut">
              <a:rPr lang="en-US" smtClean="0"/>
              <a:t>9/29/2021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C1F5A0A-F6FC-4FFD-9B49-0DA8697211D9}" type="slidenum">
              <a:rPr lang="en-US" smtClean="0"/>
              <a:t>‹#›</a:t>
            </a:fld>
            <a:endParaRPr lang="en-US"/>
          </a:p>
        </p:txBody>
      </p:sp>
    </p:spTree>
    <p:extLst>
      <p:ext uri="{BB962C8B-B14F-4D97-AF65-F5344CB8AC3E}">
        <p14:creationId xmlns:p14="http://schemas.microsoft.com/office/powerpoint/2010/main" val="74907593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914401" y="121024"/>
            <a:ext cx="10361084" cy="1429871"/>
          </a:xfrm>
        </p:spPr>
        <p:txBody>
          <a:bodyPr/>
          <a:lstStyle/>
          <a:p>
            <a:r>
              <a:rPr lang="en-US" altLang="zh-CN"/>
              <a:t>Click to edit Master title style</a:t>
            </a:r>
            <a:endParaRPr/>
          </a:p>
        </p:txBody>
      </p:sp>
      <p:sp>
        <p:nvSpPr>
          <p:cNvPr id="3" name="Content Placeholder 2"/>
          <p:cNvSpPr>
            <a:spLocks noGrp="1"/>
          </p:cNvSpPr>
          <p:nvPr>
            <p:ph sz="half" idx="1"/>
          </p:nvPr>
        </p:nvSpPr>
        <p:spPr>
          <a:xfrm>
            <a:off x="914400" y="1760539"/>
            <a:ext cx="4815840" cy="4365625"/>
          </a:xfrm>
        </p:spPr>
        <p:txBody>
          <a:bodyPr>
            <a:normAutofit/>
          </a:bodyPr>
          <a:lstStyle>
            <a:lvl1pPr>
              <a:defRPr sz="2200"/>
            </a:lvl1pPr>
            <a:lvl2pPr>
              <a:defRPr sz="2000"/>
            </a:lvl2pPr>
            <a:lvl3pPr>
              <a:defRPr sz="1800"/>
            </a:lvl3pPr>
            <a:lvl4pPr>
              <a:defRPr sz="1800"/>
            </a:lvl4pPr>
            <a:lvl5pPr>
              <a:defRPr sz="1800"/>
            </a:lvl5pPr>
            <a:lvl6pPr>
              <a:defRPr sz="1800"/>
            </a:lvl6pPr>
            <a:lvl7pPr>
              <a:defRPr sz="1800"/>
            </a:lvl7pPr>
            <a:lvl8pPr marL="2398713" indent="-336550">
              <a:defRPr sz="1800"/>
            </a:lvl8pPr>
            <a:lvl9pPr marL="2398713" indent="-336550">
              <a:defRPr sz="1800"/>
            </a:lvl9pPr>
          </a:lstStyle>
          <a:p>
            <a:pPr lvl="0"/>
            <a:r>
              <a:rPr lang="en-US" altLang="zh-CN"/>
              <a:t>Click to edit Master text styles</a:t>
            </a:r>
          </a:p>
          <a:p>
            <a:pPr lvl="1"/>
            <a:r>
              <a:rPr lang="en-US" altLang="zh-CN"/>
              <a:t>Second level</a:t>
            </a:r>
          </a:p>
          <a:p>
            <a:pPr lvl="2"/>
            <a:r>
              <a:rPr lang="en-US" altLang="zh-CN"/>
              <a:t>Third level</a:t>
            </a:r>
          </a:p>
          <a:p>
            <a:pPr lvl="3"/>
            <a:r>
              <a:rPr lang="en-US" altLang="zh-CN"/>
              <a:t>Fourth level</a:t>
            </a:r>
          </a:p>
          <a:p>
            <a:pPr lvl="4"/>
            <a:r>
              <a:rPr lang="en-US" altLang="zh-CN"/>
              <a:t>Fifth level</a:t>
            </a:r>
            <a:endParaRPr dirty="0"/>
          </a:p>
        </p:txBody>
      </p:sp>
      <p:sp>
        <p:nvSpPr>
          <p:cNvPr id="4" name="Content Placeholder 3"/>
          <p:cNvSpPr>
            <a:spLocks noGrp="1"/>
          </p:cNvSpPr>
          <p:nvPr>
            <p:ph sz="half" idx="2"/>
          </p:nvPr>
        </p:nvSpPr>
        <p:spPr>
          <a:xfrm>
            <a:off x="6459644" y="1760539"/>
            <a:ext cx="4815840" cy="4365625"/>
          </a:xfrm>
        </p:spPr>
        <p:txBody>
          <a:bodyPr>
            <a:normAutofit/>
          </a:bodyPr>
          <a:lstStyle>
            <a:lvl1pPr>
              <a:defRPr sz="2200"/>
            </a:lvl1pPr>
            <a:lvl2pPr>
              <a:defRPr sz="2000"/>
            </a:lvl2pPr>
            <a:lvl3pPr>
              <a:defRPr sz="2000"/>
            </a:lvl3pPr>
            <a:lvl4pPr>
              <a:defRPr sz="2000"/>
            </a:lvl4pPr>
            <a:lvl5pPr>
              <a:defRPr sz="2000"/>
            </a:lvl5pPr>
            <a:lvl6pPr>
              <a:defRPr sz="1800"/>
            </a:lvl6pPr>
            <a:lvl7pPr>
              <a:defRPr sz="1800"/>
            </a:lvl7pPr>
            <a:lvl8pPr marL="2398713" indent="-336550">
              <a:defRPr sz="1800"/>
            </a:lvl8pPr>
            <a:lvl9pPr marL="2398713" indent="-336550">
              <a:defRPr sz="1800"/>
            </a:lvl9pPr>
          </a:lstStyle>
          <a:p>
            <a:pPr lvl="0"/>
            <a:r>
              <a:rPr lang="en-US" altLang="zh-CN"/>
              <a:t>Click to edit Master text styles</a:t>
            </a:r>
          </a:p>
          <a:p>
            <a:pPr lvl="1"/>
            <a:r>
              <a:rPr lang="en-US" altLang="zh-CN"/>
              <a:t>Second level</a:t>
            </a:r>
          </a:p>
          <a:p>
            <a:pPr lvl="2"/>
            <a:r>
              <a:rPr lang="en-US" altLang="zh-CN"/>
              <a:t>Third level</a:t>
            </a:r>
          </a:p>
          <a:p>
            <a:pPr lvl="3"/>
            <a:r>
              <a:rPr lang="en-US" altLang="zh-CN"/>
              <a:t>Fourth level</a:t>
            </a:r>
          </a:p>
          <a:p>
            <a:pPr lvl="4"/>
            <a:r>
              <a:rPr lang="en-US" altLang="zh-CN"/>
              <a:t>Fifth level</a:t>
            </a:r>
            <a:endParaRPr dirty="0"/>
          </a:p>
        </p:txBody>
      </p:sp>
      <p:sp>
        <p:nvSpPr>
          <p:cNvPr id="5" name="Date Placeholder 4"/>
          <p:cNvSpPr>
            <a:spLocks noGrp="1"/>
          </p:cNvSpPr>
          <p:nvPr>
            <p:ph type="dt" sz="half" idx="10"/>
          </p:nvPr>
        </p:nvSpPr>
        <p:spPr/>
        <p:txBody>
          <a:bodyPr/>
          <a:lstStyle/>
          <a:p>
            <a:fld id="{651A0C47-018D-4460-B945-BFF7981B6CA6}" type="datetimeFigureOut">
              <a:rPr lang="en-US" smtClean="0"/>
              <a:t>9/29/2021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C1F5A0A-F6FC-4FFD-9B49-0DA8697211D9}" type="slidenum">
              <a:rPr lang="en-US" smtClean="0"/>
              <a:t>‹#›</a:t>
            </a:fld>
            <a:endParaRPr lang="en-US"/>
          </a:p>
        </p:txBody>
      </p:sp>
    </p:spTree>
    <p:extLst>
      <p:ext uri="{BB962C8B-B14F-4D97-AF65-F5344CB8AC3E}">
        <p14:creationId xmlns:p14="http://schemas.microsoft.com/office/powerpoint/2010/main" val="295380645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914401" y="121024"/>
            <a:ext cx="10361084" cy="1429871"/>
          </a:xfrm>
        </p:spPr>
        <p:txBody>
          <a:bodyPr/>
          <a:lstStyle>
            <a:lvl1pPr>
              <a:defRPr/>
            </a:lvl1pPr>
          </a:lstStyle>
          <a:p>
            <a:r>
              <a:rPr lang="en-US" altLang="zh-CN"/>
              <a:t>Click to edit Master title style</a:t>
            </a:r>
            <a:endParaRPr/>
          </a:p>
        </p:txBody>
      </p:sp>
      <p:sp>
        <p:nvSpPr>
          <p:cNvPr id="3" name="Text Placeholder 2"/>
          <p:cNvSpPr>
            <a:spLocks noGrp="1"/>
          </p:cNvSpPr>
          <p:nvPr>
            <p:ph type="body" idx="1"/>
          </p:nvPr>
        </p:nvSpPr>
        <p:spPr>
          <a:xfrm>
            <a:off x="914400" y="1550895"/>
            <a:ext cx="4815840" cy="614082"/>
          </a:xfrm>
        </p:spPr>
        <p:txBody>
          <a:bodyPr anchor="b" anchorCtr="0">
            <a:noAutofit/>
          </a:bodyPr>
          <a:lstStyle>
            <a:lvl1pPr marL="0" indent="0" algn="ctr">
              <a:spcBef>
                <a:spcPts val="0"/>
              </a:spcBef>
              <a:buNone/>
              <a:defRPr sz="2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ltLang="zh-CN"/>
              <a:t>Click to edit Master text styles</a:t>
            </a:r>
          </a:p>
        </p:txBody>
      </p:sp>
      <p:sp>
        <p:nvSpPr>
          <p:cNvPr id="4" name="Content Placeholder 3"/>
          <p:cNvSpPr>
            <a:spLocks noGrp="1"/>
          </p:cNvSpPr>
          <p:nvPr>
            <p:ph sz="half" idx="2"/>
          </p:nvPr>
        </p:nvSpPr>
        <p:spPr>
          <a:xfrm>
            <a:off x="914400" y="2438400"/>
            <a:ext cx="4815840" cy="3687762"/>
          </a:xfrm>
        </p:spPr>
        <p:txBody>
          <a:bodyPr>
            <a:normAutofit/>
          </a:bodyPr>
          <a:lstStyle>
            <a:lvl1pPr>
              <a:defRPr sz="2200"/>
            </a:lvl1pPr>
            <a:lvl2pPr>
              <a:defRPr sz="2000"/>
            </a:lvl2pPr>
            <a:lvl3pPr>
              <a:defRPr sz="1800"/>
            </a:lvl3pPr>
            <a:lvl4pPr>
              <a:defRPr sz="1800"/>
            </a:lvl4pPr>
            <a:lvl5pPr>
              <a:defRPr sz="1800"/>
            </a:lvl5pPr>
            <a:lvl6pPr>
              <a:defRPr sz="1600"/>
            </a:lvl6pPr>
            <a:lvl7pPr>
              <a:defRPr sz="1600"/>
            </a:lvl7pPr>
            <a:lvl8pPr marL="2398713" indent="-336550">
              <a:defRPr sz="1600"/>
            </a:lvl8pPr>
            <a:lvl9pPr marL="2398713" indent="-336550">
              <a:defRPr sz="1600"/>
            </a:lvl9pPr>
          </a:lstStyle>
          <a:p>
            <a:pPr lvl="0"/>
            <a:r>
              <a:rPr lang="en-US" altLang="zh-CN"/>
              <a:t>Click to edit Master text styles</a:t>
            </a:r>
          </a:p>
          <a:p>
            <a:pPr lvl="1"/>
            <a:r>
              <a:rPr lang="en-US" altLang="zh-CN"/>
              <a:t>Second level</a:t>
            </a:r>
          </a:p>
          <a:p>
            <a:pPr lvl="2"/>
            <a:r>
              <a:rPr lang="en-US" altLang="zh-CN"/>
              <a:t>Third level</a:t>
            </a:r>
          </a:p>
          <a:p>
            <a:pPr lvl="3"/>
            <a:r>
              <a:rPr lang="en-US" altLang="zh-CN"/>
              <a:t>Fourth level</a:t>
            </a:r>
          </a:p>
          <a:p>
            <a:pPr lvl="4"/>
            <a:r>
              <a:rPr lang="en-US" altLang="zh-CN"/>
              <a:t>Fifth level</a:t>
            </a:r>
            <a:endParaRPr dirty="0"/>
          </a:p>
        </p:txBody>
      </p:sp>
      <p:sp>
        <p:nvSpPr>
          <p:cNvPr id="5" name="Text Placeholder 4"/>
          <p:cNvSpPr>
            <a:spLocks noGrp="1"/>
          </p:cNvSpPr>
          <p:nvPr>
            <p:ph type="body" sz="quarter" idx="3"/>
          </p:nvPr>
        </p:nvSpPr>
        <p:spPr>
          <a:xfrm>
            <a:off x="6460701" y="1550895"/>
            <a:ext cx="4815840" cy="614082"/>
          </a:xfrm>
        </p:spPr>
        <p:txBody>
          <a:bodyPr anchor="b" anchorCtr="0">
            <a:noAutofit/>
          </a:bodyPr>
          <a:lstStyle>
            <a:lvl1pPr marL="0" indent="0" algn="ctr">
              <a:spcBef>
                <a:spcPts val="0"/>
              </a:spcBef>
              <a:buNone/>
              <a:defRPr sz="2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ltLang="zh-CN"/>
              <a:t>Click to edit Master text styles</a:t>
            </a:r>
          </a:p>
        </p:txBody>
      </p:sp>
      <p:sp>
        <p:nvSpPr>
          <p:cNvPr id="6" name="Content Placeholder 5"/>
          <p:cNvSpPr>
            <a:spLocks noGrp="1"/>
          </p:cNvSpPr>
          <p:nvPr>
            <p:ph sz="quarter" idx="4"/>
          </p:nvPr>
        </p:nvSpPr>
        <p:spPr>
          <a:xfrm>
            <a:off x="6460701" y="2438400"/>
            <a:ext cx="4815840" cy="3687762"/>
          </a:xfrm>
        </p:spPr>
        <p:txBody>
          <a:bodyPr>
            <a:normAutofit/>
          </a:bodyPr>
          <a:lstStyle>
            <a:lvl1pPr>
              <a:defRPr sz="2200"/>
            </a:lvl1pPr>
            <a:lvl2pPr>
              <a:defRPr sz="2000"/>
            </a:lvl2pPr>
            <a:lvl3pPr>
              <a:defRPr sz="1800"/>
            </a:lvl3pPr>
            <a:lvl4pPr>
              <a:defRPr sz="1800"/>
            </a:lvl4pPr>
            <a:lvl5pPr>
              <a:defRPr sz="1800"/>
            </a:lvl5pPr>
            <a:lvl6pPr>
              <a:defRPr sz="1600"/>
            </a:lvl6pPr>
            <a:lvl7pPr>
              <a:defRPr sz="1600"/>
            </a:lvl7pPr>
            <a:lvl8pPr marL="2398713" indent="-336550">
              <a:defRPr sz="1600"/>
            </a:lvl8pPr>
            <a:lvl9pPr marL="2398713" indent="-336550">
              <a:defRPr sz="1600"/>
            </a:lvl9pPr>
          </a:lstStyle>
          <a:p>
            <a:pPr lvl="0"/>
            <a:r>
              <a:rPr lang="en-US" altLang="zh-CN"/>
              <a:t>Click to edit Master text styles</a:t>
            </a:r>
          </a:p>
          <a:p>
            <a:pPr lvl="1"/>
            <a:r>
              <a:rPr lang="en-US" altLang="zh-CN"/>
              <a:t>Second level</a:t>
            </a:r>
          </a:p>
          <a:p>
            <a:pPr lvl="2"/>
            <a:r>
              <a:rPr lang="en-US" altLang="zh-CN"/>
              <a:t>Third level</a:t>
            </a:r>
          </a:p>
          <a:p>
            <a:pPr lvl="3"/>
            <a:r>
              <a:rPr lang="en-US" altLang="zh-CN"/>
              <a:t>Fourth level</a:t>
            </a:r>
          </a:p>
          <a:p>
            <a:pPr lvl="4"/>
            <a:r>
              <a:rPr lang="en-US" altLang="zh-CN"/>
              <a:t>Fifth level</a:t>
            </a:r>
            <a:endParaRPr dirty="0"/>
          </a:p>
        </p:txBody>
      </p:sp>
      <p:sp>
        <p:nvSpPr>
          <p:cNvPr id="7" name="Date Placeholder 6"/>
          <p:cNvSpPr>
            <a:spLocks noGrp="1"/>
          </p:cNvSpPr>
          <p:nvPr>
            <p:ph type="dt" sz="half" idx="10"/>
          </p:nvPr>
        </p:nvSpPr>
        <p:spPr/>
        <p:txBody>
          <a:bodyPr/>
          <a:lstStyle/>
          <a:p>
            <a:fld id="{651A0C47-018D-4460-B945-BFF7981B6CA6}" type="datetimeFigureOut">
              <a:rPr lang="en-US" smtClean="0"/>
              <a:t>9/29/2021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C1F5A0A-F6FC-4FFD-9B49-0DA8697211D9}" type="slidenum">
              <a:rPr lang="en-US" smtClean="0"/>
              <a:t>‹#›</a:t>
            </a:fld>
            <a:endParaRPr lang="en-US"/>
          </a:p>
        </p:txBody>
      </p:sp>
      <p:cxnSp>
        <p:nvCxnSpPr>
          <p:cNvPr id="11" name="Straight Connector 10"/>
          <p:cNvCxnSpPr/>
          <p:nvPr/>
        </p:nvCxnSpPr>
        <p:spPr>
          <a:xfrm>
            <a:off x="1048273" y="2191871"/>
            <a:ext cx="4572000" cy="1588"/>
          </a:xfrm>
          <a:prstGeom prst="line">
            <a:avLst/>
          </a:prstGeom>
          <a:ln>
            <a:solidFill>
              <a:srgbClr val="FFFFFF">
                <a:alpha val="40000"/>
              </a:srgbClr>
            </a:solidFill>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a:off x="6582621" y="2191871"/>
            <a:ext cx="4572000" cy="1588"/>
          </a:xfrm>
          <a:prstGeom prst="line">
            <a:avLst/>
          </a:prstGeom>
          <a:ln>
            <a:solidFill>
              <a:srgbClr val="FFFFFF">
                <a:alpha val="40000"/>
              </a:srgb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2999833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CN"/>
              <a:t>Click to edit Master title style</a:t>
            </a:r>
            <a:endParaRPr/>
          </a:p>
        </p:txBody>
      </p:sp>
      <p:sp>
        <p:nvSpPr>
          <p:cNvPr id="3" name="Date Placeholder 2"/>
          <p:cNvSpPr>
            <a:spLocks noGrp="1"/>
          </p:cNvSpPr>
          <p:nvPr>
            <p:ph type="dt" sz="half" idx="10"/>
          </p:nvPr>
        </p:nvSpPr>
        <p:spPr/>
        <p:txBody>
          <a:bodyPr/>
          <a:lstStyle/>
          <a:p>
            <a:fld id="{651A0C47-018D-4460-B945-BFF7981B6CA6}" type="datetimeFigureOut">
              <a:rPr lang="en-US" smtClean="0"/>
              <a:t>9/29/2021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C1F5A0A-F6FC-4FFD-9B49-0DA8697211D9}" type="slidenum">
              <a:rPr lang="en-US" smtClean="0"/>
              <a:t>‹#›</a:t>
            </a:fld>
            <a:endParaRPr lang="en-US"/>
          </a:p>
        </p:txBody>
      </p:sp>
    </p:spTree>
    <p:extLst>
      <p:ext uri="{BB962C8B-B14F-4D97-AF65-F5344CB8AC3E}">
        <p14:creationId xmlns:p14="http://schemas.microsoft.com/office/powerpoint/2010/main" val="257956993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51A0C47-018D-4460-B945-BFF7981B6CA6}" type="datetimeFigureOut">
              <a:rPr lang="en-US" smtClean="0"/>
              <a:t>9/29/2021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C1F5A0A-F6FC-4FFD-9B49-0DA8697211D9}" type="slidenum">
              <a:rPr lang="en-US" smtClean="0"/>
              <a:t>‹#›</a:t>
            </a:fld>
            <a:endParaRPr lang="en-US"/>
          </a:p>
        </p:txBody>
      </p:sp>
    </p:spTree>
    <p:extLst>
      <p:ext uri="{BB962C8B-B14F-4D97-AF65-F5344CB8AC3E}">
        <p14:creationId xmlns:p14="http://schemas.microsoft.com/office/powerpoint/2010/main" val="208276601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78540" y="971550"/>
            <a:ext cx="4876800" cy="1162050"/>
          </a:xfrm>
        </p:spPr>
        <p:txBody>
          <a:bodyPr anchor="b">
            <a:noAutofit/>
          </a:bodyPr>
          <a:lstStyle>
            <a:lvl1pPr algn="l">
              <a:defRPr sz="3600" b="0"/>
            </a:lvl1pPr>
          </a:lstStyle>
          <a:p>
            <a:r>
              <a:rPr lang="en-US" altLang="zh-CN" dirty="0"/>
              <a:t>Click to edit Master title style</a:t>
            </a:r>
            <a:endParaRPr dirty="0"/>
          </a:p>
        </p:txBody>
      </p:sp>
      <p:sp>
        <p:nvSpPr>
          <p:cNvPr id="3" name="Content Placeholder 2"/>
          <p:cNvSpPr>
            <a:spLocks noGrp="1"/>
          </p:cNvSpPr>
          <p:nvPr>
            <p:ph idx="1"/>
          </p:nvPr>
        </p:nvSpPr>
        <p:spPr>
          <a:xfrm>
            <a:off x="6400800" y="457201"/>
            <a:ext cx="4876800" cy="5668963"/>
          </a:xfrm>
        </p:spPr>
        <p:txBody>
          <a:bodyPr>
            <a:normAutofit/>
          </a:bodyPr>
          <a:lstStyle>
            <a:lvl1pPr>
              <a:defRPr sz="2200"/>
            </a:lvl1pPr>
            <a:lvl2pPr>
              <a:defRPr sz="2000"/>
            </a:lvl2pPr>
            <a:lvl3pPr>
              <a:defRPr sz="1800"/>
            </a:lvl3pPr>
            <a:lvl4pPr>
              <a:defRPr sz="1800"/>
            </a:lvl4pPr>
            <a:lvl5pPr>
              <a:defRPr sz="1800"/>
            </a:lvl5pPr>
            <a:lvl6pPr>
              <a:defRPr sz="1800"/>
            </a:lvl6pPr>
            <a:lvl7pPr>
              <a:defRPr sz="1800"/>
            </a:lvl7pPr>
            <a:lvl8pPr marL="2398713" indent="-336550">
              <a:defRPr sz="1800"/>
            </a:lvl8pPr>
            <a:lvl9pPr marL="2398713" indent="-336550">
              <a:defRPr sz="1800"/>
            </a:lvl9pPr>
          </a:lstStyle>
          <a:p>
            <a:pPr lvl="0"/>
            <a:r>
              <a:rPr lang="en-US" altLang="zh-CN"/>
              <a:t>Click to edit Master text styles</a:t>
            </a:r>
          </a:p>
          <a:p>
            <a:pPr lvl="1"/>
            <a:r>
              <a:rPr lang="en-US" altLang="zh-CN"/>
              <a:t>Second level</a:t>
            </a:r>
          </a:p>
          <a:p>
            <a:pPr lvl="2"/>
            <a:r>
              <a:rPr lang="en-US" altLang="zh-CN"/>
              <a:t>Third level</a:t>
            </a:r>
          </a:p>
          <a:p>
            <a:pPr lvl="3"/>
            <a:r>
              <a:rPr lang="en-US" altLang="zh-CN"/>
              <a:t>Fourth level</a:t>
            </a:r>
          </a:p>
          <a:p>
            <a:pPr lvl="4"/>
            <a:r>
              <a:rPr lang="en-US" altLang="zh-CN"/>
              <a:t>Fifth level</a:t>
            </a:r>
            <a:endParaRPr dirty="0"/>
          </a:p>
        </p:txBody>
      </p:sp>
      <p:sp>
        <p:nvSpPr>
          <p:cNvPr id="4" name="Text Placeholder 3"/>
          <p:cNvSpPr>
            <a:spLocks noGrp="1"/>
          </p:cNvSpPr>
          <p:nvPr>
            <p:ph type="body" sz="half" idx="2"/>
          </p:nvPr>
        </p:nvSpPr>
        <p:spPr>
          <a:xfrm>
            <a:off x="878540" y="2133601"/>
            <a:ext cx="4876800" cy="3581400"/>
          </a:xfrm>
        </p:spPr>
        <p:txBody>
          <a:bodyPr>
            <a:normAutofit/>
          </a:bodyPr>
          <a:lstStyle>
            <a:lvl1pPr marL="0" indent="0">
              <a:spcBef>
                <a:spcPts val="1000"/>
              </a:spcBef>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ltLang="zh-CN"/>
              <a:t>Click to edit Master text styles</a:t>
            </a:r>
          </a:p>
        </p:txBody>
      </p:sp>
      <p:sp>
        <p:nvSpPr>
          <p:cNvPr id="5" name="Date Placeholder 4"/>
          <p:cNvSpPr>
            <a:spLocks noGrp="1"/>
          </p:cNvSpPr>
          <p:nvPr>
            <p:ph type="dt" sz="half" idx="10"/>
          </p:nvPr>
        </p:nvSpPr>
        <p:spPr/>
        <p:txBody>
          <a:bodyPr/>
          <a:lstStyle/>
          <a:p>
            <a:fld id="{651A0C47-018D-4460-B945-BFF7981B6CA6}" type="datetimeFigureOut">
              <a:rPr lang="en-US" smtClean="0"/>
              <a:t>9/29/2021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754ED01-E2A0-4C1E-8E21-014B99041579}" type="slidenum">
              <a:rPr lang="en-US" smtClean="0"/>
              <a:pPr/>
              <a:t>‹#›</a:t>
            </a:fld>
            <a:endParaRPr lang="en-US" dirty="0"/>
          </a:p>
        </p:txBody>
      </p:sp>
    </p:spTree>
    <p:extLst>
      <p:ext uri="{BB962C8B-B14F-4D97-AF65-F5344CB8AC3E}">
        <p14:creationId xmlns:p14="http://schemas.microsoft.com/office/powerpoint/2010/main" val="541858728"/>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image" Target="../media/image3.pn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914401" y="121024"/>
            <a:ext cx="10361084" cy="1429871"/>
          </a:xfrm>
          <a:prstGeom prst="rect">
            <a:avLst/>
          </a:prstGeom>
        </p:spPr>
        <p:txBody>
          <a:bodyPr vert="horz" lIns="91440" tIns="45720" rIns="91440" bIns="45720" rtlCol="0" anchor="ctr" anchorCtr="0">
            <a:normAutofit/>
          </a:bodyPr>
          <a:lstStyle/>
          <a:p>
            <a:r>
              <a:rPr lang="en-US" altLang="zh-CN"/>
              <a:t>Click to edit Master title style</a:t>
            </a:r>
            <a:endParaRPr/>
          </a:p>
        </p:txBody>
      </p:sp>
      <p:sp>
        <p:nvSpPr>
          <p:cNvPr id="3" name="Text Placeholder 2"/>
          <p:cNvSpPr>
            <a:spLocks noGrp="1"/>
          </p:cNvSpPr>
          <p:nvPr>
            <p:ph type="body" idx="1"/>
          </p:nvPr>
        </p:nvSpPr>
        <p:spPr>
          <a:xfrm>
            <a:off x="914401" y="1752601"/>
            <a:ext cx="10361084" cy="4373563"/>
          </a:xfrm>
          <a:prstGeom prst="rect">
            <a:avLst/>
          </a:prstGeom>
        </p:spPr>
        <p:txBody>
          <a:bodyPr vert="horz" lIns="91440" tIns="45720" rIns="91440" bIns="45720" rtlCol="0">
            <a:normAutofit/>
          </a:bodyPr>
          <a:lstStyle/>
          <a:p>
            <a:pPr lvl="0"/>
            <a:r>
              <a:rPr lang="en-US" altLang="zh-CN"/>
              <a:t>Click to edit Master text styles</a:t>
            </a:r>
          </a:p>
          <a:p>
            <a:pPr lvl="1"/>
            <a:r>
              <a:rPr lang="en-US" altLang="zh-CN"/>
              <a:t>Second level</a:t>
            </a:r>
          </a:p>
          <a:p>
            <a:pPr lvl="2"/>
            <a:r>
              <a:rPr lang="en-US" altLang="zh-CN"/>
              <a:t>Third level</a:t>
            </a:r>
          </a:p>
          <a:p>
            <a:pPr lvl="3"/>
            <a:r>
              <a:rPr lang="en-US" altLang="zh-CN"/>
              <a:t>Fourth level</a:t>
            </a:r>
          </a:p>
          <a:p>
            <a:pPr lvl="4"/>
            <a:r>
              <a:rPr lang="en-US" altLang="zh-CN"/>
              <a:t>Fifth level</a:t>
            </a:r>
            <a:endParaRPr dirty="0"/>
          </a:p>
        </p:txBody>
      </p:sp>
      <p:sp>
        <p:nvSpPr>
          <p:cNvPr id="4" name="Date Placeholder 3"/>
          <p:cNvSpPr>
            <a:spLocks noGrp="1"/>
          </p:cNvSpPr>
          <p:nvPr>
            <p:ph type="dt" sz="half" idx="2"/>
          </p:nvPr>
        </p:nvSpPr>
        <p:spPr>
          <a:xfrm>
            <a:off x="8827247" y="6356351"/>
            <a:ext cx="2844800" cy="365125"/>
          </a:xfrm>
          <a:prstGeom prst="rect">
            <a:avLst/>
          </a:prstGeom>
        </p:spPr>
        <p:txBody>
          <a:bodyPr vert="horz" lIns="91440" tIns="45720" rIns="91440" bIns="45720" rtlCol="0" anchor="ctr"/>
          <a:lstStyle>
            <a:lvl1pPr algn="r">
              <a:defRPr sz="1200">
                <a:solidFill>
                  <a:schemeClr val="tx1">
                    <a:tint val="75000"/>
                  </a:schemeClr>
                </a:solidFill>
                <a:effectLst>
                  <a:outerShdw blurRad="50800" dist="38100" dir="5400000" sx="101000" sy="101000" algn="t" rotWithShape="0">
                    <a:prstClr val="black">
                      <a:alpha val="40000"/>
                    </a:prstClr>
                  </a:outerShdw>
                </a:effectLst>
              </a:defRPr>
            </a:lvl1pPr>
          </a:lstStyle>
          <a:p>
            <a:fld id="{651A0C47-018D-4460-B945-BFF7981B6CA6}" type="datetimeFigureOut">
              <a:rPr lang="en-US" smtClean="0"/>
              <a:t>9/29/2021</a:t>
            </a:fld>
            <a:endParaRPr lang="en-US"/>
          </a:p>
        </p:txBody>
      </p:sp>
      <p:sp>
        <p:nvSpPr>
          <p:cNvPr id="5" name="Footer Placeholder 4"/>
          <p:cNvSpPr>
            <a:spLocks noGrp="1"/>
          </p:cNvSpPr>
          <p:nvPr>
            <p:ph type="ftr" sz="quarter" idx="3"/>
          </p:nvPr>
        </p:nvSpPr>
        <p:spPr>
          <a:xfrm>
            <a:off x="472140" y="6356351"/>
            <a:ext cx="3860800" cy="365125"/>
          </a:xfrm>
          <a:prstGeom prst="rect">
            <a:avLst/>
          </a:prstGeom>
        </p:spPr>
        <p:txBody>
          <a:bodyPr vert="horz" lIns="91440" tIns="45720" rIns="91440" bIns="45720" rtlCol="0" anchor="ctr"/>
          <a:lstStyle>
            <a:lvl1pPr algn="l">
              <a:defRPr sz="1200">
                <a:solidFill>
                  <a:schemeClr val="tx1">
                    <a:tint val="75000"/>
                  </a:schemeClr>
                </a:solidFill>
                <a:effectLst>
                  <a:outerShdw blurRad="50800" dist="38100" dir="5400000" sx="101000" sy="101000" algn="t" rotWithShape="0">
                    <a:prstClr val="black">
                      <a:alpha val="40000"/>
                    </a:prstClr>
                  </a:outerShdw>
                </a:effectLst>
              </a:defRPr>
            </a:lvl1pPr>
          </a:lstStyle>
          <a:p>
            <a:endParaRPr lang="en-US"/>
          </a:p>
        </p:txBody>
      </p:sp>
      <p:sp>
        <p:nvSpPr>
          <p:cNvPr id="6" name="Slide Number Placeholder 5"/>
          <p:cNvSpPr>
            <a:spLocks noGrp="1"/>
          </p:cNvSpPr>
          <p:nvPr>
            <p:ph type="sldNum" sz="quarter" idx="4"/>
          </p:nvPr>
        </p:nvSpPr>
        <p:spPr>
          <a:xfrm>
            <a:off x="5638800" y="6356351"/>
            <a:ext cx="914400" cy="365125"/>
          </a:xfrm>
          <a:prstGeom prst="rect">
            <a:avLst/>
          </a:prstGeom>
        </p:spPr>
        <p:txBody>
          <a:bodyPr vert="horz" lIns="91440" tIns="45720" rIns="91440" bIns="45720" rtlCol="0" anchor="ctr"/>
          <a:lstStyle>
            <a:lvl1pPr algn="ctr">
              <a:defRPr sz="1200">
                <a:solidFill>
                  <a:schemeClr val="tx1">
                    <a:tint val="75000"/>
                  </a:schemeClr>
                </a:solidFill>
                <a:effectLst>
                  <a:outerShdw blurRad="50800" dist="38100" dir="5400000" sx="101000" sy="101000" algn="t" rotWithShape="0">
                    <a:prstClr val="black">
                      <a:alpha val="40000"/>
                    </a:prstClr>
                  </a:outerShdw>
                </a:effectLst>
              </a:defRPr>
            </a:lvl1pPr>
          </a:lstStyle>
          <a:p>
            <a:fld id="{9C1F5A0A-F6FC-4FFD-9B49-0DA8697211D9}" type="slidenum">
              <a:rPr lang="en-US" smtClean="0"/>
              <a:t>‹#›</a:t>
            </a:fld>
            <a:endParaRPr lang="en-US"/>
          </a:p>
        </p:txBody>
      </p:sp>
    </p:spTree>
    <p:extLst>
      <p:ext uri="{BB962C8B-B14F-4D97-AF65-F5344CB8AC3E}">
        <p14:creationId xmlns:p14="http://schemas.microsoft.com/office/powerpoint/2010/main" val="1090374507"/>
      </p:ext>
    </p:extLst>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7" r:id="rId15"/>
    <p:sldLayoutId id="2147483679" r:id="rId16"/>
    <p:sldLayoutId id="2147483680" r:id="rId17"/>
    <p:sldLayoutId id="2147483681" r:id="rId18"/>
    <p:sldLayoutId id="2147483683" r:id="rId19"/>
    <p:sldLayoutId id="2147483736" r:id="rId20"/>
    <p:sldLayoutId id="2147483743" r:id="rId21"/>
    <p:sldLayoutId id="2147483745" r:id="rId22"/>
    <p:sldLayoutId id="2147483746" r:id="rId23"/>
    <p:sldLayoutId id="2147483747" r:id="rId24"/>
    <p:sldLayoutId id="2147483748" r:id="rId25"/>
    <p:sldLayoutId id="2147483749" r:id="rId26"/>
    <p:sldLayoutId id="2147483750" r:id="rId27"/>
    <p:sldLayoutId id="2147483751" r:id="rId28"/>
    <p:sldLayoutId id="2147483752" r:id="rId29"/>
    <p:sldLayoutId id="2147483753" r:id="rId30"/>
    <p:sldLayoutId id="2147483772" r:id="rId31"/>
    <p:sldLayoutId id="2147483777" r:id="rId32"/>
  </p:sldLayoutIdLst>
  <p:txStyles>
    <p:titleStyle>
      <a:lvl1pPr algn="ctr" defTabSz="914400" rtl="0" eaLnBrk="1" latinLnBrk="0" hangingPunct="1">
        <a:spcBef>
          <a:spcPct val="0"/>
        </a:spcBef>
        <a:buNone/>
        <a:defRPr sz="4800" kern="1200">
          <a:solidFill>
            <a:schemeClr val="tx1"/>
          </a:solidFill>
          <a:effectLst>
            <a:outerShdw blurRad="50800" dist="50800" dir="5400000" sx="101000" sy="101000" algn="t" rotWithShape="0">
              <a:prstClr val="black">
                <a:alpha val="40000"/>
              </a:prstClr>
            </a:outerShdw>
          </a:effectLst>
          <a:latin typeface="+mj-lt"/>
          <a:ea typeface="+mj-ea"/>
          <a:cs typeface="+mj-cs"/>
        </a:defRPr>
      </a:lvl1pPr>
    </p:titleStyle>
    <p:bodyStyle>
      <a:lvl1pPr marL="342900" indent="-342900" algn="l" defTabSz="914400" rtl="0" eaLnBrk="1" latinLnBrk="0" hangingPunct="1">
        <a:spcBef>
          <a:spcPts val="2000"/>
        </a:spcBef>
        <a:buFontTx/>
        <a:buBlip>
          <a:blip r:embed="rId34"/>
        </a:buBlip>
        <a:defRPr sz="2200" kern="1200">
          <a:solidFill>
            <a:schemeClr val="tx1"/>
          </a:solidFill>
          <a:effectLst>
            <a:outerShdw blurRad="50800" dist="50800" dir="5400000" sx="101000" sy="101000" algn="t" rotWithShape="0">
              <a:prstClr val="black">
                <a:alpha val="40000"/>
              </a:prstClr>
            </a:outerShdw>
          </a:effectLst>
          <a:latin typeface="+mn-lt"/>
          <a:ea typeface="+mn-ea"/>
          <a:cs typeface="+mn-cs"/>
        </a:defRPr>
      </a:lvl1pPr>
      <a:lvl2pPr marL="685800" indent="-336550" algn="l" defTabSz="914400" rtl="0" eaLnBrk="1" latinLnBrk="0" hangingPunct="1">
        <a:spcBef>
          <a:spcPts val="600"/>
        </a:spcBef>
        <a:buFontTx/>
        <a:buBlip>
          <a:blip r:embed="rId34"/>
        </a:buBlip>
        <a:defRPr sz="2000" kern="1200">
          <a:solidFill>
            <a:schemeClr val="tx1"/>
          </a:solidFill>
          <a:effectLst>
            <a:outerShdw blurRad="50800" dist="50800" dir="5400000" sx="101000" sy="101000" algn="t" rotWithShape="0">
              <a:prstClr val="black">
                <a:alpha val="40000"/>
              </a:prstClr>
            </a:outerShdw>
          </a:effectLst>
          <a:latin typeface="+mn-lt"/>
          <a:ea typeface="+mn-ea"/>
          <a:cs typeface="+mn-cs"/>
        </a:defRPr>
      </a:lvl2pPr>
      <a:lvl3pPr marL="1035050" indent="-349250" algn="l" defTabSz="914400" rtl="0" eaLnBrk="1" latinLnBrk="0" hangingPunct="1">
        <a:spcBef>
          <a:spcPts val="600"/>
        </a:spcBef>
        <a:buFontTx/>
        <a:buBlip>
          <a:blip r:embed="rId34"/>
        </a:buBlip>
        <a:defRPr sz="1800" kern="1200">
          <a:solidFill>
            <a:schemeClr val="tx1"/>
          </a:solidFill>
          <a:effectLst>
            <a:outerShdw blurRad="50800" dist="50800" dir="5400000" sx="101000" sy="101000" algn="t" rotWithShape="0">
              <a:prstClr val="black">
                <a:alpha val="40000"/>
              </a:prstClr>
            </a:outerShdw>
          </a:effectLst>
          <a:latin typeface="+mn-lt"/>
          <a:ea typeface="+mn-ea"/>
          <a:cs typeface="+mn-cs"/>
        </a:defRPr>
      </a:lvl3pPr>
      <a:lvl4pPr marL="1371600" indent="-336550" algn="l" defTabSz="914400" rtl="0" eaLnBrk="1" latinLnBrk="0" hangingPunct="1">
        <a:spcBef>
          <a:spcPts val="600"/>
        </a:spcBef>
        <a:buFontTx/>
        <a:buBlip>
          <a:blip r:embed="rId34"/>
        </a:buBlip>
        <a:defRPr sz="1800" kern="1200">
          <a:solidFill>
            <a:schemeClr val="tx1"/>
          </a:solidFill>
          <a:effectLst>
            <a:outerShdw blurRad="50800" dist="50800" dir="5400000" sx="101000" sy="101000" algn="t" rotWithShape="0">
              <a:prstClr val="black">
                <a:alpha val="40000"/>
              </a:prstClr>
            </a:outerShdw>
          </a:effectLst>
          <a:latin typeface="+mn-lt"/>
          <a:ea typeface="+mn-ea"/>
          <a:cs typeface="+mn-cs"/>
        </a:defRPr>
      </a:lvl4pPr>
      <a:lvl5pPr marL="1720850" indent="-349250" algn="l" defTabSz="914400" rtl="0" eaLnBrk="1" latinLnBrk="0" hangingPunct="1">
        <a:spcBef>
          <a:spcPts val="600"/>
        </a:spcBef>
        <a:buFontTx/>
        <a:buBlip>
          <a:blip r:embed="rId34"/>
        </a:buBlip>
        <a:defRPr sz="1800" kern="1200">
          <a:solidFill>
            <a:schemeClr val="tx1"/>
          </a:solidFill>
          <a:effectLst>
            <a:outerShdw blurRad="50800" dist="50800" dir="5400000" sx="101000" sy="101000" algn="t" rotWithShape="0">
              <a:prstClr val="black">
                <a:alpha val="40000"/>
              </a:prstClr>
            </a:outerShdw>
          </a:effectLst>
          <a:latin typeface="+mn-lt"/>
          <a:ea typeface="+mn-ea"/>
          <a:cs typeface="+mn-cs"/>
        </a:defRPr>
      </a:lvl5pPr>
      <a:lvl6pPr marL="2055813" indent="-336550" algn="l" defTabSz="914400" rtl="0" eaLnBrk="1" latinLnBrk="0" hangingPunct="1">
        <a:spcBef>
          <a:spcPct val="20000"/>
        </a:spcBef>
        <a:buFontTx/>
        <a:buBlip>
          <a:blip r:embed="rId34"/>
        </a:buBlip>
        <a:defRPr lang="en-US" sz="1800" kern="1200" dirty="0" smtClean="0">
          <a:solidFill>
            <a:schemeClr val="tx1"/>
          </a:solidFill>
          <a:effectLst>
            <a:outerShdw blurRad="50800" dist="50800" dir="5400000" sx="101000" sy="101000" algn="t" rotWithShape="0">
              <a:prstClr val="black">
                <a:alpha val="40000"/>
              </a:prstClr>
            </a:outerShdw>
          </a:effectLst>
          <a:latin typeface="+mn-lt"/>
          <a:ea typeface="+mn-ea"/>
          <a:cs typeface="+mn-cs"/>
        </a:defRPr>
      </a:lvl6pPr>
      <a:lvl7pPr marL="2398713" indent="-336550" algn="l" defTabSz="914400" rtl="0" eaLnBrk="1" latinLnBrk="0" hangingPunct="1">
        <a:spcBef>
          <a:spcPct val="20000"/>
        </a:spcBef>
        <a:buFontTx/>
        <a:buBlip>
          <a:blip r:embed="rId34"/>
        </a:buBlip>
        <a:defRPr lang="en-US" sz="1800" kern="1200" dirty="0" smtClean="0">
          <a:solidFill>
            <a:schemeClr val="tx1"/>
          </a:solidFill>
          <a:effectLst>
            <a:outerShdw blurRad="50800" dist="50800" dir="5400000" sx="101000" sy="101000" algn="t" rotWithShape="0">
              <a:prstClr val="black">
                <a:alpha val="40000"/>
              </a:prstClr>
            </a:outerShdw>
          </a:effectLst>
          <a:latin typeface="+mn-lt"/>
          <a:ea typeface="+mn-ea"/>
          <a:cs typeface="+mn-cs"/>
        </a:defRPr>
      </a:lvl7pPr>
      <a:lvl8pPr marL="2743200" indent="-336550" algn="l" defTabSz="914400" rtl="0" eaLnBrk="1" latinLnBrk="0" hangingPunct="1">
        <a:spcBef>
          <a:spcPct val="20000"/>
        </a:spcBef>
        <a:buFontTx/>
        <a:buBlip>
          <a:blip r:embed="rId34"/>
        </a:buBlip>
        <a:defRPr lang="en-US" sz="1800" kern="1200" dirty="0" smtClean="0">
          <a:solidFill>
            <a:schemeClr val="tx1"/>
          </a:solidFill>
          <a:effectLst>
            <a:outerShdw blurRad="50800" dist="50800" dir="5400000" sx="101000" sy="101000" algn="t" rotWithShape="0">
              <a:prstClr val="black">
                <a:alpha val="40000"/>
              </a:prstClr>
            </a:outerShdw>
          </a:effectLst>
          <a:latin typeface="+mn-lt"/>
          <a:ea typeface="+mn-ea"/>
          <a:cs typeface="+mn-cs"/>
        </a:defRPr>
      </a:lvl8pPr>
      <a:lvl9pPr marL="3087688" indent="-336550" algn="l" defTabSz="914400" rtl="0" eaLnBrk="1" latinLnBrk="0" hangingPunct="1">
        <a:spcBef>
          <a:spcPct val="20000"/>
        </a:spcBef>
        <a:buFontTx/>
        <a:buBlip>
          <a:blip r:embed="rId34"/>
        </a:buBlip>
        <a:defRPr lang="en-US" sz="1800" kern="1200" dirty="0">
          <a:solidFill>
            <a:schemeClr val="tx1"/>
          </a:solidFill>
          <a:effectLst>
            <a:outerShdw blurRad="50800" dist="50800" dir="5400000" sx="101000" sy="101000" algn="t" rotWithShape="0">
              <a:prstClr val="black">
                <a:alpha val="40000"/>
              </a:prstClr>
            </a:outerShdw>
          </a:effectLst>
          <a:latin typeface="+mn-lt"/>
          <a:ea typeface="+mn-ea"/>
          <a:cs typeface="+mn-cs"/>
        </a:defRPr>
      </a:lvl9pPr>
    </p:bodyStyle>
    <p:otherStyle>
      <a:defPPr>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0.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8.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8.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2.xml.rels><?xml version="1.0" encoding="UTF-8" standalone="yes"?>
<Relationships xmlns="http://schemas.openxmlformats.org/package/2006/relationships"><Relationship Id="rId3" Type="http://schemas.openxmlformats.org/officeDocument/2006/relationships/image" Target="../media/image29.png"/><Relationship Id="rId7" Type="http://schemas.openxmlformats.org/officeDocument/2006/relationships/image" Target="../media/image33.png"/><Relationship Id="rId2" Type="http://schemas.openxmlformats.org/officeDocument/2006/relationships/image" Target="../media/image28.png"/><Relationship Id="rId1" Type="http://schemas.openxmlformats.org/officeDocument/2006/relationships/slideLayout" Target="../slideLayouts/slideLayout8.xml"/><Relationship Id="rId6" Type="http://schemas.openxmlformats.org/officeDocument/2006/relationships/image" Target="../media/image32.png"/><Relationship Id="rId5" Type="http://schemas.openxmlformats.org/officeDocument/2006/relationships/image" Target="../media/image31.png"/><Relationship Id="rId4" Type="http://schemas.openxmlformats.org/officeDocument/2006/relationships/image" Target="../media/image30.png"/></Relationships>
</file>

<file path=ppt/slides/_rels/slide23.xml.rels><?xml version="1.0" encoding="UTF-8" standalone="yes"?>
<Relationships xmlns="http://schemas.openxmlformats.org/package/2006/relationships"><Relationship Id="rId8" Type="http://schemas.openxmlformats.org/officeDocument/2006/relationships/image" Target="../media/image34.png"/><Relationship Id="rId3" Type="http://schemas.openxmlformats.org/officeDocument/2006/relationships/image" Target="../media/image29.png"/><Relationship Id="rId7" Type="http://schemas.openxmlformats.org/officeDocument/2006/relationships/image" Target="../media/image33.png"/><Relationship Id="rId2" Type="http://schemas.openxmlformats.org/officeDocument/2006/relationships/image" Target="../media/image28.png"/><Relationship Id="rId1" Type="http://schemas.openxmlformats.org/officeDocument/2006/relationships/slideLayout" Target="../slideLayouts/slideLayout8.xml"/><Relationship Id="rId6" Type="http://schemas.openxmlformats.org/officeDocument/2006/relationships/image" Target="../media/image32.png"/><Relationship Id="rId5" Type="http://schemas.openxmlformats.org/officeDocument/2006/relationships/image" Target="../media/image31.png"/><Relationship Id="rId4" Type="http://schemas.openxmlformats.org/officeDocument/2006/relationships/image" Target="../media/image30.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7.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4.xml"/><Relationship Id="rId1" Type="http://schemas.openxmlformats.org/officeDocument/2006/relationships/slideLayout" Target="../slideLayouts/slideLayout8.xml"/><Relationship Id="rId5" Type="http://schemas.openxmlformats.org/officeDocument/2006/relationships/image" Target="../media/image37.png"/><Relationship Id="rId4" Type="http://schemas.openxmlformats.org/officeDocument/2006/relationships/image" Target="../media/image36.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9.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38.png"/><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8.xml"/></Relationships>
</file>

<file path=ppt/slides/_rels/slide30.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40.png"/><Relationship Id="rId1" Type="http://schemas.openxmlformats.org/officeDocument/2006/relationships/slideLayout" Target="../slideLayouts/slideLayout8.xml"/></Relationships>
</file>

<file path=ppt/slides/_rels/slide31.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40.png"/><Relationship Id="rId1" Type="http://schemas.openxmlformats.org/officeDocument/2006/relationships/slideLayout" Target="../slideLayouts/slideLayout8.xml"/><Relationship Id="rId4" Type="http://schemas.openxmlformats.org/officeDocument/2006/relationships/image" Target="../media/image41.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3.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8.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6.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5.xml"/><Relationship Id="rId1" Type="http://schemas.openxmlformats.org/officeDocument/2006/relationships/slideLayout" Target="../slideLayouts/slideLayout8.xml"/><Relationship Id="rId4" Type="http://schemas.openxmlformats.org/officeDocument/2006/relationships/image" Target="../media/image44.png"/></Relationships>
</file>

<file path=ppt/slides/_rels/slide37.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6.xml"/><Relationship Id="rId1" Type="http://schemas.openxmlformats.org/officeDocument/2006/relationships/slideLayout" Target="../slideLayouts/slideLayout8.xml"/><Relationship Id="rId4" Type="http://schemas.openxmlformats.org/officeDocument/2006/relationships/image" Target="../media/image46.png"/></Relationships>
</file>

<file path=ppt/slides/_rels/slide38.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7.xml"/><Relationship Id="rId1" Type="http://schemas.openxmlformats.org/officeDocument/2006/relationships/slideLayout" Target="../slideLayouts/slideLayout8.xml"/><Relationship Id="rId4" Type="http://schemas.openxmlformats.org/officeDocument/2006/relationships/image" Target="../media/image48.png"/></Relationships>
</file>

<file path=ppt/slides/_rels/slide39.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image" Target="../media/image49.png"/><Relationship Id="rId1" Type="http://schemas.openxmlformats.org/officeDocument/2006/relationships/slideLayout" Target="../slideLayouts/slideLayout8.xml"/><Relationship Id="rId4" Type="http://schemas.openxmlformats.org/officeDocument/2006/relationships/image" Target="../media/image51.png"/></Relationships>
</file>

<file path=ppt/slides/_rels/slide4.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8.xml"/></Relationships>
</file>

<file path=ppt/slides/_rels/slide40.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8.xml"/></Relationships>
</file>

<file path=ppt/slides/_rels/slide41.xml.rels><?xml version="1.0" encoding="UTF-8" standalone="yes"?>
<Relationships xmlns="http://schemas.openxmlformats.org/package/2006/relationships"><Relationship Id="rId2" Type="http://schemas.openxmlformats.org/officeDocument/2006/relationships/image" Target="../media/image53.jpg"/><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8.xml"/><Relationship Id="rId4" Type="http://schemas.openxmlformats.org/officeDocument/2006/relationships/image" Target="../media/image20.jfif"/></Relationships>
</file>

<file path=ppt/slides/_rels/slide8.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790064ED-402A-49E7-A19F-9807BBE40466}"/>
              </a:ext>
            </a:extLst>
          </p:cNvPr>
          <p:cNvSpPr/>
          <p:nvPr/>
        </p:nvSpPr>
        <p:spPr>
          <a:xfrm>
            <a:off x="251792" y="4118268"/>
            <a:ext cx="11688416" cy="769441"/>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4400" dirty="0">
                <a:solidFill>
                  <a:prstClr val="white"/>
                </a:solidFill>
                <a:latin typeface="方正清刻本悦宋简体" panose="02000000000000000000" pitchFamily="2" charset="-122"/>
                <a:ea typeface="方正清刻本悦宋简体" panose="02000000000000000000" pitchFamily="2" charset="-122"/>
              </a:rPr>
              <a:t>成都市锦江区嘉祥外国语高级中学  </a:t>
            </a:r>
            <a:r>
              <a:rPr lang="en-US" altLang="zh-CN" sz="4400" dirty="0">
                <a:solidFill>
                  <a:prstClr val="white"/>
                </a:solidFill>
                <a:latin typeface="方正清刻本悦宋简体" panose="02000000000000000000" pitchFamily="2" charset="-122"/>
                <a:ea typeface="方正清刻本悦宋简体" panose="02000000000000000000" pitchFamily="2" charset="-122"/>
              </a:rPr>
              <a:t>|  </a:t>
            </a:r>
            <a:r>
              <a:rPr lang="zh-CN" altLang="en-US" sz="4400" dirty="0">
                <a:solidFill>
                  <a:prstClr val="white"/>
                </a:solidFill>
                <a:latin typeface="方正清刻本悦宋简体" panose="02000000000000000000" pitchFamily="2" charset="-122"/>
                <a:ea typeface="方正清刻本悦宋简体" panose="02000000000000000000" pitchFamily="2" charset="-122"/>
              </a:rPr>
              <a:t>王子涵</a:t>
            </a:r>
            <a:endParaRPr kumimoji="0" lang="en-US" altLang="zh-CN" sz="3200" b="0" i="0" u="none" strike="noStrike" kern="1200" cap="none" spc="0" normalizeH="0" baseline="0" noProof="0" dirty="0">
              <a:ln>
                <a:noFill/>
              </a:ln>
              <a:solidFill>
                <a:prstClr val="white"/>
              </a:solidFill>
              <a:effectLst/>
              <a:uLnTx/>
              <a:uFillTx/>
              <a:latin typeface="方正清刻本悦宋简体" panose="02000000000000000000" pitchFamily="2" charset="-122"/>
              <a:ea typeface="方正清刻本悦宋简体" panose="02000000000000000000" pitchFamily="2" charset="-122"/>
              <a:cs typeface="+mn-cs"/>
            </a:endParaRPr>
          </a:p>
        </p:txBody>
      </p:sp>
      <p:sp>
        <p:nvSpPr>
          <p:cNvPr id="3" name="矩形 2">
            <a:extLst>
              <a:ext uri="{FF2B5EF4-FFF2-40B4-BE49-F238E27FC236}">
                <a16:creationId xmlns:a16="http://schemas.microsoft.com/office/drawing/2014/main" id="{9557EC91-8D5C-4B69-AFCB-ED054C6D78A4}"/>
              </a:ext>
            </a:extLst>
          </p:cNvPr>
          <p:cNvSpPr/>
          <p:nvPr/>
        </p:nvSpPr>
        <p:spPr>
          <a:xfrm>
            <a:off x="2848735" y="1408812"/>
            <a:ext cx="6494529" cy="2123658"/>
          </a:xfrm>
          <a:prstGeom prst="rect">
            <a:avLst/>
          </a:prstGeom>
        </p:spPr>
        <p:txBody>
          <a:bodyPr wrap="square">
            <a:spAutoFit/>
          </a:bodyPr>
          <a:lstStyle/>
          <a:p>
            <a:r>
              <a:rPr lang="zh-CN" altLang="en-US" sz="6600" dirty="0">
                <a:solidFill>
                  <a:schemeClr val="accent4">
                    <a:lumMod val="60000"/>
                    <a:lumOff val="40000"/>
                  </a:schemeClr>
                </a:solidFill>
                <a:latin typeface="方正清刻本悦宋简体" panose="02000000000000000000" pitchFamily="2" charset="-122"/>
                <a:ea typeface="方正清刻本悦宋简体" panose="02000000000000000000" pitchFamily="2" charset="-122"/>
              </a:rPr>
              <a:t>用好“新”教材</a:t>
            </a:r>
            <a:endParaRPr lang="en-US" altLang="zh-CN" sz="6600" dirty="0">
              <a:solidFill>
                <a:schemeClr val="accent4">
                  <a:lumMod val="60000"/>
                  <a:lumOff val="40000"/>
                </a:schemeClr>
              </a:solidFill>
              <a:latin typeface="方正清刻本悦宋简体" panose="02000000000000000000" pitchFamily="2" charset="-122"/>
              <a:ea typeface="方正清刻本悦宋简体" panose="02000000000000000000" pitchFamily="2" charset="-122"/>
            </a:endParaRPr>
          </a:p>
          <a:p>
            <a:r>
              <a:rPr lang="zh-CN" altLang="en-US" sz="6600" dirty="0">
                <a:solidFill>
                  <a:schemeClr val="accent4">
                    <a:lumMod val="60000"/>
                    <a:lumOff val="40000"/>
                  </a:schemeClr>
                </a:solidFill>
                <a:latin typeface="方正清刻本悦宋简体" panose="02000000000000000000" pitchFamily="2" charset="-122"/>
                <a:ea typeface="方正清刻本悦宋简体" panose="02000000000000000000" pitchFamily="2" charset="-122"/>
              </a:rPr>
              <a:t>备好“旧”高考</a:t>
            </a:r>
            <a:endParaRPr lang="en-US" altLang="zh-CN" sz="6600" dirty="0">
              <a:solidFill>
                <a:schemeClr val="accent4">
                  <a:lumMod val="60000"/>
                  <a:lumOff val="40000"/>
                </a:schemeClr>
              </a:solidFill>
              <a:latin typeface="方正清刻本悦宋简体" panose="02000000000000000000" pitchFamily="2" charset="-122"/>
              <a:ea typeface="方正清刻本悦宋简体" panose="02000000000000000000" pitchFamily="2" charset="-122"/>
            </a:endParaRPr>
          </a:p>
        </p:txBody>
      </p:sp>
      <p:sp>
        <p:nvSpPr>
          <p:cNvPr id="5" name="矩形 4">
            <a:extLst>
              <a:ext uri="{FF2B5EF4-FFF2-40B4-BE49-F238E27FC236}">
                <a16:creationId xmlns:a16="http://schemas.microsoft.com/office/drawing/2014/main" id="{A3FC4ACB-C436-41AA-9CA7-C95E2CB2D118}"/>
              </a:ext>
            </a:extLst>
          </p:cNvPr>
          <p:cNvSpPr/>
          <p:nvPr/>
        </p:nvSpPr>
        <p:spPr>
          <a:xfrm>
            <a:off x="251792" y="4887709"/>
            <a:ext cx="11688416" cy="769441"/>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4400" dirty="0">
                <a:solidFill>
                  <a:prstClr val="white"/>
                </a:solidFill>
                <a:latin typeface="方正清刻本悦宋简体" panose="02000000000000000000" pitchFamily="2" charset="-122"/>
                <a:ea typeface="方正清刻本悦宋简体" panose="02000000000000000000" pitchFamily="2" charset="-122"/>
              </a:rPr>
              <a:t>2021 . 9. 28</a:t>
            </a:r>
            <a:endParaRPr kumimoji="0" lang="en-US" altLang="zh-CN" sz="3200" b="0" i="0" u="none" strike="noStrike" kern="1200" cap="none" spc="0" normalizeH="0" baseline="0" noProof="0" dirty="0">
              <a:ln>
                <a:noFill/>
              </a:ln>
              <a:solidFill>
                <a:prstClr val="white"/>
              </a:solidFill>
              <a:effectLst/>
              <a:uLnTx/>
              <a:uFillTx/>
              <a:latin typeface="方正清刻本悦宋简体" panose="02000000000000000000" pitchFamily="2" charset="-122"/>
              <a:ea typeface="方正清刻本悦宋简体" panose="02000000000000000000" pitchFamily="2" charset="-122"/>
              <a:cs typeface="+mn-cs"/>
            </a:endParaRPr>
          </a:p>
        </p:txBody>
      </p:sp>
    </p:spTree>
    <p:extLst>
      <p:ext uri="{BB962C8B-B14F-4D97-AF65-F5344CB8AC3E}">
        <p14:creationId xmlns:p14="http://schemas.microsoft.com/office/powerpoint/2010/main" val="54477839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EBC1C948-C2FC-4EC1-88E8-15FE25EDA3C9}"/>
              </a:ext>
            </a:extLst>
          </p:cNvPr>
          <p:cNvSpPr txBox="1"/>
          <p:nvPr/>
        </p:nvSpPr>
        <p:spPr>
          <a:xfrm>
            <a:off x="218438" y="88701"/>
            <a:ext cx="10136106" cy="707886"/>
          </a:xfrm>
          <a:prstGeom prst="rect">
            <a:avLst/>
          </a:prstGeom>
          <a:noFill/>
        </p:spPr>
        <p:txBody>
          <a:bodyPr wrap="square">
            <a:spAutoFit/>
          </a:bodyPr>
          <a:lstStyle/>
          <a:p>
            <a:r>
              <a:rPr lang="zh-CN" altLang="en-US" sz="4000" dirty="0">
                <a:latin typeface="华文中宋" panose="02010600040101010101" pitchFamily="2" charset="-122"/>
                <a:ea typeface="华文中宋" panose="02010600040101010101" pitchFamily="2" charset="-122"/>
              </a:rPr>
              <a:t>一、“旧”高考为何要重视“新”教材</a:t>
            </a:r>
            <a:endParaRPr lang="zh-CN" altLang="en-US" sz="4000" dirty="0"/>
          </a:p>
        </p:txBody>
      </p:sp>
      <p:sp>
        <p:nvSpPr>
          <p:cNvPr id="3" name="文本框 2">
            <a:extLst>
              <a:ext uri="{FF2B5EF4-FFF2-40B4-BE49-F238E27FC236}">
                <a16:creationId xmlns:a16="http://schemas.microsoft.com/office/drawing/2014/main" id="{D38AAA1C-9399-41BC-8006-336FAB80BA43}"/>
              </a:ext>
            </a:extLst>
          </p:cNvPr>
          <p:cNvSpPr txBox="1"/>
          <p:nvPr/>
        </p:nvSpPr>
        <p:spPr>
          <a:xfrm>
            <a:off x="218438" y="808873"/>
            <a:ext cx="6169306" cy="584775"/>
          </a:xfrm>
          <a:prstGeom prst="rect">
            <a:avLst/>
          </a:prstGeom>
          <a:noFill/>
        </p:spPr>
        <p:txBody>
          <a:bodyPr wrap="square">
            <a:spAutoFit/>
          </a:bodyPr>
          <a:lstStyle/>
          <a:p>
            <a:r>
              <a:rPr lang="en-US" altLang="zh-CN" sz="3200" dirty="0">
                <a:solidFill>
                  <a:prstClr val="white"/>
                </a:solidFill>
                <a:latin typeface="方正清刻本悦宋简体" panose="02000000000000000000" pitchFamily="2" charset="-122"/>
                <a:ea typeface="方正清刻本悦宋简体" panose="02000000000000000000" pitchFamily="2" charset="-122"/>
              </a:rPr>
              <a:t>2. </a:t>
            </a:r>
            <a:r>
              <a:rPr lang="zh-CN" altLang="en-US" sz="3200" dirty="0">
                <a:solidFill>
                  <a:prstClr val="white"/>
                </a:solidFill>
                <a:latin typeface="方正清刻本悦宋简体" panose="02000000000000000000" pitchFamily="2" charset="-122"/>
                <a:ea typeface="方正清刻本悦宋简体" panose="02000000000000000000" pitchFamily="2" charset="-122"/>
              </a:rPr>
              <a:t>从编写特点来看</a:t>
            </a:r>
            <a:endParaRPr lang="zh-CN" altLang="en-US" sz="3200" dirty="0"/>
          </a:p>
        </p:txBody>
      </p:sp>
      <p:sp>
        <p:nvSpPr>
          <p:cNvPr id="9" name="文本框 8">
            <a:extLst>
              <a:ext uri="{FF2B5EF4-FFF2-40B4-BE49-F238E27FC236}">
                <a16:creationId xmlns:a16="http://schemas.microsoft.com/office/drawing/2014/main" id="{A2DED2DF-3884-4454-ACA8-632ABD70B6D3}"/>
              </a:ext>
            </a:extLst>
          </p:cNvPr>
          <p:cNvSpPr txBox="1"/>
          <p:nvPr/>
        </p:nvSpPr>
        <p:spPr>
          <a:xfrm>
            <a:off x="4314505" y="796587"/>
            <a:ext cx="7229795" cy="584775"/>
          </a:xfrm>
          <a:prstGeom prst="rect">
            <a:avLst/>
          </a:prstGeom>
          <a:noFill/>
        </p:spPr>
        <p:txBody>
          <a:bodyPr wrap="square">
            <a:spAutoFit/>
          </a:bodyPr>
          <a:lstStyle/>
          <a:p>
            <a:r>
              <a:rPr lang="zh-CN" altLang="en-US" sz="3200" dirty="0">
                <a:solidFill>
                  <a:srgbClr val="F6C16A"/>
                </a:solidFill>
                <a:latin typeface="楷体_GB2312" panose="02010609030101010101" pitchFamily="49" charset="-122"/>
                <a:ea typeface="楷体_GB2312" panose="02010609030101010101" pitchFamily="49" charset="-122"/>
              </a:rPr>
              <a:t>例：选必</a:t>
            </a:r>
            <a:r>
              <a:rPr lang="en-US" altLang="zh-CN" sz="3200" dirty="0">
                <a:solidFill>
                  <a:srgbClr val="F6C16A"/>
                </a:solidFill>
                <a:latin typeface="楷体_GB2312" panose="02010609030101010101" pitchFamily="49" charset="-122"/>
                <a:ea typeface="楷体_GB2312" panose="02010609030101010101" pitchFamily="49" charset="-122"/>
              </a:rPr>
              <a:t>3《</a:t>
            </a:r>
            <a:r>
              <a:rPr lang="zh-CN" altLang="en-US" sz="3200" dirty="0">
                <a:solidFill>
                  <a:srgbClr val="F6C16A"/>
                </a:solidFill>
                <a:latin typeface="楷体_GB2312" panose="02010609030101010101" pitchFamily="49" charset="-122"/>
                <a:ea typeface="楷体_GB2312" panose="02010609030101010101" pitchFamily="49" charset="-122"/>
              </a:rPr>
              <a:t>文化交流与传播</a:t>
            </a:r>
            <a:r>
              <a:rPr lang="en-US" altLang="zh-CN" sz="3200" dirty="0">
                <a:solidFill>
                  <a:srgbClr val="F6C16A"/>
                </a:solidFill>
                <a:latin typeface="楷体_GB2312" panose="02010609030101010101" pitchFamily="49" charset="-122"/>
                <a:ea typeface="楷体_GB2312" panose="02010609030101010101" pitchFamily="49" charset="-122"/>
              </a:rPr>
              <a:t>》</a:t>
            </a:r>
            <a:r>
              <a:rPr lang="zh-CN" altLang="en-US" sz="3200" dirty="0">
                <a:solidFill>
                  <a:srgbClr val="F6C16A"/>
                </a:solidFill>
                <a:latin typeface="楷体_GB2312" panose="02010609030101010101" pitchFamily="49" charset="-122"/>
                <a:ea typeface="楷体_GB2312" panose="02010609030101010101" pitchFamily="49" charset="-122"/>
              </a:rPr>
              <a:t>第</a:t>
            </a:r>
            <a:r>
              <a:rPr lang="en-US" altLang="zh-CN" sz="3200" dirty="0">
                <a:solidFill>
                  <a:srgbClr val="F6C16A"/>
                </a:solidFill>
                <a:latin typeface="楷体_GB2312" panose="02010609030101010101" pitchFamily="49" charset="-122"/>
                <a:ea typeface="楷体_GB2312" panose="02010609030101010101" pitchFamily="49" charset="-122"/>
              </a:rPr>
              <a:t>1</a:t>
            </a:r>
            <a:r>
              <a:rPr lang="zh-CN" altLang="en-US" sz="3200" dirty="0">
                <a:solidFill>
                  <a:srgbClr val="F6C16A"/>
                </a:solidFill>
                <a:latin typeface="楷体_GB2312" panose="02010609030101010101" pitchFamily="49" charset="-122"/>
                <a:ea typeface="楷体_GB2312" panose="02010609030101010101" pitchFamily="49" charset="-122"/>
              </a:rPr>
              <a:t>课</a:t>
            </a:r>
            <a:endParaRPr lang="en-US" altLang="zh-CN" sz="3200" dirty="0">
              <a:solidFill>
                <a:srgbClr val="F6C16A"/>
              </a:solidFill>
              <a:latin typeface="楷体_GB2312" panose="02010609030101010101" pitchFamily="49" charset="-122"/>
              <a:ea typeface="楷体_GB2312" panose="02010609030101010101" pitchFamily="49" charset="-122"/>
            </a:endParaRPr>
          </a:p>
        </p:txBody>
      </p:sp>
      <p:pic>
        <p:nvPicPr>
          <p:cNvPr id="31" name="图片 30">
            <a:extLst>
              <a:ext uri="{FF2B5EF4-FFF2-40B4-BE49-F238E27FC236}">
                <a16:creationId xmlns:a16="http://schemas.microsoft.com/office/drawing/2014/main" id="{6BBCC567-874D-4A46-BBB0-ADA7586827D0}"/>
              </a:ext>
            </a:extLst>
          </p:cNvPr>
          <p:cNvPicPr>
            <a:picLocks noChangeAspect="1"/>
          </p:cNvPicPr>
          <p:nvPr/>
        </p:nvPicPr>
        <p:blipFill>
          <a:blip r:embed="rId2"/>
          <a:stretch>
            <a:fillRect/>
          </a:stretch>
        </p:blipFill>
        <p:spPr>
          <a:xfrm>
            <a:off x="814960" y="1504473"/>
            <a:ext cx="8254054" cy="5018210"/>
          </a:xfrm>
          <a:prstGeom prst="rect">
            <a:avLst/>
          </a:prstGeom>
        </p:spPr>
      </p:pic>
      <p:sp>
        <p:nvSpPr>
          <p:cNvPr id="44" name="对话气泡: 矩形 43">
            <a:extLst>
              <a:ext uri="{FF2B5EF4-FFF2-40B4-BE49-F238E27FC236}">
                <a16:creationId xmlns:a16="http://schemas.microsoft.com/office/drawing/2014/main" id="{3AE09ACD-6A13-4248-B24A-69851659F72E}"/>
              </a:ext>
            </a:extLst>
          </p:cNvPr>
          <p:cNvSpPr/>
          <p:nvPr/>
        </p:nvSpPr>
        <p:spPr>
          <a:xfrm flipH="1">
            <a:off x="1012779" y="3666232"/>
            <a:ext cx="1879507" cy="682132"/>
          </a:xfrm>
          <a:prstGeom prst="wedgeRectCallout">
            <a:avLst>
              <a:gd name="adj1" fmla="val -42867"/>
              <a:gd name="adj2" fmla="val -134061"/>
            </a:avLst>
          </a:prstGeom>
          <a:solidFill>
            <a:schemeClr val="accent1">
              <a:lumMod val="50000"/>
              <a:alpha val="66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zh-CN" altLang="en-US" sz="3200" b="0" i="0" u="none" strike="noStrike" kern="1200" cap="none" spc="0" normalizeH="0" baseline="0" noProof="0" dirty="0">
                <a:ln>
                  <a:noFill/>
                </a:ln>
                <a:solidFill>
                  <a:prstClr val="white"/>
                </a:solidFill>
                <a:effectLst/>
                <a:uLnTx/>
                <a:uFillTx/>
                <a:latin typeface="华文中宋" panose="02010600040101010101" pitchFamily="2" charset="-122"/>
                <a:ea typeface="华文中宋" panose="02010600040101010101" pitchFamily="2" charset="-122"/>
              </a:rPr>
              <a:t>核心表述</a:t>
            </a:r>
            <a:endParaRPr kumimoji="0" lang="en-US" altLang="zh-CN" sz="3200" b="0" i="0" u="none" strike="noStrike" kern="1200" cap="none" spc="0" normalizeH="0" baseline="0" noProof="0" dirty="0">
              <a:ln>
                <a:noFill/>
              </a:ln>
              <a:solidFill>
                <a:prstClr val="white"/>
              </a:solidFill>
              <a:effectLst/>
              <a:uLnTx/>
              <a:uFillTx/>
              <a:latin typeface="华文中宋" panose="02010600040101010101" pitchFamily="2" charset="-122"/>
              <a:ea typeface="华文中宋" panose="02010600040101010101" pitchFamily="2" charset="-122"/>
            </a:endParaRPr>
          </a:p>
        </p:txBody>
      </p:sp>
      <p:sp>
        <p:nvSpPr>
          <p:cNvPr id="29" name="对话气泡: 矩形 28">
            <a:extLst>
              <a:ext uri="{FF2B5EF4-FFF2-40B4-BE49-F238E27FC236}">
                <a16:creationId xmlns:a16="http://schemas.microsoft.com/office/drawing/2014/main" id="{732729BE-82B6-4FED-809E-1B8B0B16B06A}"/>
              </a:ext>
            </a:extLst>
          </p:cNvPr>
          <p:cNvSpPr/>
          <p:nvPr/>
        </p:nvSpPr>
        <p:spPr>
          <a:xfrm flipH="1">
            <a:off x="8244695" y="1384066"/>
            <a:ext cx="2010779" cy="777802"/>
          </a:xfrm>
          <a:prstGeom prst="wedgeRectCallout">
            <a:avLst>
              <a:gd name="adj1" fmla="val 68502"/>
              <a:gd name="adj2" fmla="val 12940"/>
            </a:avLst>
          </a:prstGeom>
          <a:solidFill>
            <a:schemeClr val="accent1">
              <a:lumMod val="50000"/>
              <a:alpha val="66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3200" noProof="0" dirty="0">
                <a:solidFill>
                  <a:prstClr val="white"/>
                </a:solidFill>
                <a:latin typeface="华文中宋" panose="02010600040101010101" pitchFamily="2" charset="-122"/>
                <a:ea typeface="华文中宋" panose="02010600040101010101" pitchFamily="2" charset="-122"/>
              </a:rPr>
              <a:t>内涵凝练</a:t>
            </a:r>
            <a:endParaRPr kumimoji="0" lang="en-US" altLang="zh-CN" sz="3200" b="0" i="0" u="none" strike="noStrike" kern="1200" cap="none" spc="0" normalizeH="0" baseline="0" noProof="0" dirty="0">
              <a:ln>
                <a:noFill/>
              </a:ln>
              <a:solidFill>
                <a:prstClr val="white"/>
              </a:solidFill>
              <a:effectLst/>
              <a:uLnTx/>
              <a:uFillTx/>
              <a:latin typeface="华文中宋" panose="02010600040101010101" pitchFamily="2" charset="-122"/>
              <a:ea typeface="华文中宋" panose="02010600040101010101" pitchFamily="2" charset="-122"/>
            </a:endParaRPr>
          </a:p>
        </p:txBody>
      </p:sp>
      <p:sp>
        <p:nvSpPr>
          <p:cNvPr id="34" name="椭圆 33">
            <a:extLst>
              <a:ext uri="{FF2B5EF4-FFF2-40B4-BE49-F238E27FC236}">
                <a16:creationId xmlns:a16="http://schemas.microsoft.com/office/drawing/2014/main" id="{E7C1F35E-F404-4DD4-90CD-2333872024E1}"/>
              </a:ext>
            </a:extLst>
          </p:cNvPr>
          <p:cNvSpPr/>
          <p:nvPr/>
        </p:nvSpPr>
        <p:spPr>
          <a:xfrm>
            <a:off x="3817548" y="1620026"/>
            <a:ext cx="3925034" cy="469222"/>
          </a:xfrm>
          <a:prstGeom prst="ellipse">
            <a:avLst/>
          </a:prstGeom>
          <a:noFill/>
          <a:ln w="28575">
            <a:solidFill>
              <a:srgbClr val="C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zh-CN" altLang="en-US"/>
          </a:p>
        </p:txBody>
      </p:sp>
      <p:sp>
        <p:nvSpPr>
          <p:cNvPr id="35" name="椭圆 34">
            <a:extLst>
              <a:ext uri="{FF2B5EF4-FFF2-40B4-BE49-F238E27FC236}">
                <a16:creationId xmlns:a16="http://schemas.microsoft.com/office/drawing/2014/main" id="{684956CB-5FC5-40C7-A8E0-D98DE55E7341}"/>
              </a:ext>
            </a:extLst>
          </p:cNvPr>
          <p:cNvSpPr/>
          <p:nvPr/>
        </p:nvSpPr>
        <p:spPr>
          <a:xfrm>
            <a:off x="2131209" y="2782956"/>
            <a:ext cx="1148704" cy="298173"/>
          </a:xfrm>
          <a:prstGeom prst="ellipse">
            <a:avLst/>
          </a:prstGeom>
          <a:noFill/>
          <a:ln w="28575">
            <a:solidFill>
              <a:srgbClr val="C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zh-CN" altLang="en-US"/>
          </a:p>
        </p:txBody>
      </p:sp>
      <p:cxnSp>
        <p:nvCxnSpPr>
          <p:cNvPr id="38" name="直接连接符 37">
            <a:extLst>
              <a:ext uri="{FF2B5EF4-FFF2-40B4-BE49-F238E27FC236}">
                <a16:creationId xmlns:a16="http://schemas.microsoft.com/office/drawing/2014/main" id="{2201AF9A-CAD7-4003-8F81-91F99E1B82DA}"/>
              </a:ext>
            </a:extLst>
          </p:cNvPr>
          <p:cNvCxnSpPr>
            <a:cxnSpLocks/>
          </p:cNvCxnSpPr>
          <p:nvPr/>
        </p:nvCxnSpPr>
        <p:spPr>
          <a:xfrm>
            <a:off x="6783214" y="2808342"/>
            <a:ext cx="651255" cy="0"/>
          </a:xfrm>
          <a:prstGeom prst="line">
            <a:avLst/>
          </a:prstGeom>
        </p:spPr>
        <p:style>
          <a:lnRef idx="3">
            <a:schemeClr val="accent3"/>
          </a:lnRef>
          <a:fillRef idx="0">
            <a:schemeClr val="accent3"/>
          </a:fillRef>
          <a:effectRef idx="2">
            <a:schemeClr val="accent3"/>
          </a:effectRef>
          <a:fontRef idx="minor">
            <a:schemeClr val="tx1"/>
          </a:fontRef>
        </p:style>
      </p:cxnSp>
      <p:cxnSp>
        <p:nvCxnSpPr>
          <p:cNvPr id="40" name="直接连接符 39">
            <a:extLst>
              <a:ext uri="{FF2B5EF4-FFF2-40B4-BE49-F238E27FC236}">
                <a16:creationId xmlns:a16="http://schemas.microsoft.com/office/drawing/2014/main" id="{088A4D0B-91B2-4ECA-960E-BB3F3857BCD9}"/>
              </a:ext>
            </a:extLst>
          </p:cNvPr>
          <p:cNvCxnSpPr>
            <a:cxnSpLocks/>
          </p:cNvCxnSpPr>
          <p:nvPr/>
        </p:nvCxnSpPr>
        <p:spPr>
          <a:xfrm>
            <a:off x="8147012" y="2503542"/>
            <a:ext cx="651255" cy="0"/>
          </a:xfrm>
          <a:prstGeom prst="line">
            <a:avLst/>
          </a:prstGeom>
        </p:spPr>
        <p:style>
          <a:lnRef idx="3">
            <a:schemeClr val="accent3"/>
          </a:lnRef>
          <a:fillRef idx="0">
            <a:schemeClr val="accent3"/>
          </a:fillRef>
          <a:effectRef idx="2">
            <a:schemeClr val="accent3"/>
          </a:effectRef>
          <a:fontRef idx="minor">
            <a:schemeClr val="tx1"/>
          </a:fontRef>
        </p:style>
      </p:cxnSp>
      <p:cxnSp>
        <p:nvCxnSpPr>
          <p:cNvPr id="41" name="直接连接符 40">
            <a:extLst>
              <a:ext uri="{FF2B5EF4-FFF2-40B4-BE49-F238E27FC236}">
                <a16:creationId xmlns:a16="http://schemas.microsoft.com/office/drawing/2014/main" id="{1257AB84-5F3C-4B8D-8D86-906EB372A9B7}"/>
              </a:ext>
            </a:extLst>
          </p:cNvPr>
          <p:cNvCxnSpPr>
            <a:cxnSpLocks/>
          </p:cNvCxnSpPr>
          <p:nvPr/>
        </p:nvCxnSpPr>
        <p:spPr>
          <a:xfrm>
            <a:off x="4290732" y="3429000"/>
            <a:ext cx="651255" cy="0"/>
          </a:xfrm>
          <a:prstGeom prst="line">
            <a:avLst/>
          </a:prstGeom>
        </p:spPr>
        <p:style>
          <a:lnRef idx="3">
            <a:schemeClr val="accent3"/>
          </a:lnRef>
          <a:fillRef idx="0">
            <a:schemeClr val="accent3"/>
          </a:fillRef>
          <a:effectRef idx="2">
            <a:schemeClr val="accent3"/>
          </a:effectRef>
          <a:fontRef idx="minor">
            <a:schemeClr val="tx1"/>
          </a:fontRef>
        </p:style>
      </p:cxnSp>
      <p:cxnSp>
        <p:nvCxnSpPr>
          <p:cNvPr id="42" name="直接连接符 41">
            <a:extLst>
              <a:ext uri="{FF2B5EF4-FFF2-40B4-BE49-F238E27FC236}">
                <a16:creationId xmlns:a16="http://schemas.microsoft.com/office/drawing/2014/main" id="{2ED512AD-C850-4BDC-9451-EDD78C9E0265}"/>
              </a:ext>
            </a:extLst>
          </p:cNvPr>
          <p:cNvCxnSpPr>
            <a:cxnSpLocks/>
          </p:cNvCxnSpPr>
          <p:nvPr/>
        </p:nvCxnSpPr>
        <p:spPr>
          <a:xfrm>
            <a:off x="5736489" y="3770244"/>
            <a:ext cx="651255" cy="0"/>
          </a:xfrm>
          <a:prstGeom prst="line">
            <a:avLst/>
          </a:prstGeom>
        </p:spPr>
        <p:style>
          <a:lnRef idx="3">
            <a:schemeClr val="accent3"/>
          </a:lnRef>
          <a:fillRef idx="0">
            <a:schemeClr val="accent3"/>
          </a:fillRef>
          <a:effectRef idx="2">
            <a:schemeClr val="accent3"/>
          </a:effectRef>
          <a:fontRef idx="minor">
            <a:schemeClr val="tx1"/>
          </a:fontRef>
        </p:style>
      </p:cxnSp>
      <p:cxnSp>
        <p:nvCxnSpPr>
          <p:cNvPr id="45" name="直接连接符 44">
            <a:extLst>
              <a:ext uri="{FF2B5EF4-FFF2-40B4-BE49-F238E27FC236}">
                <a16:creationId xmlns:a16="http://schemas.microsoft.com/office/drawing/2014/main" id="{3CCB3E5B-A865-49F2-8CCD-710714AFDD6D}"/>
              </a:ext>
            </a:extLst>
          </p:cNvPr>
          <p:cNvCxnSpPr>
            <a:cxnSpLocks/>
          </p:cNvCxnSpPr>
          <p:nvPr/>
        </p:nvCxnSpPr>
        <p:spPr>
          <a:xfrm>
            <a:off x="6286455" y="4083152"/>
            <a:ext cx="651255" cy="0"/>
          </a:xfrm>
          <a:prstGeom prst="line">
            <a:avLst/>
          </a:prstGeom>
        </p:spPr>
        <p:style>
          <a:lnRef idx="3">
            <a:schemeClr val="accent3"/>
          </a:lnRef>
          <a:fillRef idx="0">
            <a:schemeClr val="accent3"/>
          </a:fillRef>
          <a:effectRef idx="2">
            <a:schemeClr val="accent3"/>
          </a:effectRef>
          <a:fontRef idx="minor">
            <a:schemeClr val="tx1"/>
          </a:fontRef>
        </p:style>
      </p:cxnSp>
      <p:cxnSp>
        <p:nvCxnSpPr>
          <p:cNvPr id="46" name="直接连接符 45">
            <a:extLst>
              <a:ext uri="{FF2B5EF4-FFF2-40B4-BE49-F238E27FC236}">
                <a16:creationId xmlns:a16="http://schemas.microsoft.com/office/drawing/2014/main" id="{AAF87FC2-BE1B-43B6-A0F5-650C30489705}"/>
              </a:ext>
            </a:extLst>
          </p:cNvPr>
          <p:cNvCxnSpPr>
            <a:cxnSpLocks/>
          </p:cNvCxnSpPr>
          <p:nvPr/>
        </p:nvCxnSpPr>
        <p:spPr>
          <a:xfrm>
            <a:off x="7108841" y="4414457"/>
            <a:ext cx="651255" cy="0"/>
          </a:xfrm>
          <a:prstGeom prst="line">
            <a:avLst/>
          </a:prstGeom>
        </p:spPr>
        <p:style>
          <a:lnRef idx="3">
            <a:schemeClr val="accent3"/>
          </a:lnRef>
          <a:fillRef idx="0">
            <a:schemeClr val="accent3"/>
          </a:fillRef>
          <a:effectRef idx="2">
            <a:schemeClr val="accent3"/>
          </a:effectRef>
          <a:fontRef idx="minor">
            <a:schemeClr val="tx1"/>
          </a:fontRef>
        </p:style>
      </p:cxnSp>
      <p:sp>
        <p:nvSpPr>
          <p:cNvPr id="47" name="对话气泡: 矩形 46">
            <a:extLst>
              <a:ext uri="{FF2B5EF4-FFF2-40B4-BE49-F238E27FC236}">
                <a16:creationId xmlns:a16="http://schemas.microsoft.com/office/drawing/2014/main" id="{A1F323BA-F22D-4B66-8C8A-3EAB693F60D4}"/>
              </a:ext>
            </a:extLst>
          </p:cNvPr>
          <p:cNvSpPr/>
          <p:nvPr/>
        </p:nvSpPr>
        <p:spPr>
          <a:xfrm flipH="1">
            <a:off x="9250085" y="3959463"/>
            <a:ext cx="2229660" cy="777803"/>
          </a:xfrm>
          <a:prstGeom prst="wedgeRectCallout">
            <a:avLst>
              <a:gd name="adj1" fmla="val 72363"/>
              <a:gd name="adj2" fmla="val 121717"/>
            </a:avLst>
          </a:prstGeom>
          <a:solidFill>
            <a:schemeClr val="accent1">
              <a:lumMod val="50000"/>
              <a:alpha val="66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3600" noProof="0" dirty="0">
                <a:solidFill>
                  <a:prstClr val="white"/>
                </a:solidFill>
                <a:latin typeface="华文中宋" panose="02010600040101010101" pitchFamily="2" charset="-122"/>
                <a:ea typeface="华文中宋" panose="02010600040101010101" pitchFamily="2" charset="-122"/>
              </a:rPr>
              <a:t>价值导向</a:t>
            </a:r>
            <a:endParaRPr kumimoji="0" lang="en-US" altLang="zh-CN" sz="3600" b="0" i="0" u="none" strike="noStrike" kern="1200" cap="none" spc="0" normalizeH="0" baseline="0" noProof="0" dirty="0">
              <a:ln>
                <a:noFill/>
              </a:ln>
              <a:solidFill>
                <a:prstClr val="white"/>
              </a:solidFill>
              <a:effectLst/>
              <a:uLnTx/>
              <a:uFillTx/>
              <a:latin typeface="华文中宋" panose="02010600040101010101" pitchFamily="2" charset="-122"/>
              <a:ea typeface="华文中宋" panose="02010600040101010101" pitchFamily="2" charset="-122"/>
            </a:endParaRPr>
          </a:p>
        </p:txBody>
      </p:sp>
      <p:sp>
        <p:nvSpPr>
          <p:cNvPr id="48" name="椭圆 47">
            <a:extLst>
              <a:ext uri="{FF2B5EF4-FFF2-40B4-BE49-F238E27FC236}">
                <a16:creationId xmlns:a16="http://schemas.microsoft.com/office/drawing/2014/main" id="{7D8C2A9B-690C-4BEC-B9A9-64AEE3FB0CE0}"/>
              </a:ext>
            </a:extLst>
          </p:cNvPr>
          <p:cNvSpPr/>
          <p:nvPr/>
        </p:nvSpPr>
        <p:spPr>
          <a:xfrm>
            <a:off x="3021496" y="4444879"/>
            <a:ext cx="6251713" cy="2148923"/>
          </a:xfrm>
          <a:prstGeom prst="ellipse">
            <a:avLst/>
          </a:prstGeom>
          <a:noFill/>
          <a:ln w="28575">
            <a:solidFill>
              <a:srgbClr val="C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6528877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1"/>
                                        </p:tgtEl>
                                        <p:attrNameLst>
                                          <p:attrName>style.visibility</p:attrName>
                                        </p:attrNameLst>
                                      </p:cBhvr>
                                      <p:to>
                                        <p:strVal val="visible"/>
                                      </p:to>
                                    </p:set>
                                    <p:animEffect transition="in" filter="fade">
                                      <p:cBhvr>
                                        <p:cTn id="12" dur="500"/>
                                        <p:tgtEl>
                                          <p:spTgt spid="31"/>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44"/>
                                        </p:tgtEl>
                                        <p:attrNameLst>
                                          <p:attrName>style.visibility</p:attrName>
                                        </p:attrNameLst>
                                      </p:cBhvr>
                                      <p:to>
                                        <p:strVal val="visible"/>
                                      </p:to>
                                    </p:set>
                                    <p:animEffect transition="in" filter="fade">
                                      <p:cBhvr>
                                        <p:cTn id="17" dur="500"/>
                                        <p:tgtEl>
                                          <p:spTgt spid="44"/>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29"/>
                                        </p:tgtEl>
                                        <p:attrNameLst>
                                          <p:attrName>style.visibility</p:attrName>
                                        </p:attrNameLst>
                                      </p:cBhvr>
                                      <p:to>
                                        <p:strVal val="visible"/>
                                      </p:to>
                                    </p:set>
                                    <p:animEffect transition="in" filter="fade">
                                      <p:cBhvr>
                                        <p:cTn id="22" dur="500"/>
                                        <p:tgtEl>
                                          <p:spTgt spid="29"/>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34"/>
                                        </p:tgtEl>
                                        <p:attrNameLst>
                                          <p:attrName>style.visibility</p:attrName>
                                        </p:attrNameLst>
                                      </p:cBhvr>
                                      <p:to>
                                        <p:strVal val="visible"/>
                                      </p:to>
                                    </p:set>
                                    <p:animEffect transition="in" filter="fade">
                                      <p:cBhvr>
                                        <p:cTn id="25" dur="500"/>
                                        <p:tgtEl>
                                          <p:spTgt spid="34"/>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35"/>
                                        </p:tgtEl>
                                        <p:attrNameLst>
                                          <p:attrName>style.visibility</p:attrName>
                                        </p:attrNameLst>
                                      </p:cBhvr>
                                      <p:to>
                                        <p:strVal val="visible"/>
                                      </p:to>
                                    </p:set>
                                    <p:animEffect transition="in" filter="fade">
                                      <p:cBhvr>
                                        <p:cTn id="28" dur="500"/>
                                        <p:tgtEl>
                                          <p:spTgt spid="35"/>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nodeType="clickEffect">
                                  <p:stCondLst>
                                    <p:cond delay="0"/>
                                  </p:stCondLst>
                                  <p:childTnLst>
                                    <p:set>
                                      <p:cBhvr>
                                        <p:cTn id="32" dur="1" fill="hold">
                                          <p:stCondLst>
                                            <p:cond delay="0"/>
                                          </p:stCondLst>
                                        </p:cTn>
                                        <p:tgtEl>
                                          <p:spTgt spid="38"/>
                                        </p:tgtEl>
                                        <p:attrNameLst>
                                          <p:attrName>style.visibility</p:attrName>
                                        </p:attrNameLst>
                                      </p:cBhvr>
                                      <p:to>
                                        <p:strVal val="visible"/>
                                      </p:to>
                                    </p:set>
                                    <p:animEffect transition="in" filter="fade">
                                      <p:cBhvr>
                                        <p:cTn id="33" dur="500"/>
                                        <p:tgtEl>
                                          <p:spTgt spid="38"/>
                                        </p:tgtEl>
                                      </p:cBhvr>
                                    </p:animEffect>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nodeType="clickEffect">
                                  <p:stCondLst>
                                    <p:cond delay="0"/>
                                  </p:stCondLst>
                                  <p:childTnLst>
                                    <p:set>
                                      <p:cBhvr>
                                        <p:cTn id="37" dur="1" fill="hold">
                                          <p:stCondLst>
                                            <p:cond delay="0"/>
                                          </p:stCondLst>
                                        </p:cTn>
                                        <p:tgtEl>
                                          <p:spTgt spid="40"/>
                                        </p:tgtEl>
                                        <p:attrNameLst>
                                          <p:attrName>style.visibility</p:attrName>
                                        </p:attrNameLst>
                                      </p:cBhvr>
                                      <p:to>
                                        <p:strVal val="visible"/>
                                      </p:to>
                                    </p:set>
                                    <p:animEffect transition="in" filter="fade">
                                      <p:cBhvr>
                                        <p:cTn id="38" dur="500"/>
                                        <p:tgtEl>
                                          <p:spTgt spid="40"/>
                                        </p:tgtEl>
                                      </p:cBhvr>
                                    </p:animEffect>
                                  </p:childTnLst>
                                </p:cTn>
                              </p:par>
                            </p:childTnLst>
                          </p:cTn>
                        </p:par>
                      </p:childTnLst>
                    </p:cTn>
                  </p:par>
                  <p:par>
                    <p:cTn id="39" fill="hold">
                      <p:stCondLst>
                        <p:cond delay="indefinite"/>
                      </p:stCondLst>
                      <p:childTnLst>
                        <p:par>
                          <p:cTn id="40" fill="hold">
                            <p:stCondLst>
                              <p:cond delay="0"/>
                            </p:stCondLst>
                            <p:childTnLst>
                              <p:par>
                                <p:cTn id="41" presetID="10" presetClass="entr" presetSubtype="0" fill="hold" nodeType="clickEffect">
                                  <p:stCondLst>
                                    <p:cond delay="0"/>
                                  </p:stCondLst>
                                  <p:childTnLst>
                                    <p:set>
                                      <p:cBhvr>
                                        <p:cTn id="42" dur="1" fill="hold">
                                          <p:stCondLst>
                                            <p:cond delay="0"/>
                                          </p:stCondLst>
                                        </p:cTn>
                                        <p:tgtEl>
                                          <p:spTgt spid="41"/>
                                        </p:tgtEl>
                                        <p:attrNameLst>
                                          <p:attrName>style.visibility</p:attrName>
                                        </p:attrNameLst>
                                      </p:cBhvr>
                                      <p:to>
                                        <p:strVal val="visible"/>
                                      </p:to>
                                    </p:set>
                                    <p:animEffect transition="in" filter="fade">
                                      <p:cBhvr>
                                        <p:cTn id="43" dur="500"/>
                                        <p:tgtEl>
                                          <p:spTgt spid="41"/>
                                        </p:tgtEl>
                                      </p:cBhvr>
                                    </p:animEffect>
                                  </p:childTnLst>
                                </p:cTn>
                              </p:par>
                            </p:childTnLst>
                          </p:cTn>
                        </p:par>
                      </p:childTnLst>
                    </p:cTn>
                  </p:par>
                  <p:par>
                    <p:cTn id="44" fill="hold">
                      <p:stCondLst>
                        <p:cond delay="indefinite"/>
                      </p:stCondLst>
                      <p:childTnLst>
                        <p:par>
                          <p:cTn id="45" fill="hold">
                            <p:stCondLst>
                              <p:cond delay="0"/>
                            </p:stCondLst>
                            <p:childTnLst>
                              <p:par>
                                <p:cTn id="46" presetID="10" presetClass="entr" presetSubtype="0" fill="hold" nodeType="clickEffect">
                                  <p:stCondLst>
                                    <p:cond delay="0"/>
                                  </p:stCondLst>
                                  <p:childTnLst>
                                    <p:set>
                                      <p:cBhvr>
                                        <p:cTn id="47" dur="1" fill="hold">
                                          <p:stCondLst>
                                            <p:cond delay="0"/>
                                          </p:stCondLst>
                                        </p:cTn>
                                        <p:tgtEl>
                                          <p:spTgt spid="42"/>
                                        </p:tgtEl>
                                        <p:attrNameLst>
                                          <p:attrName>style.visibility</p:attrName>
                                        </p:attrNameLst>
                                      </p:cBhvr>
                                      <p:to>
                                        <p:strVal val="visible"/>
                                      </p:to>
                                    </p:set>
                                    <p:animEffect transition="in" filter="fade">
                                      <p:cBhvr>
                                        <p:cTn id="48" dur="500"/>
                                        <p:tgtEl>
                                          <p:spTgt spid="42"/>
                                        </p:tgtEl>
                                      </p:cBhvr>
                                    </p:animEffect>
                                  </p:childTnLst>
                                </p:cTn>
                              </p:par>
                            </p:childTnLst>
                          </p:cTn>
                        </p:par>
                      </p:childTnLst>
                    </p:cTn>
                  </p:par>
                  <p:par>
                    <p:cTn id="49" fill="hold">
                      <p:stCondLst>
                        <p:cond delay="indefinite"/>
                      </p:stCondLst>
                      <p:childTnLst>
                        <p:par>
                          <p:cTn id="50" fill="hold">
                            <p:stCondLst>
                              <p:cond delay="0"/>
                            </p:stCondLst>
                            <p:childTnLst>
                              <p:par>
                                <p:cTn id="51" presetID="10" presetClass="entr" presetSubtype="0" fill="hold" nodeType="clickEffect">
                                  <p:stCondLst>
                                    <p:cond delay="0"/>
                                  </p:stCondLst>
                                  <p:childTnLst>
                                    <p:set>
                                      <p:cBhvr>
                                        <p:cTn id="52" dur="1" fill="hold">
                                          <p:stCondLst>
                                            <p:cond delay="0"/>
                                          </p:stCondLst>
                                        </p:cTn>
                                        <p:tgtEl>
                                          <p:spTgt spid="45"/>
                                        </p:tgtEl>
                                        <p:attrNameLst>
                                          <p:attrName>style.visibility</p:attrName>
                                        </p:attrNameLst>
                                      </p:cBhvr>
                                      <p:to>
                                        <p:strVal val="visible"/>
                                      </p:to>
                                    </p:set>
                                    <p:animEffect transition="in" filter="fade">
                                      <p:cBhvr>
                                        <p:cTn id="53" dur="500"/>
                                        <p:tgtEl>
                                          <p:spTgt spid="45"/>
                                        </p:tgtEl>
                                      </p:cBhvr>
                                    </p:animEffect>
                                  </p:childTnLst>
                                </p:cTn>
                              </p:par>
                            </p:childTnLst>
                          </p:cTn>
                        </p:par>
                      </p:childTnLst>
                    </p:cTn>
                  </p:par>
                  <p:par>
                    <p:cTn id="54" fill="hold">
                      <p:stCondLst>
                        <p:cond delay="indefinite"/>
                      </p:stCondLst>
                      <p:childTnLst>
                        <p:par>
                          <p:cTn id="55" fill="hold">
                            <p:stCondLst>
                              <p:cond delay="0"/>
                            </p:stCondLst>
                            <p:childTnLst>
                              <p:par>
                                <p:cTn id="56" presetID="10" presetClass="entr" presetSubtype="0" fill="hold" nodeType="clickEffect">
                                  <p:stCondLst>
                                    <p:cond delay="0"/>
                                  </p:stCondLst>
                                  <p:childTnLst>
                                    <p:set>
                                      <p:cBhvr>
                                        <p:cTn id="57" dur="1" fill="hold">
                                          <p:stCondLst>
                                            <p:cond delay="0"/>
                                          </p:stCondLst>
                                        </p:cTn>
                                        <p:tgtEl>
                                          <p:spTgt spid="46"/>
                                        </p:tgtEl>
                                        <p:attrNameLst>
                                          <p:attrName>style.visibility</p:attrName>
                                        </p:attrNameLst>
                                      </p:cBhvr>
                                      <p:to>
                                        <p:strVal val="visible"/>
                                      </p:to>
                                    </p:set>
                                    <p:animEffect transition="in" filter="fade">
                                      <p:cBhvr>
                                        <p:cTn id="58" dur="500"/>
                                        <p:tgtEl>
                                          <p:spTgt spid="46"/>
                                        </p:tgtEl>
                                      </p:cBhvr>
                                    </p:animEffect>
                                  </p:childTnLst>
                                </p:cTn>
                              </p:par>
                            </p:childTnLst>
                          </p:cTn>
                        </p:par>
                      </p:childTnLst>
                    </p:cTn>
                  </p:par>
                  <p:par>
                    <p:cTn id="59" fill="hold">
                      <p:stCondLst>
                        <p:cond delay="indefinite"/>
                      </p:stCondLst>
                      <p:childTnLst>
                        <p:par>
                          <p:cTn id="60" fill="hold">
                            <p:stCondLst>
                              <p:cond delay="0"/>
                            </p:stCondLst>
                            <p:childTnLst>
                              <p:par>
                                <p:cTn id="61" presetID="10" presetClass="entr" presetSubtype="0" fill="hold" grpId="0" nodeType="clickEffect">
                                  <p:stCondLst>
                                    <p:cond delay="0"/>
                                  </p:stCondLst>
                                  <p:childTnLst>
                                    <p:set>
                                      <p:cBhvr>
                                        <p:cTn id="62" dur="1" fill="hold">
                                          <p:stCondLst>
                                            <p:cond delay="0"/>
                                          </p:stCondLst>
                                        </p:cTn>
                                        <p:tgtEl>
                                          <p:spTgt spid="47"/>
                                        </p:tgtEl>
                                        <p:attrNameLst>
                                          <p:attrName>style.visibility</p:attrName>
                                        </p:attrNameLst>
                                      </p:cBhvr>
                                      <p:to>
                                        <p:strVal val="visible"/>
                                      </p:to>
                                    </p:set>
                                    <p:animEffect transition="in" filter="fade">
                                      <p:cBhvr>
                                        <p:cTn id="63" dur="500"/>
                                        <p:tgtEl>
                                          <p:spTgt spid="47"/>
                                        </p:tgtEl>
                                      </p:cBhvr>
                                    </p:animEffect>
                                  </p:childTnLst>
                                </p:cTn>
                              </p:par>
                              <p:par>
                                <p:cTn id="64" presetID="10" presetClass="entr" presetSubtype="0" fill="hold" grpId="0" nodeType="withEffect">
                                  <p:stCondLst>
                                    <p:cond delay="0"/>
                                  </p:stCondLst>
                                  <p:childTnLst>
                                    <p:set>
                                      <p:cBhvr>
                                        <p:cTn id="65" dur="1" fill="hold">
                                          <p:stCondLst>
                                            <p:cond delay="0"/>
                                          </p:stCondLst>
                                        </p:cTn>
                                        <p:tgtEl>
                                          <p:spTgt spid="48"/>
                                        </p:tgtEl>
                                        <p:attrNameLst>
                                          <p:attrName>style.visibility</p:attrName>
                                        </p:attrNameLst>
                                      </p:cBhvr>
                                      <p:to>
                                        <p:strVal val="visible"/>
                                      </p:to>
                                    </p:set>
                                    <p:animEffect transition="in" filter="fade">
                                      <p:cBhvr>
                                        <p:cTn id="66" dur="5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44" grpId="0" animBg="1"/>
      <p:bldP spid="29" grpId="0" animBg="1"/>
      <p:bldP spid="34" grpId="0" animBg="1"/>
      <p:bldP spid="35" grpId="0" animBg="1"/>
      <p:bldP spid="47" grpId="0" animBg="1"/>
      <p:bldP spid="48"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a:extLst>
              <a:ext uri="{FF2B5EF4-FFF2-40B4-BE49-F238E27FC236}">
                <a16:creationId xmlns:a16="http://schemas.microsoft.com/office/drawing/2014/main" id="{54FC1E28-3871-46F5-9404-D96F6AC814E2}"/>
              </a:ext>
            </a:extLst>
          </p:cNvPr>
          <p:cNvSpPr txBox="1"/>
          <p:nvPr/>
        </p:nvSpPr>
        <p:spPr>
          <a:xfrm>
            <a:off x="218438" y="88701"/>
            <a:ext cx="8896987" cy="707886"/>
          </a:xfrm>
          <a:prstGeom prst="rect">
            <a:avLst/>
          </a:prstGeom>
          <a:noFill/>
        </p:spPr>
        <p:txBody>
          <a:bodyPr wrap="square">
            <a:spAutoFit/>
          </a:bodyPr>
          <a:lstStyle/>
          <a:p>
            <a:r>
              <a:rPr lang="zh-CN" altLang="en-US" sz="4000" dirty="0">
                <a:latin typeface="华文中宋" panose="02010600040101010101" pitchFamily="2" charset="-122"/>
                <a:ea typeface="华文中宋" panose="02010600040101010101" pitchFamily="2" charset="-122"/>
              </a:rPr>
              <a:t>一、“旧”高考为何要重视“新”教材</a:t>
            </a:r>
            <a:endParaRPr lang="zh-CN" altLang="en-US" sz="4000" dirty="0"/>
          </a:p>
        </p:txBody>
      </p:sp>
      <p:sp>
        <p:nvSpPr>
          <p:cNvPr id="5" name="文本框 4">
            <a:extLst>
              <a:ext uri="{FF2B5EF4-FFF2-40B4-BE49-F238E27FC236}">
                <a16:creationId xmlns:a16="http://schemas.microsoft.com/office/drawing/2014/main" id="{2F02338E-95DA-448E-95DC-1BE6558B7E01}"/>
              </a:ext>
            </a:extLst>
          </p:cNvPr>
          <p:cNvSpPr txBox="1"/>
          <p:nvPr/>
        </p:nvSpPr>
        <p:spPr>
          <a:xfrm>
            <a:off x="218438" y="808873"/>
            <a:ext cx="6169306" cy="584775"/>
          </a:xfrm>
          <a:prstGeom prst="rect">
            <a:avLst/>
          </a:prstGeom>
          <a:noFill/>
        </p:spPr>
        <p:txBody>
          <a:bodyPr wrap="square">
            <a:spAutoFit/>
          </a:bodyPr>
          <a:lstStyle/>
          <a:p>
            <a:r>
              <a:rPr lang="en-US" altLang="zh-CN" sz="3200" dirty="0">
                <a:solidFill>
                  <a:prstClr val="white"/>
                </a:solidFill>
                <a:latin typeface="方正清刻本悦宋简体" panose="02000000000000000000" pitchFamily="2" charset="-122"/>
                <a:ea typeface="方正清刻本悦宋简体" panose="02000000000000000000" pitchFamily="2" charset="-122"/>
              </a:rPr>
              <a:t>3. </a:t>
            </a:r>
            <a:r>
              <a:rPr lang="zh-CN" altLang="en-US" sz="3200" dirty="0">
                <a:solidFill>
                  <a:prstClr val="white"/>
                </a:solidFill>
                <a:latin typeface="方正清刻本悦宋简体" panose="02000000000000000000" pitchFamily="2" charset="-122"/>
                <a:ea typeface="方正清刻本悦宋简体" panose="02000000000000000000" pitchFamily="2" charset="-122"/>
              </a:rPr>
              <a:t>从内容细节来看</a:t>
            </a:r>
            <a:endParaRPr lang="zh-CN" altLang="en-US" sz="3200" dirty="0"/>
          </a:p>
        </p:txBody>
      </p:sp>
      <p:sp>
        <p:nvSpPr>
          <p:cNvPr id="6" name="文本框 5">
            <a:extLst>
              <a:ext uri="{FF2B5EF4-FFF2-40B4-BE49-F238E27FC236}">
                <a16:creationId xmlns:a16="http://schemas.microsoft.com/office/drawing/2014/main" id="{74543FEC-70DA-41F5-9404-A3E21AF25629}"/>
              </a:ext>
            </a:extLst>
          </p:cNvPr>
          <p:cNvSpPr txBox="1"/>
          <p:nvPr/>
        </p:nvSpPr>
        <p:spPr>
          <a:xfrm>
            <a:off x="4015104" y="796587"/>
            <a:ext cx="7958458" cy="584775"/>
          </a:xfrm>
          <a:prstGeom prst="rect">
            <a:avLst/>
          </a:prstGeom>
          <a:noFill/>
        </p:spPr>
        <p:txBody>
          <a:bodyPr wrap="square">
            <a:spAutoFit/>
          </a:bodyPr>
          <a:lstStyle/>
          <a:p>
            <a:r>
              <a:rPr lang="zh-CN" altLang="en-US" sz="3200" dirty="0">
                <a:solidFill>
                  <a:srgbClr val="F6C16A"/>
                </a:solidFill>
                <a:latin typeface="楷体_GB2312" panose="02010609030101010101" pitchFamily="49" charset="-122"/>
                <a:ea typeface="楷体_GB2312" panose="02010609030101010101" pitchFamily="49" charset="-122"/>
              </a:rPr>
              <a:t>例：</a:t>
            </a:r>
            <a:r>
              <a:rPr lang="en-US" altLang="zh-CN" sz="3200" dirty="0">
                <a:solidFill>
                  <a:srgbClr val="F6C16A"/>
                </a:solidFill>
                <a:latin typeface="楷体_GB2312" panose="02010609030101010101" pitchFamily="49" charset="-122"/>
                <a:ea typeface="楷体_GB2312" panose="02010609030101010101" pitchFamily="49" charset="-122"/>
              </a:rPr>
              <a:t>《</a:t>
            </a:r>
            <a:r>
              <a:rPr lang="zh-CN" altLang="en-US" sz="3200" dirty="0">
                <a:solidFill>
                  <a:srgbClr val="F6C16A"/>
                </a:solidFill>
                <a:latin typeface="楷体_GB2312" panose="02010609030101010101" pitchFamily="49" charset="-122"/>
                <a:ea typeface="楷体_GB2312" panose="02010609030101010101" pitchFamily="49" charset="-122"/>
              </a:rPr>
              <a:t>中外历史纲要（上）</a:t>
            </a:r>
            <a:r>
              <a:rPr lang="en-US" altLang="zh-CN" sz="3200" dirty="0">
                <a:solidFill>
                  <a:srgbClr val="F6C16A"/>
                </a:solidFill>
                <a:latin typeface="楷体_GB2312" panose="02010609030101010101" pitchFamily="49" charset="-122"/>
                <a:ea typeface="楷体_GB2312" panose="02010609030101010101" pitchFamily="49" charset="-122"/>
              </a:rPr>
              <a:t>》</a:t>
            </a:r>
            <a:r>
              <a:rPr lang="zh-CN" altLang="en-US" sz="3200" dirty="0">
                <a:solidFill>
                  <a:srgbClr val="F6C16A"/>
                </a:solidFill>
                <a:latin typeface="楷体_GB2312" panose="02010609030101010101" pitchFamily="49" charset="-122"/>
                <a:ea typeface="楷体_GB2312" panose="02010609030101010101" pitchFamily="49" charset="-122"/>
              </a:rPr>
              <a:t>第一、二单元</a:t>
            </a:r>
            <a:endParaRPr lang="en-US" altLang="zh-CN" sz="3200" dirty="0">
              <a:solidFill>
                <a:srgbClr val="F6C16A"/>
              </a:solidFill>
              <a:latin typeface="楷体_GB2312" panose="02010609030101010101" pitchFamily="49" charset="-122"/>
              <a:ea typeface="楷体_GB2312" panose="02010609030101010101" pitchFamily="49" charset="-122"/>
            </a:endParaRPr>
          </a:p>
        </p:txBody>
      </p:sp>
      <p:graphicFrame>
        <p:nvGraphicFramePr>
          <p:cNvPr id="3" name="表格 6">
            <a:extLst>
              <a:ext uri="{FF2B5EF4-FFF2-40B4-BE49-F238E27FC236}">
                <a16:creationId xmlns:a16="http://schemas.microsoft.com/office/drawing/2014/main" id="{0FFCBECB-6101-4CC5-B3B2-A4F92B20B945}"/>
              </a:ext>
            </a:extLst>
          </p:cNvPr>
          <p:cNvGraphicFramePr>
            <a:graphicFrameLocks noGrp="1"/>
          </p:cNvGraphicFramePr>
          <p:nvPr>
            <p:extLst>
              <p:ext uri="{D42A27DB-BD31-4B8C-83A1-F6EECF244321}">
                <p14:modId xmlns:p14="http://schemas.microsoft.com/office/powerpoint/2010/main" val="3817586824"/>
              </p:ext>
            </p:extLst>
          </p:nvPr>
        </p:nvGraphicFramePr>
        <p:xfrm>
          <a:off x="275587" y="1381362"/>
          <a:ext cx="11540175" cy="5455920"/>
        </p:xfrm>
        <a:graphic>
          <a:graphicData uri="http://schemas.openxmlformats.org/drawingml/2006/table">
            <a:tbl>
              <a:tblPr firstRow="1" bandRow="1">
                <a:tableStyleId>{5C22544A-7EE6-4342-B048-85BDC9FD1C3A}</a:tableStyleId>
              </a:tblPr>
              <a:tblGrid>
                <a:gridCol w="5175094">
                  <a:extLst>
                    <a:ext uri="{9D8B030D-6E8A-4147-A177-3AD203B41FA5}">
                      <a16:colId xmlns:a16="http://schemas.microsoft.com/office/drawing/2014/main" val="1382933476"/>
                    </a:ext>
                  </a:extLst>
                </a:gridCol>
                <a:gridCol w="6365081">
                  <a:extLst>
                    <a:ext uri="{9D8B030D-6E8A-4147-A177-3AD203B41FA5}">
                      <a16:colId xmlns:a16="http://schemas.microsoft.com/office/drawing/2014/main" val="170255313"/>
                    </a:ext>
                  </a:extLst>
                </a:gridCol>
              </a:tblGrid>
              <a:tr h="403861">
                <a:tc>
                  <a:txBody>
                    <a:bodyPr/>
                    <a:lstStyle/>
                    <a:p>
                      <a:pPr marL="0" algn="ctr" defTabSz="914400" rtl="0" eaLnBrk="1" latinLnBrk="0" hangingPunct="1"/>
                      <a:r>
                        <a:rPr lang="zh-CN" altLang="en-US" sz="2400" b="1" kern="1200" dirty="0">
                          <a:solidFill>
                            <a:schemeClr val="tx1"/>
                          </a:solidFill>
                          <a:latin typeface="华文中宋" panose="02010600040101010101" pitchFamily="2" charset="-122"/>
                          <a:ea typeface="华文中宋" panose="02010600040101010101" pitchFamily="2" charset="-122"/>
                          <a:cs typeface="+mn-cs"/>
                        </a:rPr>
                        <a:t>单课课题</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altLang="zh-CN" sz="2400" dirty="0"/>
                        <a:t>                    </a:t>
                      </a:r>
                      <a:r>
                        <a:rPr lang="zh-CN" altLang="en-US" sz="2400" b="1" kern="1200" dirty="0">
                          <a:solidFill>
                            <a:schemeClr val="tx1"/>
                          </a:solidFill>
                          <a:latin typeface="华文中宋" panose="02010600040101010101" pitchFamily="2" charset="-122"/>
                          <a:ea typeface="华文中宋" panose="02010600040101010101" pitchFamily="2" charset="-122"/>
                          <a:cs typeface="+mn-cs"/>
                        </a:rPr>
                        <a:t>主要增加内容及侧重</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612538584"/>
                  </a:ext>
                </a:extLst>
              </a:tr>
              <a:tr h="457710">
                <a:tc>
                  <a:txBody>
                    <a:bodyPr/>
                    <a:lstStyle/>
                    <a:p>
                      <a:r>
                        <a:rPr lang="zh-CN" altLang="en-US" sz="2800" kern="1200" dirty="0">
                          <a:solidFill>
                            <a:schemeClr val="bg1"/>
                          </a:solidFill>
                          <a:latin typeface="华文中宋" panose="02010600040101010101" pitchFamily="2" charset="-122"/>
                          <a:ea typeface="华文中宋" panose="02010600040101010101" pitchFamily="2" charset="-122"/>
                          <a:cs typeface="+mn-cs"/>
                        </a:rPr>
                        <a:t>一、中华文明的起源与早期国家</a:t>
                      </a:r>
                      <a:r>
                        <a:rPr lang="en-US" altLang="zh-CN" sz="2800" kern="1200" dirty="0">
                          <a:solidFill>
                            <a:schemeClr val="bg1"/>
                          </a:solidFill>
                          <a:latin typeface="华文中宋" panose="02010600040101010101" pitchFamily="2" charset="-122"/>
                          <a:ea typeface="华文中宋" panose="02010600040101010101" pitchFamily="2" charset="-122"/>
                          <a:cs typeface="+mn-cs"/>
                        </a:rPr>
                        <a:t>  </a:t>
                      </a:r>
                      <a:endParaRPr lang="zh-CN" altLang="en-US" sz="2800" kern="1200" dirty="0">
                        <a:solidFill>
                          <a:schemeClr val="bg1"/>
                        </a:solidFill>
                        <a:latin typeface="华文中宋" panose="02010600040101010101" pitchFamily="2" charset="-122"/>
                        <a:ea typeface="华文中宋" panose="02010600040101010101" pitchFamily="2" charset="-122"/>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zh-CN" altLang="en-US" sz="2800" kern="1200" dirty="0">
                          <a:solidFill>
                            <a:schemeClr val="bg1"/>
                          </a:solidFill>
                          <a:latin typeface="华文中宋" panose="02010600040101010101" pitchFamily="2" charset="-122"/>
                          <a:ea typeface="华文中宋" panose="02010600040101010101" pitchFamily="2" charset="-122"/>
                          <a:cs typeface="+mn-cs"/>
                        </a:rPr>
                        <a:t>文明起源（考古、</a:t>
                      </a:r>
                      <a:r>
                        <a:rPr lang="zh-CN" altLang="en-US" sz="2800" kern="1200" dirty="0">
                          <a:solidFill>
                            <a:srgbClr val="C00000"/>
                          </a:solidFill>
                          <a:latin typeface="华文中宋" panose="02010600040101010101" pitchFamily="2" charset="-122"/>
                          <a:ea typeface="华文中宋" panose="02010600040101010101" pitchFamily="2" charset="-122"/>
                          <a:cs typeface="+mn-cs"/>
                        </a:rPr>
                        <a:t>时空</a:t>
                      </a:r>
                      <a:r>
                        <a:rPr lang="zh-CN" altLang="en-US" sz="2800" kern="1200" dirty="0">
                          <a:solidFill>
                            <a:schemeClr val="bg1"/>
                          </a:solidFill>
                          <a:latin typeface="华文中宋" panose="02010600040101010101" pitchFamily="2" charset="-122"/>
                          <a:ea typeface="华文中宋" panose="02010600040101010101" pitchFamily="2" charset="-122"/>
                          <a:cs typeface="+mn-cs"/>
                        </a:rPr>
                        <a:t>、实证）</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058677523"/>
                  </a:ext>
                </a:extLst>
              </a:tr>
              <a:tr h="457710">
                <a:tc>
                  <a:txBody>
                    <a:bodyPr/>
                    <a:lstStyle/>
                    <a:p>
                      <a:r>
                        <a:rPr lang="zh-CN" altLang="en-US" sz="2800" kern="1200" dirty="0">
                          <a:solidFill>
                            <a:schemeClr val="bg1"/>
                          </a:solidFill>
                          <a:latin typeface="华文中宋" panose="02010600040101010101" pitchFamily="2" charset="-122"/>
                          <a:ea typeface="华文中宋" panose="02010600040101010101" pitchFamily="2" charset="-122"/>
                          <a:cs typeface="+mn-cs"/>
                        </a:rPr>
                        <a:t>二、诸侯纷争与变法运动</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zh-CN" altLang="en-US" sz="2800" kern="1200" dirty="0">
                          <a:solidFill>
                            <a:schemeClr val="bg1"/>
                          </a:solidFill>
                          <a:latin typeface="华文中宋" panose="02010600040101010101" pitchFamily="2" charset="-122"/>
                          <a:ea typeface="华文中宋" panose="02010600040101010101" pitchFamily="2" charset="-122"/>
                          <a:cs typeface="+mn-cs"/>
                        </a:rPr>
                        <a:t>纷争过程及</a:t>
                      </a:r>
                      <a:r>
                        <a:rPr lang="zh-CN" altLang="en-US" sz="2800" kern="1200" dirty="0">
                          <a:solidFill>
                            <a:srgbClr val="C00000"/>
                          </a:solidFill>
                          <a:latin typeface="华文中宋" panose="02010600040101010101" pitchFamily="2" charset="-122"/>
                          <a:ea typeface="华文中宋" panose="02010600040101010101" pitchFamily="2" charset="-122"/>
                          <a:cs typeface="+mn-cs"/>
                        </a:rPr>
                        <a:t>民族交融</a:t>
                      </a:r>
                      <a:r>
                        <a:rPr lang="zh-CN" altLang="en-US" sz="2800" kern="1200" dirty="0">
                          <a:solidFill>
                            <a:schemeClr val="bg1"/>
                          </a:solidFill>
                          <a:latin typeface="华文中宋" panose="02010600040101010101" pitchFamily="2" charset="-122"/>
                          <a:ea typeface="华文中宋" panose="02010600040101010101" pitchFamily="2" charset="-122"/>
                          <a:cs typeface="+mn-cs"/>
                        </a:rPr>
                        <a:t>（华夏认同）</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97297333"/>
                  </a:ext>
                </a:extLst>
              </a:tr>
              <a:tr h="457710">
                <a:tc>
                  <a:txBody>
                    <a:bodyPr/>
                    <a:lstStyle/>
                    <a:p>
                      <a:r>
                        <a:rPr lang="zh-CN" altLang="en-US" sz="2800" kern="1200" dirty="0">
                          <a:solidFill>
                            <a:schemeClr val="bg1"/>
                          </a:solidFill>
                          <a:latin typeface="华文中宋" panose="02010600040101010101" pitchFamily="2" charset="-122"/>
                          <a:ea typeface="华文中宋" panose="02010600040101010101" pitchFamily="2" charset="-122"/>
                          <a:cs typeface="+mn-cs"/>
                        </a:rPr>
                        <a:t>三、秦</a:t>
                      </a:r>
                      <a:r>
                        <a:rPr lang="zh-CN" altLang="en-US" sz="2800" kern="1200" dirty="0">
                          <a:solidFill>
                            <a:srgbClr val="C00000"/>
                          </a:solidFill>
                          <a:latin typeface="华文中宋" panose="02010600040101010101" pitchFamily="2" charset="-122"/>
                          <a:ea typeface="华文中宋" panose="02010600040101010101" pitchFamily="2" charset="-122"/>
                          <a:cs typeface="+mn-cs"/>
                        </a:rPr>
                        <a:t>统一多民族封建</a:t>
                      </a:r>
                      <a:r>
                        <a:rPr lang="zh-CN" altLang="en-US" sz="2800" kern="1200" dirty="0">
                          <a:solidFill>
                            <a:schemeClr val="bg1"/>
                          </a:solidFill>
                          <a:latin typeface="华文中宋" panose="02010600040101010101" pitchFamily="2" charset="-122"/>
                          <a:ea typeface="华文中宋" panose="02010600040101010101" pitchFamily="2" charset="-122"/>
                          <a:cs typeface="+mn-cs"/>
                        </a:rPr>
                        <a:t>国家建立</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zh-CN" altLang="en-US" sz="2800" kern="1200" dirty="0">
                          <a:solidFill>
                            <a:schemeClr val="bg1"/>
                          </a:solidFill>
                          <a:latin typeface="华文中宋" panose="02010600040101010101" pitchFamily="2" charset="-122"/>
                          <a:ea typeface="华文中宋" panose="02010600040101010101" pitchFamily="2" charset="-122"/>
                          <a:cs typeface="+mn-cs"/>
                        </a:rPr>
                        <a:t>秦暴政、速亡与楚汉相争（</a:t>
                      </a:r>
                      <a:r>
                        <a:rPr lang="zh-CN" altLang="en-US" sz="2800" kern="1200" dirty="0">
                          <a:solidFill>
                            <a:srgbClr val="C00000"/>
                          </a:solidFill>
                          <a:latin typeface="华文中宋" panose="02010600040101010101" pitchFamily="2" charset="-122"/>
                          <a:ea typeface="华文中宋" panose="02010600040101010101" pitchFamily="2" charset="-122"/>
                          <a:cs typeface="+mn-cs"/>
                        </a:rPr>
                        <a:t>人物</a:t>
                      </a:r>
                      <a:r>
                        <a:rPr lang="zh-CN" altLang="en-US" sz="2800" kern="1200" dirty="0">
                          <a:solidFill>
                            <a:schemeClr val="bg1"/>
                          </a:solidFill>
                          <a:latin typeface="华文中宋" panose="02010600040101010101" pitchFamily="2" charset="-122"/>
                          <a:ea typeface="华文中宋" panose="02010600040101010101" pitchFamily="2" charset="-122"/>
                          <a:cs typeface="+mn-cs"/>
                        </a:rPr>
                        <a:t>形象）</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894264909"/>
                  </a:ext>
                </a:extLst>
              </a:tr>
              <a:tr h="0">
                <a:tc>
                  <a:txBody>
                    <a:bodyPr/>
                    <a:lstStyle/>
                    <a:p>
                      <a:r>
                        <a:rPr lang="zh-CN" altLang="en-US" sz="2800" kern="1200" dirty="0">
                          <a:solidFill>
                            <a:schemeClr val="bg1"/>
                          </a:solidFill>
                          <a:latin typeface="华文中宋" panose="02010600040101010101" pitchFamily="2" charset="-122"/>
                          <a:ea typeface="华文中宋" panose="02010600040101010101" pitchFamily="2" charset="-122"/>
                          <a:cs typeface="+mn-cs"/>
                        </a:rPr>
                        <a:t>四、西汉与东汉</a:t>
                      </a:r>
                      <a:r>
                        <a:rPr lang="en-US" altLang="zh-CN" sz="2800" kern="1200" dirty="0">
                          <a:solidFill>
                            <a:schemeClr val="bg1"/>
                          </a:solidFill>
                          <a:latin typeface="华文中宋" panose="02010600040101010101" pitchFamily="2" charset="-122"/>
                          <a:ea typeface="华文中宋" panose="02010600040101010101" pitchFamily="2" charset="-122"/>
                          <a:cs typeface="+mn-cs"/>
                        </a:rPr>
                        <a:t>——</a:t>
                      </a:r>
                      <a:r>
                        <a:rPr lang="zh-CN" altLang="en-US" sz="2800" kern="1200" dirty="0">
                          <a:solidFill>
                            <a:srgbClr val="C00000"/>
                          </a:solidFill>
                          <a:latin typeface="华文中宋" panose="02010600040101010101" pitchFamily="2" charset="-122"/>
                          <a:ea typeface="华文中宋" panose="02010600040101010101" pitchFamily="2" charset="-122"/>
                          <a:cs typeface="+mn-cs"/>
                        </a:rPr>
                        <a:t>统一多民族封建</a:t>
                      </a:r>
                      <a:r>
                        <a:rPr lang="zh-CN" altLang="en-US" sz="2800" kern="1200" dirty="0">
                          <a:solidFill>
                            <a:schemeClr val="bg1"/>
                          </a:solidFill>
                          <a:latin typeface="华文中宋" panose="02010600040101010101" pitchFamily="2" charset="-122"/>
                          <a:ea typeface="华文中宋" panose="02010600040101010101" pitchFamily="2" charset="-122"/>
                          <a:cs typeface="+mn-cs"/>
                        </a:rPr>
                        <a:t>国家的巩固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zh-CN" altLang="en-US" sz="2800" kern="1200" dirty="0">
                          <a:solidFill>
                            <a:schemeClr val="bg1"/>
                          </a:solidFill>
                          <a:latin typeface="华文中宋" panose="02010600040101010101" pitchFamily="2" charset="-122"/>
                          <a:ea typeface="华文中宋" panose="02010600040101010101" pitchFamily="2" charset="-122"/>
                          <a:cs typeface="+mn-cs"/>
                        </a:rPr>
                        <a:t>疆域开拓与</a:t>
                      </a:r>
                      <a:r>
                        <a:rPr lang="zh-CN" altLang="en-US" sz="2800" kern="1200" dirty="0">
                          <a:solidFill>
                            <a:srgbClr val="C00000"/>
                          </a:solidFill>
                          <a:latin typeface="华文中宋" panose="02010600040101010101" pitchFamily="2" charset="-122"/>
                          <a:ea typeface="华文中宋" panose="02010600040101010101" pitchFamily="2" charset="-122"/>
                          <a:cs typeface="+mn-cs"/>
                        </a:rPr>
                        <a:t>民族关系</a:t>
                      </a:r>
                      <a:r>
                        <a:rPr lang="zh-CN" altLang="en-US" sz="2800" kern="1200" dirty="0">
                          <a:solidFill>
                            <a:schemeClr val="bg1"/>
                          </a:solidFill>
                          <a:latin typeface="华文中宋" panose="02010600040101010101" pitchFamily="2" charset="-122"/>
                          <a:ea typeface="华文中宋" panose="02010600040101010101" pitchFamily="2" charset="-122"/>
                          <a:cs typeface="+mn-cs"/>
                        </a:rPr>
                        <a:t>（</a:t>
                      </a:r>
                      <a:r>
                        <a:rPr lang="zh-CN" altLang="en-US" sz="2800" kern="1200" dirty="0">
                          <a:solidFill>
                            <a:srgbClr val="C00000"/>
                          </a:solidFill>
                          <a:latin typeface="华文中宋" panose="02010600040101010101" pitchFamily="2" charset="-122"/>
                          <a:ea typeface="华文中宋" panose="02010600040101010101" pitchFamily="2" charset="-122"/>
                          <a:cs typeface="+mn-cs"/>
                        </a:rPr>
                        <a:t>时空</a:t>
                      </a:r>
                      <a:r>
                        <a:rPr lang="zh-CN" altLang="en-US" sz="2800" kern="1200" dirty="0">
                          <a:solidFill>
                            <a:schemeClr val="bg1"/>
                          </a:solidFill>
                          <a:latin typeface="华文中宋" panose="02010600040101010101" pitchFamily="2" charset="-122"/>
                          <a:ea typeface="华文中宋" panose="02010600040101010101" pitchFamily="2" charset="-122"/>
                          <a:cs typeface="+mn-cs"/>
                        </a:rPr>
                        <a:t>、人物）、新莽政权、东汉的兴衰（</a:t>
                      </a:r>
                      <a:r>
                        <a:rPr lang="zh-CN" altLang="en-US" sz="2800" kern="1200" dirty="0">
                          <a:solidFill>
                            <a:srgbClr val="C00000"/>
                          </a:solidFill>
                          <a:latin typeface="华文中宋" panose="02010600040101010101" pitchFamily="2" charset="-122"/>
                          <a:ea typeface="华文中宋" panose="02010600040101010101" pitchFamily="2" charset="-122"/>
                          <a:cs typeface="+mn-cs"/>
                        </a:rPr>
                        <a:t>国家治理</a:t>
                      </a:r>
                      <a:r>
                        <a:rPr lang="zh-CN" altLang="en-US" sz="2800" kern="1200" dirty="0">
                          <a:solidFill>
                            <a:schemeClr val="bg1"/>
                          </a:solidFill>
                          <a:latin typeface="华文中宋" panose="02010600040101010101" pitchFamily="2" charset="-122"/>
                          <a:ea typeface="华文中宋" panose="02010600040101010101" pitchFamily="2" charset="-122"/>
                          <a:cs typeface="+mn-cs"/>
                        </a:rPr>
                        <a:t>）</a:t>
                      </a:r>
                      <a:endParaRPr lang="en-US" altLang="zh-CN" sz="2800" kern="1200" dirty="0">
                        <a:solidFill>
                          <a:schemeClr val="bg1"/>
                        </a:solidFill>
                        <a:latin typeface="华文中宋" panose="02010600040101010101" pitchFamily="2" charset="-122"/>
                        <a:ea typeface="华文中宋" panose="02010600040101010101" pitchFamily="2" charset="-122"/>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230730190"/>
                  </a:ext>
                </a:extLst>
              </a:tr>
              <a:tr h="834647">
                <a:tc>
                  <a:txBody>
                    <a:bodyPr/>
                    <a:lstStyle/>
                    <a:p>
                      <a:r>
                        <a:rPr lang="zh-CN" altLang="en-US" sz="2800" kern="1200" dirty="0">
                          <a:solidFill>
                            <a:schemeClr val="bg1"/>
                          </a:solidFill>
                          <a:latin typeface="华文中宋" panose="02010600040101010101" pitchFamily="2" charset="-122"/>
                          <a:ea typeface="华文中宋" panose="02010600040101010101" pitchFamily="2" charset="-122"/>
                          <a:cs typeface="+mn-cs"/>
                        </a:rPr>
                        <a:t>五、三国两晋南北朝的政权更迭与</a:t>
                      </a:r>
                      <a:r>
                        <a:rPr lang="zh-CN" altLang="en-US" sz="2800" kern="1200" dirty="0">
                          <a:solidFill>
                            <a:srgbClr val="C00000"/>
                          </a:solidFill>
                          <a:latin typeface="华文中宋" panose="02010600040101010101" pitchFamily="2" charset="-122"/>
                          <a:ea typeface="华文中宋" panose="02010600040101010101" pitchFamily="2" charset="-122"/>
                          <a:cs typeface="+mn-cs"/>
                        </a:rPr>
                        <a:t>民族交融</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zh-CN" altLang="en-US" sz="2800" kern="1200" dirty="0">
                          <a:solidFill>
                            <a:schemeClr val="bg1"/>
                          </a:solidFill>
                          <a:latin typeface="华文中宋" panose="02010600040101010101" pitchFamily="2" charset="-122"/>
                          <a:ea typeface="华文中宋" panose="02010600040101010101" pitchFamily="2" charset="-122"/>
                          <a:cs typeface="+mn-cs"/>
                        </a:rPr>
                        <a:t>整课均为新增（</a:t>
                      </a:r>
                      <a:r>
                        <a:rPr lang="zh-CN" altLang="en-US" sz="2800" kern="1200" dirty="0">
                          <a:solidFill>
                            <a:srgbClr val="C00000"/>
                          </a:solidFill>
                          <a:latin typeface="华文中宋" panose="02010600040101010101" pitchFamily="2" charset="-122"/>
                          <a:ea typeface="华文中宋" panose="02010600040101010101" pitchFamily="2" charset="-122"/>
                          <a:cs typeface="+mn-cs"/>
                        </a:rPr>
                        <a:t>时空</a:t>
                      </a:r>
                      <a:r>
                        <a:rPr lang="zh-CN" altLang="en-US" sz="2800" kern="1200" dirty="0">
                          <a:solidFill>
                            <a:schemeClr val="bg1"/>
                          </a:solidFill>
                          <a:latin typeface="华文中宋" panose="02010600040101010101" pitchFamily="2" charset="-122"/>
                          <a:ea typeface="华文中宋" panose="02010600040101010101" pitchFamily="2" charset="-122"/>
                          <a:cs typeface="+mn-cs"/>
                        </a:rPr>
                        <a:t>与历史脉络、</a:t>
                      </a:r>
                      <a:r>
                        <a:rPr lang="zh-CN" altLang="en-US" sz="2800" kern="1200" dirty="0">
                          <a:solidFill>
                            <a:srgbClr val="C00000"/>
                          </a:solidFill>
                          <a:latin typeface="华文中宋" panose="02010600040101010101" pitchFamily="2" charset="-122"/>
                          <a:ea typeface="华文中宋" panose="02010600040101010101" pitchFamily="2" charset="-122"/>
                          <a:cs typeface="+mn-cs"/>
                        </a:rPr>
                        <a:t>国家治理</a:t>
                      </a:r>
                      <a:r>
                        <a:rPr lang="zh-CN" altLang="en-US" sz="2800" kern="1200" dirty="0">
                          <a:solidFill>
                            <a:schemeClr val="bg1"/>
                          </a:solidFill>
                          <a:latin typeface="华文中宋" panose="02010600040101010101" pitchFamily="2" charset="-122"/>
                          <a:ea typeface="华文中宋" panose="02010600040101010101" pitchFamily="2" charset="-122"/>
                          <a:cs typeface="+mn-cs"/>
                        </a:rPr>
                        <a:t>与</a:t>
                      </a:r>
                      <a:r>
                        <a:rPr lang="zh-CN" altLang="en-US" sz="2800" kern="1200" dirty="0">
                          <a:solidFill>
                            <a:srgbClr val="C00000"/>
                          </a:solidFill>
                          <a:latin typeface="华文中宋" panose="02010600040101010101" pitchFamily="2" charset="-122"/>
                          <a:ea typeface="华文中宋" panose="02010600040101010101" pitchFamily="2" charset="-122"/>
                          <a:cs typeface="+mn-cs"/>
                        </a:rPr>
                        <a:t>民族交融</a:t>
                      </a:r>
                      <a:r>
                        <a:rPr lang="zh-CN" altLang="en-US" sz="2800" kern="1200" dirty="0">
                          <a:solidFill>
                            <a:schemeClr val="bg1"/>
                          </a:solidFill>
                          <a:latin typeface="华文中宋" panose="02010600040101010101" pitchFamily="2" charset="-122"/>
                          <a:ea typeface="华文中宋" panose="02010600040101010101" pitchFamily="2" charset="-122"/>
                          <a:cs typeface="+mn-cs"/>
                        </a:rPr>
                        <a: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912615007"/>
                  </a:ext>
                </a:extLst>
              </a:tr>
              <a:tr h="457710">
                <a:tc>
                  <a:txBody>
                    <a:bodyPr/>
                    <a:lstStyle/>
                    <a:p>
                      <a:pPr marL="0" algn="l" defTabSz="914400" rtl="0" eaLnBrk="1" latinLnBrk="0" hangingPunct="1"/>
                      <a:r>
                        <a:rPr lang="zh-CN" altLang="en-US" sz="2800" kern="1200" dirty="0">
                          <a:solidFill>
                            <a:schemeClr val="bg1"/>
                          </a:solidFill>
                          <a:latin typeface="华文中宋" panose="02010600040101010101" pitchFamily="2" charset="-122"/>
                          <a:ea typeface="华文中宋" panose="02010600040101010101" pitchFamily="2" charset="-122"/>
                          <a:cs typeface="+mn-cs"/>
                        </a:rPr>
                        <a:t>六、从隋唐盛世到五代十国</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zh-CN" altLang="en-US" sz="2800" kern="1200" dirty="0">
                          <a:solidFill>
                            <a:schemeClr val="bg1"/>
                          </a:solidFill>
                          <a:latin typeface="华文中宋" panose="02010600040101010101" pitchFamily="2" charset="-122"/>
                          <a:ea typeface="华文中宋" panose="02010600040101010101" pitchFamily="2" charset="-122"/>
                          <a:cs typeface="+mn-cs"/>
                        </a:rPr>
                        <a:t>隋唐</a:t>
                      </a:r>
                      <a:r>
                        <a:rPr lang="zh-CN" altLang="en-US" sz="2800" kern="1200" dirty="0">
                          <a:solidFill>
                            <a:srgbClr val="C00000"/>
                          </a:solidFill>
                          <a:latin typeface="华文中宋" panose="02010600040101010101" pitchFamily="2" charset="-122"/>
                          <a:ea typeface="华文中宋" panose="02010600040101010101" pitchFamily="2" charset="-122"/>
                          <a:cs typeface="+mn-cs"/>
                        </a:rPr>
                        <a:t>民族关系</a:t>
                      </a:r>
                      <a:r>
                        <a:rPr lang="zh-CN" altLang="en-US" sz="2800" kern="1200" dirty="0">
                          <a:solidFill>
                            <a:schemeClr val="bg1"/>
                          </a:solidFill>
                          <a:latin typeface="华文中宋" panose="02010600040101010101" pitchFamily="2" charset="-122"/>
                          <a:ea typeface="华文中宋" panose="02010600040101010101" pitchFamily="2" charset="-122"/>
                          <a:cs typeface="+mn-cs"/>
                        </a:rPr>
                        <a:t>、安史之乱到五代十国</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079989924"/>
                  </a:ext>
                </a:extLst>
              </a:tr>
              <a:tr h="457710">
                <a:tc>
                  <a:txBody>
                    <a:bodyPr/>
                    <a:lstStyle/>
                    <a:p>
                      <a:pPr marL="0" algn="l" defTabSz="914400" rtl="0" eaLnBrk="1" latinLnBrk="0" hangingPunct="1"/>
                      <a:r>
                        <a:rPr lang="zh-CN" altLang="en-US" sz="2800" kern="1200" dirty="0">
                          <a:solidFill>
                            <a:schemeClr val="bg1"/>
                          </a:solidFill>
                          <a:latin typeface="华文中宋" panose="02010600040101010101" pitchFamily="2" charset="-122"/>
                          <a:ea typeface="华文中宋" panose="02010600040101010101" pitchFamily="2" charset="-122"/>
                          <a:cs typeface="+mn-cs"/>
                        </a:rPr>
                        <a:t>七、隋唐制度的变化与创新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zh-CN" altLang="en-US" sz="2800" kern="1200" dirty="0">
                          <a:solidFill>
                            <a:schemeClr val="bg1"/>
                          </a:solidFill>
                          <a:latin typeface="华文中宋" panose="02010600040101010101" pitchFamily="2" charset="-122"/>
                          <a:ea typeface="华文中宋" panose="02010600040101010101" pitchFamily="2" charset="-122"/>
                          <a:cs typeface="+mn-cs"/>
                        </a:rPr>
                        <a:t>赋税制度（</a:t>
                      </a:r>
                      <a:r>
                        <a:rPr lang="zh-CN" altLang="en-US" sz="2800" kern="1200" dirty="0">
                          <a:solidFill>
                            <a:srgbClr val="C00000"/>
                          </a:solidFill>
                          <a:latin typeface="华文中宋" panose="02010600040101010101" pitchFamily="2" charset="-122"/>
                          <a:ea typeface="华文中宋" panose="02010600040101010101" pitchFamily="2" charset="-122"/>
                          <a:cs typeface="+mn-cs"/>
                        </a:rPr>
                        <a:t>国家制度与社会治理</a:t>
                      </a:r>
                      <a:r>
                        <a:rPr lang="zh-CN" altLang="en-US" sz="2800" kern="1200" dirty="0">
                          <a:solidFill>
                            <a:schemeClr val="bg1"/>
                          </a:solidFill>
                          <a:latin typeface="华文中宋" panose="02010600040101010101" pitchFamily="2" charset="-122"/>
                          <a:ea typeface="华文中宋" panose="02010600040101010101" pitchFamily="2" charset="-122"/>
                          <a:cs typeface="+mn-cs"/>
                        </a:rPr>
                        <a: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59231046"/>
                  </a:ext>
                </a:extLst>
              </a:tr>
              <a:tr h="457710">
                <a:tc>
                  <a:txBody>
                    <a:bodyPr/>
                    <a:lstStyle/>
                    <a:p>
                      <a:pPr marL="0" algn="l" defTabSz="914400" rtl="0" eaLnBrk="1" latinLnBrk="0" hangingPunct="1"/>
                      <a:r>
                        <a:rPr lang="zh-CN" altLang="en-US" sz="2800" kern="1200" dirty="0">
                          <a:solidFill>
                            <a:schemeClr val="bg1"/>
                          </a:solidFill>
                          <a:latin typeface="华文中宋" panose="02010600040101010101" pitchFamily="2" charset="-122"/>
                          <a:ea typeface="华文中宋" panose="02010600040101010101" pitchFamily="2" charset="-122"/>
                          <a:cs typeface="+mn-cs"/>
                        </a:rPr>
                        <a:t>八、三国至隋唐的文化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zh-CN" altLang="en-US" sz="2800" kern="1200" dirty="0">
                          <a:solidFill>
                            <a:schemeClr val="bg1"/>
                          </a:solidFill>
                          <a:latin typeface="华文中宋" panose="02010600040101010101" pitchFamily="2" charset="-122"/>
                          <a:ea typeface="华文中宋" panose="02010600040101010101" pitchFamily="2" charset="-122"/>
                          <a:cs typeface="+mn-cs"/>
                        </a:rPr>
                        <a:t>玄学、中外</a:t>
                      </a:r>
                      <a:r>
                        <a:rPr lang="zh-CN" altLang="en-US" sz="2800" kern="1200" dirty="0">
                          <a:solidFill>
                            <a:srgbClr val="C00000"/>
                          </a:solidFill>
                          <a:latin typeface="华文中宋" panose="02010600040101010101" pitchFamily="2" charset="-122"/>
                          <a:ea typeface="华文中宋" panose="02010600040101010101" pitchFamily="2" charset="-122"/>
                          <a:cs typeface="+mn-cs"/>
                        </a:rPr>
                        <a:t>文化交流</a:t>
                      </a:r>
                      <a:r>
                        <a:rPr lang="zh-CN" altLang="en-US" sz="2800" kern="1200" dirty="0">
                          <a:solidFill>
                            <a:schemeClr val="bg1"/>
                          </a:solidFill>
                          <a:latin typeface="华文中宋" panose="02010600040101010101" pitchFamily="2" charset="-122"/>
                          <a:ea typeface="华文中宋" panose="02010600040101010101" pitchFamily="2" charset="-122"/>
                          <a:cs typeface="+mn-cs"/>
                        </a:rPr>
                        <a:t>（</a:t>
                      </a:r>
                      <a:r>
                        <a:rPr lang="zh-CN" altLang="en-US" sz="2800" kern="1200" dirty="0">
                          <a:solidFill>
                            <a:srgbClr val="C00000"/>
                          </a:solidFill>
                          <a:latin typeface="华文中宋" panose="02010600040101010101" pitchFamily="2" charset="-122"/>
                          <a:ea typeface="华文中宋" panose="02010600040101010101" pitchFamily="2" charset="-122"/>
                          <a:cs typeface="+mn-cs"/>
                        </a:rPr>
                        <a:t>时空</a:t>
                      </a:r>
                      <a:r>
                        <a:rPr lang="zh-CN" altLang="en-US" sz="2800" kern="1200" dirty="0">
                          <a:solidFill>
                            <a:schemeClr val="bg1"/>
                          </a:solidFill>
                          <a:latin typeface="华文中宋" panose="02010600040101010101" pitchFamily="2" charset="-122"/>
                          <a:ea typeface="华文中宋" panose="02010600040101010101" pitchFamily="2" charset="-122"/>
                          <a:cs typeface="+mn-cs"/>
                        </a:rPr>
                        <a:t>、人物）</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692529452"/>
                  </a:ext>
                </a:extLst>
              </a:tr>
            </a:tbl>
          </a:graphicData>
        </a:graphic>
      </p:graphicFrame>
      <p:sp>
        <p:nvSpPr>
          <p:cNvPr id="9" name="文本框 8">
            <a:extLst>
              <a:ext uri="{FF2B5EF4-FFF2-40B4-BE49-F238E27FC236}">
                <a16:creationId xmlns:a16="http://schemas.microsoft.com/office/drawing/2014/main" id="{0B7E9512-D642-46A8-863E-7CB9E822DBFB}"/>
              </a:ext>
            </a:extLst>
          </p:cNvPr>
          <p:cNvSpPr txBox="1"/>
          <p:nvPr/>
        </p:nvSpPr>
        <p:spPr>
          <a:xfrm>
            <a:off x="1021989" y="3200251"/>
            <a:ext cx="3876954" cy="584774"/>
          </a:xfrm>
          <a:prstGeom prst="rect">
            <a:avLst/>
          </a:prstGeom>
          <a:solidFill>
            <a:srgbClr val="C00000">
              <a:alpha val="84000"/>
            </a:srgbClr>
          </a:solidFill>
          <a:ln>
            <a:noFill/>
          </a:ln>
        </p:spPr>
        <p:style>
          <a:lnRef idx="1">
            <a:schemeClr val="accent1"/>
          </a:lnRef>
          <a:fillRef idx="3">
            <a:schemeClr val="accent1"/>
          </a:fillRef>
          <a:effectRef idx="2">
            <a:schemeClr val="accent1"/>
          </a:effectRef>
          <a:fontRef idx="minor">
            <a:schemeClr val="lt1"/>
          </a:fontRef>
        </p:style>
        <p:txBody>
          <a:bodyPr rtlCol="0" anchor="ctr"/>
          <a:lstStyle>
            <a:defPPr>
              <a:defRPr lang="zh-CN"/>
            </a:defPPr>
            <a:lvl1pPr marR="0" lvl="0" indent="0" fontAlgn="auto">
              <a:lnSpc>
                <a:spcPct val="100000"/>
              </a:lnSpc>
              <a:spcBef>
                <a:spcPts val="0"/>
              </a:spcBef>
              <a:spcAft>
                <a:spcPts val="0"/>
              </a:spcAft>
              <a:buClrTx/>
              <a:buSzTx/>
              <a:buFontTx/>
              <a:buNone/>
              <a:tabLst/>
              <a:defRPr sz="3600">
                <a:solidFill>
                  <a:prstClr val="white"/>
                </a:solidFill>
                <a:latin typeface="华文中宋" panose="02010600040101010101" pitchFamily="2" charset="-122"/>
                <a:ea typeface="华文中宋" panose="02010600040101010101" pitchFamily="2"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zh-CN" altLang="en-US" dirty="0"/>
              <a:t>便于建立思维体系</a:t>
            </a:r>
            <a:endParaRPr lang="en-US" altLang="zh-CN" dirty="0"/>
          </a:p>
        </p:txBody>
      </p:sp>
      <p:sp>
        <p:nvSpPr>
          <p:cNvPr id="11" name="文本框 10">
            <a:extLst>
              <a:ext uri="{FF2B5EF4-FFF2-40B4-BE49-F238E27FC236}">
                <a16:creationId xmlns:a16="http://schemas.microsoft.com/office/drawing/2014/main" id="{9765ED2A-0208-40D6-9646-04DA047C14AC}"/>
              </a:ext>
            </a:extLst>
          </p:cNvPr>
          <p:cNvSpPr txBox="1"/>
          <p:nvPr/>
        </p:nvSpPr>
        <p:spPr>
          <a:xfrm>
            <a:off x="1021989" y="2490480"/>
            <a:ext cx="3876954" cy="584775"/>
          </a:xfrm>
          <a:prstGeom prst="rect">
            <a:avLst/>
          </a:prstGeom>
          <a:solidFill>
            <a:srgbClr val="C00000">
              <a:alpha val="84000"/>
            </a:srgbClr>
          </a:solidFill>
          <a:ln>
            <a:noFill/>
          </a:ln>
        </p:spPr>
        <p:style>
          <a:lnRef idx="1">
            <a:schemeClr val="accent1"/>
          </a:lnRef>
          <a:fillRef idx="3">
            <a:schemeClr val="accent1"/>
          </a:fillRef>
          <a:effectRef idx="2">
            <a:schemeClr val="accent1"/>
          </a:effectRef>
          <a:fontRef idx="minor">
            <a:schemeClr val="lt1"/>
          </a:fontRef>
        </p:style>
        <p:txBody>
          <a:bodyPr rtlCol="0" anchor="ctr"/>
          <a:lstStyle>
            <a:defPPr>
              <a:defRPr lang="zh-CN"/>
            </a:defPPr>
            <a:lvl1pPr marR="0" lvl="0" indent="0" fontAlgn="auto">
              <a:lnSpc>
                <a:spcPct val="100000"/>
              </a:lnSpc>
              <a:spcBef>
                <a:spcPts val="0"/>
              </a:spcBef>
              <a:spcAft>
                <a:spcPts val="0"/>
              </a:spcAft>
              <a:buClrTx/>
              <a:buSzTx/>
              <a:buFontTx/>
              <a:buNone/>
              <a:tabLst/>
              <a:defRPr sz="3600">
                <a:solidFill>
                  <a:prstClr val="white"/>
                </a:solidFill>
                <a:latin typeface="华文中宋" panose="02010600040101010101" pitchFamily="2" charset="-122"/>
                <a:ea typeface="华文中宋" panose="02010600040101010101" pitchFamily="2"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zh-CN" altLang="en-US" dirty="0"/>
              <a:t>利于把握拓展方向</a:t>
            </a:r>
            <a:endParaRPr lang="en-US" altLang="zh-CN" dirty="0"/>
          </a:p>
        </p:txBody>
      </p:sp>
      <p:sp>
        <p:nvSpPr>
          <p:cNvPr id="12" name="对话气泡: 矩形 11">
            <a:extLst>
              <a:ext uri="{FF2B5EF4-FFF2-40B4-BE49-F238E27FC236}">
                <a16:creationId xmlns:a16="http://schemas.microsoft.com/office/drawing/2014/main" id="{1FB6CF83-D14F-4887-A685-F7EB6CBC444D}"/>
              </a:ext>
            </a:extLst>
          </p:cNvPr>
          <p:cNvSpPr/>
          <p:nvPr/>
        </p:nvSpPr>
        <p:spPr>
          <a:xfrm flipH="1">
            <a:off x="6181725" y="2049658"/>
            <a:ext cx="5107782" cy="1007269"/>
          </a:xfrm>
          <a:prstGeom prst="wedgeRectCallout">
            <a:avLst>
              <a:gd name="adj1" fmla="val -1763"/>
              <a:gd name="adj2" fmla="val 128369"/>
            </a:avLst>
          </a:prstGeom>
          <a:solidFill>
            <a:schemeClr val="accent1">
              <a:lumMod val="50000"/>
              <a:alpha val="83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lvl="0">
              <a:defRPr/>
            </a:pPr>
            <a:r>
              <a:rPr lang="zh-CN" altLang="en-US" sz="2800" dirty="0">
                <a:solidFill>
                  <a:prstClr val="white"/>
                </a:solidFill>
                <a:latin typeface="华文中宋" panose="02010600040101010101" pitchFamily="2" charset="-122"/>
                <a:ea typeface="华文中宋" panose="02010600040101010101" pitchFamily="2" charset="-122"/>
              </a:rPr>
              <a:t>（</a:t>
            </a:r>
            <a:r>
              <a:rPr lang="en-US" altLang="zh-CN" sz="2800" dirty="0">
                <a:solidFill>
                  <a:prstClr val="white"/>
                </a:solidFill>
                <a:latin typeface="华文中宋" panose="02010600040101010101" pitchFamily="2" charset="-122"/>
                <a:ea typeface="华文中宋" panose="02010600040101010101" pitchFamily="2" charset="-122"/>
              </a:rPr>
              <a:t>2020</a:t>
            </a:r>
            <a:r>
              <a:rPr lang="zh-CN" altLang="en-US" sz="2800" dirty="0">
                <a:solidFill>
                  <a:prstClr val="white"/>
                </a:solidFill>
                <a:latin typeface="华文中宋" panose="02010600040101010101" pitchFamily="2" charset="-122"/>
                <a:ea typeface="华文中宋" panose="02010600040101010101" pitchFamily="2" charset="-122"/>
              </a:rPr>
              <a:t>年</a:t>
            </a:r>
            <a:r>
              <a:rPr lang="en-US" altLang="zh-CN" sz="2800" dirty="0">
                <a:solidFill>
                  <a:prstClr val="white"/>
                </a:solidFill>
                <a:latin typeface="华文中宋" panose="02010600040101010101" pitchFamily="2" charset="-122"/>
                <a:ea typeface="华文中宋" panose="02010600040101010101" pitchFamily="2" charset="-122"/>
              </a:rPr>
              <a:t>·</a:t>
            </a:r>
            <a:r>
              <a:rPr lang="zh-CN" altLang="en-US" sz="2800" dirty="0">
                <a:solidFill>
                  <a:prstClr val="white"/>
                </a:solidFill>
                <a:latin typeface="华文中宋" panose="02010600040101010101" pitchFamily="2" charset="-122"/>
                <a:ea typeface="华文中宋" panose="02010600040101010101" pitchFamily="2" charset="-122"/>
              </a:rPr>
              <a:t>全国</a:t>
            </a:r>
            <a:r>
              <a:rPr lang="en-US" altLang="zh-CN" sz="2800" dirty="0">
                <a:solidFill>
                  <a:prstClr val="white"/>
                </a:solidFill>
                <a:latin typeface="华文中宋" panose="02010600040101010101" pitchFamily="2" charset="-122"/>
                <a:ea typeface="华文中宋" panose="02010600040101010101" pitchFamily="2" charset="-122"/>
              </a:rPr>
              <a:t>Ⅲ</a:t>
            </a:r>
            <a:r>
              <a:rPr lang="zh-CN" altLang="en-US" sz="2800" dirty="0">
                <a:solidFill>
                  <a:prstClr val="white"/>
                </a:solidFill>
                <a:latin typeface="华文中宋" panose="02010600040101010101" pitchFamily="2" charset="-122"/>
                <a:ea typeface="华文中宋" panose="02010600040101010101" pitchFamily="2" charset="-122"/>
              </a:rPr>
              <a:t>卷</a:t>
            </a:r>
            <a:r>
              <a:rPr lang="en-US" altLang="zh-CN" sz="2800" dirty="0">
                <a:solidFill>
                  <a:prstClr val="white"/>
                </a:solidFill>
                <a:latin typeface="华文中宋" panose="02010600040101010101" pitchFamily="2" charset="-122"/>
                <a:ea typeface="华文中宋" panose="02010600040101010101" pitchFamily="2" charset="-122"/>
              </a:rPr>
              <a:t>·25</a:t>
            </a:r>
            <a:r>
              <a:rPr lang="zh-CN" altLang="en-US" sz="2800" dirty="0">
                <a:solidFill>
                  <a:prstClr val="white"/>
                </a:solidFill>
                <a:latin typeface="华文中宋" panose="02010600040101010101" pitchFamily="2" charset="-122"/>
                <a:ea typeface="华文中宋" panose="02010600040101010101" pitchFamily="2" charset="-122"/>
              </a:rPr>
              <a:t>）</a:t>
            </a:r>
            <a:endParaRPr lang="en-US" altLang="zh-CN" sz="2800" dirty="0">
              <a:solidFill>
                <a:prstClr val="white"/>
              </a:solidFill>
              <a:latin typeface="华文中宋" panose="02010600040101010101" pitchFamily="2" charset="-122"/>
              <a:ea typeface="华文中宋" panose="02010600040101010101" pitchFamily="2" charset="-122"/>
            </a:endParaRPr>
          </a:p>
          <a:p>
            <a:pPr lvl="0">
              <a:defRPr/>
            </a:pPr>
            <a:r>
              <a:rPr lang="zh-CN" altLang="en-US" sz="2800" dirty="0">
                <a:solidFill>
                  <a:prstClr val="white"/>
                </a:solidFill>
                <a:latin typeface="华文中宋" panose="02010600040101010101" pitchFamily="2" charset="-122"/>
                <a:ea typeface="华文中宋" panose="02010600040101010101" pitchFamily="2" charset="-122"/>
              </a:rPr>
              <a:t>曹操屯田有利于缓和社会矛盾</a:t>
            </a:r>
            <a:endParaRPr kumimoji="0" lang="en-US" altLang="zh-CN" sz="2800" b="0" i="0" u="none" strike="noStrike" kern="1200" cap="none" spc="0" normalizeH="0" baseline="0" noProof="0" dirty="0">
              <a:ln>
                <a:noFill/>
              </a:ln>
              <a:solidFill>
                <a:prstClr val="white"/>
              </a:solidFill>
              <a:effectLst/>
              <a:uLnTx/>
              <a:uFillTx/>
              <a:latin typeface="华文中宋" panose="02010600040101010101" pitchFamily="2" charset="-122"/>
              <a:ea typeface="华文中宋" panose="02010600040101010101" pitchFamily="2" charset="-122"/>
              <a:cs typeface="+mn-cs"/>
            </a:endParaRPr>
          </a:p>
        </p:txBody>
      </p:sp>
      <p:sp>
        <p:nvSpPr>
          <p:cNvPr id="13" name="对话气泡: 矩形 12">
            <a:extLst>
              <a:ext uri="{FF2B5EF4-FFF2-40B4-BE49-F238E27FC236}">
                <a16:creationId xmlns:a16="http://schemas.microsoft.com/office/drawing/2014/main" id="{CBDD9DFC-E411-46DB-97F7-4A15F3BD1697}"/>
              </a:ext>
            </a:extLst>
          </p:cNvPr>
          <p:cNvSpPr/>
          <p:nvPr/>
        </p:nvSpPr>
        <p:spPr>
          <a:xfrm flipH="1">
            <a:off x="2841540" y="5466632"/>
            <a:ext cx="8266991" cy="1007269"/>
          </a:xfrm>
          <a:prstGeom prst="wedgeRectCallout">
            <a:avLst>
              <a:gd name="adj1" fmla="val -47137"/>
              <a:gd name="adj2" fmla="val -113529"/>
            </a:avLst>
          </a:prstGeom>
          <a:solidFill>
            <a:schemeClr val="accent1">
              <a:lumMod val="50000"/>
              <a:alpha val="83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lvl="0">
              <a:defRPr/>
            </a:pPr>
            <a:r>
              <a:rPr lang="zh-CN" altLang="en-US" sz="2800" dirty="0">
                <a:solidFill>
                  <a:prstClr val="white"/>
                </a:solidFill>
                <a:latin typeface="华文中宋" panose="02010600040101010101" pitchFamily="2" charset="-122"/>
                <a:ea typeface="华文中宋" panose="02010600040101010101" pitchFamily="2" charset="-122"/>
              </a:rPr>
              <a:t>（</a:t>
            </a:r>
            <a:r>
              <a:rPr lang="en-US" altLang="zh-CN" sz="2800" dirty="0">
                <a:solidFill>
                  <a:prstClr val="white"/>
                </a:solidFill>
                <a:latin typeface="华文中宋" panose="02010600040101010101" pitchFamily="2" charset="-122"/>
                <a:ea typeface="华文中宋" panose="02010600040101010101" pitchFamily="2" charset="-122"/>
              </a:rPr>
              <a:t>2021</a:t>
            </a:r>
            <a:r>
              <a:rPr lang="zh-CN" altLang="en-US" sz="2800" dirty="0">
                <a:solidFill>
                  <a:prstClr val="white"/>
                </a:solidFill>
                <a:latin typeface="华文中宋" panose="02010600040101010101" pitchFamily="2" charset="-122"/>
                <a:ea typeface="华文中宋" panose="02010600040101010101" pitchFamily="2" charset="-122"/>
              </a:rPr>
              <a:t>年</a:t>
            </a:r>
            <a:r>
              <a:rPr lang="en-US" altLang="zh-CN" sz="2800" dirty="0">
                <a:solidFill>
                  <a:prstClr val="white"/>
                </a:solidFill>
                <a:latin typeface="华文中宋" panose="02010600040101010101" pitchFamily="2" charset="-122"/>
                <a:ea typeface="华文中宋" panose="02010600040101010101" pitchFamily="2" charset="-122"/>
              </a:rPr>
              <a:t>·</a:t>
            </a:r>
            <a:r>
              <a:rPr lang="zh-CN" altLang="en-US" sz="2800" dirty="0">
                <a:solidFill>
                  <a:prstClr val="white"/>
                </a:solidFill>
                <a:latin typeface="华文中宋" panose="02010600040101010101" pitchFamily="2" charset="-122"/>
                <a:ea typeface="华文中宋" panose="02010600040101010101" pitchFamily="2" charset="-122"/>
              </a:rPr>
              <a:t>全国乙卷</a:t>
            </a:r>
            <a:r>
              <a:rPr lang="en-US" altLang="zh-CN" sz="2800" dirty="0">
                <a:solidFill>
                  <a:prstClr val="white"/>
                </a:solidFill>
                <a:latin typeface="华文中宋" panose="02010600040101010101" pitchFamily="2" charset="-122"/>
                <a:ea typeface="华文中宋" panose="02010600040101010101" pitchFamily="2" charset="-122"/>
              </a:rPr>
              <a:t>·41</a:t>
            </a:r>
            <a:r>
              <a:rPr lang="zh-CN" altLang="en-US" sz="2800" dirty="0">
                <a:solidFill>
                  <a:prstClr val="white"/>
                </a:solidFill>
                <a:latin typeface="华文中宋" panose="02010600040101010101" pitchFamily="2" charset="-122"/>
                <a:ea typeface="华文中宋" panose="02010600040101010101" pitchFamily="2" charset="-122"/>
              </a:rPr>
              <a:t>）孝文帝地方行政改革</a:t>
            </a:r>
            <a:endParaRPr lang="en-US" altLang="zh-CN" sz="2800" dirty="0">
              <a:solidFill>
                <a:prstClr val="white"/>
              </a:solidFill>
              <a:latin typeface="华文中宋" panose="02010600040101010101" pitchFamily="2" charset="-122"/>
              <a:ea typeface="华文中宋" panose="02010600040101010101" pitchFamily="2" charset="-122"/>
            </a:endParaRPr>
          </a:p>
          <a:p>
            <a:pPr lvl="0">
              <a:defRPr/>
            </a:pPr>
            <a:r>
              <a:rPr lang="zh-CN" altLang="en-US" sz="2800" dirty="0">
                <a:solidFill>
                  <a:prstClr val="white"/>
                </a:solidFill>
                <a:latin typeface="华文中宋" panose="02010600040101010101" pitchFamily="2" charset="-122"/>
                <a:ea typeface="华文中宋" panose="02010600040101010101" pitchFamily="2" charset="-122"/>
              </a:rPr>
              <a:t>（</a:t>
            </a:r>
            <a:r>
              <a:rPr lang="en-US" altLang="zh-CN" sz="2800" dirty="0">
                <a:solidFill>
                  <a:prstClr val="white"/>
                </a:solidFill>
                <a:latin typeface="华文中宋" panose="02010600040101010101" pitchFamily="2" charset="-122"/>
                <a:ea typeface="华文中宋" panose="02010600040101010101" pitchFamily="2" charset="-122"/>
              </a:rPr>
              <a:t>2020</a:t>
            </a:r>
            <a:r>
              <a:rPr lang="zh-CN" altLang="en-US" sz="2800" dirty="0">
                <a:solidFill>
                  <a:prstClr val="white"/>
                </a:solidFill>
                <a:latin typeface="华文中宋" panose="02010600040101010101" pitchFamily="2" charset="-122"/>
                <a:ea typeface="华文中宋" panose="02010600040101010101" pitchFamily="2" charset="-122"/>
              </a:rPr>
              <a:t>年</a:t>
            </a:r>
            <a:r>
              <a:rPr lang="en-US" altLang="zh-CN" sz="2800" dirty="0">
                <a:solidFill>
                  <a:prstClr val="white"/>
                </a:solidFill>
                <a:latin typeface="华文中宋" panose="02010600040101010101" pitchFamily="2" charset="-122"/>
                <a:ea typeface="华文中宋" panose="02010600040101010101" pitchFamily="2" charset="-122"/>
              </a:rPr>
              <a:t>·</a:t>
            </a:r>
            <a:r>
              <a:rPr lang="zh-CN" altLang="en-US" sz="2800" dirty="0">
                <a:solidFill>
                  <a:prstClr val="white"/>
                </a:solidFill>
                <a:latin typeface="华文中宋" panose="02010600040101010101" pitchFamily="2" charset="-122"/>
                <a:ea typeface="华文中宋" panose="02010600040101010101" pitchFamily="2" charset="-122"/>
              </a:rPr>
              <a:t>全国</a:t>
            </a:r>
            <a:r>
              <a:rPr lang="en-US" altLang="zh-CN" sz="2800" dirty="0">
                <a:solidFill>
                  <a:prstClr val="white"/>
                </a:solidFill>
                <a:latin typeface="华文中宋" panose="02010600040101010101" pitchFamily="2" charset="-122"/>
                <a:ea typeface="华文中宋" panose="02010600040101010101" pitchFamily="2" charset="-122"/>
              </a:rPr>
              <a:t>Ⅰ</a:t>
            </a:r>
            <a:r>
              <a:rPr lang="zh-CN" altLang="en-US" sz="2800" dirty="0">
                <a:solidFill>
                  <a:prstClr val="white"/>
                </a:solidFill>
                <a:latin typeface="华文中宋" panose="02010600040101010101" pitchFamily="2" charset="-122"/>
                <a:ea typeface="华文中宋" panose="02010600040101010101" pitchFamily="2" charset="-122"/>
              </a:rPr>
              <a:t>卷</a:t>
            </a:r>
            <a:r>
              <a:rPr lang="en-US" altLang="zh-CN" sz="2800" dirty="0">
                <a:solidFill>
                  <a:prstClr val="white"/>
                </a:solidFill>
                <a:latin typeface="华文中宋" panose="02010600040101010101" pitchFamily="2" charset="-122"/>
                <a:ea typeface="华文中宋" panose="02010600040101010101" pitchFamily="2" charset="-122"/>
              </a:rPr>
              <a:t>·47</a:t>
            </a:r>
            <a:r>
              <a:rPr lang="zh-CN" altLang="en-US" sz="2800" dirty="0">
                <a:solidFill>
                  <a:prstClr val="white"/>
                </a:solidFill>
                <a:latin typeface="华文中宋" panose="02010600040101010101" pitchFamily="2" charset="-122"/>
                <a:ea typeface="华文中宋" panose="02010600040101010101" pitchFamily="2" charset="-122"/>
              </a:rPr>
              <a:t>）</a:t>
            </a:r>
            <a:r>
              <a:rPr kumimoji="0" lang="zh-CN" altLang="en-US" sz="2800" b="0" i="0" u="none" strike="noStrike" kern="1200" cap="none" spc="0" normalizeH="0" baseline="0" noProof="0" dirty="0">
                <a:ln>
                  <a:noFill/>
                </a:ln>
                <a:solidFill>
                  <a:srgbClr val="FFC000"/>
                </a:solidFill>
                <a:effectLst/>
                <a:uLnTx/>
                <a:uFillTx/>
                <a:latin typeface="华文中宋" panose="02010600040101010101" pitchFamily="2" charset="-122"/>
                <a:ea typeface="华文中宋" panose="02010600040101010101" pitchFamily="2" charset="-122"/>
                <a:cs typeface="+mn-cs"/>
              </a:rPr>
              <a:t>西魏苏绰</a:t>
            </a:r>
            <a:r>
              <a:rPr kumimoji="0" lang="zh-CN" altLang="en-US" sz="2800" b="0" i="0" u="none" strike="noStrike" kern="1200" cap="none" spc="0" normalizeH="0" baseline="0" noProof="0" dirty="0">
                <a:ln>
                  <a:noFill/>
                </a:ln>
                <a:solidFill>
                  <a:prstClr val="white"/>
                </a:solidFill>
                <a:effectLst/>
                <a:uLnTx/>
                <a:uFillTx/>
                <a:latin typeface="华文中宋" panose="02010600040101010101" pitchFamily="2" charset="-122"/>
                <a:ea typeface="华文中宋" panose="02010600040101010101" pitchFamily="2" charset="-122"/>
                <a:cs typeface="+mn-cs"/>
              </a:rPr>
              <a:t>“六条诏书”</a:t>
            </a:r>
            <a:endParaRPr kumimoji="0" lang="en-US" altLang="zh-CN" sz="2800" b="0" i="0" u="none" strike="noStrike" kern="1200" cap="none" spc="0" normalizeH="0" baseline="0" noProof="0" dirty="0">
              <a:ln>
                <a:noFill/>
              </a:ln>
              <a:solidFill>
                <a:prstClr val="white"/>
              </a:solidFill>
              <a:effectLst/>
              <a:uLnTx/>
              <a:uFillTx/>
              <a:latin typeface="华文中宋" panose="02010600040101010101" pitchFamily="2" charset="-122"/>
              <a:ea typeface="华文中宋" panose="02010600040101010101" pitchFamily="2" charset="-122"/>
              <a:cs typeface="+mn-cs"/>
            </a:endParaRPr>
          </a:p>
        </p:txBody>
      </p:sp>
    </p:spTree>
    <p:extLst>
      <p:ext uri="{BB962C8B-B14F-4D97-AF65-F5344CB8AC3E}">
        <p14:creationId xmlns:p14="http://schemas.microsoft.com/office/powerpoint/2010/main" val="11695909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500"/>
                                        <p:tgtEl>
                                          <p:spTgt spid="11"/>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fade">
                                      <p:cBhvr>
                                        <p:cTn id="22" dur="500"/>
                                        <p:tgtEl>
                                          <p:spTgt spid="12"/>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fade">
                                      <p:cBhvr>
                                        <p:cTn id="27" dur="500"/>
                                        <p:tgtEl>
                                          <p:spTgt spid="13"/>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fade">
                                      <p:cBhvr>
                                        <p:cTn id="3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9" grpId="0" animBg="1"/>
      <p:bldP spid="11" grpId="0" animBg="1"/>
      <p:bldP spid="12" grpId="0" animBg="1"/>
      <p:bldP spid="13"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a:extLst>
              <a:ext uri="{FF2B5EF4-FFF2-40B4-BE49-F238E27FC236}">
                <a16:creationId xmlns:a16="http://schemas.microsoft.com/office/drawing/2014/main" id="{BCAC862C-E9BB-4C80-951C-CAC74EB1B2CF}"/>
              </a:ext>
            </a:extLst>
          </p:cNvPr>
          <p:cNvSpPr txBox="1"/>
          <p:nvPr/>
        </p:nvSpPr>
        <p:spPr>
          <a:xfrm>
            <a:off x="218438" y="88701"/>
            <a:ext cx="10136106" cy="707886"/>
          </a:xfrm>
          <a:prstGeom prst="rect">
            <a:avLst/>
          </a:prstGeom>
          <a:noFill/>
        </p:spPr>
        <p:txBody>
          <a:bodyPr wrap="square">
            <a:spAutoFit/>
          </a:bodyPr>
          <a:lstStyle/>
          <a:p>
            <a:r>
              <a:rPr lang="zh-CN" altLang="en-US" sz="4000" dirty="0">
                <a:latin typeface="华文中宋" panose="02010600040101010101" pitchFamily="2" charset="-122"/>
                <a:ea typeface="华文中宋" panose="02010600040101010101" pitchFamily="2" charset="-122"/>
              </a:rPr>
              <a:t>二、如何运用好“新”教材进行复习备考</a:t>
            </a:r>
            <a:endParaRPr lang="zh-CN" altLang="en-US" sz="4000" dirty="0"/>
          </a:p>
        </p:txBody>
      </p:sp>
      <p:sp>
        <p:nvSpPr>
          <p:cNvPr id="5" name="文本框 4">
            <a:extLst>
              <a:ext uri="{FF2B5EF4-FFF2-40B4-BE49-F238E27FC236}">
                <a16:creationId xmlns:a16="http://schemas.microsoft.com/office/drawing/2014/main" id="{4307AB0F-BDC9-4A44-959B-57CDDBA0F2CA}"/>
              </a:ext>
            </a:extLst>
          </p:cNvPr>
          <p:cNvSpPr txBox="1"/>
          <p:nvPr/>
        </p:nvSpPr>
        <p:spPr>
          <a:xfrm>
            <a:off x="218438" y="808873"/>
            <a:ext cx="6169306" cy="584775"/>
          </a:xfrm>
          <a:prstGeom prst="rect">
            <a:avLst/>
          </a:prstGeom>
          <a:noFill/>
        </p:spPr>
        <p:txBody>
          <a:bodyPr wrap="square">
            <a:spAutoFit/>
          </a:bodyPr>
          <a:lstStyle/>
          <a:p>
            <a:r>
              <a:rPr lang="en-US" altLang="zh-CN" sz="3200" dirty="0">
                <a:solidFill>
                  <a:prstClr val="white"/>
                </a:solidFill>
                <a:latin typeface="方正清刻本悦宋简体" panose="02000000000000000000" pitchFamily="2" charset="-122"/>
                <a:ea typeface="方正清刻本悦宋简体" panose="02000000000000000000" pitchFamily="2" charset="-122"/>
              </a:rPr>
              <a:t>1. </a:t>
            </a:r>
            <a:r>
              <a:rPr lang="zh-CN" altLang="en-US" sz="3200" dirty="0">
                <a:solidFill>
                  <a:prstClr val="white"/>
                </a:solidFill>
                <a:latin typeface="方正清刻本悦宋简体" panose="02000000000000000000" pitchFamily="2" charset="-122"/>
                <a:ea typeface="方正清刻本悦宋简体" panose="02000000000000000000" pitchFamily="2" charset="-122"/>
              </a:rPr>
              <a:t>横纵对比， 拓宽认知</a:t>
            </a:r>
            <a:r>
              <a:rPr lang="zh-CN" altLang="en-US" sz="3200" dirty="0">
                <a:solidFill>
                  <a:schemeClr val="accent4">
                    <a:lumMod val="60000"/>
                    <a:lumOff val="40000"/>
                  </a:schemeClr>
                </a:solidFill>
                <a:latin typeface="方正清刻本悦宋简体" panose="02000000000000000000" pitchFamily="2" charset="-122"/>
                <a:ea typeface="方正清刻本悦宋简体" panose="02000000000000000000" pitchFamily="2" charset="-122"/>
              </a:rPr>
              <a:t>广度</a:t>
            </a:r>
            <a:r>
              <a:rPr lang="en-US" altLang="zh-CN" sz="2800" dirty="0">
                <a:solidFill>
                  <a:prstClr val="white"/>
                </a:solidFill>
                <a:latin typeface="方正清刻本悦宋简体" panose="02000000000000000000" pitchFamily="2" charset="-122"/>
                <a:ea typeface="方正清刻本悦宋简体" panose="02000000000000000000" pitchFamily="2" charset="-122"/>
              </a:rPr>
              <a:t> </a:t>
            </a:r>
            <a:r>
              <a:rPr lang="zh-CN" altLang="en-US" sz="2800" dirty="0">
                <a:solidFill>
                  <a:prstClr val="white"/>
                </a:solidFill>
                <a:latin typeface="方正清刻本悦宋简体" panose="02000000000000000000" pitchFamily="2" charset="-122"/>
                <a:ea typeface="方正清刻本悦宋简体" panose="02000000000000000000" pitchFamily="2" charset="-122"/>
              </a:rPr>
              <a:t> </a:t>
            </a:r>
            <a:endParaRPr lang="zh-CN" altLang="en-US" sz="3200" dirty="0"/>
          </a:p>
        </p:txBody>
      </p:sp>
      <p:sp>
        <p:nvSpPr>
          <p:cNvPr id="6" name="文本框 5">
            <a:extLst>
              <a:ext uri="{FF2B5EF4-FFF2-40B4-BE49-F238E27FC236}">
                <a16:creationId xmlns:a16="http://schemas.microsoft.com/office/drawing/2014/main" id="{DECF1990-D218-4B52-B858-C37D9E6FC08D}"/>
              </a:ext>
            </a:extLst>
          </p:cNvPr>
          <p:cNvSpPr txBox="1"/>
          <p:nvPr/>
        </p:nvSpPr>
        <p:spPr>
          <a:xfrm>
            <a:off x="6829063" y="796587"/>
            <a:ext cx="4745620" cy="584775"/>
          </a:xfrm>
          <a:prstGeom prst="rect">
            <a:avLst/>
          </a:prstGeom>
          <a:noFill/>
        </p:spPr>
        <p:txBody>
          <a:bodyPr wrap="square">
            <a:spAutoFit/>
          </a:bodyPr>
          <a:lstStyle/>
          <a:p>
            <a:r>
              <a:rPr lang="zh-CN" altLang="en-US" sz="3200" dirty="0">
                <a:solidFill>
                  <a:srgbClr val="F6C16A"/>
                </a:solidFill>
                <a:latin typeface="楷体_GB2312" panose="02010609030101010101" pitchFamily="49" charset="-122"/>
                <a:ea typeface="楷体_GB2312" panose="02010609030101010101" pitchFamily="49" charset="-122"/>
              </a:rPr>
              <a:t>例：新航路开辟的影响</a:t>
            </a:r>
            <a:endParaRPr lang="en-US" altLang="zh-CN" sz="3200" dirty="0">
              <a:solidFill>
                <a:srgbClr val="F6C16A"/>
              </a:solidFill>
              <a:latin typeface="楷体_GB2312" panose="02010609030101010101" pitchFamily="49" charset="-122"/>
              <a:ea typeface="楷体_GB2312" panose="02010609030101010101" pitchFamily="49" charset="-122"/>
            </a:endParaRPr>
          </a:p>
        </p:txBody>
      </p:sp>
      <p:sp>
        <p:nvSpPr>
          <p:cNvPr id="7" name="对话气泡: 矩形 6">
            <a:extLst>
              <a:ext uri="{FF2B5EF4-FFF2-40B4-BE49-F238E27FC236}">
                <a16:creationId xmlns:a16="http://schemas.microsoft.com/office/drawing/2014/main" id="{411B6F78-0EAC-4D43-B1DB-5D1C361BB88C}"/>
              </a:ext>
            </a:extLst>
          </p:cNvPr>
          <p:cNvSpPr/>
          <p:nvPr/>
        </p:nvSpPr>
        <p:spPr>
          <a:xfrm flipH="1">
            <a:off x="2296645" y="1456352"/>
            <a:ext cx="7598710" cy="950329"/>
          </a:xfrm>
          <a:prstGeom prst="wedgeRectCallout">
            <a:avLst>
              <a:gd name="adj1" fmla="val -41939"/>
              <a:gd name="adj2" fmla="val 2968"/>
            </a:avLst>
          </a:prstGeom>
          <a:solidFill>
            <a:srgbClr val="8FD072">
              <a:alpha val="70980"/>
            </a:srgb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2800" dirty="0">
                <a:solidFill>
                  <a:prstClr val="white"/>
                </a:solidFill>
                <a:latin typeface="华文中宋" panose="02010600040101010101" pitchFamily="2" charset="-122"/>
                <a:ea typeface="华文中宋" panose="02010600040101010101" pitchFamily="2" charset="-122"/>
              </a:rPr>
              <a:t>人民版必修二 专题五 走向世界的资本主义市场</a:t>
            </a:r>
            <a:endParaRPr lang="en-US" altLang="zh-CN" sz="2800" dirty="0">
              <a:solidFill>
                <a:prstClr val="white"/>
              </a:solidFill>
              <a:latin typeface="华文中宋" panose="02010600040101010101" pitchFamily="2" charset="-122"/>
              <a:ea typeface="华文中宋" panose="02010600040101010101" pitchFamily="2" charset="-122"/>
            </a:endParaRPr>
          </a:p>
          <a:p>
            <a:pPr lvl="0" algn="ctr">
              <a:defRPr/>
            </a:pPr>
            <a:r>
              <a:rPr lang="zh-CN" altLang="en-US" sz="2800" dirty="0">
                <a:solidFill>
                  <a:prstClr val="white"/>
                </a:solidFill>
                <a:latin typeface="华文中宋" panose="02010600040101010101" pitchFamily="2" charset="-122"/>
                <a:ea typeface="华文中宋" panose="02010600040101010101" pitchFamily="2" charset="-122"/>
              </a:rPr>
              <a:t>第一课</a:t>
            </a:r>
            <a:r>
              <a:rPr lang="en-US" altLang="zh-CN" sz="2800" dirty="0">
                <a:solidFill>
                  <a:prstClr val="white"/>
                </a:solidFill>
                <a:latin typeface="华文中宋" panose="02010600040101010101" pitchFamily="2" charset="-122"/>
                <a:ea typeface="华文中宋" panose="02010600040101010101" pitchFamily="2" charset="-122"/>
              </a:rPr>
              <a:t>《</a:t>
            </a:r>
            <a:r>
              <a:rPr lang="zh-CN" altLang="en-US" sz="2800" dirty="0">
                <a:solidFill>
                  <a:prstClr val="white"/>
                </a:solidFill>
                <a:latin typeface="华文中宋" panose="02010600040101010101" pitchFamily="2" charset="-122"/>
                <a:ea typeface="华文中宋" panose="02010600040101010101" pitchFamily="2" charset="-122"/>
              </a:rPr>
              <a:t>开辟文明交往的航线</a:t>
            </a:r>
            <a:r>
              <a:rPr lang="en-US" altLang="zh-CN" sz="2800" dirty="0">
                <a:solidFill>
                  <a:prstClr val="white"/>
                </a:solidFill>
                <a:latin typeface="华文中宋" panose="02010600040101010101" pitchFamily="2" charset="-122"/>
                <a:ea typeface="华文中宋" panose="02010600040101010101" pitchFamily="2" charset="-122"/>
              </a:rPr>
              <a:t>》</a:t>
            </a:r>
            <a:endParaRPr kumimoji="0" lang="en-US" altLang="zh-CN" sz="2800" b="0" i="0" u="none" strike="noStrike" kern="1200" cap="none" spc="0" normalizeH="0" baseline="0" noProof="0" dirty="0">
              <a:ln>
                <a:noFill/>
              </a:ln>
              <a:solidFill>
                <a:prstClr val="white"/>
              </a:solidFill>
              <a:effectLst/>
              <a:uLnTx/>
              <a:uFillTx/>
              <a:latin typeface="华文中宋" panose="02010600040101010101" pitchFamily="2" charset="-122"/>
              <a:ea typeface="华文中宋" panose="02010600040101010101" pitchFamily="2" charset="-122"/>
            </a:endParaRPr>
          </a:p>
        </p:txBody>
      </p:sp>
      <p:sp>
        <p:nvSpPr>
          <p:cNvPr id="9" name="文本框 8">
            <a:extLst>
              <a:ext uri="{FF2B5EF4-FFF2-40B4-BE49-F238E27FC236}">
                <a16:creationId xmlns:a16="http://schemas.microsoft.com/office/drawing/2014/main" id="{51FDC075-E255-481C-BA5D-21A99FB65AF8}"/>
              </a:ext>
            </a:extLst>
          </p:cNvPr>
          <p:cNvSpPr txBox="1"/>
          <p:nvPr/>
        </p:nvSpPr>
        <p:spPr>
          <a:xfrm>
            <a:off x="417230" y="1689159"/>
            <a:ext cx="2066698" cy="584775"/>
          </a:xfrm>
          <a:prstGeom prst="rect">
            <a:avLst/>
          </a:prstGeom>
          <a:noFill/>
        </p:spPr>
        <p:txBody>
          <a:bodyPr wrap="square">
            <a:spAutoFit/>
          </a:bodyPr>
          <a:lstStyle/>
          <a:p>
            <a:r>
              <a:rPr lang="zh-CN" altLang="en-US" sz="3200" dirty="0">
                <a:latin typeface="华文中宋" panose="02010600040101010101" pitchFamily="2" charset="-122"/>
                <a:ea typeface="华文中宋" panose="02010600040101010101" pitchFamily="2" charset="-122"/>
              </a:rPr>
              <a:t>商业革命</a:t>
            </a:r>
          </a:p>
        </p:txBody>
      </p:sp>
      <p:sp>
        <p:nvSpPr>
          <p:cNvPr id="10" name="文本框 9">
            <a:extLst>
              <a:ext uri="{FF2B5EF4-FFF2-40B4-BE49-F238E27FC236}">
                <a16:creationId xmlns:a16="http://schemas.microsoft.com/office/drawing/2014/main" id="{F6FEAB0E-672B-4E5C-BDF4-A2F0A17D235E}"/>
              </a:ext>
            </a:extLst>
          </p:cNvPr>
          <p:cNvSpPr txBox="1"/>
          <p:nvPr/>
        </p:nvSpPr>
        <p:spPr>
          <a:xfrm>
            <a:off x="1799479" y="2479973"/>
            <a:ext cx="2066698" cy="584775"/>
          </a:xfrm>
          <a:prstGeom prst="rect">
            <a:avLst/>
          </a:prstGeom>
          <a:noFill/>
        </p:spPr>
        <p:txBody>
          <a:bodyPr wrap="square">
            <a:spAutoFit/>
          </a:bodyPr>
          <a:lstStyle/>
          <a:p>
            <a:r>
              <a:rPr lang="zh-CN" altLang="en-US" sz="3200" dirty="0">
                <a:latin typeface="华文中宋" panose="02010600040101010101" pitchFamily="2" charset="-122"/>
                <a:ea typeface="华文中宋" panose="02010600040101010101" pitchFamily="2" charset="-122"/>
              </a:rPr>
              <a:t>价格革命</a:t>
            </a:r>
          </a:p>
        </p:txBody>
      </p:sp>
      <p:sp>
        <p:nvSpPr>
          <p:cNvPr id="11" name="文本框 10">
            <a:extLst>
              <a:ext uri="{FF2B5EF4-FFF2-40B4-BE49-F238E27FC236}">
                <a16:creationId xmlns:a16="http://schemas.microsoft.com/office/drawing/2014/main" id="{B7E40123-27AC-41F1-830B-17DC782A07A3}"/>
              </a:ext>
            </a:extLst>
          </p:cNvPr>
          <p:cNvSpPr txBox="1"/>
          <p:nvPr/>
        </p:nvSpPr>
        <p:spPr>
          <a:xfrm>
            <a:off x="4065302" y="2496289"/>
            <a:ext cx="2066698" cy="584775"/>
          </a:xfrm>
          <a:prstGeom prst="rect">
            <a:avLst/>
          </a:prstGeom>
          <a:noFill/>
        </p:spPr>
        <p:txBody>
          <a:bodyPr wrap="square">
            <a:spAutoFit/>
          </a:bodyPr>
          <a:lstStyle/>
          <a:p>
            <a:r>
              <a:rPr lang="zh-CN" altLang="en-US" sz="3200" dirty="0">
                <a:latin typeface="华文中宋" panose="02010600040101010101" pitchFamily="2" charset="-122"/>
                <a:ea typeface="华文中宋" panose="02010600040101010101" pitchFamily="2" charset="-122"/>
              </a:rPr>
              <a:t>物种交流</a:t>
            </a:r>
          </a:p>
        </p:txBody>
      </p:sp>
      <p:sp>
        <p:nvSpPr>
          <p:cNvPr id="12" name="文本框 11">
            <a:extLst>
              <a:ext uri="{FF2B5EF4-FFF2-40B4-BE49-F238E27FC236}">
                <a16:creationId xmlns:a16="http://schemas.microsoft.com/office/drawing/2014/main" id="{694EED97-1E9D-4353-8C8D-60C7111AAF59}"/>
              </a:ext>
            </a:extLst>
          </p:cNvPr>
          <p:cNvSpPr txBox="1"/>
          <p:nvPr/>
        </p:nvSpPr>
        <p:spPr>
          <a:xfrm>
            <a:off x="6331125" y="2481353"/>
            <a:ext cx="2066698" cy="584775"/>
          </a:xfrm>
          <a:prstGeom prst="rect">
            <a:avLst/>
          </a:prstGeom>
          <a:noFill/>
        </p:spPr>
        <p:txBody>
          <a:bodyPr wrap="square">
            <a:spAutoFit/>
          </a:bodyPr>
          <a:lstStyle/>
          <a:p>
            <a:r>
              <a:rPr lang="zh-CN" altLang="en-US" sz="3200" dirty="0">
                <a:latin typeface="华文中宋" panose="02010600040101010101" pitchFamily="2" charset="-122"/>
                <a:ea typeface="华文中宋" panose="02010600040101010101" pitchFamily="2" charset="-122"/>
              </a:rPr>
              <a:t>殖民扩张</a:t>
            </a:r>
          </a:p>
        </p:txBody>
      </p:sp>
      <p:sp>
        <p:nvSpPr>
          <p:cNvPr id="13" name="文本框 12">
            <a:extLst>
              <a:ext uri="{FF2B5EF4-FFF2-40B4-BE49-F238E27FC236}">
                <a16:creationId xmlns:a16="http://schemas.microsoft.com/office/drawing/2014/main" id="{8B48DBE1-9E42-4B35-990E-C470692D510C}"/>
              </a:ext>
            </a:extLst>
          </p:cNvPr>
          <p:cNvSpPr txBox="1"/>
          <p:nvPr/>
        </p:nvSpPr>
        <p:spPr>
          <a:xfrm>
            <a:off x="8596948" y="2479973"/>
            <a:ext cx="2066698" cy="584775"/>
          </a:xfrm>
          <a:prstGeom prst="rect">
            <a:avLst/>
          </a:prstGeom>
          <a:noFill/>
        </p:spPr>
        <p:txBody>
          <a:bodyPr wrap="square">
            <a:spAutoFit/>
          </a:bodyPr>
          <a:lstStyle/>
          <a:p>
            <a:r>
              <a:rPr lang="zh-CN" altLang="en-US" sz="3200" dirty="0">
                <a:latin typeface="华文中宋" panose="02010600040101010101" pitchFamily="2" charset="-122"/>
                <a:ea typeface="华文中宋" panose="02010600040101010101" pitchFamily="2" charset="-122"/>
              </a:rPr>
              <a:t>观念更新</a:t>
            </a:r>
          </a:p>
        </p:txBody>
      </p:sp>
      <p:sp>
        <p:nvSpPr>
          <p:cNvPr id="14" name="文本框 13">
            <a:extLst>
              <a:ext uri="{FF2B5EF4-FFF2-40B4-BE49-F238E27FC236}">
                <a16:creationId xmlns:a16="http://schemas.microsoft.com/office/drawing/2014/main" id="{0B4743FE-10F1-486B-983A-16C252CEDA00}"/>
              </a:ext>
            </a:extLst>
          </p:cNvPr>
          <p:cNvSpPr txBox="1"/>
          <p:nvPr/>
        </p:nvSpPr>
        <p:spPr>
          <a:xfrm>
            <a:off x="10046455" y="1689159"/>
            <a:ext cx="2066698" cy="584775"/>
          </a:xfrm>
          <a:prstGeom prst="rect">
            <a:avLst/>
          </a:prstGeom>
          <a:noFill/>
        </p:spPr>
        <p:txBody>
          <a:bodyPr wrap="square">
            <a:spAutoFit/>
          </a:bodyPr>
          <a:lstStyle/>
          <a:p>
            <a:r>
              <a:rPr lang="zh-CN" altLang="en-US" sz="3200" dirty="0">
                <a:latin typeface="华文中宋" panose="02010600040101010101" pitchFamily="2" charset="-122"/>
                <a:ea typeface="华文中宋" panose="02010600040101010101" pitchFamily="2" charset="-122"/>
              </a:rPr>
              <a:t>世界市场</a:t>
            </a:r>
          </a:p>
        </p:txBody>
      </p:sp>
      <p:sp>
        <p:nvSpPr>
          <p:cNvPr id="15" name="对话气泡: 矩形 14">
            <a:extLst>
              <a:ext uri="{FF2B5EF4-FFF2-40B4-BE49-F238E27FC236}">
                <a16:creationId xmlns:a16="http://schemas.microsoft.com/office/drawing/2014/main" id="{0E9CFA0E-9FE0-4E50-8833-67A5CE69C712}"/>
              </a:ext>
            </a:extLst>
          </p:cNvPr>
          <p:cNvSpPr/>
          <p:nvPr/>
        </p:nvSpPr>
        <p:spPr>
          <a:xfrm flipH="1">
            <a:off x="2047161" y="3229613"/>
            <a:ext cx="8097677" cy="951807"/>
          </a:xfrm>
          <a:prstGeom prst="wedgeRectCallout">
            <a:avLst>
              <a:gd name="adj1" fmla="val -41939"/>
              <a:gd name="adj2" fmla="val 2968"/>
            </a:avLst>
          </a:prstGeom>
          <a:solidFill>
            <a:srgbClr val="F6C16A">
              <a:alpha val="70980"/>
            </a:srgb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2800" noProof="0" dirty="0">
                <a:solidFill>
                  <a:prstClr val="white"/>
                </a:solidFill>
                <a:latin typeface="华文中宋" panose="02010600040101010101" pitchFamily="2" charset="-122"/>
                <a:ea typeface="华文中宋" panose="02010600040101010101" pitchFamily="2" charset="-122"/>
              </a:rPr>
              <a:t>《</a:t>
            </a:r>
            <a:r>
              <a:rPr lang="zh-CN" altLang="en-US" sz="2800" noProof="0" dirty="0">
                <a:solidFill>
                  <a:prstClr val="white"/>
                </a:solidFill>
                <a:latin typeface="华文中宋" panose="02010600040101010101" pitchFamily="2" charset="-122"/>
                <a:ea typeface="华文中宋" panose="02010600040101010101" pitchFamily="2" charset="-122"/>
              </a:rPr>
              <a:t>纲要（下）</a:t>
            </a:r>
            <a:r>
              <a:rPr lang="en-US" altLang="zh-CN" sz="2800" noProof="0" dirty="0">
                <a:solidFill>
                  <a:prstClr val="white"/>
                </a:solidFill>
                <a:latin typeface="华文中宋" panose="02010600040101010101" pitchFamily="2" charset="-122"/>
                <a:ea typeface="华文中宋" panose="02010600040101010101" pitchFamily="2" charset="-122"/>
              </a:rPr>
              <a:t>》 </a:t>
            </a:r>
            <a:r>
              <a:rPr kumimoji="0" lang="zh-CN" altLang="en-US" sz="2800" b="0" i="0" u="none" strike="noStrike" kern="1200" cap="none" spc="0" normalizeH="0" baseline="0" dirty="0">
                <a:ln>
                  <a:noFill/>
                </a:ln>
                <a:solidFill>
                  <a:prstClr val="white"/>
                </a:solidFill>
                <a:effectLst/>
                <a:uLnTx/>
                <a:uFillTx/>
                <a:latin typeface="华文中宋" panose="02010600040101010101" pitchFamily="2" charset="-122"/>
                <a:ea typeface="华文中宋" panose="02010600040101010101" pitchFamily="2" charset="-122"/>
              </a:rPr>
              <a:t>第三单元 走向整体的世界</a:t>
            </a:r>
            <a:endParaRPr kumimoji="0" lang="en-US" altLang="zh-CN" sz="2800" b="0" i="0" u="none" strike="noStrike" kern="1200" cap="none" spc="0" normalizeH="0" baseline="0" dirty="0">
              <a:ln>
                <a:noFill/>
              </a:ln>
              <a:solidFill>
                <a:prstClr val="white"/>
              </a:solidFill>
              <a:effectLst/>
              <a:uLnTx/>
              <a:uFillTx/>
              <a:latin typeface="华文中宋" panose="02010600040101010101" pitchFamily="2" charset="-122"/>
              <a:ea typeface="华文中宋" panose="02010600040101010101" pitchFamily="2" charset="-122"/>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800" b="0" i="0" u="none" strike="noStrike" kern="1200" cap="none" spc="0" normalizeH="0" baseline="0" noProof="0" dirty="0">
                <a:ln>
                  <a:noFill/>
                </a:ln>
                <a:solidFill>
                  <a:prstClr val="white"/>
                </a:solidFill>
                <a:effectLst/>
                <a:uLnTx/>
                <a:uFillTx/>
                <a:latin typeface="华文中宋" panose="02010600040101010101" pitchFamily="2" charset="-122"/>
                <a:ea typeface="华文中宋" panose="02010600040101010101" pitchFamily="2" charset="-122"/>
              </a:rPr>
              <a:t>第二课 全球联系的初步建立与世界格局的演变</a:t>
            </a:r>
            <a:endParaRPr kumimoji="0" lang="en-US" altLang="zh-CN" sz="2800" b="0" i="0" u="none" strike="noStrike" kern="1200" cap="none" spc="0" normalizeH="0" baseline="0" noProof="0" dirty="0">
              <a:ln>
                <a:noFill/>
              </a:ln>
              <a:solidFill>
                <a:prstClr val="white"/>
              </a:solidFill>
              <a:effectLst/>
              <a:uLnTx/>
              <a:uFillTx/>
              <a:latin typeface="华文中宋" panose="02010600040101010101" pitchFamily="2" charset="-122"/>
              <a:ea typeface="华文中宋" panose="02010600040101010101" pitchFamily="2" charset="-122"/>
            </a:endParaRPr>
          </a:p>
        </p:txBody>
      </p:sp>
      <p:sp>
        <p:nvSpPr>
          <p:cNvPr id="17" name="文本框 16">
            <a:extLst>
              <a:ext uri="{FF2B5EF4-FFF2-40B4-BE49-F238E27FC236}">
                <a16:creationId xmlns:a16="http://schemas.microsoft.com/office/drawing/2014/main" id="{FB5D4560-42DB-4C23-B061-D07CEEB63A5D}"/>
              </a:ext>
            </a:extLst>
          </p:cNvPr>
          <p:cNvSpPr txBox="1"/>
          <p:nvPr/>
        </p:nvSpPr>
        <p:spPr>
          <a:xfrm>
            <a:off x="10217307" y="3243602"/>
            <a:ext cx="1891630" cy="584775"/>
          </a:xfrm>
          <a:prstGeom prst="rect">
            <a:avLst/>
          </a:prstGeom>
          <a:noFill/>
        </p:spPr>
        <p:txBody>
          <a:bodyPr wrap="square">
            <a:spAutoFit/>
          </a:bodyPr>
          <a:lstStyle/>
          <a:p>
            <a:r>
              <a:rPr lang="zh-CN" altLang="en-US" sz="3200" dirty="0">
                <a:latin typeface="华文中宋" panose="02010600040101010101" pitchFamily="2" charset="-122"/>
                <a:ea typeface="华文中宋" panose="02010600040101010101" pitchFamily="2" charset="-122"/>
              </a:rPr>
              <a:t>人口迁移</a:t>
            </a:r>
          </a:p>
        </p:txBody>
      </p:sp>
      <p:sp>
        <p:nvSpPr>
          <p:cNvPr id="20" name="对话气泡: 矩形 19">
            <a:extLst>
              <a:ext uri="{FF2B5EF4-FFF2-40B4-BE49-F238E27FC236}">
                <a16:creationId xmlns:a16="http://schemas.microsoft.com/office/drawing/2014/main" id="{D6799DEB-337C-444F-8E1F-81B8814C4EEE}"/>
              </a:ext>
            </a:extLst>
          </p:cNvPr>
          <p:cNvSpPr/>
          <p:nvPr/>
        </p:nvSpPr>
        <p:spPr>
          <a:xfrm flipH="1">
            <a:off x="223568" y="4909349"/>
            <a:ext cx="3227775" cy="1853827"/>
          </a:xfrm>
          <a:prstGeom prst="wedgeRectCallout">
            <a:avLst>
              <a:gd name="adj1" fmla="val -41939"/>
              <a:gd name="adj2" fmla="val 2968"/>
            </a:avLst>
          </a:prstGeom>
          <a:solidFill>
            <a:srgbClr val="F6C16A">
              <a:alpha val="70980"/>
            </a:srgb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2800" noProof="0" dirty="0">
                <a:solidFill>
                  <a:prstClr val="white"/>
                </a:solidFill>
                <a:latin typeface="华文中宋" panose="02010600040101010101" pitchFamily="2" charset="-122"/>
                <a:ea typeface="华文中宋" panose="02010600040101010101" pitchFamily="2" charset="-122"/>
              </a:rPr>
              <a:t>选必</a:t>
            </a:r>
            <a:r>
              <a:rPr lang="zh-CN" altLang="en-US" sz="2800" dirty="0">
                <a:solidFill>
                  <a:prstClr val="white"/>
                </a:solidFill>
                <a:latin typeface="华文中宋" panose="02010600040101010101" pitchFamily="2" charset="-122"/>
                <a:ea typeface="华文中宋" panose="02010600040101010101" pitchFamily="2" charset="-122"/>
              </a:rPr>
              <a:t>二</a:t>
            </a:r>
            <a:endParaRPr lang="en-US" altLang="zh-CN" sz="2800" dirty="0">
              <a:solidFill>
                <a:prstClr val="white"/>
              </a:solidFill>
              <a:latin typeface="华文中宋" panose="02010600040101010101" pitchFamily="2" charset="-122"/>
              <a:ea typeface="华文中宋" panose="02010600040101010101" pitchFamily="2" charset="-122"/>
            </a:endParaRPr>
          </a:p>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2800" noProof="0" dirty="0">
                <a:solidFill>
                  <a:prstClr val="white"/>
                </a:solidFill>
                <a:latin typeface="华文中宋" panose="02010600040101010101" pitchFamily="2" charset="-122"/>
                <a:ea typeface="华文中宋" panose="02010600040101010101" pitchFamily="2" charset="-122"/>
              </a:rPr>
              <a:t>《</a:t>
            </a:r>
            <a:r>
              <a:rPr lang="zh-CN" altLang="en-US" sz="2800" noProof="0" dirty="0">
                <a:solidFill>
                  <a:prstClr val="white"/>
                </a:solidFill>
                <a:latin typeface="华文中宋" panose="02010600040101010101" pitchFamily="2" charset="-122"/>
                <a:ea typeface="华文中宋" panose="02010600040101010101" pitchFamily="2" charset="-122"/>
              </a:rPr>
              <a:t>经济与社会生活</a:t>
            </a:r>
            <a:r>
              <a:rPr lang="en-US" altLang="zh-CN" sz="2800" noProof="0" dirty="0">
                <a:solidFill>
                  <a:prstClr val="white"/>
                </a:solidFill>
                <a:latin typeface="华文中宋" panose="02010600040101010101" pitchFamily="2" charset="-122"/>
                <a:ea typeface="华文中宋" panose="02010600040101010101" pitchFamily="2" charset="-122"/>
              </a:rPr>
              <a:t>》</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800" b="0" i="0" u="none" strike="noStrike" kern="1200" cap="none" spc="0" normalizeH="0" baseline="0" dirty="0">
                <a:ln>
                  <a:noFill/>
                </a:ln>
                <a:solidFill>
                  <a:prstClr val="white"/>
                </a:solidFill>
                <a:effectLst/>
                <a:uLnTx/>
                <a:uFillTx/>
                <a:latin typeface="华文中宋" panose="02010600040101010101" pitchFamily="2" charset="-122"/>
                <a:ea typeface="华文中宋" panose="02010600040101010101" pitchFamily="2" charset="-122"/>
              </a:rPr>
              <a:t>第</a:t>
            </a:r>
            <a:r>
              <a:rPr kumimoji="0" lang="en-US" altLang="zh-CN" sz="2800" b="0" i="0" u="none" strike="noStrike" kern="1200" cap="none" spc="0" normalizeH="0" baseline="0" dirty="0">
                <a:ln>
                  <a:noFill/>
                </a:ln>
                <a:solidFill>
                  <a:prstClr val="white"/>
                </a:solidFill>
                <a:effectLst/>
                <a:uLnTx/>
                <a:uFillTx/>
                <a:latin typeface="华文中宋" panose="02010600040101010101" pitchFamily="2" charset="-122"/>
                <a:ea typeface="华文中宋" panose="02010600040101010101" pitchFamily="2" charset="-122"/>
              </a:rPr>
              <a:t>2</a:t>
            </a:r>
            <a:r>
              <a:rPr kumimoji="0" lang="zh-CN" altLang="en-US" sz="2800" b="0" i="0" u="none" strike="noStrike" kern="1200" cap="none" spc="0" normalizeH="0" baseline="0" dirty="0">
                <a:ln>
                  <a:noFill/>
                </a:ln>
                <a:solidFill>
                  <a:prstClr val="white"/>
                </a:solidFill>
                <a:effectLst/>
                <a:uLnTx/>
                <a:uFillTx/>
                <a:latin typeface="华文中宋" panose="02010600040101010101" pitchFamily="2" charset="-122"/>
                <a:ea typeface="华文中宋" panose="02010600040101010101" pitchFamily="2" charset="-122"/>
              </a:rPr>
              <a:t>课 新航路开辟后的食物物种交流</a:t>
            </a:r>
            <a:endParaRPr kumimoji="0" lang="en-US" altLang="zh-CN" sz="2800" b="0" i="0" u="none" strike="noStrike" kern="1200" cap="none" spc="0" normalizeH="0" baseline="0" noProof="0" dirty="0">
              <a:ln>
                <a:noFill/>
              </a:ln>
              <a:solidFill>
                <a:prstClr val="white"/>
              </a:solidFill>
              <a:effectLst/>
              <a:uLnTx/>
              <a:uFillTx/>
              <a:latin typeface="华文中宋" panose="02010600040101010101" pitchFamily="2" charset="-122"/>
              <a:ea typeface="华文中宋" panose="02010600040101010101" pitchFamily="2" charset="-122"/>
            </a:endParaRPr>
          </a:p>
        </p:txBody>
      </p:sp>
      <p:sp>
        <p:nvSpPr>
          <p:cNvPr id="22" name="文本框 21">
            <a:extLst>
              <a:ext uri="{FF2B5EF4-FFF2-40B4-BE49-F238E27FC236}">
                <a16:creationId xmlns:a16="http://schemas.microsoft.com/office/drawing/2014/main" id="{99B47FAB-DFC6-492D-9AFD-BE9DFD936D20}"/>
              </a:ext>
            </a:extLst>
          </p:cNvPr>
          <p:cNvSpPr txBox="1"/>
          <p:nvPr/>
        </p:nvSpPr>
        <p:spPr>
          <a:xfrm>
            <a:off x="151753" y="3288829"/>
            <a:ext cx="1857066" cy="584775"/>
          </a:xfrm>
          <a:prstGeom prst="rect">
            <a:avLst/>
          </a:prstGeom>
          <a:noFill/>
        </p:spPr>
        <p:txBody>
          <a:bodyPr wrap="square">
            <a:spAutoFit/>
          </a:bodyPr>
          <a:lstStyle>
            <a:defPPr>
              <a:defRPr lang="zh-CN"/>
            </a:defPPr>
            <a:lvl1pPr>
              <a:defRPr sz="3200">
                <a:latin typeface="华文中宋" panose="02010600040101010101" pitchFamily="2" charset="-122"/>
                <a:ea typeface="华文中宋" panose="02010600040101010101" pitchFamily="2" charset="-122"/>
              </a:defRPr>
            </a:lvl1pPr>
          </a:lstStyle>
          <a:p>
            <a:r>
              <a:rPr lang="zh-CN" altLang="en-US" dirty="0"/>
              <a:t>物种交换</a:t>
            </a:r>
          </a:p>
        </p:txBody>
      </p:sp>
      <p:sp>
        <p:nvSpPr>
          <p:cNvPr id="24" name="文本框 23">
            <a:extLst>
              <a:ext uri="{FF2B5EF4-FFF2-40B4-BE49-F238E27FC236}">
                <a16:creationId xmlns:a16="http://schemas.microsoft.com/office/drawing/2014/main" id="{8DE54780-4A57-4160-8936-C510FB7048E0}"/>
              </a:ext>
            </a:extLst>
          </p:cNvPr>
          <p:cNvSpPr txBox="1"/>
          <p:nvPr/>
        </p:nvSpPr>
        <p:spPr>
          <a:xfrm>
            <a:off x="2047161" y="4183706"/>
            <a:ext cx="1928507" cy="584775"/>
          </a:xfrm>
          <a:prstGeom prst="rect">
            <a:avLst/>
          </a:prstGeom>
          <a:noFill/>
        </p:spPr>
        <p:txBody>
          <a:bodyPr wrap="square">
            <a:spAutoFit/>
          </a:bodyPr>
          <a:lstStyle>
            <a:defPPr>
              <a:defRPr lang="zh-CN"/>
            </a:defPPr>
            <a:lvl1pPr>
              <a:defRPr sz="3200">
                <a:latin typeface="华文中宋" panose="02010600040101010101" pitchFamily="2" charset="-122"/>
                <a:ea typeface="华文中宋" panose="02010600040101010101" pitchFamily="2" charset="-122"/>
              </a:defRPr>
            </a:lvl1pPr>
          </a:lstStyle>
          <a:p>
            <a:r>
              <a:rPr lang="zh-CN" altLang="en-US" dirty="0"/>
              <a:t>商品流动</a:t>
            </a:r>
          </a:p>
        </p:txBody>
      </p:sp>
      <p:sp>
        <p:nvSpPr>
          <p:cNvPr id="26" name="文本框 25">
            <a:extLst>
              <a:ext uri="{FF2B5EF4-FFF2-40B4-BE49-F238E27FC236}">
                <a16:creationId xmlns:a16="http://schemas.microsoft.com/office/drawing/2014/main" id="{C7F3100E-F92C-4122-B3D4-61D365D2300B}"/>
              </a:ext>
            </a:extLst>
          </p:cNvPr>
          <p:cNvSpPr txBox="1"/>
          <p:nvPr/>
        </p:nvSpPr>
        <p:spPr>
          <a:xfrm>
            <a:off x="8216334" y="4181420"/>
            <a:ext cx="1845822" cy="584775"/>
          </a:xfrm>
          <a:prstGeom prst="rect">
            <a:avLst/>
          </a:prstGeom>
          <a:noFill/>
        </p:spPr>
        <p:txBody>
          <a:bodyPr wrap="square">
            <a:spAutoFit/>
          </a:bodyPr>
          <a:lstStyle>
            <a:defPPr>
              <a:defRPr lang="zh-CN"/>
            </a:defPPr>
            <a:lvl1pPr>
              <a:defRPr sz="3200">
                <a:latin typeface="华文中宋" panose="02010600040101010101" pitchFamily="2" charset="-122"/>
                <a:ea typeface="华文中宋" panose="02010600040101010101" pitchFamily="2" charset="-122"/>
              </a:defRPr>
            </a:lvl1pPr>
          </a:lstStyle>
          <a:p>
            <a:r>
              <a:rPr lang="zh-CN" altLang="en-US" dirty="0"/>
              <a:t>殖民扩张</a:t>
            </a:r>
          </a:p>
        </p:txBody>
      </p:sp>
      <p:sp>
        <p:nvSpPr>
          <p:cNvPr id="28" name="文本框 27">
            <a:extLst>
              <a:ext uri="{FF2B5EF4-FFF2-40B4-BE49-F238E27FC236}">
                <a16:creationId xmlns:a16="http://schemas.microsoft.com/office/drawing/2014/main" id="{5C91A6F0-641C-440A-BE0D-59ACBFE5C049}"/>
              </a:ext>
            </a:extLst>
          </p:cNvPr>
          <p:cNvSpPr txBox="1"/>
          <p:nvPr/>
        </p:nvSpPr>
        <p:spPr>
          <a:xfrm>
            <a:off x="5134274" y="4223841"/>
            <a:ext cx="1928507" cy="584775"/>
          </a:xfrm>
          <a:prstGeom prst="rect">
            <a:avLst/>
          </a:prstGeom>
          <a:noFill/>
        </p:spPr>
        <p:txBody>
          <a:bodyPr wrap="square">
            <a:spAutoFit/>
          </a:bodyPr>
          <a:lstStyle>
            <a:defPPr>
              <a:defRPr lang="zh-CN"/>
            </a:defPPr>
            <a:lvl1pPr>
              <a:defRPr sz="3200">
                <a:latin typeface="华文中宋" panose="02010600040101010101" pitchFamily="2" charset="-122"/>
                <a:ea typeface="华文中宋" panose="02010600040101010101" pitchFamily="2" charset="-122"/>
              </a:defRPr>
            </a:lvl1pPr>
          </a:lstStyle>
          <a:p>
            <a:r>
              <a:rPr lang="zh-CN" altLang="en-US" dirty="0"/>
              <a:t>区域交流 </a:t>
            </a:r>
          </a:p>
        </p:txBody>
      </p:sp>
      <p:cxnSp>
        <p:nvCxnSpPr>
          <p:cNvPr id="30" name="直接连接符 29">
            <a:extLst>
              <a:ext uri="{FF2B5EF4-FFF2-40B4-BE49-F238E27FC236}">
                <a16:creationId xmlns:a16="http://schemas.microsoft.com/office/drawing/2014/main" id="{29473BD4-AE38-414C-9B9F-D964EE9B25F8}"/>
              </a:ext>
            </a:extLst>
          </p:cNvPr>
          <p:cNvCxnSpPr>
            <a:cxnSpLocks/>
          </p:cNvCxnSpPr>
          <p:nvPr/>
        </p:nvCxnSpPr>
        <p:spPr>
          <a:xfrm>
            <a:off x="317741" y="3081064"/>
            <a:ext cx="11556515" cy="0"/>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sp>
        <p:nvSpPr>
          <p:cNvPr id="33" name="箭头: 上下 32">
            <a:extLst>
              <a:ext uri="{FF2B5EF4-FFF2-40B4-BE49-F238E27FC236}">
                <a16:creationId xmlns:a16="http://schemas.microsoft.com/office/drawing/2014/main" id="{57C1B850-E49B-4A67-9D86-A2C020E3864A}"/>
              </a:ext>
            </a:extLst>
          </p:cNvPr>
          <p:cNvSpPr/>
          <p:nvPr/>
        </p:nvSpPr>
        <p:spPr>
          <a:xfrm>
            <a:off x="883471" y="3931439"/>
            <a:ext cx="248629" cy="734545"/>
          </a:xfrm>
          <a:prstGeom prst="upDownArrow">
            <a:avLst/>
          </a:prstGeom>
          <a:solidFill>
            <a:srgbClr val="F6C16A"/>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zh-CN" altLang="en-US"/>
          </a:p>
        </p:txBody>
      </p:sp>
      <p:sp>
        <p:nvSpPr>
          <p:cNvPr id="34" name="对话气泡: 矩形 33">
            <a:extLst>
              <a:ext uri="{FF2B5EF4-FFF2-40B4-BE49-F238E27FC236}">
                <a16:creationId xmlns:a16="http://schemas.microsoft.com/office/drawing/2014/main" id="{D7D55EE2-617D-4B5F-A3A9-9AAB6DA1578F}"/>
              </a:ext>
            </a:extLst>
          </p:cNvPr>
          <p:cNvSpPr/>
          <p:nvPr/>
        </p:nvSpPr>
        <p:spPr>
          <a:xfrm flipH="1">
            <a:off x="8740658" y="4934197"/>
            <a:ext cx="3368279" cy="1853827"/>
          </a:xfrm>
          <a:prstGeom prst="wedgeRectCallout">
            <a:avLst>
              <a:gd name="adj1" fmla="val -41939"/>
              <a:gd name="adj2" fmla="val 2968"/>
            </a:avLst>
          </a:prstGeom>
          <a:solidFill>
            <a:srgbClr val="F6C16A">
              <a:alpha val="70980"/>
            </a:srgb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2800" noProof="0" dirty="0">
                <a:solidFill>
                  <a:prstClr val="white"/>
                </a:solidFill>
                <a:latin typeface="华文中宋" panose="02010600040101010101" pitchFamily="2" charset="-122"/>
                <a:ea typeface="华文中宋" panose="02010600040101010101" pitchFamily="2" charset="-122"/>
              </a:rPr>
              <a:t>选必</a:t>
            </a:r>
            <a:r>
              <a:rPr lang="zh-CN" altLang="en-US" sz="2800" dirty="0">
                <a:solidFill>
                  <a:prstClr val="white"/>
                </a:solidFill>
                <a:latin typeface="华文中宋" panose="02010600040101010101" pitchFamily="2" charset="-122"/>
                <a:ea typeface="华文中宋" panose="02010600040101010101" pitchFamily="2" charset="-122"/>
              </a:rPr>
              <a:t>三</a:t>
            </a:r>
            <a:endParaRPr lang="en-US" altLang="zh-CN" sz="2800" dirty="0">
              <a:solidFill>
                <a:prstClr val="white"/>
              </a:solidFill>
              <a:latin typeface="华文中宋" panose="02010600040101010101" pitchFamily="2" charset="-122"/>
              <a:ea typeface="华文中宋" panose="02010600040101010101" pitchFamily="2" charset="-122"/>
            </a:endParaRPr>
          </a:p>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2800" noProof="0" dirty="0">
                <a:solidFill>
                  <a:prstClr val="white"/>
                </a:solidFill>
                <a:latin typeface="华文中宋" panose="02010600040101010101" pitchFamily="2" charset="-122"/>
                <a:ea typeface="华文中宋" panose="02010600040101010101" pitchFamily="2" charset="-122"/>
              </a:rPr>
              <a:t>《</a:t>
            </a:r>
            <a:r>
              <a:rPr lang="zh-CN" altLang="en-US" sz="2800" noProof="0" dirty="0">
                <a:solidFill>
                  <a:prstClr val="white"/>
                </a:solidFill>
                <a:latin typeface="华文中宋" panose="02010600040101010101" pitchFamily="2" charset="-122"/>
                <a:ea typeface="华文中宋" panose="02010600040101010101" pitchFamily="2" charset="-122"/>
              </a:rPr>
              <a:t>文化交流与传播</a:t>
            </a:r>
            <a:r>
              <a:rPr lang="en-US" altLang="zh-CN" sz="2800" noProof="0" dirty="0">
                <a:solidFill>
                  <a:prstClr val="white"/>
                </a:solidFill>
                <a:latin typeface="华文中宋" panose="02010600040101010101" pitchFamily="2" charset="-122"/>
                <a:ea typeface="华文中宋" panose="02010600040101010101" pitchFamily="2" charset="-122"/>
              </a:rPr>
              <a:t>》</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800" b="0" i="0" u="none" strike="noStrike" kern="1200" cap="none" spc="0" normalizeH="0" baseline="0" dirty="0">
                <a:ln>
                  <a:noFill/>
                </a:ln>
                <a:solidFill>
                  <a:prstClr val="white"/>
                </a:solidFill>
                <a:effectLst/>
                <a:uLnTx/>
                <a:uFillTx/>
                <a:latin typeface="华文中宋" panose="02010600040101010101" pitchFamily="2" charset="-122"/>
                <a:ea typeface="华文中宋" panose="02010600040101010101" pitchFamily="2" charset="-122"/>
              </a:rPr>
              <a:t>第</a:t>
            </a:r>
            <a:r>
              <a:rPr kumimoji="0" lang="en-US" altLang="zh-CN" sz="2800" b="0" i="0" u="none" strike="noStrike" kern="1200" cap="none" spc="0" normalizeH="0" baseline="0" dirty="0">
                <a:ln>
                  <a:noFill/>
                </a:ln>
                <a:solidFill>
                  <a:prstClr val="white"/>
                </a:solidFill>
                <a:effectLst/>
                <a:uLnTx/>
                <a:uFillTx/>
                <a:latin typeface="华文中宋" panose="02010600040101010101" pitchFamily="2" charset="-122"/>
                <a:ea typeface="华文中宋" panose="02010600040101010101" pitchFamily="2" charset="-122"/>
              </a:rPr>
              <a:t>7</a:t>
            </a:r>
            <a:r>
              <a:rPr kumimoji="0" lang="zh-CN" altLang="en-US" sz="2800" b="0" i="0" u="none" strike="noStrike" kern="1200" cap="none" spc="0" normalizeH="0" baseline="0" dirty="0">
                <a:ln>
                  <a:noFill/>
                </a:ln>
                <a:solidFill>
                  <a:prstClr val="white"/>
                </a:solidFill>
                <a:effectLst/>
                <a:uLnTx/>
                <a:uFillTx/>
                <a:latin typeface="华文中宋" panose="02010600040101010101" pitchFamily="2" charset="-122"/>
                <a:ea typeface="华文中宋" panose="02010600040101010101" pitchFamily="2" charset="-122"/>
              </a:rPr>
              <a:t>课 近代殖民活动和人口跨地域转移</a:t>
            </a:r>
            <a:endParaRPr kumimoji="0" lang="en-US" altLang="zh-CN" sz="2800" b="0" i="0" u="none" strike="noStrike" kern="1200" cap="none" spc="0" normalizeH="0" baseline="0" noProof="0" dirty="0">
              <a:ln>
                <a:noFill/>
              </a:ln>
              <a:solidFill>
                <a:prstClr val="white"/>
              </a:solidFill>
              <a:effectLst/>
              <a:uLnTx/>
              <a:uFillTx/>
              <a:latin typeface="华文中宋" panose="02010600040101010101" pitchFamily="2" charset="-122"/>
              <a:ea typeface="华文中宋" panose="02010600040101010101" pitchFamily="2" charset="-122"/>
            </a:endParaRPr>
          </a:p>
        </p:txBody>
      </p:sp>
      <p:sp>
        <p:nvSpPr>
          <p:cNvPr id="35" name="箭头: 上下 34">
            <a:extLst>
              <a:ext uri="{FF2B5EF4-FFF2-40B4-BE49-F238E27FC236}">
                <a16:creationId xmlns:a16="http://schemas.microsoft.com/office/drawing/2014/main" id="{FA0BAB61-D11A-463C-8D3A-A1DA6FAA44F5}"/>
              </a:ext>
            </a:extLst>
          </p:cNvPr>
          <p:cNvSpPr/>
          <p:nvPr/>
        </p:nvSpPr>
        <p:spPr>
          <a:xfrm rot="3644859">
            <a:off x="1607944" y="4344951"/>
            <a:ext cx="301558" cy="492299"/>
          </a:xfrm>
          <a:prstGeom prst="upDownArrow">
            <a:avLst/>
          </a:prstGeom>
          <a:solidFill>
            <a:srgbClr val="F6C16A"/>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zh-CN" altLang="en-US"/>
          </a:p>
        </p:txBody>
      </p:sp>
      <p:sp>
        <p:nvSpPr>
          <p:cNvPr id="36" name="箭头: 上下 35">
            <a:extLst>
              <a:ext uri="{FF2B5EF4-FFF2-40B4-BE49-F238E27FC236}">
                <a16:creationId xmlns:a16="http://schemas.microsoft.com/office/drawing/2014/main" id="{F5EF162B-8683-4861-BDB8-51CDB9B6B304}"/>
              </a:ext>
            </a:extLst>
          </p:cNvPr>
          <p:cNvSpPr/>
          <p:nvPr/>
        </p:nvSpPr>
        <p:spPr>
          <a:xfrm rot="7165304">
            <a:off x="10184148" y="4270081"/>
            <a:ext cx="301558" cy="492299"/>
          </a:xfrm>
          <a:prstGeom prst="upDownArrow">
            <a:avLst/>
          </a:prstGeom>
          <a:solidFill>
            <a:srgbClr val="F6C16A"/>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zh-CN" altLang="en-US"/>
          </a:p>
        </p:txBody>
      </p:sp>
      <p:sp>
        <p:nvSpPr>
          <p:cNvPr id="37" name="箭头: 上下 36">
            <a:extLst>
              <a:ext uri="{FF2B5EF4-FFF2-40B4-BE49-F238E27FC236}">
                <a16:creationId xmlns:a16="http://schemas.microsoft.com/office/drawing/2014/main" id="{27576916-8578-4BA9-BDE6-19D62074B2D3}"/>
              </a:ext>
            </a:extLst>
          </p:cNvPr>
          <p:cNvSpPr/>
          <p:nvPr/>
        </p:nvSpPr>
        <p:spPr>
          <a:xfrm>
            <a:off x="10982775" y="3862062"/>
            <a:ext cx="276109" cy="873297"/>
          </a:xfrm>
          <a:prstGeom prst="upDownArrow">
            <a:avLst/>
          </a:prstGeom>
          <a:solidFill>
            <a:srgbClr val="F6C16A"/>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zh-CN" altLang="en-US"/>
          </a:p>
        </p:txBody>
      </p:sp>
      <p:sp>
        <p:nvSpPr>
          <p:cNvPr id="38" name="箭头: 上下 37">
            <a:extLst>
              <a:ext uri="{FF2B5EF4-FFF2-40B4-BE49-F238E27FC236}">
                <a16:creationId xmlns:a16="http://schemas.microsoft.com/office/drawing/2014/main" id="{0A0E4F44-3DC7-4130-86A7-C3087590788A}"/>
              </a:ext>
            </a:extLst>
          </p:cNvPr>
          <p:cNvSpPr/>
          <p:nvPr/>
        </p:nvSpPr>
        <p:spPr>
          <a:xfrm rot="5400000">
            <a:off x="4322018" y="4148957"/>
            <a:ext cx="248629" cy="734545"/>
          </a:xfrm>
          <a:prstGeom prst="upDownArrow">
            <a:avLst/>
          </a:prstGeom>
          <a:solidFill>
            <a:srgbClr val="F6C16A"/>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zh-CN" altLang="en-US"/>
          </a:p>
        </p:txBody>
      </p:sp>
      <p:sp>
        <p:nvSpPr>
          <p:cNvPr id="39" name="箭头: 上下 38">
            <a:extLst>
              <a:ext uri="{FF2B5EF4-FFF2-40B4-BE49-F238E27FC236}">
                <a16:creationId xmlns:a16="http://schemas.microsoft.com/office/drawing/2014/main" id="{8F4547CE-8E15-4616-8328-88D90CF3C2F0}"/>
              </a:ext>
            </a:extLst>
          </p:cNvPr>
          <p:cNvSpPr/>
          <p:nvPr/>
        </p:nvSpPr>
        <p:spPr>
          <a:xfrm rot="5400000">
            <a:off x="7427052" y="4148957"/>
            <a:ext cx="248629" cy="734545"/>
          </a:xfrm>
          <a:prstGeom prst="upDownArrow">
            <a:avLst/>
          </a:prstGeom>
          <a:solidFill>
            <a:srgbClr val="F6C16A"/>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zh-CN" altLang="en-US"/>
          </a:p>
        </p:txBody>
      </p:sp>
      <p:sp>
        <p:nvSpPr>
          <p:cNvPr id="31" name="文本框 30">
            <a:extLst>
              <a:ext uri="{FF2B5EF4-FFF2-40B4-BE49-F238E27FC236}">
                <a16:creationId xmlns:a16="http://schemas.microsoft.com/office/drawing/2014/main" id="{6EEF9BF2-6912-4A93-9273-0AF9DB282B68}"/>
              </a:ext>
            </a:extLst>
          </p:cNvPr>
          <p:cNvSpPr txBox="1"/>
          <p:nvPr/>
        </p:nvSpPr>
        <p:spPr>
          <a:xfrm>
            <a:off x="4173142" y="5109260"/>
            <a:ext cx="3947127" cy="584775"/>
          </a:xfrm>
          <a:prstGeom prst="rect">
            <a:avLst/>
          </a:prstGeom>
          <a:solidFill>
            <a:srgbClr val="C00000">
              <a:alpha val="84000"/>
            </a:srgbClr>
          </a:solidFill>
          <a:ln>
            <a:noFill/>
          </a:ln>
        </p:spPr>
        <p:style>
          <a:lnRef idx="1">
            <a:schemeClr val="accent1"/>
          </a:lnRef>
          <a:fillRef idx="3">
            <a:schemeClr val="accent1"/>
          </a:fillRef>
          <a:effectRef idx="2">
            <a:schemeClr val="accent1"/>
          </a:effectRef>
          <a:fontRef idx="minor">
            <a:schemeClr val="lt1"/>
          </a:fontRef>
        </p:style>
        <p:txBody>
          <a:bodyPr rtlCol="0" anchor="ctr"/>
          <a:lstStyle>
            <a:defPPr>
              <a:defRPr lang="zh-CN"/>
            </a:defPPr>
            <a:lvl1pPr marR="0" lvl="0" indent="0" fontAlgn="auto">
              <a:lnSpc>
                <a:spcPct val="100000"/>
              </a:lnSpc>
              <a:spcBef>
                <a:spcPts val="0"/>
              </a:spcBef>
              <a:spcAft>
                <a:spcPts val="0"/>
              </a:spcAft>
              <a:buClrTx/>
              <a:buSzTx/>
              <a:buFontTx/>
              <a:buNone/>
              <a:tabLst/>
              <a:defRPr sz="3600">
                <a:solidFill>
                  <a:prstClr val="white"/>
                </a:solidFill>
                <a:latin typeface="华文中宋" panose="02010600040101010101" pitchFamily="2" charset="-122"/>
                <a:ea typeface="华文中宋" panose="02010600040101010101" pitchFamily="2"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zh-CN" altLang="en-US" dirty="0"/>
              <a:t>标题凸显导向变化</a:t>
            </a:r>
            <a:endParaRPr lang="en-US" altLang="zh-CN" dirty="0"/>
          </a:p>
        </p:txBody>
      </p:sp>
      <p:sp>
        <p:nvSpPr>
          <p:cNvPr id="32" name="文本框 31">
            <a:extLst>
              <a:ext uri="{FF2B5EF4-FFF2-40B4-BE49-F238E27FC236}">
                <a16:creationId xmlns:a16="http://schemas.microsoft.com/office/drawing/2014/main" id="{B682F933-460F-4935-B6B9-92FE87771445}"/>
              </a:ext>
            </a:extLst>
          </p:cNvPr>
          <p:cNvSpPr txBox="1"/>
          <p:nvPr/>
        </p:nvSpPr>
        <p:spPr>
          <a:xfrm>
            <a:off x="4173142" y="5942989"/>
            <a:ext cx="3876954" cy="584775"/>
          </a:xfrm>
          <a:prstGeom prst="rect">
            <a:avLst/>
          </a:prstGeom>
          <a:solidFill>
            <a:srgbClr val="C00000">
              <a:alpha val="84000"/>
            </a:srgbClr>
          </a:solidFill>
          <a:ln>
            <a:noFill/>
          </a:ln>
        </p:spPr>
        <p:style>
          <a:lnRef idx="1">
            <a:schemeClr val="accent1"/>
          </a:lnRef>
          <a:fillRef idx="3">
            <a:schemeClr val="accent1"/>
          </a:fillRef>
          <a:effectRef idx="2">
            <a:schemeClr val="accent1"/>
          </a:effectRef>
          <a:fontRef idx="minor">
            <a:schemeClr val="lt1"/>
          </a:fontRef>
        </p:style>
        <p:txBody>
          <a:bodyPr rtlCol="0" anchor="ctr"/>
          <a:lstStyle>
            <a:defPPr>
              <a:defRPr lang="zh-CN"/>
            </a:defPPr>
            <a:lvl1pPr marR="0" lvl="0" indent="0" fontAlgn="auto">
              <a:lnSpc>
                <a:spcPct val="100000"/>
              </a:lnSpc>
              <a:spcBef>
                <a:spcPts val="0"/>
              </a:spcBef>
              <a:spcAft>
                <a:spcPts val="0"/>
              </a:spcAft>
              <a:buClrTx/>
              <a:buSzTx/>
              <a:buFontTx/>
              <a:buNone/>
              <a:tabLst/>
              <a:defRPr sz="3600">
                <a:solidFill>
                  <a:prstClr val="white"/>
                </a:solidFill>
                <a:latin typeface="华文中宋" panose="02010600040101010101" pitchFamily="2" charset="-122"/>
                <a:ea typeface="华文中宋" panose="02010600040101010101" pitchFamily="2"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zh-CN" altLang="en-US" dirty="0"/>
              <a:t>选必细化主题拓展</a:t>
            </a:r>
            <a:endParaRPr lang="en-US" altLang="zh-CN" dirty="0"/>
          </a:p>
        </p:txBody>
      </p:sp>
    </p:spTree>
    <p:extLst>
      <p:ext uri="{BB962C8B-B14F-4D97-AF65-F5344CB8AC3E}">
        <p14:creationId xmlns:p14="http://schemas.microsoft.com/office/powerpoint/2010/main" val="21440938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5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fade">
                                      <p:cBhvr>
                                        <p:cTn id="22" dur="500"/>
                                        <p:tgtEl>
                                          <p:spTgt spid="10"/>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fade">
                                      <p:cBhvr>
                                        <p:cTn id="27" dur="500"/>
                                        <p:tgtEl>
                                          <p:spTgt spid="11"/>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fade">
                                      <p:cBhvr>
                                        <p:cTn id="32" dur="500"/>
                                        <p:tgtEl>
                                          <p:spTgt spid="12"/>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13"/>
                                        </p:tgtEl>
                                        <p:attrNameLst>
                                          <p:attrName>style.visibility</p:attrName>
                                        </p:attrNameLst>
                                      </p:cBhvr>
                                      <p:to>
                                        <p:strVal val="visible"/>
                                      </p:to>
                                    </p:set>
                                    <p:animEffect transition="in" filter="fade">
                                      <p:cBhvr>
                                        <p:cTn id="37" dur="500"/>
                                        <p:tgtEl>
                                          <p:spTgt spid="13"/>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14"/>
                                        </p:tgtEl>
                                        <p:attrNameLst>
                                          <p:attrName>style.visibility</p:attrName>
                                        </p:attrNameLst>
                                      </p:cBhvr>
                                      <p:to>
                                        <p:strVal val="visible"/>
                                      </p:to>
                                    </p:set>
                                    <p:animEffect transition="in" filter="fade">
                                      <p:cBhvr>
                                        <p:cTn id="42" dur="500"/>
                                        <p:tgtEl>
                                          <p:spTgt spid="14"/>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nodeType="clickEffect">
                                  <p:stCondLst>
                                    <p:cond delay="0"/>
                                  </p:stCondLst>
                                  <p:childTnLst>
                                    <p:set>
                                      <p:cBhvr>
                                        <p:cTn id="46" dur="1" fill="hold">
                                          <p:stCondLst>
                                            <p:cond delay="0"/>
                                          </p:stCondLst>
                                        </p:cTn>
                                        <p:tgtEl>
                                          <p:spTgt spid="30"/>
                                        </p:tgtEl>
                                        <p:attrNameLst>
                                          <p:attrName>style.visibility</p:attrName>
                                        </p:attrNameLst>
                                      </p:cBhvr>
                                      <p:to>
                                        <p:strVal val="visible"/>
                                      </p:to>
                                    </p:set>
                                    <p:animEffect transition="in" filter="fade">
                                      <p:cBhvr>
                                        <p:cTn id="47" dur="500"/>
                                        <p:tgtEl>
                                          <p:spTgt spid="30"/>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grpId="0" nodeType="clickEffect">
                                  <p:stCondLst>
                                    <p:cond delay="0"/>
                                  </p:stCondLst>
                                  <p:childTnLst>
                                    <p:set>
                                      <p:cBhvr>
                                        <p:cTn id="51" dur="1" fill="hold">
                                          <p:stCondLst>
                                            <p:cond delay="0"/>
                                          </p:stCondLst>
                                        </p:cTn>
                                        <p:tgtEl>
                                          <p:spTgt spid="15"/>
                                        </p:tgtEl>
                                        <p:attrNameLst>
                                          <p:attrName>style.visibility</p:attrName>
                                        </p:attrNameLst>
                                      </p:cBhvr>
                                      <p:to>
                                        <p:strVal val="visible"/>
                                      </p:to>
                                    </p:set>
                                    <p:animEffect transition="in" filter="fade">
                                      <p:cBhvr>
                                        <p:cTn id="52" dur="500"/>
                                        <p:tgtEl>
                                          <p:spTgt spid="15"/>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grpId="0" nodeType="clickEffect">
                                  <p:stCondLst>
                                    <p:cond delay="0"/>
                                  </p:stCondLst>
                                  <p:childTnLst>
                                    <p:set>
                                      <p:cBhvr>
                                        <p:cTn id="56" dur="1" fill="hold">
                                          <p:stCondLst>
                                            <p:cond delay="0"/>
                                          </p:stCondLst>
                                        </p:cTn>
                                        <p:tgtEl>
                                          <p:spTgt spid="22"/>
                                        </p:tgtEl>
                                        <p:attrNameLst>
                                          <p:attrName>style.visibility</p:attrName>
                                        </p:attrNameLst>
                                      </p:cBhvr>
                                      <p:to>
                                        <p:strVal val="visible"/>
                                      </p:to>
                                    </p:set>
                                    <p:animEffect transition="in" filter="fade">
                                      <p:cBhvr>
                                        <p:cTn id="57" dur="500"/>
                                        <p:tgtEl>
                                          <p:spTgt spid="22"/>
                                        </p:tgtEl>
                                      </p:cBhvr>
                                    </p:animEffect>
                                  </p:childTnLst>
                                </p:cTn>
                              </p:par>
                            </p:childTnLst>
                          </p:cTn>
                        </p:par>
                      </p:childTnLst>
                    </p:cTn>
                  </p:par>
                  <p:par>
                    <p:cTn id="58" fill="hold">
                      <p:stCondLst>
                        <p:cond delay="indefinite"/>
                      </p:stCondLst>
                      <p:childTnLst>
                        <p:par>
                          <p:cTn id="59" fill="hold">
                            <p:stCondLst>
                              <p:cond delay="0"/>
                            </p:stCondLst>
                            <p:childTnLst>
                              <p:par>
                                <p:cTn id="60" presetID="10" presetClass="entr" presetSubtype="0" fill="hold" grpId="0" nodeType="clickEffect">
                                  <p:stCondLst>
                                    <p:cond delay="0"/>
                                  </p:stCondLst>
                                  <p:childTnLst>
                                    <p:set>
                                      <p:cBhvr>
                                        <p:cTn id="61" dur="1" fill="hold">
                                          <p:stCondLst>
                                            <p:cond delay="0"/>
                                          </p:stCondLst>
                                        </p:cTn>
                                        <p:tgtEl>
                                          <p:spTgt spid="17"/>
                                        </p:tgtEl>
                                        <p:attrNameLst>
                                          <p:attrName>style.visibility</p:attrName>
                                        </p:attrNameLst>
                                      </p:cBhvr>
                                      <p:to>
                                        <p:strVal val="visible"/>
                                      </p:to>
                                    </p:set>
                                    <p:animEffect transition="in" filter="fade">
                                      <p:cBhvr>
                                        <p:cTn id="62" dur="500"/>
                                        <p:tgtEl>
                                          <p:spTgt spid="17"/>
                                        </p:tgtEl>
                                      </p:cBhvr>
                                    </p:animEffect>
                                  </p:childTnLst>
                                </p:cTn>
                              </p:par>
                            </p:childTnLst>
                          </p:cTn>
                        </p:par>
                      </p:childTnLst>
                    </p:cTn>
                  </p:par>
                  <p:par>
                    <p:cTn id="63" fill="hold">
                      <p:stCondLst>
                        <p:cond delay="indefinite"/>
                      </p:stCondLst>
                      <p:childTnLst>
                        <p:par>
                          <p:cTn id="64" fill="hold">
                            <p:stCondLst>
                              <p:cond delay="0"/>
                            </p:stCondLst>
                            <p:childTnLst>
                              <p:par>
                                <p:cTn id="65" presetID="10" presetClass="entr" presetSubtype="0" fill="hold" grpId="0" nodeType="clickEffect">
                                  <p:stCondLst>
                                    <p:cond delay="0"/>
                                  </p:stCondLst>
                                  <p:childTnLst>
                                    <p:set>
                                      <p:cBhvr>
                                        <p:cTn id="66" dur="1" fill="hold">
                                          <p:stCondLst>
                                            <p:cond delay="0"/>
                                          </p:stCondLst>
                                        </p:cTn>
                                        <p:tgtEl>
                                          <p:spTgt spid="24"/>
                                        </p:tgtEl>
                                        <p:attrNameLst>
                                          <p:attrName>style.visibility</p:attrName>
                                        </p:attrNameLst>
                                      </p:cBhvr>
                                      <p:to>
                                        <p:strVal val="visible"/>
                                      </p:to>
                                    </p:set>
                                    <p:animEffect transition="in" filter="fade">
                                      <p:cBhvr>
                                        <p:cTn id="67" dur="500"/>
                                        <p:tgtEl>
                                          <p:spTgt spid="24"/>
                                        </p:tgtEl>
                                      </p:cBhvr>
                                    </p:animEffect>
                                  </p:childTnLst>
                                </p:cTn>
                              </p:par>
                            </p:childTnLst>
                          </p:cTn>
                        </p:par>
                      </p:childTnLst>
                    </p:cTn>
                  </p:par>
                  <p:par>
                    <p:cTn id="68" fill="hold">
                      <p:stCondLst>
                        <p:cond delay="indefinite"/>
                      </p:stCondLst>
                      <p:childTnLst>
                        <p:par>
                          <p:cTn id="69" fill="hold">
                            <p:stCondLst>
                              <p:cond delay="0"/>
                            </p:stCondLst>
                            <p:childTnLst>
                              <p:par>
                                <p:cTn id="70" presetID="10" presetClass="entr" presetSubtype="0" fill="hold" grpId="0" nodeType="clickEffect">
                                  <p:stCondLst>
                                    <p:cond delay="0"/>
                                  </p:stCondLst>
                                  <p:childTnLst>
                                    <p:set>
                                      <p:cBhvr>
                                        <p:cTn id="71" dur="1" fill="hold">
                                          <p:stCondLst>
                                            <p:cond delay="0"/>
                                          </p:stCondLst>
                                        </p:cTn>
                                        <p:tgtEl>
                                          <p:spTgt spid="28"/>
                                        </p:tgtEl>
                                        <p:attrNameLst>
                                          <p:attrName>style.visibility</p:attrName>
                                        </p:attrNameLst>
                                      </p:cBhvr>
                                      <p:to>
                                        <p:strVal val="visible"/>
                                      </p:to>
                                    </p:set>
                                    <p:animEffect transition="in" filter="fade">
                                      <p:cBhvr>
                                        <p:cTn id="72" dur="500"/>
                                        <p:tgtEl>
                                          <p:spTgt spid="28"/>
                                        </p:tgtEl>
                                      </p:cBhvr>
                                    </p:animEffect>
                                  </p:childTnLst>
                                </p:cTn>
                              </p:par>
                            </p:childTnLst>
                          </p:cTn>
                        </p:par>
                      </p:childTnLst>
                    </p:cTn>
                  </p:par>
                  <p:par>
                    <p:cTn id="73" fill="hold">
                      <p:stCondLst>
                        <p:cond delay="indefinite"/>
                      </p:stCondLst>
                      <p:childTnLst>
                        <p:par>
                          <p:cTn id="74" fill="hold">
                            <p:stCondLst>
                              <p:cond delay="0"/>
                            </p:stCondLst>
                            <p:childTnLst>
                              <p:par>
                                <p:cTn id="75" presetID="10" presetClass="entr" presetSubtype="0" fill="hold" grpId="0" nodeType="clickEffect">
                                  <p:stCondLst>
                                    <p:cond delay="0"/>
                                  </p:stCondLst>
                                  <p:childTnLst>
                                    <p:set>
                                      <p:cBhvr>
                                        <p:cTn id="76" dur="1" fill="hold">
                                          <p:stCondLst>
                                            <p:cond delay="0"/>
                                          </p:stCondLst>
                                        </p:cTn>
                                        <p:tgtEl>
                                          <p:spTgt spid="26"/>
                                        </p:tgtEl>
                                        <p:attrNameLst>
                                          <p:attrName>style.visibility</p:attrName>
                                        </p:attrNameLst>
                                      </p:cBhvr>
                                      <p:to>
                                        <p:strVal val="visible"/>
                                      </p:to>
                                    </p:set>
                                    <p:animEffect transition="in" filter="fade">
                                      <p:cBhvr>
                                        <p:cTn id="77" dur="500"/>
                                        <p:tgtEl>
                                          <p:spTgt spid="26"/>
                                        </p:tgtEl>
                                      </p:cBhvr>
                                    </p:animEffect>
                                  </p:childTnLst>
                                </p:cTn>
                              </p:par>
                            </p:childTnLst>
                          </p:cTn>
                        </p:par>
                      </p:childTnLst>
                    </p:cTn>
                  </p:par>
                  <p:par>
                    <p:cTn id="78" fill="hold">
                      <p:stCondLst>
                        <p:cond delay="indefinite"/>
                      </p:stCondLst>
                      <p:childTnLst>
                        <p:par>
                          <p:cTn id="79" fill="hold">
                            <p:stCondLst>
                              <p:cond delay="0"/>
                            </p:stCondLst>
                            <p:childTnLst>
                              <p:par>
                                <p:cTn id="80" presetID="10" presetClass="entr" presetSubtype="0" fill="hold" grpId="0" nodeType="clickEffect">
                                  <p:stCondLst>
                                    <p:cond delay="0"/>
                                  </p:stCondLst>
                                  <p:childTnLst>
                                    <p:set>
                                      <p:cBhvr>
                                        <p:cTn id="81" dur="1" fill="hold">
                                          <p:stCondLst>
                                            <p:cond delay="0"/>
                                          </p:stCondLst>
                                        </p:cTn>
                                        <p:tgtEl>
                                          <p:spTgt spid="33"/>
                                        </p:tgtEl>
                                        <p:attrNameLst>
                                          <p:attrName>style.visibility</p:attrName>
                                        </p:attrNameLst>
                                      </p:cBhvr>
                                      <p:to>
                                        <p:strVal val="visible"/>
                                      </p:to>
                                    </p:set>
                                    <p:animEffect transition="in" filter="fade">
                                      <p:cBhvr>
                                        <p:cTn id="82" dur="500"/>
                                        <p:tgtEl>
                                          <p:spTgt spid="33"/>
                                        </p:tgtEl>
                                      </p:cBhvr>
                                    </p:animEffect>
                                  </p:childTnLst>
                                </p:cTn>
                              </p:par>
                              <p:par>
                                <p:cTn id="83" presetID="10" presetClass="entr" presetSubtype="0" fill="hold" grpId="0" nodeType="withEffect">
                                  <p:stCondLst>
                                    <p:cond delay="0"/>
                                  </p:stCondLst>
                                  <p:childTnLst>
                                    <p:set>
                                      <p:cBhvr>
                                        <p:cTn id="84" dur="1" fill="hold">
                                          <p:stCondLst>
                                            <p:cond delay="0"/>
                                          </p:stCondLst>
                                        </p:cTn>
                                        <p:tgtEl>
                                          <p:spTgt spid="35"/>
                                        </p:tgtEl>
                                        <p:attrNameLst>
                                          <p:attrName>style.visibility</p:attrName>
                                        </p:attrNameLst>
                                      </p:cBhvr>
                                      <p:to>
                                        <p:strVal val="visible"/>
                                      </p:to>
                                    </p:set>
                                    <p:animEffect transition="in" filter="fade">
                                      <p:cBhvr>
                                        <p:cTn id="85" dur="500"/>
                                        <p:tgtEl>
                                          <p:spTgt spid="35"/>
                                        </p:tgtEl>
                                      </p:cBhvr>
                                    </p:animEffect>
                                  </p:childTnLst>
                                </p:cTn>
                              </p:par>
                            </p:childTnLst>
                          </p:cTn>
                        </p:par>
                      </p:childTnLst>
                    </p:cTn>
                  </p:par>
                  <p:par>
                    <p:cTn id="86" fill="hold">
                      <p:stCondLst>
                        <p:cond delay="indefinite"/>
                      </p:stCondLst>
                      <p:childTnLst>
                        <p:par>
                          <p:cTn id="87" fill="hold">
                            <p:stCondLst>
                              <p:cond delay="0"/>
                            </p:stCondLst>
                            <p:childTnLst>
                              <p:par>
                                <p:cTn id="88" presetID="10" presetClass="entr" presetSubtype="0" fill="hold" grpId="0" nodeType="clickEffect">
                                  <p:stCondLst>
                                    <p:cond delay="0"/>
                                  </p:stCondLst>
                                  <p:childTnLst>
                                    <p:set>
                                      <p:cBhvr>
                                        <p:cTn id="89" dur="1" fill="hold">
                                          <p:stCondLst>
                                            <p:cond delay="0"/>
                                          </p:stCondLst>
                                        </p:cTn>
                                        <p:tgtEl>
                                          <p:spTgt spid="20"/>
                                        </p:tgtEl>
                                        <p:attrNameLst>
                                          <p:attrName>style.visibility</p:attrName>
                                        </p:attrNameLst>
                                      </p:cBhvr>
                                      <p:to>
                                        <p:strVal val="visible"/>
                                      </p:to>
                                    </p:set>
                                    <p:animEffect transition="in" filter="fade">
                                      <p:cBhvr>
                                        <p:cTn id="90" dur="500"/>
                                        <p:tgtEl>
                                          <p:spTgt spid="20"/>
                                        </p:tgtEl>
                                      </p:cBhvr>
                                    </p:animEffect>
                                  </p:childTnLst>
                                </p:cTn>
                              </p:par>
                            </p:childTnLst>
                          </p:cTn>
                        </p:par>
                      </p:childTnLst>
                    </p:cTn>
                  </p:par>
                  <p:par>
                    <p:cTn id="91" fill="hold">
                      <p:stCondLst>
                        <p:cond delay="indefinite"/>
                      </p:stCondLst>
                      <p:childTnLst>
                        <p:par>
                          <p:cTn id="92" fill="hold">
                            <p:stCondLst>
                              <p:cond delay="0"/>
                            </p:stCondLst>
                            <p:childTnLst>
                              <p:par>
                                <p:cTn id="93" presetID="10" presetClass="entr" presetSubtype="0" fill="hold" grpId="0" nodeType="clickEffect">
                                  <p:stCondLst>
                                    <p:cond delay="0"/>
                                  </p:stCondLst>
                                  <p:childTnLst>
                                    <p:set>
                                      <p:cBhvr>
                                        <p:cTn id="94" dur="1" fill="hold">
                                          <p:stCondLst>
                                            <p:cond delay="0"/>
                                          </p:stCondLst>
                                        </p:cTn>
                                        <p:tgtEl>
                                          <p:spTgt spid="37"/>
                                        </p:tgtEl>
                                        <p:attrNameLst>
                                          <p:attrName>style.visibility</p:attrName>
                                        </p:attrNameLst>
                                      </p:cBhvr>
                                      <p:to>
                                        <p:strVal val="visible"/>
                                      </p:to>
                                    </p:set>
                                    <p:animEffect transition="in" filter="fade">
                                      <p:cBhvr>
                                        <p:cTn id="95" dur="500"/>
                                        <p:tgtEl>
                                          <p:spTgt spid="37"/>
                                        </p:tgtEl>
                                      </p:cBhvr>
                                    </p:animEffect>
                                  </p:childTnLst>
                                </p:cTn>
                              </p:par>
                              <p:par>
                                <p:cTn id="96" presetID="10" presetClass="entr" presetSubtype="0" fill="hold" grpId="0" nodeType="withEffect">
                                  <p:stCondLst>
                                    <p:cond delay="0"/>
                                  </p:stCondLst>
                                  <p:childTnLst>
                                    <p:set>
                                      <p:cBhvr>
                                        <p:cTn id="97" dur="1" fill="hold">
                                          <p:stCondLst>
                                            <p:cond delay="0"/>
                                          </p:stCondLst>
                                        </p:cTn>
                                        <p:tgtEl>
                                          <p:spTgt spid="36"/>
                                        </p:tgtEl>
                                        <p:attrNameLst>
                                          <p:attrName>style.visibility</p:attrName>
                                        </p:attrNameLst>
                                      </p:cBhvr>
                                      <p:to>
                                        <p:strVal val="visible"/>
                                      </p:to>
                                    </p:set>
                                    <p:animEffect transition="in" filter="fade">
                                      <p:cBhvr>
                                        <p:cTn id="98" dur="500"/>
                                        <p:tgtEl>
                                          <p:spTgt spid="36"/>
                                        </p:tgtEl>
                                      </p:cBhvr>
                                    </p:animEffect>
                                  </p:childTnLst>
                                </p:cTn>
                              </p:par>
                            </p:childTnLst>
                          </p:cTn>
                        </p:par>
                      </p:childTnLst>
                    </p:cTn>
                  </p:par>
                  <p:par>
                    <p:cTn id="99" fill="hold">
                      <p:stCondLst>
                        <p:cond delay="indefinite"/>
                      </p:stCondLst>
                      <p:childTnLst>
                        <p:par>
                          <p:cTn id="100" fill="hold">
                            <p:stCondLst>
                              <p:cond delay="0"/>
                            </p:stCondLst>
                            <p:childTnLst>
                              <p:par>
                                <p:cTn id="101" presetID="10" presetClass="entr" presetSubtype="0" fill="hold" grpId="0" nodeType="clickEffect">
                                  <p:stCondLst>
                                    <p:cond delay="0"/>
                                  </p:stCondLst>
                                  <p:childTnLst>
                                    <p:set>
                                      <p:cBhvr>
                                        <p:cTn id="102" dur="1" fill="hold">
                                          <p:stCondLst>
                                            <p:cond delay="0"/>
                                          </p:stCondLst>
                                        </p:cTn>
                                        <p:tgtEl>
                                          <p:spTgt spid="34"/>
                                        </p:tgtEl>
                                        <p:attrNameLst>
                                          <p:attrName>style.visibility</p:attrName>
                                        </p:attrNameLst>
                                      </p:cBhvr>
                                      <p:to>
                                        <p:strVal val="visible"/>
                                      </p:to>
                                    </p:set>
                                    <p:animEffect transition="in" filter="fade">
                                      <p:cBhvr>
                                        <p:cTn id="103" dur="500"/>
                                        <p:tgtEl>
                                          <p:spTgt spid="34"/>
                                        </p:tgtEl>
                                      </p:cBhvr>
                                    </p:animEffect>
                                  </p:childTnLst>
                                </p:cTn>
                              </p:par>
                            </p:childTnLst>
                          </p:cTn>
                        </p:par>
                      </p:childTnLst>
                    </p:cTn>
                  </p:par>
                  <p:par>
                    <p:cTn id="104" fill="hold">
                      <p:stCondLst>
                        <p:cond delay="indefinite"/>
                      </p:stCondLst>
                      <p:childTnLst>
                        <p:par>
                          <p:cTn id="105" fill="hold">
                            <p:stCondLst>
                              <p:cond delay="0"/>
                            </p:stCondLst>
                            <p:childTnLst>
                              <p:par>
                                <p:cTn id="106" presetID="10" presetClass="entr" presetSubtype="0" fill="hold" grpId="0" nodeType="clickEffect">
                                  <p:stCondLst>
                                    <p:cond delay="0"/>
                                  </p:stCondLst>
                                  <p:childTnLst>
                                    <p:set>
                                      <p:cBhvr>
                                        <p:cTn id="107" dur="1" fill="hold">
                                          <p:stCondLst>
                                            <p:cond delay="0"/>
                                          </p:stCondLst>
                                        </p:cTn>
                                        <p:tgtEl>
                                          <p:spTgt spid="38"/>
                                        </p:tgtEl>
                                        <p:attrNameLst>
                                          <p:attrName>style.visibility</p:attrName>
                                        </p:attrNameLst>
                                      </p:cBhvr>
                                      <p:to>
                                        <p:strVal val="visible"/>
                                      </p:to>
                                    </p:set>
                                    <p:animEffect transition="in" filter="fade">
                                      <p:cBhvr>
                                        <p:cTn id="108" dur="500"/>
                                        <p:tgtEl>
                                          <p:spTgt spid="38"/>
                                        </p:tgtEl>
                                      </p:cBhvr>
                                    </p:animEffect>
                                  </p:childTnLst>
                                </p:cTn>
                              </p:par>
                              <p:par>
                                <p:cTn id="109" presetID="10" presetClass="entr" presetSubtype="0" fill="hold" grpId="0" nodeType="withEffect">
                                  <p:stCondLst>
                                    <p:cond delay="0"/>
                                  </p:stCondLst>
                                  <p:childTnLst>
                                    <p:set>
                                      <p:cBhvr>
                                        <p:cTn id="110" dur="1" fill="hold">
                                          <p:stCondLst>
                                            <p:cond delay="0"/>
                                          </p:stCondLst>
                                        </p:cTn>
                                        <p:tgtEl>
                                          <p:spTgt spid="39"/>
                                        </p:tgtEl>
                                        <p:attrNameLst>
                                          <p:attrName>style.visibility</p:attrName>
                                        </p:attrNameLst>
                                      </p:cBhvr>
                                      <p:to>
                                        <p:strVal val="visible"/>
                                      </p:to>
                                    </p:set>
                                    <p:animEffect transition="in" filter="fade">
                                      <p:cBhvr>
                                        <p:cTn id="111" dur="500"/>
                                        <p:tgtEl>
                                          <p:spTgt spid="39"/>
                                        </p:tgtEl>
                                      </p:cBhvr>
                                    </p:animEffect>
                                  </p:childTnLst>
                                </p:cTn>
                              </p:par>
                            </p:childTnLst>
                          </p:cTn>
                        </p:par>
                      </p:childTnLst>
                    </p:cTn>
                  </p:par>
                  <p:par>
                    <p:cTn id="112" fill="hold">
                      <p:stCondLst>
                        <p:cond delay="indefinite"/>
                      </p:stCondLst>
                      <p:childTnLst>
                        <p:par>
                          <p:cTn id="113" fill="hold">
                            <p:stCondLst>
                              <p:cond delay="0"/>
                            </p:stCondLst>
                            <p:childTnLst>
                              <p:par>
                                <p:cTn id="114" presetID="10" presetClass="entr" presetSubtype="0" fill="hold" grpId="0" nodeType="clickEffect">
                                  <p:stCondLst>
                                    <p:cond delay="0"/>
                                  </p:stCondLst>
                                  <p:childTnLst>
                                    <p:set>
                                      <p:cBhvr>
                                        <p:cTn id="115" dur="1" fill="hold">
                                          <p:stCondLst>
                                            <p:cond delay="0"/>
                                          </p:stCondLst>
                                        </p:cTn>
                                        <p:tgtEl>
                                          <p:spTgt spid="31"/>
                                        </p:tgtEl>
                                        <p:attrNameLst>
                                          <p:attrName>style.visibility</p:attrName>
                                        </p:attrNameLst>
                                      </p:cBhvr>
                                      <p:to>
                                        <p:strVal val="visible"/>
                                      </p:to>
                                    </p:set>
                                    <p:animEffect transition="in" filter="fade">
                                      <p:cBhvr>
                                        <p:cTn id="116" dur="500"/>
                                        <p:tgtEl>
                                          <p:spTgt spid="31"/>
                                        </p:tgtEl>
                                      </p:cBhvr>
                                    </p:animEffect>
                                  </p:childTnLst>
                                </p:cTn>
                              </p:par>
                            </p:childTnLst>
                          </p:cTn>
                        </p:par>
                      </p:childTnLst>
                    </p:cTn>
                  </p:par>
                  <p:par>
                    <p:cTn id="117" fill="hold">
                      <p:stCondLst>
                        <p:cond delay="indefinite"/>
                      </p:stCondLst>
                      <p:childTnLst>
                        <p:par>
                          <p:cTn id="118" fill="hold">
                            <p:stCondLst>
                              <p:cond delay="0"/>
                            </p:stCondLst>
                            <p:childTnLst>
                              <p:par>
                                <p:cTn id="119" presetID="10" presetClass="entr" presetSubtype="0" fill="hold" grpId="0" nodeType="clickEffect">
                                  <p:stCondLst>
                                    <p:cond delay="0"/>
                                  </p:stCondLst>
                                  <p:childTnLst>
                                    <p:set>
                                      <p:cBhvr>
                                        <p:cTn id="120" dur="1" fill="hold">
                                          <p:stCondLst>
                                            <p:cond delay="0"/>
                                          </p:stCondLst>
                                        </p:cTn>
                                        <p:tgtEl>
                                          <p:spTgt spid="32"/>
                                        </p:tgtEl>
                                        <p:attrNameLst>
                                          <p:attrName>style.visibility</p:attrName>
                                        </p:attrNameLst>
                                      </p:cBhvr>
                                      <p:to>
                                        <p:strVal val="visible"/>
                                      </p:to>
                                    </p:set>
                                    <p:animEffect transition="in" filter="fade">
                                      <p:cBhvr>
                                        <p:cTn id="121"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animBg="1"/>
      <p:bldP spid="9" grpId="0"/>
      <p:bldP spid="10" grpId="0"/>
      <p:bldP spid="11" grpId="0"/>
      <p:bldP spid="12" grpId="0"/>
      <p:bldP spid="13" grpId="0"/>
      <p:bldP spid="14" grpId="0"/>
      <p:bldP spid="15" grpId="0" animBg="1"/>
      <p:bldP spid="17" grpId="0"/>
      <p:bldP spid="20" grpId="0" animBg="1"/>
      <p:bldP spid="22" grpId="0"/>
      <p:bldP spid="24" grpId="0"/>
      <p:bldP spid="26" grpId="0"/>
      <p:bldP spid="28" grpId="0"/>
      <p:bldP spid="33" grpId="0" animBg="1"/>
      <p:bldP spid="34" grpId="0" animBg="1"/>
      <p:bldP spid="35" grpId="0" animBg="1"/>
      <p:bldP spid="36" grpId="0" animBg="1"/>
      <p:bldP spid="37" grpId="0" animBg="1"/>
      <p:bldP spid="38" grpId="0" animBg="1"/>
      <p:bldP spid="39" grpId="0" animBg="1"/>
      <p:bldP spid="31" grpId="0" animBg="1"/>
      <p:bldP spid="32"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a:extLst>
              <a:ext uri="{FF2B5EF4-FFF2-40B4-BE49-F238E27FC236}">
                <a16:creationId xmlns:a16="http://schemas.microsoft.com/office/drawing/2014/main" id="{BCAC862C-E9BB-4C80-951C-CAC74EB1B2CF}"/>
              </a:ext>
            </a:extLst>
          </p:cNvPr>
          <p:cNvSpPr txBox="1"/>
          <p:nvPr/>
        </p:nvSpPr>
        <p:spPr>
          <a:xfrm>
            <a:off x="218438" y="88701"/>
            <a:ext cx="10136106" cy="707886"/>
          </a:xfrm>
          <a:prstGeom prst="rect">
            <a:avLst/>
          </a:prstGeom>
          <a:noFill/>
        </p:spPr>
        <p:txBody>
          <a:bodyPr wrap="square">
            <a:spAutoFit/>
          </a:bodyPr>
          <a:lstStyle/>
          <a:p>
            <a:r>
              <a:rPr lang="zh-CN" altLang="en-US" sz="4000" dirty="0">
                <a:latin typeface="华文中宋" panose="02010600040101010101" pitchFamily="2" charset="-122"/>
                <a:ea typeface="华文中宋" panose="02010600040101010101" pitchFamily="2" charset="-122"/>
              </a:rPr>
              <a:t>二、如何运用好“新”教材进行复习备考</a:t>
            </a:r>
            <a:endParaRPr lang="zh-CN" altLang="en-US" sz="4000" dirty="0"/>
          </a:p>
        </p:txBody>
      </p:sp>
      <p:sp>
        <p:nvSpPr>
          <p:cNvPr id="5" name="文本框 4">
            <a:extLst>
              <a:ext uri="{FF2B5EF4-FFF2-40B4-BE49-F238E27FC236}">
                <a16:creationId xmlns:a16="http://schemas.microsoft.com/office/drawing/2014/main" id="{4307AB0F-BDC9-4A44-959B-57CDDBA0F2CA}"/>
              </a:ext>
            </a:extLst>
          </p:cNvPr>
          <p:cNvSpPr txBox="1"/>
          <p:nvPr/>
        </p:nvSpPr>
        <p:spPr>
          <a:xfrm>
            <a:off x="218438" y="808873"/>
            <a:ext cx="6169306" cy="584775"/>
          </a:xfrm>
          <a:prstGeom prst="rect">
            <a:avLst/>
          </a:prstGeom>
          <a:noFill/>
        </p:spPr>
        <p:txBody>
          <a:bodyPr wrap="square">
            <a:spAutoFit/>
          </a:bodyPr>
          <a:lstStyle/>
          <a:p>
            <a:r>
              <a:rPr lang="en-US" altLang="zh-CN" sz="3200" dirty="0">
                <a:solidFill>
                  <a:prstClr val="white"/>
                </a:solidFill>
                <a:latin typeface="方正清刻本悦宋简体" panose="02000000000000000000" pitchFamily="2" charset="-122"/>
                <a:ea typeface="方正清刻本悦宋简体" panose="02000000000000000000" pitchFamily="2" charset="-122"/>
              </a:rPr>
              <a:t>1. </a:t>
            </a:r>
            <a:r>
              <a:rPr lang="zh-CN" altLang="en-US" sz="3200" dirty="0">
                <a:solidFill>
                  <a:prstClr val="white"/>
                </a:solidFill>
                <a:latin typeface="方正清刻本悦宋简体" panose="02000000000000000000" pitchFamily="2" charset="-122"/>
                <a:ea typeface="方正清刻本悦宋简体" panose="02000000000000000000" pitchFamily="2" charset="-122"/>
              </a:rPr>
              <a:t>横纵对比， 拓宽认知</a:t>
            </a:r>
            <a:r>
              <a:rPr lang="zh-CN" altLang="en-US" sz="3200" dirty="0">
                <a:solidFill>
                  <a:schemeClr val="accent4">
                    <a:lumMod val="60000"/>
                    <a:lumOff val="40000"/>
                  </a:schemeClr>
                </a:solidFill>
                <a:latin typeface="方正清刻本悦宋简体" panose="02000000000000000000" pitchFamily="2" charset="-122"/>
                <a:ea typeface="方正清刻本悦宋简体" panose="02000000000000000000" pitchFamily="2" charset="-122"/>
              </a:rPr>
              <a:t>广度</a:t>
            </a:r>
            <a:r>
              <a:rPr lang="en-US" altLang="zh-CN" sz="2800" dirty="0">
                <a:solidFill>
                  <a:prstClr val="white"/>
                </a:solidFill>
                <a:latin typeface="方正清刻本悦宋简体" panose="02000000000000000000" pitchFamily="2" charset="-122"/>
                <a:ea typeface="方正清刻本悦宋简体" panose="02000000000000000000" pitchFamily="2" charset="-122"/>
              </a:rPr>
              <a:t> </a:t>
            </a:r>
            <a:r>
              <a:rPr lang="zh-CN" altLang="en-US" sz="2800" dirty="0">
                <a:solidFill>
                  <a:prstClr val="white"/>
                </a:solidFill>
                <a:latin typeface="方正清刻本悦宋简体" panose="02000000000000000000" pitchFamily="2" charset="-122"/>
                <a:ea typeface="方正清刻本悦宋简体" panose="02000000000000000000" pitchFamily="2" charset="-122"/>
              </a:rPr>
              <a:t> </a:t>
            </a:r>
            <a:endParaRPr lang="zh-CN" altLang="en-US" sz="3200" dirty="0"/>
          </a:p>
        </p:txBody>
      </p:sp>
      <p:sp>
        <p:nvSpPr>
          <p:cNvPr id="6" name="文本框 5">
            <a:extLst>
              <a:ext uri="{FF2B5EF4-FFF2-40B4-BE49-F238E27FC236}">
                <a16:creationId xmlns:a16="http://schemas.microsoft.com/office/drawing/2014/main" id="{DECF1990-D218-4B52-B858-C37D9E6FC08D}"/>
              </a:ext>
            </a:extLst>
          </p:cNvPr>
          <p:cNvSpPr txBox="1"/>
          <p:nvPr/>
        </p:nvSpPr>
        <p:spPr>
          <a:xfrm>
            <a:off x="6829063" y="796587"/>
            <a:ext cx="4745620" cy="584775"/>
          </a:xfrm>
          <a:prstGeom prst="rect">
            <a:avLst/>
          </a:prstGeom>
          <a:noFill/>
        </p:spPr>
        <p:txBody>
          <a:bodyPr wrap="square">
            <a:spAutoFit/>
          </a:bodyPr>
          <a:lstStyle/>
          <a:p>
            <a:r>
              <a:rPr lang="zh-CN" altLang="en-US" sz="3200" dirty="0">
                <a:solidFill>
                  <a:srgbClr val="F6C16A"/>
                </a:solidFill>
                <a:latin typeface="楷体_GB2312" panose="02010609030101010101" pitchFamily="49" charset="-122"/>
                <a:ea typeface="楷体_GB2312" panose="02010609030101010101" pitchFamily="49" charset="-122"/>
              </a:rPr>
              <a:t>例：新航路开辟的影响</a:t>
            </a:r>
            <a:endParaRPr lang="en-US" altLang="zh-CN" sz="3200" dirty="0">
              <a:solidFill>
                <a:srgbClr val="F6C16A"/>
              </a:solidFill>
              <a:latin typeface="楷体_GB2312" panose="02010609030101010101" pitchFamily="49" charset="-122"/>
              <a:ea typeface="楷体_GB2312" panose="02010609030101010101" pitchFamily="49" charset="-122"/>
            </a:endParaRPr>
          </a:p>
        </p:txBody>
      </p:sp>
      <p:sp>
        <p:nvSpPr>
          <p:cNvPr id="7" name="对话气泡: 矩形 6">
            <a:extLst>
              <a:ext uri="{FF2B5EF4-FFF2-40B4-BE49-F238E27FC236}">
                <a16:creationId xmlns:a16="http://schemas.microsoft.com/office/drawing/2014/main" id="{411B6F78-0EAC-4D43-B1DB-5D1C361BB88C}"/>
              </a:ext>
            </a:extLst>
          </p:cNvPr>
          <p:cNvSpPr/>
          <p:nvPr/>
        </p:nvSpPr>
        <p:spPr>
          <a:xfrm flipH="1">
            <a:off x="2296645" y="1456352"/>
            <a:ext cx="7598710" cy="950329"/>
          </a:xfrm>
          <a:prstGeom prst="wedgeRectCallout">
            <a:avLst>
              <a:gd name="adj1" fmla="val -41939"/>
              <a:gd name="adj2" fmla="val 2968"/>
            </a:avLst>
          </a:prstGeom>
          <a:solidFill>
            <a:srgbClr val="8FD072">
              <a:alpha val="70980"/>
            </a:srgb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2800" dirty="0">
                <a:solidFill>
                  <a:prstClr val="white"/>
                </a:solidFill>
                <a:latin typeface="华文中宋" panose="02010600040101010101" pitchFamily="2" charset="-122"/>
                <a:ea typeface="华文中宋" panose="02010600040101010101" pitchFamily="2" charset="-122"/>
              </a:rPr>
              <a:t>人民版必修二 专题五 走向世界的资本主义市场</a:t>
            </a:r>
            <a:endParaRPr lang="en-US" altLang="zh-CN" sz="2800" dirty="0">
              <a:solidFill>
                <a:prstClr val="white"/>
              </a:solidFill>
              <a:latin typeface="华文中宋" panose="02010600040101010101" pitchFamily="2" charset="-122"/>
              <a:ea typeface="华文中宋" panose="02010600040101010101" pitchFamily="2" charset="-122"/>
            </a:endParaRPr>
          </a:p>
          <a:p>
            <a:pPr lvl="0" algn="ctr">
              <a:defRPr/>
            </a:pPr>
            <a:r>
              <a:rPr lang="zh-CN" altLang="en-US" sz="2800" dirty="0">
                <a:solidFill>
                  <a:prstClr val="white"/>
                </a:solidFill>
                <a:latin typeface="华文中宋" panose="02010600040101010101" pitchFamily="2" charset="-122"/>
                <a:ea typeface="华文中宋" panose="02010600040101010101" pitchFamily="2" charset="-122"/>
              </a:rPr>
              <a:t>第一课</a:t>
            </a:r>
            <a:r>
              <a:rPr lang="en-US" altLang="zh-CN" sz="2800" dirty="0">
                <a:solidFill>
                  <a:prstClr val="white"/>
                </a:solidFill>
                <a:latin typeface="华文中宋" panose="02010600040101010101" pitchFamily="2" charset="-122"/>
                <a:ea typeface="华文中宋" panose="02010600040101010101" pitchFamily="2" charset="-122"/>
              </a:rPr>
              <a:t>《</a:t>
            </a:r>
            <a:r>
              <a:rPr lang="zh-CN" altLang="en-US" sz="2800" dirty="0">
                <a:solidFill>
                  <a:prstClr val="white"/>
                </a:solidFill>
                <a:latin typeface="华文中宋" panose="02010600040101010101" pitchFamily="2" charset="-122"/>
                <a:ea typeface="华文中宋" panose="02010600040101010101" pitchFamily="2" charset="-122"/>
              </a:rPr>
              <a:t>开辟文明交往的航线</a:t>
            </a:r>
            <a:r>
              <a:rPr lang="en-US" altLang="zh-CN" sz="2800" dirty="0">
                <a:solidFill>
                  <a:prstClr val="white"/>
                </a:solidFill>
                <a:latin typeface="华文中宋" panose="02010600040101010101" pitchFamily="2" charset="-122"/>
                <a:ea typeface="华文中宋" panose="02010600040101010101" pitchFamily="2" charset="-122"/>
              </a:rPr>
              <a:t>》</a:t>
            </a:r>
            <a:endParaRPr kumimoji="0" lang="en-US" altLang="zh-CN" sz="2800" b="0" i="0" u="none" strike="noStrike" kern="1200" cap="none" spc="0" normalizeH="0" baseline="0" noProof="0" dirty="0">
              <a:ln>
                <a:noFill/>
              </a:ln>
              <a:solidFill>
                <a:prstClr val="white"/>
              </a:solidFill>
              <a:effectLst/>
              <a:uLnTx/>
              <a:uFillTx/>
              <a:latin typeface="华文中宋" panose="02010600040101010101" pitchFamily="2" charset="-122"/>
              <a:ea typeface="华文中宋" panose="02010600040101010101" pitchFamily="2" charset="-122"/>
            </a:endParaRPr>
          </a:p>
        </p:txBody>
      </p:sp>
      <p:sp>
        <p:nvSpPr>
          <p:cNvPr id="9" name="文本框 8">
            <a:extLst>
              <a:ext uri="{FF2B5EF4-FFF2-40B4-BE49-F238E27FC236}">
                <a16:creationId xmlns:a16="http://schemas.microsoft.com/office/drawing/2014/main" id="{51FDC075-E255-481C-BA5D-21A99FB65AF8}"/>
              </a:ext>
            </a:extLst>
          </p:cNvPr>
          <p:cNvSpPr txBox="1"/>
          <p:nvPr/>
        </p:nvSpPr>
        <p:spPr>
          <a:xfrm>
            <a:off x="417230" y="1689159"/>
            <a:ext cx="2066698" cy="584775"/>
          </a:xfrm>
          <a:prstGeom prst="rect">
            <a:avLst/>
          </a:prstGeom>
          <a:noFill/>
        </p:spPr>
        <p:txBody>
          <a:bodyPr wrap="square">
            <a:spAutoFit/>
          </a:bodyPr>
          <a:lstStyle/>
          <a:p>
            <a:r>
              <a:rPr lang="zh-CN" altLang="en-US" sz="3200" dirty="0">
                <a:latin typeface="华文中宋" panose="02010600040101010101" pitchFamily="2" charset="-122"/>
                <a:ea typeface="华文中宋" panose="02010600040101010101" pitchFamily="2" charset="-122"/>
              </a:rPr>
              <a:t>商业革命</a:t>
            </a:r>
          </a:p>
        </p:txBody>
      </p:sp>
      <p:sp>
        <p:nvSpPr>
          <p:cNvPr id="10" name="文本框 9">
            <a:extLst>
              <a:ext uri="{FF2B5EF4-FFF2-40B4-BE49-F238E27FC236}">
                <a16:creationId xmlns:a16="http://schemas.microsoft.com/office/drawing/2014/main" id="{F6FEAB0E-672B-4E5C-BDF4-A2F0A17D235E}"/>
              </a:ext>
            </a:extLst>
          </p:cNvPr>
          <p:cNvSpPr txBox="1"/>
          <p:nvPr/>
        </p:nvSpPr>
        <p:spPr>
          <a:xfrm>
            <a:off x="1799479" y="2479973"/>
            <a:ext cx="2066698" cy="584775"/>
          </a:xfrm>
          <a:prstGeom prst="rect">
            <a:avLst/>
          </a:prstGeom>
          <a:noFill/>
        </p:spPr>
        <p:txBody>
          <a:bodyPr wrap="square">
            <a:spAutoFit/>
          </a:bodyPr>
          <a:lstStyle/>
          <a:p>
            <a:r>
              <a:rPr lang="zh-CN" altLang="en-US" sz="3200" dirty="0">
                <a:latin typeface="华文中宋" panose="02010600040101010101" pitchFamily="2" charset="-122"/>
                <a:ea typeface="华文中宋" panose="02010600040101010101" pitchFamily="2" charset="-122"/>
              </a:rPr>
              <a:t>价格革命</a:t>
            </a:r>
          </a:p>
        </p:txBody>
      </p:sp>
      <p:sp>
        <p:nvSpPr>
          <p:cNvPr id="11" name="文本框 10">
            <a:extLst>
              <a:ext uri="{FF2B5EF4-FFF2-40B4-BE49-F238E27FC236}">
                <a16:creationId xmlns:a16="http://schemas.microsoft.com/office/drawing/2014/main" id="{B7E40123-27AC-41F1-830B-17DC782A07A3}"/>
              </a:ext>
            </a:extLst>
          </p:cNvPr>
          <p:cNvSpPr txBox="1"/>
          <p:nvPr/>
        </p:nvSpPr>
        <p:spPr>
          <a:xfrm>
            <a:off x="4065302" y="2496289"/>
            <a:ext cx="2066698" cy="584775"/>
          </a:xfrm>
          <a:prstGeom prst="rect">
            <a:avLst/>
          </a:prstGeom>
          <a:noFill/>
        </p:spPr>
        <p:txBody>
          <a:bodyPr wrap="square">
            <a:spAutoFit/>
          </a:bodyPr>
          <a:lstStyle/>
          <a:p>
            <a:r>
              <a:rPr lang="zh-CN" altLang="en-US" sz="3200" dirty="0">
                <a:latin typeface="华文中宋" panose="02010600040101010101" pitchFamily="2" charset="-122"/>
                <a:ea typeface="华文中宋" panose="02010600040101010101" pitchFamily="2" charset="-122"/>
              </a:rPr>
              <a:t>物种交流</a:t>
            </a:r>
          </a:p>
        </p:txBody>
      </p:sp>
      <p:sp>
        <p:nvSpPr>
          <p:cNvPr id="12" name="文本框 11">
            <a:extLst>
              <a:ext uri="{FF2B5EF4-FFF2-40B4-BE49-F238E27FC236}">
                <a16:creationId xmlns:a16="http://schemas.microsoft.com/office/drawing/2014/main" id="{694EED97-1E9D-4353-8C8D-60C7111AAF59}"/>
              </a:ext>
            </a:extLst>
          </p:cNvPr>
          <p:cNvSpPr txBox="1"/>
          <p:nvPr/>
        </p:nvSpPr>
        <p:spPr>
          <a:xfrm>
            <a:off x="6331125" y="2481353"/>
            <a:ext cx="2066698" cy="584775"/>
          </a:xfrm>
          <a:prstGeom prst="rect">
            <a:avLst/>
          </a:prstGeom>
          <a:noFill/>
        </p:spPr>
        <p:txBody>
          <a:bodyPr wrap="square">
            <a:spAutoFit/>
          </a:bodyPr>
          <a:lstStyle/>
          <a:p>
            <a:r>
              <a:rPr lang="zh-CN" altLang="en-US" sz="3200" dirty="0">
                <a:latin typeface="华文中宋" panose="02010600040101010101" pitchFamily="2" charset="-122"/>
                <a:ea typeface="华文中宋" panose="02010600040101010101" pitchFamily="2" charset="-122"/>
              </a:rPr>
              <a:t>殖民扩张</a:t>
            </a:r>
          </a:p>
        </p:txBody>
      </p:sp>
      <p:sp>
        <p:nvSpPr>
          <p:cNvPr id="13" name="文本框 12">
            <a:extLst>
              <a:ext uri="{FF2B5EF4-FFF2-40B4-BE49-F238E27FC236}">
                <a16:creationId xmlns:a16="http://schemas.microsoft.com/office/drawing/2014/main" id="{8B48DBE1-9E42-4B35-990E-C470692D510C}"/>
              </a:ext>
            </a:extLst>
          </p:cNvPr>
          <p:cNvSpPr txBox="1"/>
          <p:nvPr/>
        </p:nvSpPr>
        <p:spPr>
          <a:xfrm>
            <a:off x="8596948" y="2479973"/>
            <a:ext cx="2066698" cy="584775"/>
          </a:xfrm>
          <a:prstGeom prst="rect">
            <a:avLst/>
          </a:prstGeom>
          <a:noFill/>
        </p:spPr>
        <p:txBody>
          <a:bodyPr wrap="square">
            <a:spAutoFit/>
          </a:bodyPr>
          <a:lstStyle/>
          <a:p>
            <a:r>
              <a:rPr lang="zh-CN" altLang="en-US" sz="3200" dirty="0">
                <a:latin typeface="华文中宋" panose="02010600040101010101" pitchFamily="2" charset="-122"/>
                <a:ea typeface="华文中宋" panose="02010600040101010101" pitchFamily="2" charset="-122"/>
              </a:rPr>
              <a:t>观念更新</a:t>
            </a:r>
          </a:p>
        </p:txBody>
      </p:sp>
      <p:sp>
        <p:nvSpPr>
          <p:cNvPr id="14" name="文本框 13">
            <a:extLst>
              <a:ext uri="{FF2B5EF4-FFF2-40B4-BE49-F238E27FC236}">
                <a16:creationId xmlns:a16="http://schemas.microsoft.com/office/drawing/2014/main" id="{0B4743FE-10F1-486B-983A-16C252CEDA00}"/>
              </a:ext>
            </a:extLst>
          </p:cNvPr>
          <p:cNvSpPr txBox="1"/>
          <p:nvPr/>
        </p:nvSpPr>
        <p:spPr>
          <a:xfrm>
            <a:off x="10046455" y="1689159"/>
            <a:ext cx="2066698" cy="584775"/>
          </a:xfrm>
          <a:prstGeom prst="rect">
            <a:avLst/>
          </a:prstGeom>
          <a:noFill/>
        </p:spPr>
        <p:txBody>
          <a:bodyPr wrap="square">
            <a:spAutoFit/>
          </a:bodyPr>
          <a:lstStyle/>
          <a:p>
            <a:r>
              <a:rPr lang="zh-CN" altLang="en-US" sz="3200" dirty="0">
                <a:latin typeface="华文中宋" panose="02010600040101010101" pitchFamily="2" charset="-122"/>
                <a:ea typeface="华文中宋" panose="02010600040101010101" pitchFamily="2" charset="-122"/>
              </a:rPr>
              <a:t>世界市场</a:t>
            </a:r>
          </a:p>
        </p:txBody>
      </p:sp>
      <p:sp>
        <p:nvSpPr>
          <p:cNvPr id="15" name="对话气泡: 矩形 14">
            <a:extLst>
              <a:ext uri="{FF2B5EF4-FFF2-40B4-BE49-F238E27FC236}">
                <a16:creationId xmlns:a16="http://schemas.microsoft.com/office/drawing/2014/main" id="{0E9CFA0E-9FE0-4E50-8833-67A5CE69C712}"/>
              </a:ext>
            </a:extLst>
          </p:cNvPr>
          <p:cNvSpPr/>
          <p:nvPr/>
        </p:nvSpPr>
        <p:spPr>
          <a:xfrm flipH="1">
            <a:off x="2047161" y="3229613"/>
            <a:ext cx="8097677" cy="951807"/>
          </a:xfrm>
          <a:prstGeom prst="wedgeRectCallout">
            <a:avLst>
              <a:gd name="adj1" fmla="val -41939"/>
              <a:gd name="adj2" fmla="val 2968"/>
            </a:avLst>
          </a:prstGeom>
          <a:solidFill>
            <a:srgbClr val="F6C16A">
              <a:alpha val="70980"/>
            </a:srgb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2800" noProof="0" dirty="0">
                <a:solidFill>
                  <a:prstClr val="white"/>
                </a:solidFill>
                <a:latin typeface="华文中宋" panose="02010600040101010101" pitchFamily="2" charset="-122"/>
                <a:ea typeface="华文中宋" panose="02010600040101010101" pitchFamily="2" charset="-122"/>
              </a:rPr>
              <a:t>《</a:t>
            </a:r>
            <a:r>
              <a:rPr lang="zh-CN" altLang="en-US" sz="2800" noProof="0" dirty="0">
                <a:solidFill>
                  <a:prstClr val="white"/>
                </a:solidFill>
                <a:latin typeface="华文中宋" panose="02010600040101010101" pitchFamily="2" charset="-122"/>
                <a:ea typeface="华文中宋" panose="02010600040101010101" pitchFamily="2" charset="-122"/>
              </a:rPr>
              <a:t>纲要（下）</a:t>
            </a:r>
            <a:r>
              <a:rPr lang="en-US" altLang="zh-CN" sz="2800" noProof="0" dirty="0">
                <a:solidFill>
                  <a:prstClr val="white"/>
                </a:solidFill>
                <a:latin typeface="华文中宋" panose="02010600040101010101" pitchFamily="2" charset="-122"/>
                <a:ea typeface="华文中宋" panose="02010600040101010101" pitchFamily="2" charset="-122"/>
              </a:rPr>
              <a:t>》 </a:t>
            </a:r>
            <a:r>
              <a:rPr kumimoji="0" lang="zh-CN" altLang="en-US" sz="2800" b="0" i="0" u="none" strike="noStrike" kern="1200" cap="none" spc="0" normalizeH="0" baseline="0" dirty="0">
                <a:ln>
                  <a:noFill/>
                </a:ln>
                <a:solidFill>
                  <a:prstClr val="white"/>
                </a:solidFill>
                <a:effectLst/>
                <a:uLnTx/>
                <a:uFillTx/>
                <a:latin typeface="华文中宋" panose="02010600040101010101" pitchFamily="2" charset="-122"/>
                <a:ea typeface="华文中宋" panose="02010600040101010101" pitchFamily="2" charset="-122"/>
              </a:rPr>
              <a:t>第三单元 走向整体的世界</a:t>
            </a:r>
            <a:endParaRPr kumimoji="0" lang="en-US" altLang="zh-CN" sz="2800" b="0" i="0" u="none" strike="noStrike" kern="1200" cap="none" spc="0" normalizeH="0" baseline="0" dirty="0">
              <a:ln>
                <a:noFill/>
              </a:ln>
              <a:solidFill>
                <a:prstClr val="white"/>
              </a:solidFill>
              <a:effectLst/>
              <a:uLnTx/>
              <a:uFillTx/>
              <a:latin typeface="华文中宋" panose="02010600040101010101" pitchFamily="2" charset="-122"/>
              <a:ea typeface="华文中宋" panose="02010600040101010101" pitchFamily="2" charset="-122"/>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800" b="0" i="0" u="none" strike="noStrike" kern="1200" cap="none" spc="0" normalizeH="0" baseline="0" noProof="0" dirty="0">
                <a:ln>
                  <a:noFill/>
                </a:ln>
                <a:solidFill>
                  <a:prstClr val="white"/>
                </a:solidFill>
                <a:effectLst/>
                <a:uLnTx/>
                <a:uFillTx/>
                <a:latin typeface="华文中宋" panose="02010600040101010101" pitchFamily="2" charset="-122"/>
                <a:ea typeface="华文中宋" panose="02010600040101010101" pitchFamily="2" charset="-122"/>
              </a:rPr>
              <a:t>第二课 全球联系的初步建立与世界格局的演变</a:t>
            </a:r>
            <a:endParaRPr kumimoji="0" lang="en-US" altLang="zh-CN" sz="2800" b="0" i="0" u="none" strike="noStrike" kern="1200" cap="none" spc="0" normalizeH="0" baseline="0" noProof="0" dirty="0">
              <a:ln>
                <a:noFill/>
              </a:ln>
              <a:solidFill>
                <a:prstClr val="white"/>
              </a:solidFill>
              <a:effectLst/>
              <a:uLnTx/>
              <a:uFillTx/>
              <a:latin typeface="华文中宋" panose="02010600040101010101" pitchFamily="2" charset="-122"/>
              <a:ea typeface="华文中宋" panose="02010600040101010101" pitchFamily="2" charset="-122"/>
            </a:endParaRPr>
          </a:p>
        </p:txBody>
      </p:sp>
      <p:sp>
        <p:nvSpPr>
          <p:cNvPr id="17" name="文本框 16">
            <a:extLst>
              <a:ext uri="{FF2B5EF4-FFF2-40B4-BE49-F238E27FC236}">
                <a16:creationId xmlns:a16="http://schemas.microsoft.com/office/drawing/2014/main" id="{FB5D4560-42DB-4C23-B061-D07CEEB63A5D}"/>
              </a:ext>
            </a:extLst>
          </p:cNvPr>
          <p:cNvSpPr txBox="1"/>
          <p:nvPr/>
        </p:nvSpPr>
        <p:spPr>
          <a:xfrm>
            <a:off x="10217307" y="3243602"/>
            <a:ext cx="1891630" cy="584775"/>
          </a:xfrm>
          <a:prstGeom prst="rect">
            <a:avLst/>
          </a:prstGeom>
          <a:noFill/>
        </p:spPr>
        <p:txBody>
          <a:bodyPr wrap="square">
            <a:spAutoFit/>
          </a:bodyPr>
          <a:lstStyle/>
          <a:p>
            <a:r>
              <a:rPr lang="zh-CN" altLang="en-US" sz="3200" dirty="0">
                <a:latin typeface="华文中宋" panose="02010600040101010101" pitchFamily="2" charset="-122"/>
                <a:ea typeface="华文中宋" panose="02010600040101010101" pitchFamily="2" charset="-122"/>
              </a:rPr>
              <a:t>人口迁移</a:t>
            </a:r>
          </a:p>
        </p:txBody>
      </p:sp>
      <p:sp>
        <p:nvSpPr>
          <p:cNvPr id="20" name="对话气泡: 矩形 19">
            <a:extLst>
              <a:ext uri="{FF2B5EF4-FFF2-40B4-BE49-F238E27FC236}">
                <a16:creationId xmlns:a16="http://schemas.microsoft.com/office/drawing/2014/main" id="{D6799DEB-337C-444F-8E1F-81B8814C4EEE}"/>
              </a:ext>
            </a:extLst>
          </p:cNvPr>
          <p:cNvSpPr/>
          <p:nvPr/>
        </p:nvSpPr>
        <p:spPr>
          <a:xfrm flipH="1">
            <a:off x="223568" y="4909349"/>
            <a:ext cx="3227775" cy="1853827"/>
          </a:xfrm>
          <a:prstGeom prst="wedgeRectCallout">
            <a:avLst>
              <a:gd name="adj1" fmla="val -41939"/>
              <a:gd name="adj2" fmla="val 2968"/>
            </a:avLst>
          </a:prstGeom>
          <a:solidFill>
            <a:srgbClr val="F6C16A">
              <a:alpha val="70980"/>
            </a:srgb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2800" noProof="0" dirty="0">
                <a:solidFill>
                  <a:prstClr val="white"/>
                </a:solidFill>
                <a:latin typeface="华文中宋" panose="02010600040101010101" pitchFamily="2" charset="-122"/>
                <a:ea typeface="华文中宋" panose="02010600040101010101" pitchFamily="2" charset="-122"/>
              </a:rPr>
              <a:t>选必</a:t>
            </a:r>
            <a:r>
              <a:rPr lang="zh-CN" altLang="en-US" sz="2800" dirty="0">
                <a:solidFill>
                  <a:prstClr val="white"/>
                </a:solidFill>
                <a:latin typeface="华文中宋" panose="02010600040101010101" pitchFamily="2" charset="-122"/>
                <a:ea typeface="华文中宋" panose="02010600040101010101" pitchFamily="2" charset="-122"/>
              </a:rPr>
              <a:t>二</a:t>
            </a:r>
            <a:endParaRPr lang="en-US" altLang="zh-CN" sz="2800" dirty="0">
              <a:solidFill>
                <a:prstClr val="white"/>
              </a:solidFill>
              <a:latin typeface="华文中宋" panose="02010600040101010101" pitchFamily="2" charset="-122"/>
              <a:ea typeface="华文中宋" panose="02010600040101010101" pitchFamily="2" charset="-122"/>
            </a:endParaRPr>
          </a:p>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2800" noProof="0" dirty="0">
                <a:solidFill>
                  <a:prstClr val="white"/>
                </a:solidFill>
                <a:latin typeface="华文中宋" panose="02010600040101010101" pitchFamily="2" charset="-122"/>
                <a:ea typeface="华文中宋" panose="02010600040101010101" pitchFamily="2" charset="-122"/>
              </a:rPr>
              <a:t>《</a:t>
            </a:r>
            <a:r>
              <a:rPr lang="zh-CN" altLang="en-US" sz="2800" noProof="0" dirty="0">
                <a:solidFill>
                  <a:prstClr val="white"/>
                </a:solidFill>
                <a:latin typeface="华文中宋" panose="02010600040101010101" pitchFamily="2" charset="-122"/>
                <a:ea typeface="华文中宋" panose="02010600040101010101" pitchFamily="2" charset="-122"/>
              </a:rPr>
              <a:t>经济与社会生活</a:t>
            </a:r>
            <a:r>
              <a:rPr lang="en-US" altLang="zh-CN" sz="2800" noProof="0" dirty="0">
                <a:solidFill>
                  <a:prstClr val="white"/>
                </a:solidFill>
                <a:latin typeface="华文中宋" panose="02010600040101010101" pitchFamily="2" charset="-122"/>
                <a:ea typeface="华文中宋" panose="02010600040101010101" pitchFamily="2" charset="-122"/>
              </a:rPr>
              <a:t>》</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800" b="0" i="0" u="none" strike="noStrike" kern="1200" cap="none" spc="0" normalizeH="0" baseline="0" dirty="0">
                <a:ln>
                  <a:noFill/>
                </a:ln>
                <a:solidFill>
                  <a:prstClr val="white"/>
                </a:solidFill>
                <a:effectLst/>
                <a:uLnTx/>
                <a:uFillTx/>
                <a:latin typeface="华文中宋" panose="02010600040101010101" pitchFamily="2" charset="-122"/>
                <a:ea typeface="华文中宋" panose="02010600040101010101" pitchFamily="2" charset="-122"/>
              </a:rPr>
              <a:t>第</a:t>
            </a:r>
            <a:r>
              <a:rPr kumimoji="0" lang="en-US" altLang="zh-CN" sz="2800" b="0" i="0" u="none" strike="noStrike" kern="1200" cap="none" spc="0" normalizeH="0" baseline="0" dirty="0">
                <a:ln>
                  <a:noFill/>
                </a:ln>
                <a:solidFill>
                  <a:prstClr val="white"/>
                </a:solidFill>
                <a:effectLst/>
                <a:uLnTx/>
                <a:uFillTx/>
                <a:latin typeface="华文中宋" panose="02010600040101010101" pitchFamily="2" charset="-122"/>
                <a:ea typeface="华文中宋" panose="02010600040101010101" pitchFamily="2" charset="-122"/>
              </a:rPr>
              <a:t>2</a:t>
            </a:r>
            <a:r>
              <a:rPr kumimoji="0" lang="zh-CN" altLang="en-US" sz="2800" b="0" i="0" u="none" strike="noStrike" kern="1200" cap="none" spc="0" normalizeH="0" baseline="0" dirty="0">
                <a:ln>
                  <a:noFill/>
                </a:ln>
                <a:solidFill>
                  <a:prstClr val="white"/>
                </a:solidFill>
                <a:effectLst/>
                <a:uLnTx/>
                <a:uFillTx/>
                <a:latin typeface="华文中宋" panose="02010600040101010101" pitchFamily="2" charset="-122"/>
                <a:ea typeface="华文中宋" panose="02010600040101010101" pitchFamily="2" charset="-122"/>
              </a:rPr>
              <a:t>课 新航路开辟后的食物物种交流</a:t>
            </a:r>
            <a:endParaRPr kumimoji="0" lang="en-US" altLang="zh-CN" sz="2800" b="0" i="0" u="none" strike="noStrike" kern="1200" cap="none" spc="0" normalizeH="0" baseline="0" noProof="0" dirty="0">
              <a:ln>
                <a:noFill/>
              </a:ln>
              <a:solidFill>
                <a:prstClr val="white"/>
              </a:solidFill>
              <a:effectLst/>
              <a:uLnTx/>
              <a:uFillTx/>
              <a:latin typeface="华文中宋" panose="02010600040101010101" pitchFamily="2" charset="-122"/>
              <a:ea typeface="华文中宋" panose="02010600040101010101" pitchFamily="2" charset="-122"/>
            </a:endParaRPr>
          </a:p>
        </p:txBody>
      </p:sp>
      <p:sp>
        <p:nvSpPr>
          <p:cNvPr id="22" name="文本框 21">
            <a:extLst>
              <a:ext uri="{FF2B5EF4-FFF2-40B4-BE49-F238E27FC236}">
                <a16:creationId xmlns:a16="http://schemas.microsoft.com/office/drawing/2014/main" id="{99B47FAB-DFC6-492D-9AFD-BE9DFD936D20}"/>
              </a:ext>
            </a:extLst>
          </p:cNvPr>
          <p:cNvSpPr txBox="1"/>
          <p:nvPr/>
        </p:nvSpPr>
        <p:spPr>
          <a:xfrm>
            <a:off x="151753" y="3288829"/>
            <a:ext cx="1857066" cy="584775"/>
          </a:xfrm>
          <a:prstGeom prst="rect">
            <a:avLst/>
          </a:prstGeom>
          <a:noFill/>
        </p:spPr>
        <p:txBody>
          <a:bodyPr wrap="square">
            <a:spAutoFit/>
          </a:bodyPr>
          <a:lstStyle>
            <a:defPPr>
              <a:defRPr lang="zh-CN"/>
            </a:defPPr>
            <a:lvl1pPr>
              <a:defRPr sz="3200">
                <a:latin typeface="华文中宋" panose="02010600040101010101" pitchFamily="2" charset="-122"/>
                <a:ea typeface="华文中宋" panose="02010600040101010101" pitchFamily="2" charset="-122"/>
              </a:defRPr>
            </a:lvl1pPr>
          </a:lstStyle>
          <a:p>
            <a:r>
              <a:rPr lang="zh-CN" altLang="en-US" dirty="0"/>
              <a:t>物种交换</a:t>
            </a:r>
          </a:p>
        </p:txBody>
      </p:sp>
      <p:sp>
        <p:nvSpPr>
          <p:cNvPr id="24" name="文本框 23">
            <a:extLst>
              <a:ext uri="{FF2B5EF4-FFF2-40B4-BE49-F238E27FC236}">
                <a16:creationId xmlns:a16="http://schemas.microsoft.com/office/drawing/2014/main" id="{8DE54780-4A57-4160-8936-C510FB7048E0}"/>
              </a:ext>
            </a:extLst>
          </p:cNvPr>
          <p:cNvSpPr txBox="1"/>
          <p:nvPr/>
        </p:nvSpPr>
        <p:spPr>
          <a:xfrm>
            <a:off x="2047161" y="4183706"/>
            <a:ext cx="1928507" cy="584775"/>
          </a:xfrm>
          <a:prstGeom prst="rect">
            <a:avLst/>
          </a:prstGeom>
          <a:noFill/>
        </p:spPr>
        <p:txBody>
          <a:bodyPr wrap="square">
            <a:spAutoFit/>
          </a:bodyPr>
          <a:lstStyle>
            <a:defPPr>
              <a:defRPr lang="zh-CN"/>
            </a:defPPr>
            <a:lvl1pPr>
              <a:defRPr sz="3200">
                <a:latin typeface="华文中宋" panose="02010600040101010101" pitchFamily="2" charset="-122"/>
                <a:ea typeface="华文中宋" panose="02010600040101010101" pitchFamily="2" charset="-122"/>
              </a:defRPr>
            </a:lvl1pPr>
          </a:lstStyle>
          <a:p>
            <a:r>
              <a:rPr lang="zh-CN" altLang="en-US" dirty="0"/>
              <a:t>商品流动</a:t>
            </a:r>
          </a:p>
        </p:txBody>
      </p:sp>
      <p:sp>
        <p:nvSpPr>
          <p:cNvPr id="26" name="文本框 25">
            <a:extLst>
              <a:ext uri="{FF2B5EF4-FFF2-40B4-BE49-F238E27FC236}">
                <a16:creationId xmlns:a16="http://schemas.microsoft.com/office/drawing/2014/main" id="{C7F3100E-F92C-4122-B3D4-61D365D2300B}"/>
              </a:ext>
            </a:extLst>
          </p:cNvPr>
          <p:cNvSpPr txBox="1"/>
          <p:nvPr/>
        </p:nvSpPr>
        <p:spPr>
          <a:xfrm>
            <a:off x="8216334" y="4181420"/>
            <a:ext cx="1845822" cy="584775"/>
          </a:xfrm>
          <a:prstGeom prst="rect">
            <a:avLst/>
          </a:prstGeom>
          <a:noFill/>
        </p:spPr>
        <p:txBody>
          <a:bodyPr wrap="square">
            <a:spAutoFit/>
          </a:bodyPr>
          <a:lstStyle>
            <a:defPPr>
              <a:defRPr lang="zh-CN"/>
            </a:defPPr>
            <a:lvl1pPr>
              <a:defRPr sz="3200">
                <a:latin typeface="华文中宋" panose="02010600040101010101" pitchFamily="2" charset="-122"/>
                <a:ea typeface="华文中宋" panose="02010600040101010101" pitchFamily="2" charset="-122"/>
              </a:defRPr>
            </a:lvl1pPr>
          </a:lstStyle>
          <a:p>
            <a:r>
              <a:rPr lang="zh-CN" altLang="en-US" dirty="0"/>
              <a:t>殖民扩张</a:t>
            </a:r>
          </a:p>
        </p:txBody>
      </p:sp>
      <p:sp>
        <p:nvSpPr>
          <p:cNvPr id="28" name="文本框 27">
            <a:extLst>
              <a:ext uri="{FF2B5EF4-FFF2-40B4-BE49-F238E27FC236}">
                <a16:creationId xmlns:a16="http://schemas.microsoft.com/office/drawing/2014/main" id="{5C91A6F0-641C-440A-BE0D-59ACBFE5C049}"/>
              </a:ext>
            </a:extLst>
          </p:cNvPr>
          <p:cNvSpPr txBox="1"/>
          <p:nvPr/>
        </p:nvSpPr>
        <p:spPr>
          <a:xfrm>
            <a:off x="5134274" y="4223841"/>
            <a:ext cx="1928507" cy="584775"/>
          </a:xfrm>
          <a:prstGeom prst="rect">
            <a:avLst/>
          </a:prstGeom>
          <a:noFill/>
        </p:spPr>
        <p:txBody>
          <a:bodyPr wrap="square">
            <a:spAutoFit/>
          </a:bodyPr>
          <a:lstStyle>
            <a:defPPr>
              <a:defRPr lang="zh-CN"/>
            </a:defPPr>
            <a:lvl1pPr>
              <a:defRPr sz="3200">
                <a:latin typeface="华文中宋" panose="02010600040101010101" pitchFamily="2" charset="-122"/>
                <a:ea typeface="华文中宋" panose="02010600040101010101" pitchFamily="2" charset="-122"/>
              </a:defRPr>
            </a:lvl1pPr>
          </a:lstStyle>
          <a:p>
            <a:r>
              <a:rPr lang="zh-CN" altLang="en-US" dirty="0"/>
              <a:t>区域交流 </a:t>
            </a:r>
          </a:p>
        </p:txBody>
      </p:sp>
      <p:cxnSp>
        <p:nvCxnSpPr>
          <p:cNvPr id="30" name="直接连接符 29">
            <a:extLst>
              <a:ext uri="{FF2B5EF4-FFF2-40B4-BE49-F238E27FC236}">
                <a16:creationId xmlns:a16="http://schemas.microsoft.com/office/drawing/2014/main" id="{29473BD4-AE38-414C-9B9F-D964EE9B25F8}"/>
              </a:ext>
            </a:extLst>
          </p:cNvPr>
          <p:cNvCxnSpPr>
            <a:cxnSpLocks/>
          </p:cNvCxnSpPr>
          <p:nvPr/>
        </p:nvCxnSpPr>
        <p:spPr>
          <a:xfrm>
            <a:off x="317741" y="3081064"/>
            <a:ext cx="11556515" cy="0"/>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sp>
        <p:nvSpPr>
          <p:cNvPr id="33" name="箭头: 上下 32">
            <a:extLst>
              <a:ext uri="{FF2B5EF4-FFF2-40B4-BE49-F238E27FC236}">
                <a16:creationId xmlns:a16="http://schemas.microsoft.com/office/drawing/2014/main" id="{57C1B850-E49B-4A67-9D86-A2C020E3864A}"/>
              </a:ext>
            </a:extLst>
          </p:cNvPr>
          <p:cNvSpPr/>
          <p:nvPr/>
        </p:nvSpPr>
        <p:spPr>
          <a:xfrm>
            <a:off x="883471" y="3931439"/>
            <a:ext cx="248629" cy="734545"/>
          </a:xfrm>
          <a:prstGeom prst="upDownArrow">
            <a:avLst/>
          </a:prstGeom>
          <a:solidFill>
            <a:srgbClr val="F6C16A"/>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zh-CN" altLang="en-US"/>
          </a:p>
        </p:txBody>
      </p:sp>
      <p:sp>
        <p:nvSpPr>
          <p:cNvPr id="34" name="对话气泡: 矩形 33">
            <a:extLst>
              <a:ext uri="{FF2B5EF4-FFF2-40B4-BE49-F238E27FC236}">
                <a16:creationId xmlns:a16="http://schemas.microsoft.com/office/drawing/2014/main" id="{D7D55EE2-617D-4B5F-A3A9-9AAB6DA1578F}"/>
              </a:ext>
            </a:extLst>
          </p:cNvPr>
          <p:cNvSpPr/>
          <p:nvPr/>
        </p:nvSpPr>
        <p:spPr>
          <a:xfrm flipH="1">
            <a:off x="8740658" y="4934197"/>
            <a:ext cx="3368279" cy="1853827"/>
          </a:xfrm>
          <a:prstGeom prst="wedgeRectCallout">
            <a:avLst>
              <a:gd name="adj1" fmla="val -41939"/>
              <a:gd name="adj2" fmla="val 2968"/>
            </a:avLst>
          </a:prstGeom>
          <a:solidFill>
            <a:srgbClr val="F6C16A">
              <a:alpha val="70980"/>
            </a:srgb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2800" noProof="0" dirty="0">
                <a:solidFill>
                  <a:prstClr val="white"/>
                </a:solidFill>
                <a:latin typeface="华文中宋" panose="02010600040101010101" pitchFamily="2" charset="-122"/>
                <a:ea typeface="华文中宋" panose="02010600040101010101" pitchFamily="2" charset="-122"/>
              </a:rPr>
              <a:t>选必</a:t>
            </a:r>
            <a:r>
              <a:rPr lang="zh-CN" altLang="en-US" sz="2800" dirty="0">
                <a:solidFill>
                  <a:prstClr val="white"/>
                </a:solidFill>
                <a:latin typeface="华文中宋" panose="02010600040101010101" pitchFamily="2" charset="-122"/>
                <a:ea typeface="华文中宋" panose="02010600040101010101" pitchFamily="2" charset="-122"/>
              </a:rPr>
              <a:t>三</a:t>
            </a:r>
            <a:endParaRPr lang="en-US" altLang="zh-CN" sz="2800" dirty="0">
              <a:solidFill>
                <a:prstClr val="white"/>
              </a:solidFill>
              <a:latin typeface="华文中宋" panose="02010600040101010101" pitchFamily="2" charset="-122"/>
              <a:ea typeface="华文中宋" panose="02010600040101010101" pitchFamily="2" charset="-122"/>
            </a:endParaRPr>
          </a:p>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2800" noProof="0" dirty="0">
                <a:solidFill>
                  <a:prstClr val="white"/>
                </a:solidFill>
                <a:latin typeface="华文中宋" panose="02010600040101010101" pitchFamily="2" charset="-122"/>
                <a:ea typeface="华文中宋" panose="02010600040101010101" pitchFamily="2" charset="-122"/>
              </a:rPr>
              <a:t>《</a:t>
            </a:r>
            <a:r>
              <a:rPr lang="zh-CN" altLang="en-US" sz="2800" noProof="0" dirty="0">
                <a:solidFill>
                  <a:prstClr val="white"/>
                </a:solidFill>
                <a:latin typeface="华文中宋" panose="02010600040101010101" pitchFamily="2" charset="-122"/>
                <a:ea typeface="华文中宋" panose="02010600040101010101" pitchFamily="2" charset="-122"/>
              </a:rPr>
              <a:t>文化交流与传播</a:t>
            </a:r>
            <a:r>
              <a:rPr lang="en-US" altLang="zh-CN" sz="2800" noProof="0" dirty="0">
                <a:solidFill>
                  <a:prstClr val="white"/>
                </a:solidFill>
                <a:latin typeface="华文中宋" panose="02010600040101010101" pitchFamily="2" charset="-122"/>
                <a:ea typeface="华文中宋" panose="02010600040101010101" pitchFamily="2" charset="-122"/>
              </a:rPr>
              <a:t>》</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800" b="0" i="0" u="none" strike="noStrike" kern="1200" cap="none" spc="0" normalizeH="0" baseline="0" dirty="0">
                <a:ln>
                  <a:noFill/>
                </a:ln>
                <a:solidFill>
                  <a:prstClr val="white"/>
                </a:solidFill>
                <a:effectLst/>
                <a:uLnTx/>
                <a:uFillTx/>
                <a:latin typeface="华文中宋" panose="02010600040101010101" pitchFamily="2" charset="-122"/>
                <a:ea typeface="华文中宋" panose="02010600040101010101" pitchFamily="2" charset="-122"/>
              </a:rPr>
              <a:t>第</a:t>
            </a:r>
            <a:r>
              <a:rPr kumimoji="0" lang="en-US" altLang="zh-CN" sz="2800" b="0" i="0" u="none" strike="noStrike" kern="1200" cap="none" spc="0" normalizeH="0" baseline="0" dirty="0">
                <a:ln>
                  <a:noFill/>
                </a:ln>
                <a:solidFill>
                  <a:prstClr val="white"/>
                </a:solidFill>
                <a:effectLst/>
                <a:uLnTx/>
                <a:uFillTx/>
                <a:latin typeface="华文中宋" panose="02010600040101010101" pitchFamily="2" charset="-122"/>
                <a:ea typeface="华文中宋" panose="02010600040101010101" pitchFamily="2" charset="-122"/>
              </a:rPr>
              <a:t>7</a:t>
            </a:r>
            <a:r>
              <a:rPr kumimoji="0" lang="zh-CN" altLang="en-US" sz="2800" b="0" i="0" u="none" strike="noStrike" kern="1200" cap="none" spc="0" normalizeH="0" baseline="0" dirty="0">
                <a:ln>
                  <a:noFill/>
                </a:ln>
                <a:solidFill>
                  <a:prstClr val="white"/>
                </a:solidFill>
                <a:effectLst/>
                <a:uLnTx/>
                <a:uFillTx/>
                <a:latin typeface="华文中宋" panose="02010600040101010101" pitchFamily="2" charset="-122"/>
                <a:ea typeface="华文中宋" panose="02010600040101010101" pitchFamily="2" charset="-122"/>
              </a:rPr>
              <a:t>课 近代殖民活动和人口跨地域转移</a:t>
            </a:r>
            <a:endParaRPr kumimoji="0" lang="en-US" altLang="zh-CN" sz="2800" b="0" i="0" u="none" strike="noStrike" kern="1200" cap="none" spc="0" normalizeH="0" baseline="0" noProof="0" dirty="0">
              <a:ln>
                <a:noFill/>
              </a:ln>
              <a:solidFill>
                <a:prstClr val="white"/>
              </a:solidFill>
              <a:effectLst/>
              <a:uLnTx/>
              <a:uFillTx/>
              <a:latin typeface="华文中宋" panose="02010600040101010101" pitchFamily="2" charset="-122"/>
              <a:ea typeface="华文中宋" panose="02010600040101010101" pitchFamily="2" charset="-122"/>
            </a:endParaRPr>
          </a:p>
        </p:txBody>
      </p:sp>
      <p:sp>
        <p:nvSpPr>
          <p:cNvPr id="35" name="箭头: 上下 34">
            <a:extLst>
              <a:ext uri="{FF2B5EF4-FFF2-40B4-BE49-F238E27FC236}">
                <a16:creationId xmlns:a16="http://schemas.microsoft.com/office/drawing/2014/main" id="{FA0BAB61-D11A-463C-8D3A-A1DA6FAA44F5}"/>
              </a:ext>
            </a:extLst>
          </p:cNvPr>
          <p:cNvSpPr/>
          <p:nvPr/>
        </p:nvSpPr>
        <p:spPr>
          <a:xfrm rot="3644859">
            <a:off x="1607944" y="4344951"/>
            <a:ext cx="301558" cy="492299"/>
          </a:xfrm>
          <a:prstGeom prst="upDownArrow">
            <a:avLst/>
          </a:prstGeom>
          <a:solidFill>
            <a:srgbClr val="F6C16A"/>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zh-CN" altLang="en-US"/>
          </a:p>
        </p:txBody>
      </p:sp>
      <p:sp>
        <p:nvSpPr>
          <p:cNvPr id="36" name="箭头: 上下 35">
            <a:extLst>
              <a:ext uri="{FF2B5EF4-FFF2-40B4-BE49-F238E27FC236}">
                <a16:creationId xmlns:a16="http://schemas.microsoft.com/office/drawing/2014/main" id="{F5EF162B-8683-4861-BDB8-51CDB9B6B304}"/>
              </a:ext>
            </a:extLst>
          </p:cNvPr>
          <p:cNvSpPr/>
          <p:nvPr/>
        </p:nvSpPr>
        <p:spPr>
          <a:xfrm rot="7165304">
            <a:off x="10184148" y="4270081"/>
            <a:ext cx="301558" cy="492299"/>
          </a:xfrm>
          <a:prstGeom prst="upDownArrow">
            <a:avLst/>
          </a:prstGeom>
          <a:solidFill>
            <a:srgbClr val="F6C16A"/>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zh-CN" altLang="en-US"/>
          </a:p>
        </p:txBody>
      </p:sp>
      <p:sp>
        <p:nvSpPr>
          <p:cNvPr id="37" name="箭头: 上下 36">
            <a:extLst>
              <a:ext uri="{FF2B5EF4-FFF2-40B4-BE49-F238E27FC236}">
                <a16:creationId xmlns:a16="http://schemas.microsoft.com/office/drawing/2014/main" id="{27576916-8578-4BA9-BDE6-19D62074B2D3}"/>
              </a:ext>
            </a:extLst>
          </p:cNvPr>
          <p:cNvSpPr/>
          <p:nvPr/>
        </p:nvSpPr>
        <p:spPr>
          <a:xfrm>
            <a:off x="10982775" y="3862062"/>
            <a:ext cx="276109" cy="873297"/>
          </a:xfrm>
          <a:prstGeom prst="upDownArrow">
            <a:avLst/>
          </a:prstGeom>
          <a:solidFill>
            <a:srgbClr val="F6C16A"/>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zh-CN" altLang="en-US"/>
          </a:p>
        </p:txBody>
      </p:sp>
      <p:sp>
        <p:nvSpPr>
          <p:cNvPr id="38" name="箭头: 上下 37">
            <a:extLst>
              <a:ext uri="{FF2B5EF4-FFF2-40B4-BE49-F238E27FC236}">
                <a16:creationId xmlns:a16="http://schemas.microsoft.com/office/drawing/2014/main" id="{0A0E4F44-3DC7-4130-86A7-C3087590788A}"/>
              </a:ext>
            </a:extLst>
          </p:cNvPr>
          <p:cNvSpPr/>
          <p:nvPr/>
        </p:nvSpPr>
        <p:spPr>
          <a:xfrm rot="5400000">
            <a:off x="4322018" y="4148957"/>
            <a:ext cx="248629" cy="734545"/>
          </a:xfrm>
          <a:prstGeom prst="upDownArrow">
            <a:avLst/>
          </a:prstGeom>
          <a:solidFill>
            <a:srgbClr val="F6C16A"/>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zh-CN" altLang="en-US"/>
          </a:p>
        </p:txBody>
      </p:sp>
      <p:sp>
        <p:nvSpPr>
          <p:cNvPr id="39" name="箭头: 上下 38">
            <a:extLst>
              <a:ext uri="{FF2B5EF4-FFF2-40B4-BE49-F238E27FC236}">
                <a16:creationId xmlns:a16="http://schemas.microsoft.com/office/drawing/2014/main" id="{8F4547CE-8E15-4616-8328-88D90CF3C2F0}"/>
              </a:ext>
            </a:extLst>
          </p:cNvPr>
          <p:cNvSpPr/>
          <p:nvPr/>
        </p:nvSpPr>
        <p:spPr>
          <a:xfrm rot="5400000">
            <a:off x="7427052" y="4148957"/>
            <a:ext cx="248629" cy="734545"/>
          </a:xfrm>
          <a:prstGeom prst="upDownArrow">
            <a:avLst/>
          </a:prstGeom>
          <a:solidFill>
            <a:srgbClr val="F6C16A"/>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zh-CN" altLang="en-US"/>
          </a:p>
        </p:txBody>
      </p:sp>
      <p:sp>
        <p:nvSpPr>
          <p:cNvPr id="40" name="对话气泡: 矩形 39">
            <a:extLst>
              <a:ext uri="{FF2B5EF4-FFF2-40B4-BE49-F238E27FC236}">
                <a16:creationId xmlns:a16="http://schemas.microsoft.com/office/drawing/2014/main" id="{710906BB-E054-42FC-A917-806EAF2C598F}"/>
              </a:ext>
            </a:extLst>
          </p:cNvPr>
          <p:cNvSpPr/>
          <p:nvPr/>
        </p:nvSpPr>
        <p:spPr>
          <a:xfrm flipH="1">
            <a:off x="288355" y="2007154"/>
            <a:ext cx="1629931" cy="2724624"/>
          </a:xfrm>
          <a:prstGeom prst="wedgeRectCallout">
            <a:avLst>
              <a:gd name="adj1" fmla="val 17953"/>
              <a:gd name="adj2" fmla="val 78177"/>
            </a:avLst>
          </a:prstGeom>
          <a:solidFill>
            <a:schemeClr val="accent1">
              <a:lumMod val="50000"/>
              <a:alpha val="83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lvl="0">
              <a:defRPr/>
            </a:pPr>
            <a:r>
              <a:rPr lang="zh-CN" altLang="en-US" sz="2800" dirty="0">
                <a:solidFill>
                  <a:prstClr val="white"/>
                </a:solidFill>
                <a:latin typeface="华文中宋" panose="02010600040101010101" pitchFamily="2" charset="-122"/>
                <a:ea typeface="华文中宋" panose="02010600040101010101" pitchFamily="2" charset="-122"/>
              </a:rPr>
              <a:t>粮食增产</a:t>
            </a:r>
            <a:endParaRPr lang="en-US" altLang="zh-CN" sz="2800" dirty="0">
              <a:solidFill>
                <a:prstClr val="white"/>
              </a:solidFill>
              <a:latin typeface="华文中宋" panose="02010600040101010101" pitchFamily="2" charset="-122"/>
              <a:ea typeface="华文中宋" panose="02010600040101010101" pitchFamily="2" charset="-122"/>
            </a:endParaRPr>
          </a:p>
          <a:p>
            <a:pPr>
              <a:defRPr/>
            </a:pPr>
            <a:r>
              <a:rPr lang="zh-CN" altLang="en-US" sz="2800" dirty="0">
                <a:solidFill>
                  <a:prstClr val="white"/>
                </a:solidFill>
                <a:latin typeface="华文中宋" panose="02010600040101010101" pitchFamily="2" charset="-122"/>
                <a:ea typeface="华文中宋" panose="02010600040101010101" pitchFamily="2" charset="-122"/>
              </a:rPr>
              <a:t>饮食改良</a:t>
            </a:r>
            <a:endParaRPr lang="en-US" altLang="zh-CN" sz="2800" dirty="0">
              <a:solidFill>
                <a:prstClr val="white"/>
              </a:solidFill>
              <a:latin typeface="华文中宋" panose="02010600040101010101" pitchFamily="2" charset="-122"/>
              <a:ea typeface="华文中宋" panose="02010600040101010101" pitchFamily="2" charset="-122"/>
            </a:endParaRPr>
          </a:p>
          <a:p>
            <a:pPr>
              <a:defRPr/>
            </a:pPr>
            <a:r>
              <a:rPr lang="zh-CN" altLang="en-US" sz="2800" dirty="0">
                <a:solidFill>
                  <a:prstClr val="white"/>
                </a:solidFill>
                <a:latin typeface="华文中宋" panose="02010600040101010101" pitchFamily="2" charset="-122"/>
                <a:ea typeface="华文中宋" panose="02010600040101010101" pitchFamily="2" charset="-122"/>
              </a:rPr>
              <a:t>抵御饥荒</a:t>
            </a:r>
            <a:endParaRPr lang="en-US" altLang="zh-CN" sz="2800" dirty="0">
              <a:solidFill>
                <a:prstClr val="white"/>
              </a:solidFill>
              <a:latin typeface="华文中宋" panose="02010600040101010101" pitchFamily="2" charset="-122"/>
              <a:ea typeface="华文中宋" panose="02010600040101010101" pitchFamily="2" charset="-122"/>
            </a:endParaRPr>
          </a:p>
          <a:p>
            <a:pPr lvl="0">
              <a:defRPr/>
            </a:pPr>
            <a:r>
              <a:rPr kumimoji="0" lang="zh-CN" altLang="en-US" sz="2800" b="0" i="0" u="none" strike="noStrike" kern="1200" cap="none" spc="0" normalizeH="0" baseline="0" noProof="0" dirty="0">
                <a:ln>
                  <a:noFill/>
                </a:ln>
                <a:solidFill>
                  <a:prstClr val="white"/>
                </a:solidFill>
                <a:effectLst/>
                <a:uLnTx/>
                <a:uFillTx/>
                <a:latin typeface="华文中宋" panose="02010600040101010101" pitchFamily="2" charset="-122"/>
                <a:ea typeface="华文中宋" panose="02010600040101010101" pitchFamily="2" charset="-122"/>
                <a:cs typeface="+mn-cs"/>
              </a:rPr>
              <a:t>人口激增</a:t>
            </a:r>
            <a:endParaRPr kumimoji="0" lang="en-US" altLang="zh-CN" sz="2800" b="0" i="0" u="none" strike="noStrike" kern="1200" cap="none" spc="0" normalizeH="0" baseline="0" noProof="0" dirty="0">
              <a:ln>
                <a:noFill/>
              </a:ln>
              <a:solidFill>
                <a:prstClr val="white"/>
              </a:solidFill>
              <a:effectLst/>
              <a:uLnTx/>
              <a:uFillTx/>
              <a:latin typeface="华文中宋" panose="02010600040101010101" pitchFamily="2" charset="-122"/>
              <a:ea typeface="华文中宋" panose="02010600040101010101" pitchFamily="2" charset="-122"/>
              <a:cs typeface="+mn-cs"/>
            </a:endParaRPr>
          </a:p>
          <a:p>
            <a:pPr lvl="0">
              <a:defRPr/>
            </a:pPr>
            <a:r>
              <a:rPr lang="zh-CN" altLang="en-US" sz="2800" dirty="0">
                <a:solidFill>
                  <a:prstClr val="white"/>
                </a:solidFill>
                <a:latin typeface="华文中宋" panose="02010600040101010101" pitchFamily="2" charset="-122"/>
                <a:ea typeface="华文中宋" panose="02010600040101010101" pitchFamily="2" charset="-122"/>
              </a:rPr>
              <a:t>耕地扩大</a:t>
            </a:r>
            <a:r>
              <a:rPr kumimoji="0" lang="zh-CN" altLang="en-US" sz="2800" b="0" i="0" u="none" strike="noStrike" kern="1200" cap="none" spc="0" normalizeH="0" baseline="0" noProof="0" dirty="0">
                <a:ln>
                  <a:noFill/>
                </a:ln>
                <a:solidFill>
                  <a:prstClr val="white"/>
                </a:solidFill>
                <a:effectLst/>
                <a:uLnTx/>
                <a:uFillTx/>
                <a:latin typeface="华文中宋" panose="02010600040101010101" pitchFamily="2" charset="-122"/>
                <a:ea typeface="华文中宋" panose="02010600040101010101" pitchFamily="2" charset="-122"/>
                <a:cs typeface="+mn-cs"/>
              </a:rPr>
              <a:t>生态破坏</a:t>
            </a:r>
            <a:endParaRPr kumimoji="0" lang="en-US" altLang="zh-CN" sz="2800" b="0" i="0" u="none" strike="noStrike" kern="1200" cap="none" spc="0" normalizeH="0" baseline="0" noProof="0" dirty="0">
              <a:ln>
                <a:noFill/>
              </a:ln>
              <a:solidFill>
                <a:prstClr val="white"/>
              </a:solidFill>
              <a:effectLst/>
              <a:uLnTx/>
              <a:uFillTx/>
              <a:latin typeface="华文中宋" panose="02010600040101010101" pitchFamily="2" charset="-122"/>
              <a:ea typeface="华文中宋" panose="02010600040101010101" pitchFamily="2" charset="-122"/>
              <a:cs typeface="+mn-cs"/>
            </a:endParaRPr>
          </a:p>
        </p:txBody>
      </p:sp>
      <p:sp>
        <p:nvSpPr>
          <p:cNvPr id="41" name="对话气泡: 矩形 40">
            <a:extLst>
              <a:ext uri="{FF2B5EF4-FFF2-40B4-BE49-F238E27FC236}">
                <a16:creationId xmlns:a16="http://schemas.microsoft.com/office/drawing/2014/main" id="{7762A16F-B43B-4879-9399-FFCE482501A9}"/>
              </a:ext>
            </a:extLst>
          </p:cNvPr>
          <p:cNvSpPr/>
          <p:nvPr/>
        </p:nvSpPr>
        <p:spPr>
          <a:xfrm flipH="1">
            <a:off x="10319906" y="1795402"/>
            <a:ext cx="1629931" cy="2724624"/>
          </a:xfrm>
          <a:prstGeom prst="wedgeRectCallout">
            <a:avLst>
              <a:gd name="adj1" fmla="val -19646"/>
              <a:gd name="adj2" fmla="val 76035"/>
            </a:avLst>
          </a:prstGeom>
          <a:solidFill>
            <a:schemeClr val="accent1">
              <a:lumMod val="50000"/>
              <a:alpha val="83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defRPr/>
            </a:pPr>
            <a:r>
              <a:rPr lang="zh-CN" altLang="en-US" sz="2800" dirty="0">
                <a:solidFill>
                  <a:prstClr val="white"/>
                </a:solidFill>
                <a:latin typeface="华文中宋" panose="02010600040101010101" pitchFamily="2" charset="-122"/>
                <a:ea typeface="华文中宋" panose="02010600040101010101" pitchFamily="2" charset="-122"/>
              </a:rPr>
              <a:t>屠杀奴役</a:t>
            </a:r>
            <a:endParaRPr lang="en-US" altLang="zh-CN" sz="2800" dirty="0">
              <a:solidFill>
                <a:prstClr val="white"/>
              </a:solidFill>
              <a:latin typeface="华文中宋" panose="02010600040101010101" pitchFamily="2" charset="-122"/>
              <a:ea typeface="华文中宋" panose="02010600040101010101" pitchFamily="2" charset="-122"/>
            </a:endParaRPr>
          </a:p>
          <a:p>
            <a:pPr>
              <a:defRPr/>
            </a:pPr>
            <a:r>
              <a:rPr lang="zh-CN" altLang="en-US" sz="2800" dirty="0">
                <a:solidFill>
                  <a:prstClr val="white"/>
                </a:solidFill>
                <a:latin typeface="华文中宋" panose="02010600040101010101" pitchFamily="2" charset="-122"/>
                <a:ea typeface="华文中宋" panose="02010600040101010101" pitchFamily="2" charset="-122"/>
              </a:rPr>
              <a:t>疫病传播</a:t>
            </a:r>
            <a:endParaRPr lang="en-US" altLang="zh-CN" sz="2800" dirty="0">
              <a:solidFill>
                <a:prstClr val="white"/>
              </a:solidFill>
              <a:latin typeface="华文中宋" panose="02010600040101010101" pitchFamily="2" charset="-122"/>
              <a:ea typeface="华文中宋" panose="02010600040101010101" pitchFamily="2" charset="-122"/>
            </a:endParaRPr>
          </a:p>
          <a:p>
            <a:pPr lvl="0">
              <a:defRPr/>
            </a:pPr>
            <a:r>
              <a:rPr lang="zh-CN" altLang="en-US" sz="2800" dirty="0">
                <a:solidFill>
                  <a:prstClr val="white"/>
                </a:solidFill>
                <a:latin typeface="华文中宋" panose="02010600040101010101" pitchFamily="2" charset="-122"/>
                <a:ea typeface="华文中宋" panose="02010600040101010101" pitchFamily="2" charset="-122"/>
              </a:rPr>
              <a:t>族群变化</a:t>
            </a:r>
            <a:endParaRPr lang="en-US" altLang="zh-CN" sz="2800" dirty="0">
              <a:solidFill>
                <a:prstClr val="white"/>
              </a:solidFill>
              <a:latin typeface="华文中宋" panose="02010600040101010101" pitchFamily="2" charset="-122"/>
              <a:ea typeface="华文中宋" panose="02010600040101010101" pitchFamily="2" charset="-122"/>
            </a:endParaRPr>
          </a:p>
          <a:p>
            <a:pPr>
              <a:defRPr/>
            </a:pPr>
            <a:r>
              <a:rPr lang="zh-CN" altLang="en-US" sz="2800" dirty="0">
                <a:solidFill>
                  <a:prstClr val="white"/>
                </a:solidFill>
                <a:latin typeface="华文中宋" panose="02010600040101010101" pitchFamily="2" charset="-122"/>
                <a:ea typeface="华文中宋" panose="02010600040101010101" pitchFamily="2" charset="-122"/>
              </a:rPr>
              <a:t>大洲开发</a:t>
            </a:r>
            <a:endParaRPr lang="en-US" altLang="zh-CN" sz="2800" dirty="0">
              <a:solidFill>
                <a:prstClr val="white"/>
              </a:solidFill>
              <a:latin typeface="华文中宋" panose="02010600040101010101" pitchFamily="2" charset="-122"/>
              <a:ea typeface="华文中宋" panose="02010600040101010101" pitchFamily="2" charset="-122"/>
            </a:endParaRPr>
          </a:p>
          <a:p>
            <a:pPr>
              <a:defRPr/>
            </a:pPr>
            <a:r>
              <a:rPr lang="zh-CN" altLang="en-US" sz="2800" dirty="0">
                <a:solidFill>
                  <a:prstClr val="white"/>
                </a:solidFill>
                <a:latin typeface="华文中宋" panose="02010600040101010101" pitchFamily="2" charset="-122"/>
                <a:ea typeface="华文中宋" panose="02010600040101010101" pitchFamily="2" charset="-122"/>
              </a:rPr>
              <a:t>经济转型文化认同</a:t>
            </a:r>
            <a:endParaRPr lang="en-US" altLang="zh-CN" sz="2800" dirty="0">
              <a:solidFill>
                <a:prstClr val="white"/>
              </a:solidFill>
              <a:latin typeface="华文中宋" panose="02010600040101010101" pitchFamily="2" charset="-122"/>
              <a:ea typeface="华文中宋" panose="02010600040101010101" pitchFamily="2" charset="-122"/>
            </a:endParaRPr>
          </a:p>
        </p:txBody>
      </p:sp>
      <p:sp>
        <p:nvSpPr>
          <p:cNvPr id="44" name="对话气泡: 矩形 43">
            <a:extLst>
              <a:ext uri="{FF2B5EF4-FFF2-40B4-BE49-F238E27FC236}">
                <a16:creationId xmlns:a16="http://schemas.microsoft.com/office/drawing/2014/main" id="{7DEFB6B1-2A7A-476D-9C26-779E448A2CA7}"/>
              </a:ext>
            </a:extLst>
          </p:cNvPr>
          <p:cNvSpPr/>
          <p:nvPr/>
        </p:nvSpPr>
        <p:spPr>
          <a:xfrm flipH="1">
            <a:off x="3520892" y="4760755"/>
            <a:ext cx="4134200" cy="951806"/>
          </a:xfrm>
          <a:prstGeom prst="wedgeRectCallout">
            <a:avLst>
              <a:gd name="adj1" fmla="val 62880"/>
              <a:gd name="adj2" fmla="val -9764"/>
            </a:avLst>
          </a:prstGeom>
          <a:solidFill>
            <a:srgbClr val="C00000">
              <a:alpha val="84000"/>
            </a:srgbClr>
          </a:solidFill>
          <a:ln>
            <a:noFill/>
          </a:ln>
        </p:spPr>
        <p:style>
          <a:lnRef idx="1">
            <a:schemeClr val="accent1"/>
          </a:lnRef>
          <a:fillRef idx="3">
            <a:schemeClr val="accent1"/>
          </a:fillRef>
          <a:effectRef idx="2">
            <a:schemeClr val="accent1"/>
          </a:effectRef>
          <a:fontRef idx="minor">
            <a:schemeClr val="lt1"/>
          </a:fontRef>
        </p:style>
        <p:txBody>
          <a:bodyPr rtlCol="0" anchor="ctr"/>
          <a:lstStyle/>
          <a:p>
            <a:r>
              <a:rPr lang="zh-CN" altLang="en-US" sz="2800" dirty="0">
                <a:solidFill>
                  <a:prstClr val="white"/>
                </a:solidFill>
                <a:latin typeface="华文中宋" panose="02010600040101010101" pitchFamily="2" charset="-122"/>
                <a:ea typeface="华文中宋" panose="02010600040101010101" pitchFamily="2" charset="-122"/>
              </a:rPr>
              <a:t>（</a:t>
            </a:r>
            <a:r>
              <a:rPr lang="en-US" altLang="zh-CN" sz="2800" dirty="0">
                <a:solidFill>
                  <a:prstClr val="white"/>
                </a:solidFill>
                <a:latin typeface="华文中宋" panose="02010600040101010101" pitchFamily="2" charset="-122"/>
                <a:ea typeface="华文中宋" panose="02010600040101010101" pitchFamily="2" charset="-122"/>
              </a:rPr>
              <a:t>2018·</a:t>
            </a:r>
            <a:r>
              <a:rPr lang="zh-CN" altLang="en-US" sz="2800" dirty="0">
                <a:solidFill>
                  <a:prstClr val="white"/>
                </a:solidFill>
                <a:latin typeface="华文中宋" panose="02010600040101010101" pitchFamily="2" charset="-122"/>
                <a:ea typeface="华文中宋" panose="02010600040101010101" pitchFamily="2" charset="-122"/>
              </a:rPr>
              <a:t>全国</a:t>
            </a:r>
            <a:r>
              <a:rPr lang="en-US" altLang="zh-CN" sz="2800" dirty="0">
                <a:solidFill>
                  <a:prstClr val="white"/>
                </a:solidFill>
                <a:latin typeface="华文中宋" panose="02010600040101010101" pitchFamily="2" charset="-122"/>
                <a:ea typeface="华文中宋" panose="02010600040101010101" pitchFamily="2" charset="-122"/>
              </a:rPr>
              <a:t>Ⅱ</a:t>
            </a:r>
            <a:r>
              <a:rPr lang="zh-CN" altLang="en-US" sz="2800" dirty="0">
                <a:solidFill>
                  <a:prstClr val="white"/>
                </a:solidFill>
                <a:latin typeface="华文中宋" panose="02010600040101010101" pitchFamily="2" charset="-122"/>
                <a:ea typeface="华文中宋" panose="02010600040101010101" pitchFamily="2" charset="-122"/>
              </a:rPr>
              <a:t>卷</a:t>
            </a:r>
            <a:r>
              <a:rPr lang="en-US" altLang="zh-CN" sz="2800" dirty="0">
                <a:solidFill>
                  <a:prstClr val="white"/>
                </a:solidFill>
                <a:latin typeface="华文中宋" panose="02010600040101010101" pitchFamily="2" charset="-122"/>
                <a:ea typeface="华文中宋" panose="02010600040101010101" pitchFamily="2" charset="-122"/>
              </a:rPr>
              <a:t>·41</a:t>
            </a:r>
            <a:r>
              <a:rPr lang="zh-CN" altLang="en-US" sz="2800" dirty="0">
                <a:solidFill>
                  <a:prstClr val="white"/>
                </a:solidFill>
                <a:latin typeface="华文中宋" panose="02010600040101010101" pitchFamily="2" charset="-122"/>
                <a:ea typeface="华文中宋" panose="02010600040101010101" pitchFamily="2" charset="-122"/>
              </a:rPr>
              <a:t>）</a:t>
            </a:r>
            <a:endParaRPr lang="en-US" altLang="zh-CN" sz="2800" dirty="0">
              <a:solidFill>
                <a:prstClr val="white"/>
              </a:solidFill>
              <a:latin typeface="华文中宋" panose="02010600040101010101" pitchFamily="2" charset="-122"/>
              <a:ea typeface="华文中宋" panose="02010600040101010101" pitchFamily="2" charset="-122"/>
            </a:endParaRPr>
          </a:p>
          <a:p>
            <a:pPr algn="ctr"/>
            <a:r>
              <a:rPr lang="zh-CN" altLang="en-US" sz="2800" dirty="0">
                <a:solidFill>
                  <a:prstClr val="white"/>
                </a:solidFill>
                <a:latin typeface="华文中宋" panose="02010600040101010101" pitchFamily="2" charset="-122"/>
                <a:ea typeface="华文中宋" panose="02010600040101010101" pitchFamily="2" charset="-122"/>
              </a:rPr>
              <a:t>大豆种植</a:t>
            </a:r>
          </a:p>
        </p:txBody>
      </p:sp>
      <p:sp>
        <p:nvSpPr>
          <p:cNvPr id="45" name="对话气泡: 矩形 44">
            <a:extLst>
              <a:ext uri="{FF2B5EF4-FFF2-40B4-BE49-F238E27FC236}">
                <a16:creationId xmlns:a16="http://schemas.microsoft.com/office/drawing/2014/main" id="{C2C0F878-D76D-4D2D-8B03-44D5FA143874}"/>
              </a:ext>
            </a:extLst>
          </p:cNvPr>
          <p:cNvSpPr/>
          <p:nvPr/>
        </p:nvSpPr>
        <p:spPr>
          <a:xfrm flipH="1">
            <a:off x="4397323" y="5816428"/>
            <a:ext cx="4264476" cy="902066"/>
          </a:xfrm>
          <a:prstGeom prst="wedgeRectCallout">
            <a:avLst>
              <a:gd name="adj1" fmla="val -65800"/>
              <a:gd name="adj2" fmla="val -39180"/>
            </a:avLst>
          </a:prstGeom>
          <a:solidFill>
            <a:srgbClr val="C00000">
              <a:alpha val="84000"/>
            </a:srgbClr>
          </a:solidFill>
          <a:ln>
            <a:noFill/>
          </a:ln>
        </p:spPr>
        <p:style>
          <a:lnRef idx="1">
            <a:schemeClr val="accent1"/>
          </a:lnRef>
          <a:fillRef idx="3">
            <a:schemeClr val="accent1"/>
          </a:fillRef>
          <a:effectRef idx="2">
            <a:schemeClr val="accent1"/>
          </a:effectRef>
          <a:fontRef idx="minor">
            <a:schemeClr val="lt1"/>
          </a:fontRef>
        </p:style>
        <p:txBody>
          <a:bodyPr rtlCol="0" anchor="ctr"/>
          <a:lstStyle/>
          <a:p>
            <a:r>
              <a:rPr lang="zh-CN" altLang="en-US" sz="2800" dirty="0">
                <a:solidFill>
                  <a:prstClr val="white"/>
                </a:solidFill>
                <a:latin typeface="华文中宋" panose="02010600040101010101" pitchFamily="2" charset="-122"/>
                <a:ea typeface="华文中宋" panose="02010600040101010101" pitchFamily="2" charset="-122"/>
              </a:rPr>
              <a:t>（</a:t>
            </a:r>
            <a:r>
              <a:rPr lang="en-US" altLang="zh-CN" sz="2800" dirty="0">
                <a:solidFill>
                  <a:prstClr val="white"/>
                </a:solidFill>
                <a:latin typeface="华文中宋" panose="02010600040101010101" pitchFamily="2" charset="-122"/>
                <a:ea typeface="华文中宋" panose="02010600040101010101" pitchFamily="2" charset="-122"/>
              </a:rPr>
              <a:t>2016·</a:t>
            </a:r>
            <a:r>
              <a:rPr lang="zh-CN" altLang="en-US" sz="2800" dirty="0">
                <a:solidFill>
                  <a:prstClr val="white"/>
                </a:solidFill>
                <a:latin typeface="华文中宋" panose="02010600040101010101" pitchFamily="2" charset="-122"/>
                <a:ea typeface="华文中宋" panose="02010600040101010101" pitchFamily="2" charset="-122"/>
              </a:rPr>
              <a:t>全国</a:t>
            </a:r>
            <a:r>
              <a:rPr lang="en-US" altLang="zh-CN" sz="2800" dirty="0">
                <a:solidFill>
                  <a:prstClr val="white"/>
                </a:solidFill>
                <a:latin typeface="华文中宋" panose="02010600040101010101" pitchFamily="2" charset="-122"/>
                <a:ea typeface="华文中宋" panose="02010600040101010101" pitchFamily="2" charset="-122"/>
              </a:rPr>
              <a:t>Ⅱ</a:t>
            </a:r>
            <a:r>
              <a:rPr lang="zh-CN" altLang="en-US" sz="2800" dirty="0">
                <a:solidFill>
                  <a:prstClr val="white"/>
                </a:solidFill>
                <a:latin typeface="华文中宋" panose="02010600040101010101" pitchFamily="2" charset="-122"/>
                <a:ea typeface="华文中宋" panose="02010600040101010101" pitchFamily="2" charset="-122"/>
              </a:rPr>
              <a:t>卷</a:t>
            </a:r>
            <a:r>
              <a:rPr lang="en-US" altLang="zh-CN" sz="2800" dirty="0">
                <a:solidFill>
                  <a:prstClr val="white"/>
                </a:solidFill>
                <a:latin typeface="华文中宋" panose="02010600040101010101" pitchFamily="2" charset="-122"/>
                <a:ea typeface="华文中宋" panose="02010600040101010101" pitchFamily="2" charset="-122"/>
              </a:rPr>
              <a:t>·41</a:t>
            </a:r>
            <a:r>
              <a:rPr lang="zh-CN" altLang="en-US" sz="2800" dirty="0">
                <a:solidFill>
                  <a:prstClr val="white"/>
                </a:solidFill>
                <a:latin typeface="华文中宋" panose="02010600040101010101" pitchFamily="2" charset="-122"/>
                <a:ea typeface="华文中宋" panose="02010600040101010101" pitchFamily="2" charset="-122"/>
              </a:rPr>
              <a:t>）</a:t>
            </a:r>
            <a:endParaRPr lang="en-US" altLang="zh-CN" sz="2800" dirty="0">
              <a:solidFill>
                <a:prstClr val="white"/>
              </a:solidFill>
              <a:latin typeface="华文中宋" panose="02010600040101010101" pitchFamily="2" charset="-122"/>
              <a:ea typeface="华文中宋" panose="02010600040101010101" pitchFamily="2" charset="-122"/>
            </a:endParaRPr>
          </a:p>
          <a:p>
            <a:pPr algn="ctr"/>
            <a:r>
              <a:rPr lang="zh-CN" altLang="en-US" sz="2800" dirty="0">
                <a:solidFill>
                  <a:prstClr val="white"/>
                </a:solidFill>
                <a:latin typeface="华文中宋" panose="02010600040101010101" pitchFamily="2" charset="-122"/>
                <a:ea typeface="华文中宋" panose="02010600040101010101" pitchFamily="2" charset="-122"/>
              </a:rPr>
              <a:t>人口迁移</a:t>
            </a:r>
          </a:p>
        </p:txBody>
      </p:sp>
    </p:spTree>
    <p:extLst>
      <p:ext uri="{BB962C8B-B14F-4D97-AF65-F5344CB8AC3E}">
        <p14:creationId xmlns:p14="http://schemas.microsoft.com/office/powerpoint/2010/main" val="21455670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5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fade">
                                      <p:cBhvr>
                                        <p:cTn id="22" dur="500"/>
                                        <p:tgtEl>
                                          <p:spTgt spid="10"/>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fade">
                                      <p:cBhvr>
                                        <p:cTn id="27" dur="500"/>
                                        <p:tgtEl>
                                          <p:spTgt spid="11"/>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fade">
                                      <p:cBhvr>
                                        <p:cTn id="32" dur="500"/>
                                        <p:tgtEl>
                                          <p:spTgt spid="12"/>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13"/>
                                        </p:tgtEl>
                                        <p:attrNameLst>
                                          <p:attrName>style.visibility</p:attrName>
                                        </p:attrNameLst>
                                      </p:cBhvr>
                                      <p:to>
                                        <p:strVal val="visible"/>
                                      </p:to>
                                    </p:set>
                                    <p:animEffect transition="in" filter="fade">
                                      <p:cBhvr>
                                        <p:cTn id="37" dur="500"/>
                                        <p:tgtEl>
                                          <p:spTgt spid="13"/>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14"/>
                                        </p:tgtEl>
                                        <p:attrNameLst>
                                          <p:attrName>style.visibility</p:attrName>
                                        </p:attrNameLst>
                                      </p:cBhvr>
                                      <p:to>
                                        <p:strVal val="visible"/>
                                      </p:to>
                                    </p:set>
                                    <p:animEffect transition="in" filter="fade">
                                      <p:cBhvr>
                                        <p:cTn id="42" dur="500"/>
                                        <p:tgtEl>
                                          <p:spTgt spid="14"/>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nodeType="clickEffect">
                                  <p:stCondLst>
                                    <p:cond delay="0"/>
                                  </p:stCondLst>
                                  <p:childTnLst>
                                    <p:set>
                                      <p:cBhvr>
                                        <p:cTn id="46" dur="1" fill="hold">
                                          <p:stCondLst>
                                            <p:cond delay="0"/>
                                          </p:stCondLst>
                                        </p:cTn>
                                        <p:tgtEl>
                                          <p:spTgt spid="30"/>
                                        </p:tgtEl>
                                        <p:attrNameLst>
                                          <p:attrName>style.visibility</p:attrName>
                                        </p:attrNameLst>
                                      </p:cBhvr>
                                      <p:to>
                                        <p:strVal val="visible"/>
                                      </p:to>
                                    </p:set>
                                    <p:animEffect transition="in" filter="fade">
                                      <p:cBhvr>
                                        <p:cTn id="47" dur="500"/>
                                        <p:tgtEl>
                                          <p:spTgt spid="30"/>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grpId="0" nodeType="clickEffect">
                                  <p:stCondLst>
                                    <p:cond delay="0"/>
                                  </p:stCondLst>
                                  <p:childTnLst>
                                    <p:set>
                                      <p:cBhvr>
                                        <p:cTn id="51" dur="1" fill="hold">
                                          <p:stCondLst>
                                            <p:cond delay="0"/>
                                          </p:stCondLst>
                                        </p:cTn>
                                        <p:tgtEl>
                                          <p:spTgt spid="15"/>
                                        </p:tgtEl>
                                        <p:attrNameLst>
                                          <p:attrName>style.visibility</p:attrName>
                                        </p:attrNameLst>
                                      </p:cBhvr>
                                      <p:to>
                                        <p:strVal val="visible"/>
                                      </p:to>
                                    </p:set>
                                    <p:animEffect transition="in" filter="fade">
                                      <p:cBhvr>
                                        <p:cTn id="52" dur="500"/>
                                        <p:tgtEl>
                                          <p:spTgt spid="15"/>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grpId="0" nodeType="clickEffect">
                                  <p:stCondLst>
                                    <p:cond delay="0"/>
                                  </p:stCondLst>
                                  <p:childTnLst>
                                    <p:set>
                                      <p:cBhvr>
                                        <p:cTn id="56" dur="1" fill="hold">
                                          <p:stCondLst>
                                            <p:cond delay="0"/>
                                          </p:stCondLst>
                                        </p:cTn>
                                        <p:tgtEl>
                                          <p:spTgt spid="22"/>
                                        </p:tgtEl>
                                        <p:attrNameLst>
                                          <p:attrName>style.visibility</p:attrName>
                                        </p:attrNameLst>
                                      </p:cBhvr>
                                      <p:to>
                                        <p:strVal val="visible"/>
                                      </p:to>
                                    </p:set>
                                    <p:animEffect transition="in" filter="fade">
                                      <p:cBhvr>
                                        <p:cTn id="57" dur="500"/>
                                        <p:tgtEl>
                                          <p:spTgt spid="22"/>
                                        </p:tgtEl>
                                      </p:cBhvr>
                                    </p:animEffect>
                                  </p:childTnLst>
                                </p:cTn>
                              </p:par>
                            </p:childTnLst>
                          </p:cTn>
                        </p:par>
                      </p:childTnLst>
                    </p:cTn>
                  </p:par>
                  <p:par>
                    <p:cTn id="58" fill="hold">
                      <p:stCondLst>
                        <p:cond delay="indefinite"/>
                      </p:stCondLst>
                      <p:childTnLst>
                        <p:par>
                          <p:cTn id="59" fill="hold">
                            <p:stCondLst>
                              <p:cond delay="0"/>
                            </p:stCondLst>
                            <p:childTnLst>
                              <p:par>
                                <p:cTn id="60" presetID="10" presetClass="entr" presetSubtype="0" fill="hold" grpId="0" nodeType="clickEffect">
                                  <p:stCondLst>
                                    <p:cond delay="0"/>
                                  </p:stCondLst>
                                  <p:childTnLst>
                                    <p:set>
                                      <p:cBhvr>
                                        <p:cTn id="61" dur="1" fill="hold">
                                          <p:stCondLst>
                                            <p:cond delay="0"/>
                                          </p:stCondLst>
                                        </p:cTn>
                                        <p:tgtEl>
                                          <p:spTgt spid="17"/>
                                        </p:tgtEl>
                                        <p:attrNameLst>
                                          <p:attrName>style.visibility</p:attrName>
                                        </p:attrNameLst>
                                      </p:cBhvr>
                                      <p:to>
                                        <p:strVal val="visible"/>
                                      </p:to>
                                    </p:set>
                                    <p:animEffect transition="in" filter="fade">
                                      <p:cBhvr>
                                        <p:cTn id="62" dur="500"/>
                                        <p:tgtEl>
                                          <p:spTgt spid="17"/>
                                        </p:tgtEl>
                                      </p:cBhvr>
                                    </p:animEffect>
                                  </p:childTnLst>
                                </p:cTn>
                              </p:par>
                            </p:childTnLst>
                          </p:cTn>
                        </p:par>
                      </p:childTnLst>
                    </p:cTn>
                  </p:par>
                  <p:par>
                    <p:cTn id="63" fill="hold">
                      <p:stCondLst>
                        <p:cond delay="indefinite"/>
                      </p:stCondLst>
                      <p:childTnLst>
                        <p:par>
                          <p:cTn id="64" fill="hold">
                            <p:stCondLst>
                              <p:cond delay="0"/>
                            </p:stCondLst>
                            <p:childTnLst>
                              <p:par>
                                <p:cTn id="65" presetID="10" presetClass="entr" presetSubtype="0" fill="hold" grpId="0" nodeType="clickEffect">
                                  <p:stCondLst>
                                    <p:cond delay="0"/>
                                  </p:stCondLst>
                                  <p:childTnLst>
                                    <p:set>
                                      <p:cBhvr>
                                        <p:cTn id="66" dur="1" fill="hold">
                                          <p:stCondLst>
                                            <p:cond delay="0"/>
                                          </p:stCondLst>
                                        </p:cTn>
                                        <p:tgtEl>
                                          <p:spTgt spid="24"/>
                                        </p:tgtEl>
                                        <p:attrNameLst>
                                          <p:attrName>style.visibility</p:attrName>
                                        </p:attrNameLst>
                                      </p:cBhvr>
                                      <p:to>
                                        <p:strVal val="visible"/>
                                      </p:to>
                                    </p:set>
                                    <p:animEffect transition="in" filter="fade">
                                      <p:cBhvr>
                                        <p:cTn id="67" dur="500"/>
                                        <p:tgtEl>
                                          <p:spTgt spid="24"/>
                                        </p:tgtEl>
                                      </p:cBhvr>
                                    </p:animEffect>
                                  </p:childTnLst>
                                </p:cTn>
                              </p:par>
                            </p:childTnLst>
                          </p:cTn>
                        </p:par>
                      </p:childTnLst>
                    </p:cTn>
                  </p:par>
                  <p:par>
                    <p:cTn id="68" fill="hold">
                      <p:stCondLst>
                        <p:cond delay="indefinite"/>
                      </p:stCondLst>
                      <p:childTnLst>
                        <p:par>
                          <p:cTn id="69" fill="hold">
                            <p:stCondLst>
                              <p:cond delay="0"/>
                            </p:stCondLst>
                            <p:childTnLst>
                              <p:par>
                                <p:cTn id="70" presetID="10" presetClass="entr" presetSubtype="0" fill="hold" grpId="0" nodeType="clickEffect">
                                  <p:stCondLst>
                                    <p:cond delay="0"/>
                                  </p:stCondLst>
                                  <p:childTnLst>
                                    <p:set>
                                      <p:cBhvr>
                                        <p:cTn id="71" dur="1" fill="hold">
                                          <p:stCondLst>
                                            <p:cond delay="0"/>
                                          </p:stCondLst>
                                        </p:cTn>
                                        <p:tgtEl>
                                          <p:spTgt spid="28"/>
                                        </p:tgtEl>
                                        <p:attrNameLst>
                                          <p:attrName>style.visibility</p:attrName>
                                        </p:attrNameLst>
                                      </p:cBhvr>
                                      <p:to>
                                        <p:strVal val="visible"/>
                                      </p:to>
                                    </p:set>
                                    <p:animEffect transition="in" filter="fade">
                                      <p:cBhvr>
                                        <p:cTn id="72" dur="500"/>
                                        <p:tgtEl>
                                          <p:spTgt spid="28"/>
                                        </p:tgtEl>
                                      </p:cBhvr>
                                    </p:animEffect>
                                  </p:childTnLst>
                                </p:cTn>
                              </p:par>
                            </p:childTnLst>
                          </p:cTn>
                        </p:par>
                      </p:childTnLst>
                    </p:cTn>
                  </p:par>
                  <p:par>
                    <p:cTn id="73" fill="hold">
                      <p:stCondLst>
                        <p:cond delay="indefinite"/>
                      </p:stCondLst>
                      <p:childTnLst>
                        <p:par>
                          <p:cTn id="74" fill="hold">
                            <p:stCondLst>
                              <p:cond delay="0"/>
                            </p:stCondLst>
                            <p:childTnLst>
                              <p:par>
                                <p:cTn id="75" presetID="10" presetClass="entr" presetSubtype="0" fill="hold" grpId="0" nodeType="clickEffect">
                                  <p:stCondLst>
                                    <p:cond delay="0"/>
                                  </p:stCondLst>
                                  <p:childTnLst>
                                    <p:set>
                                      <p:cBhvr>
                                        <p:cTn id="76" dur="1" fill="hold">
                                          <p:stCondLst>
                                            <p:cond delay="0"/>
                                          </p:stCondLst>
                                        </p:cTn>
                                        <p:tgtEl>
                                          <p:spTgt spid="26"/>
                                        </p:tgtEl>
                                        <p:attrNameLst>
                                          <p:attrName>style.visibility</p:attrName>
                                        </p:attrNameLst>
                                      </p:cBhvr>
                                      <p:to>
                                        <p:strVal val="visible"/>
                                      </p:to>
                                    </p:set>
                                    <p:animEffect transition="in" filter="fade">
                                      <p:cBhvr>
                                        <p:cTn id="77" dur="500"/>
                                        <p:tgtEl>
                                          <p:spTgt spid="26"/>
                                        </p:tgtEl>
                                      </p:cBhvr>
                                    </p:animEffect>
                                  </p:childTnLst>
                                </p:cTn>
                              </p:par>
                            </p:childTnLst>
                          </p:cTn>
                        </p:par>
                      </p:childTnLst>
                    </p:cTn>
                  </p:par>
                  <p:par>
                    <p:cTn id="78" fill="hold">
                      <p:stCondLst>
                        <p:cond delay="indefinite"/>
                      </p:stCondLst>
                      <p:childTnLst>
                        <p:par>
                          <p:cTn id="79" fill="hold">
                            <p:stCondLst>
                              <p:cond delay="0"/>
                            </p:stCondLst>
                            <p:childTnLst>
                              <p:par>
                                <p:cTn id="80" presetID="10" presetClass="entr" presetSubtype="0" fill="hold" grpId="0" nodeType="clickEffect">
                                  <p:stCondLst>
                                    <p:cond delay="0"/>
                                  </p:stCondLst>
                                  <p:childTnLst>
                                    <p:set>
                                      <p:cBhvr>
                                        <p:cTn id="81" dur="1" fill="hold">
                                          <p:stCondLst>
                                            <p:cond delay="0"/>
                                          </p:stCondLst>
                                        </p:cTn>
                                        <p:tgtEl>
                                          <p:spTgt spid="33"/>
                                        </p:tgtEl>
                                        <p:attrNameLst>
                                          <p:attrName>style.visibility</p:attrName>
                                        </p:attrNameLst>
                                      </p:cBhvr>
                                      <p:to>
                                        <p:strVal val="visible"/>
                                      </p:to>
                                    </p:set>
                                    <p:animEffect transition="in" filter="fade">
                                      <p:cBhvr>
                                        <p:cTn id="82" dur="500"/>
                                        <p:tgtEl>
                                          <p:spTgt spid="33"/>
                                        </p:tgtEl>
                                      </p:cBhvr>
                                    </p:animEffect>
                                  </p:childTnLst>
                                </p:cTn>
                              </p:par>
                              <p:par>
                                <p:cTn id="83" presetID="10" presetClass="entr" presetSubtype="0" fill="hold" grpId="0" nodeType="withEffect">
                                  <p:stCondLst>
                                    <p:cond delay="0"/>
                                  </p:stCondLst>
                                  <p:childTnLst>
                                    <p:set>
                                      <p:cBhvr>
                                        <p:cTn id="84" dur="1" fill="hold">
                                          <p:stCondLst>
                                            <p:cond delay="0"/>
                                          </p:stCondLst>
                                        </p:cTn>
                                        <p:tgtEl>
                                          <p:spTgt spid="35"/>
                                        </p:tgtEl>
                                        <p:attrNameLst>
                                          <p:attrName>style.visibility</p:attrName>
                                        </p:attrNameLst>
                                      </p:cBhvr>
                                      <p:to>
                                        <p:strVal val="visible"/>
                                      </p:to>
                                    </p:set>
                                    <p:animEffect transition="in" filter="fade">
                                      <p:cBhvr>
                                        <p:cTn id="85" dur="500"/>
                                        <p:tgtEl>
                                          <p:spTgt spid="35"/>
                                        </p:tgtEl>
                                      </p:cBhvr>
                                    </p:animEffect>
                                  </p:childTnLst>
                                </p:cTn>
                              </p:par>
                            </p:childTnLst>
                          </p:cTn>
                        </p:par>
                      </p:childTnLst>
                    </p:cTn>
                  </p:par>
                  <p:par>
                    <p:cTn id="86" fill="hold">
                      <p:stCondLst>
                        <p:cond delay="indefinite"/>
                      </p:stCondLst>
                      <p:childTnLst>
                        <p:par>
                          <p:cTn id="87" fill="hold">
                            <p:stCondLst>
                              <p:cond delay="0"/>
                            </p:stCondLst>
                            <p:childTnLst>
                              <p:par>
                                <p:cTn id="88" presetID="10" presetClass="entr" presetSubtype="0" fill="hold" grpId="0" nodeType="clickEffect">
                                  <p:stCondLst>
                                    <p:cond delay="0"/>
                                  </p:stCondLst>
                                  <p:childTnLst>
                                    <p:set>
                                      <p:cBhvr>
                                        <p:cTn id="89" dur="1" fill="hold">
                                          <p:stCondLst>
                                            <p:cond delay="0"/>
                                          </p:stCondLst>
                                        </p:cTn>
                                        <p:tgtEl>
                                          <p:spTgt spid="20"/>
                                        </p:tgtEl>
                                        <p:attrNameLst>
                                          <p:attrName>style.visibility</p:attrName>
                                        </p:attrNameLst>
                                      </p:cBhvr>
                                      <p:to>
                                        <p:strVal val="visible"/>
                                      </p:to>
                                    </p:set>
                                    <p:animEffect transition="in" filter="fade">
                                      <p:cBhvr>
                                        <p:cTn id="90" dur="500"/>
                                        <p:tgtEl>
                                          <p:spTgt spid="20"/>
                                        </p:tgtEl>
                                      </p:cBhvr>
                                    </p:animEffect>
                                  </p:childTnLst>
                                </p:cTn>
                              </p:par>
                            </p:childTnLst>
                          </p:cTn>
                        </p:par>
                      </p:childTnLst>
                    </p:cTn>
                  </p:par>
                  <p:par>
                    <p:cTn id="91" fill="hold">
                      <p:stCondLst>
                        <p:cond delay="indefinite"/>
                      </p:stCondLst>
                      <p:childTnLst>
                        <p:par>
                          <p:cTn id="92" fill="hold">
                            <p:stCondLst>
                              <p:cond delay="0"/>
                            </p:stCondLst>
                            <p:childTnLst>
                              <p:par>
                                <p:cTn id="93" presetID="10" presetClass="entr" presetSubtype="0" fill="hold" grpId="0" nodeType="clickEffect">
                                  <p:stCondLst>
                                    <p:cond delay="0"/>
                                  </p:stCondLst>
                                  <p:childTnLst>
                                    <p:set>
                                      <p:cBhvr>
                                        <p:cTn id="94" dur="1" fill="hold">
                                          <p:stCondLst>
                                            <p:cond delay="0"/>
                                          </p:stCondLst>
                                        </p:cTn>
                                        <p:tgtEl>
                                          <p:spTgt spid="37"/>
                                        </p:tgtEl>
                                        <p:attrNameLst>
                                          <p:attrName>style.visibility</p:attrName>
                                        </p:attrNameLst>
                                      </p:cBhvr>
                                      <p:to>
                                        <p:strVal val="visible"/>
                                      </p:to>
                                    </p:set>
                                    <p:animEffect transition="in" filter="fade">
                                      <p:cBhvr>
                                        <p:cTn id="95" dur="500"/>
                                        <p:tgtEl>
                                          <p:spTgt spid="37"/>
                                        </p:tgtEl>
                                      </p:cBhvr>
                                    </p:animEffect>
                                  </p:childTnLst>
                                </p:cTn>
                              </p:par>
                              <p:par>
                                <p:cTn id="96" presetID="10" presetClass="entr" presetSubtype="0" fill="hold" grpId="0" nodeType="withEffect">
                                  <p:stCondLst>
                                    <p:cond delay="0"/>
                                  </p:stCondLst>
                                  <p:childTnLst>
                                    <p:set>
                                      <p:cBhvr>
                                        <p:cTn id="97" dur="1" fill="hold">
                                          <p:stCondLst>
                                            <p:cond delay="0"/>
                                          </p:stCondLst>
                                        </p:cTn>
                                        <p:tgtEl>
                                          <p:spTgt spid="36"/>
                                        </p:tgtEl>
                                        <p:attrNameLst>
                                          <p:attrName>style.visibility</p:attrName>
                                        </p:attrNameLst>
                                      </p:cBhvr>
                                      <p:to>
                                        <p:strVal val="visible"/>
                                      </p:to>
                                    </p:set>
                                    <p:animEffect transition="in" filter="fade">
                                      <p:cBhvr>
                                        <p:cTn id="98" dur="500"/>
                                        <p:tgtEl>
                                          <p:spTgt spid="36"/>
                                        </p:tgtEl>
                                      </p:cBhvr>
                                    </p:animEffect>
                                  </p:childTnLst>
                                </p:cTn>
                              </p:par>
                            </p:childTnLst>
                          </p:cTn>
                        </p:par>
                      </p:childTnLst>
                    </p:cTn>
                  </p:par>
                  <p:par>
                    <p:cTn id="99" fill="hold">
                      <p:stCondLst>
                        <p:cond delay="indefinite"/>
                      </p:stCondLst>
                      <p:childTnLst>
                        <p:par>
                          <p:cTn id="100" fill="hold">
                            <p:stCondLst>
                              <p:cond delay="0"/>
                            </p:stCondLst>
                            <p:childTnLst>
                              <p:par>
                                <p:cTn id="101" presetID="10" presetClass="entr" presetSubtype="0" fill="hold" grpId="0" nodeType="clickEffect">
                                  <p:stCondLst>
                                    <p:cond delay="0"/>
                                  </p:stCondLst>
                                  <p:childTnLst>
                                    <p:set>
                                      <p:cBhvr>
                                        <p:cTn id="102" dur="1" fill="hold">
                                          <p:stCondLst>
                                            <p:cond delay="0"/>
                                          </p:stCondLst>
                                        </p:cTn>
                                        <p:tgtEl>
                                          <p:spTgt spid="34"/>
                                        </p:tgtEl>
                                        <p:attrNameLst>
                                          <p:attrName>style.visibility</p:attrName>
                                        </p:attrNameLst>
                                      </p:cBhvr>
                                      <p:to>
                                        <p:strVal val="visible"/>
                                      </p:to>
                                    </p:set>
                                    <p:animEffect transition="in" filter="fade">
                                      <p:cBhvr>
                                        <p:cTn id="103" dur="500"/>
                                        <p:tgtEl>
                                          <p:spTgt spid="34"/>
                                        </p:tgtEl>
                                      </p:cBhvr>
                                    </p:animEffect>
                                  </p:childTnLst>
                                </p:cTn>
                              </p:par>
                            </p:childTnLst>
                          </p:cTn>
                        </p:par>
                      </p:childTnLst>
                    </p:cTn>
                  </p:par>
                  <p:par>
                    <p:cTn id="104" fill="hold">
                      <p:stCondLst>
                        <p:cond delay="indefinite"/>
                      </p:stCondLst>
                      <p:childTnLst>
                        <p:par>
                          <p:cTn id="105" fill="hold">
                            <p:stCondLst>
                              <p:cond delay="0"/>
                            </p:stCondLst>
                            <p:childTnLst>
                              <p:par>
                                <p:cTn id="106" presetID="10" presetClass="entr" presetSubtype="0" fill="hold" grpId="0" nodeType="clickEffect">
                                  <p:stCondLst>
                                    <p:cond delay="0"/>
                                  </p:stCondLst>
                                  <p:childTnLst>
                                    <p:set>
                                      <p:cBhvr>
                                        <p:cTn id="107" dur="1" fill="hold">
                                          <p:stCondLst>
                                            <p:cond delay="0"/>
                                          </p:stCondLst>
                                        </p:cTn>
                                        <p:tgtEl>
                                          <p:spTgt spid="40"/>
                                        </p:tgtEl>
                                        <p:attrNameLst>
                                          <p:attrName>style.visibility</p:attrName>
                                        </p:attrNameLst>
                                      </p:cBhvr>
                                      <p:to>
                                        <p:strVal val="visible"/>
                                      </p:to>
                                    </p:set>
                                    <p:animEffect transition="in" filter="fade">
                                      <p:cBhvr>
                                        <p:cTn id="108" dur="500"/>
                                        <p:tgtEl>
                                          <p:spTgt spid="40"/>
                                        </p:tgtEl>
                                      </p:cBhvr>
                                    </p:animEffect>
                                  </p:childTnLst>
                                </p:cTn>
                              </p:par>
                            </p:childTnLst>
                          </p:cTn>
                        </p:par>
                      </p:childTnLst>
                    </p:cTn>
                  </p:par>
                  <p:par>
                    <p:cTn id="109" fill="hold">
                      <p:stCondLst>
                        <p:cond delay="indefinite"/>
                      </p:stCondLst>
                      <p:childTnLst>
                        <p:par>
                          <p:cTn id="110" fill="hold">
                            <p:stCondLst>
                              <p:cond delay="0"/>
                            </p:stCondLst>
                            <p:childTnLst>
                              <p:par>
                                <p:cTn id="111" presetID="10" presetClass="entr" presetSubtype="0" fill="hold" grpId="0" nodeType="clickEffect">
                                  <p:stCondLst>
                                    <p:cond delay="0"/>
                                  </p:stCondLst>
                                  <p:childTnLst>
                                    <p:set>
                                      <p:cBhvr>
                                        <p:cTn id="112" dur="1" fill="hold">
                                          <p:stCondLst>
                                            <p:cond delay="0"/>
                                          </p:stCondLst>
                                        </p:cTn>
                                        <p:tgtEl>
                                          <p:spTgt spid="41"/>
                                        </p:tgtEl>
                                        <p:attrNameLst>
                                          <p:attrName>style.visibility</p:attrName>
                                        </p:attrNameLst>
                                      </p:cBhvr>
                                      <p:to>
                                        <p:strVal val="visible"/>
                                      </p:to>
                                    </p:set>
                                    <p:animEffect transition="in" filter="fade">
                                      <p:cBhvr>
                                        <p:cTn id="113" dur="500"/>
                                        <p:tgtEl>
                                          <p:spTgt spid="41"/>
                                        </p:tgtEl>
                                      </p:cBhvr>
                                    </p:animEffect>
                                  </p:childTnLst>
                                </p:cTn>
                              </p:par>
                            </p:childTnLst>
                          </p:cTn>
                        </p:par>
                      </p:childTnLst>
                    </p:cTn>
                  </p:par>
                  <p:par>
                    <p:cTn id="114" fill="hold">
                      <p:stCondLst>
                        <p:cond delay="indefinite"/>
                      </p:stCondLst>
                      <p:childTnLst>
                        <p:par>
                          <p:cTn id="115" fill="hold">
                            <p:stCondLst>
                              <p:cond delay="0"/>
                            </p:stCondLst>
                            <p:childTnLst>
                              <p:par>
                                <p:cTn id="116" presetID="10" presetClass="entr" presetSubtype="0" fill="hold" grpId="0" nodeType="clickEffect">
                                  <p:stCondLst>
                                    <p:cond delay="0"/>
                                  </p:stCondLst>
                                  <p:childTnLst>
                                    <p:set>
                                      <p:cBhvr>
                                        <p:cTn id="117" dur="1" fill="hold">
                                          <p:stCondLst>
                                            <p:cond delay="0"/>
                                          </p:stCondLst>
                                        </p:cTn>
                                        <p:tgtEl>
                                          <p:spTgt spid="38"/>
                                        </p:tgtEl>
                                        <p:attrNameLst>
                                          <p:attrName>style.visibility</p:attrName>
                                        </p:attrNameLst>
                                      </p:cBhvr>
                                      <p:to>
                                        <p:strVal val="visible"/>
                                      </p:to>
                                    </p:set>
                                    <p:animEffect transition="in" filter="fade">
                                      <p:cBhvr>
                                        <p:cTn id="118" dur="500"/>
                                        <p:tgtEl>
                                          <p:spTgt spid="38"/>
                                        </p:tgtEl>
                                      </p:cBhvr>
                                    </p:animEffect>
                                  </p:childTnLst>
                                </p:cTn>
                              </p:par>
                              <p:par>
                                <p:cTn id="119" presetID="10" presetClass="entr" presetSubtype="0" fill="hold" grpId="0" nodeType="withEffect">
                                  <p:stCondLst>
                                    <p:cond delay="0"/>
                                  </p:stCondLst>
                                  <p:childTnLst>
                                    <p:set>
                                      <p:cBhvr>
                                        <p:cTn id="120" dur="1" fill="hold">
                                          <p:stCondLst>
                                            <p:cond delay="0"/>
                                          </p:stCondLst>
                                        </p:cTn>
                                        <p:tgtEl>
                                          <p:spTgt spid="39"/>
                                        </p:tgtEl>
                                        <p:attrNameLst>
                                          <p:attrName>style.visibility</p:attrName>
                                        </p:attrNameLst>
                                      </p:cBhvr>
                                      <p:to>
                                        <p:strVal val="visible"/>
                                      </p:to>
                                    </p:set>
                                    <p:animEffect transition="in" filter="fade">
                                      <p:cBhvr>
                                        <p:cTn id="121" dur="500"/>
                                        <p:tgtEl>
                                          <p:spTgt spid="39"/>
                                        </p:tgtEl>
                                      </p:cBhvr>
                                    </p:animEffect>
                                  </p:childTnLst>
                                </p:cTn>
                              </p:par>
                            </p:childTnLst>
                          </p:cTn>
                        </p:par>
                      </p:childTnLst>
                    </p:cTn>
                  </p:par>
                  <p:par>
                    <p:cTn id="122" fill="hold">
                      <p:stCondLst>
                        <p:cond delay="indefinite"/>
                      </p:stCondLst>
                      <p:childTnLst>
                        <p:par>
                          <p:cTn id="123" fill="hold">
                            <p:stCondLst>
                              <p:cond delay="0"/>
                            </p:stCondLst>
                            <p:childTnLst>
                              <p:par>
                                <p:cTn id="124" presetID="10" presetClass="entr" presetSubtype="0" fill="hold" grpId="0" nodeType="clickEffect">
                                  <p:stCondLst>
                                    <p:cond delay="0"/>
                                  </p:stCondLst>
                                  <p:childTnLst>
                                    <p:set>
                                      <p:cBhvr>
                                        <p:cTn id="125" dur="1" fill="hold">
                                          <p:stCondLst>
                                            <p:cond delay="0"/>
                                          </p:stCondLst>
                                        </p:cTn>
                                        <p:tgtEl>
                                          <p:spTgt spid="44"/>
                                        </p:tgtEl>
                                        <p:attrNameLst>
                                          <p:attrName>style.visibility</p:attrName>
                                        </p:attrNameLst>
                                      </p:cBhvr>
                                      <p:to>
                                        <p:strVal val="visible"/>
                                      </p:to>
                                    </p:set>
                                    <p:animEffect transition="in" filter="fade">
                                      <p:cBhvr>
                                        <p:cTn id="126" dur="500"/>
                                        <p:tgtEl>
                                          <p:spTgt spid="44"/>
                                        </p:tgtEl>
                                      </p:cBhvr>
                                    </p:animEffect>
                                  </p:childTnLst>
                                </p:cTn>
                              </p:par>
                            </p:childTnLst>
                          </p:cTn>
                        </p:par>
                      </p:childTnLst>
                    </p:cTn>
                  </p:par>
                  <p:par>
                    <p:cTn id="127" fill="hold">
                      <p:stCondLst>
                        <p:cond delay="indefinite"/>
                      </p:stCondLst>
                      <p:childTnLst>
                        <p:par>
                          <p:cTn id="128" fill="hold">
                            <p:stCondLst>
                              <p:cond delay="0"/>
                            </p:stCondLst>
                            <p:childTnLst>
                              <p:par>
                                <p:cTn id="129" presetID="10" presetClass="entr" presetSubtype="0" fill="hold" grpId="0" nodeType="clickEffect">
                                  <p:stCondLst>
                                    <p:cond delay="0"/>
                                  </p:stCondLst>
                                  <p:childTnLst>
                                    <p:set>
                                      <p:cBhvr>
                                        <p:cTn id="130" dur="1" fill="hold">
                                          <p:stCondLst>
                                            <p:cond delay="0"/>
                                          </p:stCondLst>
                                        </p:cTn>
                                        <p:tgtEl>
                                          <p:spTgt spid="45"/>
                                        </p:tgtEl>
                                        <p:attrNameLst>
                                          <p:attrName>style.visibility</p:attrName>
                                        </p:attrNameLst>
                                      </p:cBhvr>
                                      <p:to>
                                        <p:strVal val="visible"/>
                                      </p:to>
                                    </p:set>
                                    <p:animEffect transition="in" filter="fade">
                                      <p:cBhvr>
                                        <p:cTn id="131"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animBg="1"/>
      <p:bldP spid="9" grpId="0"/>
      <p:bldP spid="10" grpId="0"/>
      <p:bldP spid="11" grpId="0"/>
      <p:bldP spid="12" grpId="0"/>
      <p:bldP spid="13" grpId="0"/>
      <p:bldP spid="14" grpId="0"/>
      <p:bldP spid="15" grpId="0" animBg="1"/>
      <p:bldP spid="17" grpId="0"/>
      <p:bldP spid="20" grpId="0" animBg="1"/>
      <p:bldP spid="22" grpId="0"/>
      <p:bldP spid="24" grpId="0"/>
      <p:bldP spid="26" grpId="0"/>
      <p:bldP spid="28" grpId="0"/>
      <p:bldP spid="33" grpId="0" animBg="1"/>
      <p:bldP spid="34" grpId="0" animBg="1"/>
      <p:bldP spid="35" grpId="0" animBg="1"/>
      <p:bldP spid="36" grpId="0" animBg="1"/>
      <p:bldP spid="37" grpId="0" animBg="1"/>
      <p:bldP spid="38" grpId="0" animBg="1"/>
      <p:bldP spid="39" grpId="0" animBg="1"/>
      <p:bldP spid="40" grpId="0" animBg="1"/>
      <p:bldP spid="41" grpId="0" animBg="1"/>
      <p:bldP spid="44" grpId="0" animBg="1"/>
      <p:bldP spid="45"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a:extLst>
              <a:ext uri="{FF2B5EF4-FFF2-40B4-BE49-F238E27FC236}">
                <a16:creationId xmlns:a16="http://schemas.microsoft.com/office/drawing/2014/main" id="{BCAC862C-E9BB-4C80-951C-CAC74EB1B2CF}"/>
              </a:ext>
            </a:extLst>
          </p:cNvPr>
          <p:cNvSpPr txBox="1"/>
          <p:nvPr/>
        </p:nvSpPr>
        <p:spPr>
          <a:xfrm>
            <a:off x="218438" y="88701"/>
            <a:ext cx="10136106" cy="707886"/>
          </a:xfrm>
          <a:prstGeom prst="rect">
            <a:avLst/>
          </a:prstGeom>
          <a:noFill/>
        </p:spPr>
        <p:txBody>
          <a:bodyPr wrap="square">
            <a:spAutoFit/>
          </a:bodyPr>
          <a:lstStyle/>
          <a:p>
            <a:r>
              <a:rPr lang="zh-CN" altLang="en-US" sz="4000" dirty="0">
                <a:latin typeface="华文中宋" panose="02010600040101010101" pitchFamily="2" charset="-122"/>
                <a:ea typeface="华文中宋" panose="02010600040101010101" pitchFamily="2" charset="-122"/>
              </a:rPr>
              <a:t>二、如何运用好“新”教材进行复习备考</a:t>
            </a:r>
            <a:endParaRPr lang="zh-CN" altLang="en-US" sz="4000" dirty="0"/>
          </a:p>
        </p:txBody>
      </p:sp>
      <p:sp>
        <p:nvSpPr>
          <p:cNvPr id="5" name="文本框 4">
            <a:extLst>
              <a:ext uri="{FF2B5EF4-FFF2-40B4-BE49-F238E27FC236}">
                <a16:creationId xmlns:a16="http://schemas.microsoft.com/office/drawing/2014/main" id="{4307AB0F-BDC9-4A44-959B-57CDDBA0F2CA}"/>
              </a:ext>
            </a:extLst>
          </p:cNvPr>
          <p:cNvSpPr txBox="1"/>
          <p:nvPr/>
        </p:nvSpPr>
        <p:spPr>
          <a:xfrm>
            <a:off x="218438" y="808873"/>
            <a:ext cx="6169306" cy="584775"/>
          </a:xfrm>
          <a:prstGeom prst="rect">
            <a:avLst/>
          </a:prstGeom>
          <a:noFill/>
        </p:spPr>
        <p:txBody>
          <a:bodyPr wrap="square">
            <a:spAutoFit/>
          </a:bodyPr>
          <a:lstStyle/>
          <a:p>
            <a:r>
              <a:rPr lang="en-US" altLang="zh-CN" sz="3200" dirty="0">
                <a:solidFill>
                  <a:prstClr val="white"/>
                </a:solidFill>
                <a:latin typeface="方正清刻本悦宋简体" panose="02000000000000000000" pitchFamily="2" charset="-122"/>
                <a:ea typeface="方正清刻本悦宋简体" panose="02000000000000000000" pitchFamily="2" charset="-122"/>
              </a:rPr>
              <a:t>2. </a:t>
            </a:r>
            <a:r>
              <a:rPr lang="zh-CN" altLang="en-US" sz="3200" dirty="0">
                <a:solidFill>
                  <a:prstClr val="white"/>
                </a:solidFill>
                <a:latin typeface="方正清刻本悦宋简体" panose="02000000000000000000" pitchFamily="2" charset="-122"/>
                <a:ea typeface="方正清刻本悦宋简体" panose="02000000000000000000" pitchFamily="2" charset="-122"/>
              </a:rPr>
              <a:t>深入挖掘 ， 提升理解</a:t>
            </a:r>
            <a:r>
              <a:rPr lang="zh-CN" altLang="en-US" sz="3200" dirty="0">
                <a:solidFill>
                  <a:schemeClr val="accent4">
                    <a:lumMod val="60000"/>
                    <a:lumOff val="40000"/>
                  </a:schemeClr>
                </a:solidFill>
                <a:latin typeface="方正清刻本悦宋简体" panose="02000000000000000000" pitchFamily="2" charset="-122"/>
                <a:ea typeface="方正清刻本悦宋简体" panose="02000000000000000000" pitchFamily="2" charset="-122"/>
              </a:rPr>
              <a:t>深度</a:t>
            </a:r>
            <a:r>
              <a:rPr lang="zh-CN" altLang="en-US" sz="3200" dirty="0">
                <a:solidFill>
                  <a:prstClr val="white"/>
                </a:solidFill>
                <a:latin typeface="方正清刻本悦宋简体" panose="02000000000000000000" pitchFamily="2" charset="-122"/>
                <a:ea typeface="方正清刻本悦宋简体" panose="02000000000000000000" pitchFamily="2" charset="-122"/>
              </a:rPr>
              <a:t> </a:t>
            </a:r>
            <a:endParaRPr lang="zh-CN" altLang="en-US" sz="3200" dirty="0"/>
          </a:p>
        </p:txBody>
      </p:sp>
      <p:sp>
        <p:nvSpPr>
          <p:cNvPr id="6" name="文本框 5">
            <a:extLst>
              <a:ext uri="{FF2B5EF4-FFF2-40B4-BE49-F238E27FC236}">
                <a16:creationId xmlns:a16="http://schemas.microsoft.com/office/drawing/2014/main" id="{82176BB6-32AF-419C-9902-5E910DAA87C4}"/>
              </a:ext>
            </a:extLst>
          </p:cNvPr>
          <p:cNvSpPr txBox="1"/>
          <p:nvPr/>
        </p:nvSpPr>
        <p:spPr>
          <a:xfrm>
            <a:off x="6829063" y="796587"/>
            <a:ext cx="4745620" cy="584775"/>
          </a:xfrm>
          <a:prstGeom prst="rect">
            <a:avLst/>
          </a:prstGeom>
          <a:noFill/>
        </p:spPr>
        <p:txBody>
          <a:bodyPr wrap="square">
            <a:spAutoFit/>
          </a:bodyPr>
          <a:lstStyle/>
          <a:p>
            <a:r>
              <a:rPr lang="zh-CN" altLang="en-US" sz="3200" dirty="0">
                <a:solidFill>
                  <a:srgbClr val="F6C16A"/>
                </a:solidFill>
                <a:latin typeface="楷体_GB2312" panose="02010609030101010101" pitchFamily="49" charset="-122"/>
                <a:ea typeface="楷体_GB2312" panose="02010609030101010101" pitchFamily="49" charset="-122"/>
              </a:rPr>
              <a:t>例：对陆王心学的理解</a:t>
            </a:r>
            <a:endParaRPr lang="en-US" altLang="zh-CN" sz="3200" dirty="0">
              <a:solidFill>
                <a:srgbClr val="F6C16A"/>
              </a:solidFill>
              <a:latin typeface="楷体_GB2312" panose="02010609030101010101" pitchFamily="49" charset="-122"/>
              <a:ea typeface="楷体_GB2312" panose="02010609030101010101" pitchFamily="49" charset="-122"/>
            </a:endParaRPr>
          </a:p>
        </p:txBody>
      </p:sp>
      <p:sp>
        <p:nvSpPr>
          <p:cNvPr id="8" name="文本框 7">
            <a:extLst>
              <a:ext uri="{FF2B5EF4-FFF2-40B4-BE49-F238E27FC236}">
                <a16:creationId xmlns:a16="http://schemas.microsoft.com/office/drawing/2014/main" id="{272819A6-078B-4C6C-861E-59C05132211A}"/>
              </a:ext>
            </a:extLst>
          </p:cNvPr>
          <p:cNvSpPr txBox="1"/>
          <p:nvPr/>
        </p:nvSpPr>
        <p:spPr>
          <a:xfrm>
            <a:off x="69794" y="1381362"/>
            <a:ext cx="12052412" cy="1815882"/>
          </a:xfrm>
          <a:prstGeom prst="rect">
            <a:avLst/>
          </a:prstGeom>
          <a:solidFill>
            <a:schemeClr val="accent1">
              <a:lumMod val="75000"/>
            </a:schemeClr>
          </a:solidFill>
          <a:ln>
            <a:solidFill>
              <a:schemeClr val="tx1"/>
            </a:solidFill>
          </a:ln>
        </p:spPr>
        <p:txBody>
          <a:bodyPr wrap="square">
            <a:spAutoFit/>
          </a:bodyPr>
          <a:lstStyle/>
          <a:p>
            <a:r>
              <a:rPr lang="zh-CN" altLang="en-US" sz="2800" dirty="0">
                <a:latin typeface="楷体_GB2312" panose="02010609030101010101" pitchFamily="49" charset="-122"/>
                <a:ea typeface="楷体_GB2312" panose="02010609030101010101" pitchFamily="49" charset="-122"/>
              </a:rPr>
              <a:t>    陆王心学，指以陆九渊和王守仁为代表的理学。陆王心学强调，做学问的目的在于做人，即明白做人的道理并努力实践之。因此心学主张扫落枝叶，直奔主题。心学的出现，标志着重建儒家信仰的理论任务已经完成。</a:t>
            </a:r>
          </a:p>
          <a:p>
            <a:r>
              <a:rPr lang="en-US" altLang="zh-CN" sz="2800" dirty="0">
                <a:latin typeface="楷体_GB2312" panose="02010609030101010101" pitchFamily="49" charset="-122"/>
                <a:ea typeface="楷体_GB2312" panose="02010609030101010101" pitchFamily="49" charset="-122"/>
              </a:rPr>
              <a:t>                                         ——</a:t>
            </a:r>
            <a:r>
              <a:rPr lang="zh-CN" altLang="en-US" sz="2800" dirty="0">
                <a:latin typeface="楷体_GB2312" panose="02010609030101010101" pitchFamily="49" charset="-122"/>
                <a:ea typeface="楷体_GB2312" panose="02010609030101010101" pitchFamily="49" charset="-122"/>
              </a:rPr>
              <a:t>人民版必修三</a:t>
            </a:r>
            <a:r>
              <a:rPr lang="en-US" altLang="zh-CN" sz="2800" dirty="0">
                <a:latin typeface="楷体_GB2312" panose="02010609030101010101" pitchFamily="49" charset="-122"/>
                <a:ea typeface="楷体_GB2312" panose="02010609030101010101" pitchFamily="49" charset="-122"/>
              </a:rPr>
              <a:t>P15—P16</a:t>
            </a:r>
          </a:p>
        </p:txBody>
      </p:sp>
      <p:sp>
        <p:nvSpPr>
          <p:cNvPr id="13" name="文本框 12">
            <a:extLst>
              <a:ext uri="{FF2B5EF4-FFF2-40B4-BE49-F238E27FC236}">
                <a16:creationId xmlns:a16="http://schemas.microsoft.com/office/drawing/2014/main" id="{9B71EB2D-916C-42FA-BA6B-ED9278AE2C1C}"/>
              </a:ext>
            </a:extLst>
          </p:cNvPr>
          <p:cNvSpPr txBox="1"/>
          <p:nvPr/>
        </p:nvSpPr>
        <p:spPr>
          <a:xfrm>
            <a:off x="6380227" y="808105"/>
            <a:ext cx="731381" cy="1200329"/>
          </a:xfrm>
          <a:prstGeom prst="rect">
            <a:avLst/>
          </a:prstGeom>
          <a:noFill/>
        </p:spPr>
        <p:txBody>
          <a:bodyPr wrap="square" rtlCol="0">
            <a:spAutoFit/>
          </a:bodyPr>
          <a:lstStyle/>
          <a:p>
            <a:r>
              <a:rPr lang="zh-CN" altLang="en-US" sz="7200" dirty="0">
                <a:solidFill>
                  <a:srgbClr val="C00000"/>
                </a:solidFill>
                <a:latin typeface="华文中宋" panose="02010600040101010101" pitchFamily="2" charset="-122"/>
                <a:ea typeface="华文中宋" panose="02010600040101010101" pitchFamily="2" charset="-122"/>
              </a:rPr>
              <a:t>？</a:t>
            </a:r>
          </a:p>
        </p:txBody>
      </p:sp>
      <p:sp>
        <p:nvSpPr>
          <p:cNvPr id="15" name="文本框 14">
            <a:extLst>
              <a:ext uri="{FF2B5EF4-FFF2-40B4-BE49-F238E27FC236}">
                <a16:creationId xmlns:a16="http://schemas.microsoft.com/office/drawing/2014/main" id="{C0BE0419-3CB2-4A8C-955D-237612BDEE9C}"/>
              </a:ext>
            </a:extLst>
          </p:cNvPr>
          <p:cNvSpPr txBox="1"/>
          <p:nvPr/>
        </p:nvSpPr>
        <p:spPr>
          <a:xfrm>
            <a:off x="4519001" y="1408269"/>
            <a:ext cx="731381" cy="1200329"/>
          </a:xfrm>
          <a:prstGeom prst="rect">
            <a:avLst/>
          </a:prstGeom>
          <a:noFill/>
        </p:spPr>
        <p:txBody>
          <a:bodyPr wrap="square" rtlCol="0">
            <a:spAutoFit/>
          </a:bodyPr>
          <a:lstStyle/>
          <a:p>
            <a:r>
              <a:rPr lang="zh-CN" altLang="en-US" sz="7200" dirty="0">
                <a:solidFill>
                  <a:srgbClr val="C00000"/>
                </a:solidFill>
                <a:latin typeface="华文中宋" panose="02010600040101010101" pitchFamily="2" charset="-122"/>
                <a:ea typeface="华文中宋" panose="02010600040101010101" pitchFamily="2" charset="-122"/>
              </a:rPr>
              <a:t>？</a:t>
            </a:r>
          </a:p>
        </p:txBody>
      </p:sp>
      <p:sp>
        <p:nvSpPr>
          <p:cNvPr id="16" name="文本框 15">
            <a:extLst>
              <a:ext uri="{FF2B5EF4-FFF2-40B4-BE49-F238E27FC236}">
                <a16:creationId xmlns:a16="http://schemas.microsoft.com/office/drawing/2014/main" id="{2F39BF88-9CB3-47B5-99D8-24283C205A35}"/>
              </a:ext>
            </a:extLst>
          </p:cNvPr>
          <p:cNvSpPr txBox="1"/>
          <p:nvPr/>
        </p:nvSpPr>
        <p:spPr>
          <a:xfrm>
            <a:off x="10877656" y="1572929"/>
            <a:ext cx="731381" cy="1200329"/>
          </a:xfrm>
          <a:prstGeom prst="rect">
            <a:avLst/>
          </a:prstGeom>
          <a:noFill/>
        </p:spPr>
        <p:txBody>
          <a:bodyPr wrap="square" rtlCol="0">
            <a:spAutoFit/>
          </a:bodyPr>
          <a:lstStyle/>
          <a:p>
            <a:r>
              <a:rPr lang="zh-CN" altLang="en-US" sz="7200" dirty="0">
                <a:solidFill>
                  <a:srgbClr val="C00000"/>
                </a:solidFill>
                <a:latin typeface="华文中宋" panose="02010600040101010101" pitchFamily="2" charset="-122"/>
                <a:ea typeface="华文中宋" panose="02010600040101010101" pitchFamily="2" charset="-122"/>
              </a:rPr>
              <a:t>？</a:t>
            </a:r>
          </a:p>
        </p:txBody>
      </p:sp>
      <p:sp>
        <p:nvSpPr>
          <p:cNvPr id="17" name="文本框 16">
            <a:extLst>
              <a:ext uri="{FF2B5EF4-FFF2-40B4-BE49-F238E27FC236}">
                <a16:creationId xmlns:a16="http://schemas.microsoft.com/office/drawing/2014/main" id="{56A171B5-E3F4-474B-99C8-5EAEE228189B}"/>
              </a:ext>
            </a:extLst>
          </p:cNvPr>
          <p:cNvSpPr txBox="1"/>
          <p:nvPr/>
        </p:nvSpPr>
        <p:spPr>
          <a:xfrm>
            <a:off x="6484545" y="1857187"/>
            <a:ext cx="731381" cy="1200329"/>
          </a:xfrm>
          <a:prstGeom prst="rect">
            <a:avLst/>
          </a:prstGeom>
          <a:noFill/>
        </p:spPr>
        <p:txBody>
          <a:bodyPr wrap="square" rtlCol="0">
            <a:spAutoFit/>
          </a:bodyPr>
          <a:lstStyle/>
          <a:p>
            <a:r>
              <a:rPr lang="zh-CN" altLang="en-US" sz="7200" dirty="0">
                <a:solidFill>
                  <a:srgbClr val="C00000"/>
                </a:solidFill>
                <a:latin typeface="华文中宋" panose="02010600040101010101" pitchFamily="2" charset="-122"/>
                <a:ea typeface="华文中宋" panose="02010600040101010101" pitchFamily="2" charset="-122"/>
              </a:rPr>
              <a:t>？</a:t>
            </a:r>
          </a:p>
        </p:txBody>
      </p:sp>
      <p:sp>
        <p:nvSpPr>
          <p:cNvPr id="27" name="文本框 26">
            <a:extLst>
              <a:ext uri="{FF2B5EF4-FFF2-40B4-BE49-F238E27FC236}">
                <a16:creationId xmlns:a16="http://schemas.microsoft.com/office/drawing/2014/main" id="{C8E15B7C-41EB-4959-92CB-3E623E0D3755}"/>
              </a:ext>
            </a:extLst>
          </p:cNvPr>
          <p:cNvSpPr txBox="1"/>
          <p:nvPr/>
        </p:nvSpPr>
        <p:spPr>
          <a:xfrm>
            <a:off x="69794" y="3259142"/>
            <a:ext cx="12052412" cy="3539430"/>
          </a:xfrm>
          <a:prstGeom prst="rect">
            <a:avLst/>
          </a:prstGeom>
          <a:solidFill>
            <a:schemeClr val="bg1">
              <a:lumMod val="85000"/>
              <a:lumOff val="15000"/>
            </a:schemeClr>
          </a:solidFill>
          <a:ln>
            <a:solidFill>
              <a:schemeClr val="tx1"/>
            </a:solidFill>
          </a:ln>
        </p:spPr>
        <p:txBody>
          <a:bodyPr wrap="square">
            <a:spAutoFit/>
          </a:bodyPr>
          <a:lstStyle/>
          <a:p>
            <a:r>
              <a:rPr lang="zh-CN" altLang="en-US" sz="2800" dirty="0">
                <a:latin typeface="楷体_GB2312" panose="02010609030101010101" pitchFamily="49" charset="-122"/>
                <a:ea typeface="楷体_GB2312" panose="02010609030101010101" pitchFamily="49" charset="-122"/>
              </a:rPr>
              <a:t>    </a:t>
            </a:r>
            <a:r>
              <a:rPr lang="zh-CN" altLang="en-US" sz="2800" dirty="0">
                <a:solidFill>
                  <a:srgbClr val="F6C16A"/>
                </a:solidFill>
                <a:latin typeface="楷体_GB2312" panose="02010609030101010101" pitchFamily="49" charset="-122"/>
                <a:ea typeface="楷体_GB2312" panose="02010609030101010101" pitchFamily="49" charset="-122"/>
              </a:rPr>
              <a:t>程朱理学</a:t>
            </a:r>
            <a:r>
              <a:rPr lang="zh-CN" altLang="en-US" sz="2800" dirty="0">
                <a:latin typeface="楷体_GB2312" panose="02010609030101010101" pitchFamily="49" charset="-122"/>
                <a:ea typeface="楷体_GB2312" panose="02010609030101010101" pitchFamily="49" charset="-122"/>
              </a:rPr>
              <a:t>获得官方尊崇后，</a:t>
            </a:r>
            <a:r>
              <a:rPr lang="zh-CN" altLang="en-US" sz="2800" dirty="0">
                <a:solidFill>
                  <a:srgbClr val="F6C16A"/>
                </a:solidFill>
                <a:latin typeface="楷体_GB2312" panose="02010609030101010101" pitchFamily="49" charset="-122"/>
                <a:ea typeface="楷体_GB2312" panose="02010609030101010101" pitchFamily="49" charset="-122"/>
              </a:rPr>
              <a:t>逐渐失去活力</a:t>
            </a:r>
            <a:r>
              <a:rPr lang="zh-CN" altLang="en-US" sz="2800" dirty="0">
                <a:latin typeface="楷体_GB2312" panose="02010609030101010101" pitchFamily="49" charset="-122"/>
                <a:ea typeface="楷体_GB2312" panose="02010609030101010101" pitchFamily="49" charset="-122"/>
              </a:rPr>
              <a:t>。明朝中期，王守仁在南宋陆九渊思想的基础上，提出一套</a:t>
            </a:r>
            <a:r>
              <a:rPr lang="zh-CN" altLang="en-US" sz="2800" dirty="0">
                <a:solidFill>
                  <a:srgbClr val="F6C16A"/>
                </a:solidFill>
                <a:latin typeface="楷体_GB2312" panose="02010609030101010101" pitchFamily="49" charset="-122"/>
                <a:ea typeface="楷体_GB2312" panose="02010609030101010101" pitchFamily="49" charset="-122"/>
              </a:rPr>
              <a:t>以“致良知”为核心</a:t>
            </a:r>
            <a:r>
              <a:rPr lang="zh-CN" altLang="en-US" sz="2800" dirty="0">
                <a:latin typeface="楷体_GB2312" panose="02010609030101010101" pitchFamily="49" charset="-122"/>
                <a:ea typeface="楷体_GB2312" panose="02010609030101010101" pitchFamily="49" charset="-122"/>
              </a:rPr>
              <a:t>的理论，形成</a:t>
            </a:r>
            <a:r>
              <a:rPr lang="zh-CN" altLang="en-US" sz="2800" dirty="0">
                <a:solidFill>
                  <a:srgbClr val="F6C16A"/>
                </a:solidFill>
                <a:latin typeface="楷体_GB2312" panose="02010609030101010101" pitchFamily="49" charset="-122"/>
                <a:ea typeface="楷体_GB2312" panose="02010609030101010101" pitchFamily="49" charset="-122"/>
              </a:rPr>
              <a:t>陆王心学</a:t>
            </a:r>
            <a:r>
              <a:rPr lang="zh-CN" altLang="en-US" sz="2800" dirty="0">
                <a:latin typeface="楷体_GB2312" panose="02010609030101010101" pitchFamily="49" charset="-122"/>
                <a:ea typeface="楷体_GB2312" panose="02010609030101010101" pitchFamily="49" charset="-122"/>
              </a:rPr>
              <a:t>。</a:t>
            </a:r>
            <a:r>
              <a:rPr lang="zh-CN" altLang="en-US" sz="2800" dirty="0">
                <a:solidFill>
                  <a:srgbClr val="F6C16A"/>
                </a:solidFill>
                <a:latin typeface="楷体_GB2312" panose="02010609030101010101" pitchFamily="49" charset="-122"/>
                <a:ea typeface="楷体_GB2312" panose="02010609030101010101" pitchFamily="49" charset="-122"/>
              </a:rPr>
              <a:t>“良知”就是隐藏在每个人心中的“天理”</a:t>
            </a:r>
            <a:r>
              <a:rPr lang="zh-CN" altLang="en-US" sz="2800" dirty="0">
                <a:latin typeface="楷体_GB2312" panose="02010609030101010101" pitchFamily="49" charset="-122"/>
                <a:ea typeface="楷体_GB2312" panose="02010609030101010101" pitchFamily="49" charset="-122"/>
              </a:rPr>
              <a:t>，往往被私欲遮蔽，需要重新发现、扩充、实行，这样</a:t>
            </a:r>
            <a:r>
              <a:rPr lang="zh-CN" altLang="en-US" sz="2800" dirty="0">
                <a:solidFill>
                  <a:srgbClr val="F6C16A"/>
                </a:solidFill>
                <a:latin typeface="楷体_GB2312" panose="02010609030101010101" pitchFamily="49" charset="-122"/>
                <a:ea typeface="楷体_GB2312" panose="02010609030101010101" pitchFamily="49" charset="-122"/>
              </a:rPr>
              <a:t>就可以达到圣贤境界</a:t>
            </a:r>
            <a:r>
              <a:rPr lang="zh-CN" altLang="en-US" sz="2800" dirty="0">
                <a:latin typeface="楷体_GB2312" panose="02010609030101010101" pitchFamily="49" charset="-122"/>
                <a:ea typeface="楷体_GB2312" panose="02010609030101010101" pitchFamily="49" charset="-122"/>
              </a:rPr>
              <a:t>。陆王心学</a:t>
            </a:r>
            <a:r>
              <a:rPr lang="zh-CN" altLang="en-US" sz="2800" dirty="0">
                <a:solidFill>
                  <a:srgbClr val="F6C16A"/>
                </a:solidFill>
                <a:latin typeface="楷体_GB2312" panose="02010609030101010101" pitchFamily="49" charset="-122"/>
                <a:ea typeface="楷体_GB2312" panose="02010609030101010101" pitchFamily="49" charset="-122"/>
              </a:rPr>
              <a:t>强调主观能动性，激励人们奋发立志；而以自己的内心为准则，又隐含一定的平等和叛逆色彩</a:t>
            </a:r>
            <a:r>
              <a:rPr lang="zh-CN" altLang="en-US" sz="2800" dirty="0">
                <a:latin typeface="楷体_GB2312" panose="02010609030101010101" pitchFamily="49" charset="-122"/>
                <a:ea typeface="楷体_GB2312" panose="02010609030101010101" pitchFamily="49" charset="-122"/>
              </a:rPr>
              <a:t>。</a:t>
            </a:r>
            <a:r>
              <a:rPr lang="zh-CN" altLang="en-US" sz="2800" dirty="0">
                <a:solidFill>
                  <a:srgbClr val="F6C16A"/>
                </a:solidFill>
                <a:latin typeface="楷体_GB2312" panose="02010609030101010101" pitchFamily="49" charset="-122"/>
                <a:ea typeface="楷体_GB2312" panose="02010609030101010101" pitchFamily="49" charset="-122"/>
              </a:rPr>
              <a:t>在此基础上，</a:t>
            </a:r>
            <a:r>
              <a:rPr lang="zh-CN" altLang="en-US" sz="2800" dirty="0">
                <a:latin typeface="楷体_GB2312" panose="02010609030101010101" pitchFamily="49" charset="-122"/>
                <a:ea typeface="楷体_GB2312" panose="02010609030101010101" pitchFamily="49" charset="-122"/>
              </a:rPr>
              <a:t>明朝后期以李贽为代表的一些思想家</a:t>
            </a:r>
            <a:r>
              <a:rPr lang="zh-CN" altLang="en-US" sz="2800" dirty="0">
                <a:solidFill>
                  <a:srgbClr val="F6C16A"/>
                </a:solidFill>
                <a:latin typeface="楷体_GB2312" panose="02010609030101010101" pitchFamily="49" charset="-122"/>
                <a:ea typeface="楷体_GB2312" panose="02010609030101010101" pitchFamily="49" charset="-122"/>
              </a:rPr>
              <a:t>提倡个性自由</a:t>
            </a:r>
            <a:r>
              <a:rPr lang="zh-CN" altLang="en-US" sz="2800" dirty="0">
                <a:latin typeface="楷体_GB2312" panose="02010609030101010101" pitchFamily="49" charset="-122"/>
                <a:ea typeface="楷体_GB2312" panose="02010609030101010101" pitchFamily="49" charset="-122"/>
              </a:rPr>
              <a:t>，</a:t>
            </a:r>
            <a:r>
              <a:rPr lang="zh-CN" altLang="en-US" sz="2800" dirty="0">
                <a:solidFill>
                  <a:srgbClr val="F6C16A"/>
                </a:solidFill>
                <a:latin typeface="楷体_GB2312" panose="02010609030101010101" pitchFamily="49" charset="-122"/>
                <a:ea typeface="楷体_GB2312" panose="02010609030101010101" pitchFamily="49" charset="-122"/>
              </a:rPr>
              <a:t>蔑视权威和教条</a:t>
            </a:r>
            <a:r>
              <a:rPr lang="zh-CN" altLang="en-US" sz="2800" dirty="0">
                <a:latin typeface="楷体_GB2312" panose="02010609030101010101" pitchFamily="49" charset="-122"/>
                <a:ea typeface="楷体_GB2312" panose="02010609030101010101" pitchFamily="49" charset="-122"/>
              </a:rPr>
              <a:t>，甚至否定传统伦理道德标准，在社会上引起了很大震动。</a:t>
            </a:r>
          </a:p>
          <a:p>
            <a:r>
              <a:rPr lang="en-US" altLang="zh-CN" sz="2800" dirty="0">
                <a:latin typeface="楷体_GB2312" panose="02010609030101010101" pitchFamily="49" charset="-122"/>
                <a:ea typeface="楷体_GB2312" panose="02010609030101010101" pitchFamily="49" charset="-122"/>
              </a:rPr>
              <a:t>                                   ——《</a:t>
            </a:r>
            <a:r>
              <a:rPr lang="zh-CN" altLang="en-US" sz="2800" dirty="0">
                <a:latin typeface="楷体_GB2312" panose="02010609030101010101" pitchFamily="49" charset="-122"/>
                <a:ea typeface="楷体_GB2312" panose="02010609030101010101" pitchFamily="49" charset="-122"/>
              </a:rPr>
              <a:t>中外历史纲要（上）</a:t>
            </a:r>
            <a:r>
              <a:rPr lang="en-US" altLang="zh-CN" sz="2800" dirty="0">
                <a:latin typeface="楷体_GB2312" panose="02010609030101010101" pitchFamily="49" charset="-122"/>
                <a:ea typeface="楷体_GB2312" panose="02010609030101010101" pitchFamily="49" charset="-122"/>
              </a:rPr>
              <a:t>》P85</a:t>
            </a:r>
          </a:p>
        </p:txBody>
      </p:sp>
    </p:spTree>
    <p:extLst>
      <p:ext uri="{BB962C8B-B14F-4D97-AF65-F5344CB8AC3E}">
        <p14:creationId xmlns:p14="http://schemas.microsoft.com/office/powerpoint/2010/main" val="35259024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fade">
                                      <p:cBhvr>
                                        <p:cTn id="17" dur="500"/>
                                        <p:tgtEl>
                                          <p:spTgt spid="13"/>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fade">
                                      <p:cBhvr>
                                        <p:cTn id="22" dur="500"/>
                                        <p:tgtEl>
                                          <p:spTgt spid="15"/>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fade">
                                      <p:cBhvr>
                                        <p:cTn id="27" dur="500"/>
                                        <p:tgtEl>
                                          <p:spTgt spid="16"/>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17"/>
                                        </p:tgtEl>
                                        <p:attrNameLst>
                                          <p:attrName>style.visibility</p:attrName>
                                        </p:attrNameLst>
                                      </p:cBhvr>
                                      <p:to>
                                        <p:strVal val="visible"/>
                                      </p:to>
                                    </p:set>
                                    <p:animEffect transition="in" filter="fade">
                                      <p:cBhvr>
                                        <p:cTn id="32" dur="500"/>
                                        <p:tgtEl>
                                          <p:spTgt spid="17"/>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xit" presetSubtype="0" fill="hold" grpId="1" nodeType="clickEffect">
                                  <p:stCondLst>
                                    <p:cond delay="0"/>
                                  </p:stCondLst>
                                  <p:childTnLst>
                                    <p:animEffect transition="out" filter="fade">
                                      <p:cBhvr>
                                        <p:cTn id="36" dur="500"/>
                                        <p:tgtEl>
                                          <p:spTgt spid="8"/>
                                        </p:tgtEl>
                                      </p:cBhvr>
                                    </p:animEffect>
                                    <p:set>
                                      <p:cBhvr>
                                        <p:cTn id="37" dur="1" fill="hold">
                                          <p:stCondLst>
                                            <p:cond delay="499"/>
                                          </p:stCondLst>
                                        </p:cTn>
                                        <p:tgtEl>
                                          <p:spTgt spid="8"/>
                                        </p:tgtEl>
                                        <p:attrNameLst>
                                          <p:attrName>style.visibility</p:attrName>
                                        </p:attrNameLst>
                                      </p:cBhvr>
                                      <p:to>
                                        <p:strVal val="hidden"/>
                                      </p:to>
                                    </p:set>
                                  </p:childTnLst>
                                </p:cTn>
                              </p:par>
                              <p:par>
                                <p:cTn id="38" presetID="10" presetClass="exit" presetSubtype="0" fill="hold" grpId="1" nodeType="withEffect">
                                  <p:stCondLst>
                                    <p:cond delay="0"/>
                                  </p:stCondLst>
                                  <p:childTnLst>
                                    <p:animEffect transition="out" filter="fade">
                                      <p:cBhvr>
                                        <p:cTn id="39" dur="500"/>
                                        <p:tgtEl>
                                          <p:spTgt spid="13"/>
                                        </p:tgtEl>
                                      </p:cBhvr>
                                    </p:animEffect>
                                    <p:set>
                                      <p:cBhvr>
                                        <p:cTn id="40" dur="1" fill="hold">
                                          <p:stCondLst>
                                            <p:cond delay="499"/>
                                          </p:stCondLst>
                                        </p:cTn>
                                        <p:tgtEl>
                                          <p:spTgt spid="13"/>
                                        </p:tgtEl>
                                        <p:attrNameLst>
                                          <p:attrName>style.visibility</p:attrName>
                                        </p:attrNameLst>
                                      </p:cBhvr>
                                      <p:to>
                                        <p:strVal val="hidden"/>
                                      </p:to>
                                    </p:set>
                                  </p:childTnLst>
                                </p:cTn>
                              </p:par>
                              <p:par>
                                <p:cTn id="41" presetID="10" presetClass="exit" presetSubtype="0" fill="hold" grpId="1" nodeType="withEffect">
                                  <p:stCondLst>
                                    <p:cond delay="0"/>
                                  </p:stCondLst>
                                  <p:childTnLst>
                                    <p:animEffect transition="out" filter="fade">
                                      <p:cBhvr>
                                        <p:cTn id="42" dur="500"/>
                                        <p:tgtEl>
                                          <p:spTgt spid="15"/>
                                        </p:tgtEl>
                                      </p:cBhvr>
                                    </p:animEffect>
                                    <p:set>
                                      <p:cBhvr>
                                        <p:cTn id="43" dur="1" fill="hold">
                                          <p:stCondLst>
                                            <p:cond delay="499"/>
                                          </p:stCondLst>
                                        </p:cTn>
                                        <p:tgtEl>
                                          <p:spTgt spid="15"/>
                                        </p:tgtEl>
                                        <p:attrNameLst>
                                          <p:attrName>style.visibility</p:attrName>
                                        </p:attrNameLst>
                                      </p:cBhvr>
                                      <p:to>
                                        <p:strVal val="hidden"/>
                                      </p:to>
                                    </p:set>
                                  </p:childTnLst>
                                </p:cTn>
                              </p:par>
                              <p:par>
                                <p:cTn id="44" presetID="10" presetClass="exit" presetSubtype="0" fill="hold" grpId="1" nodeType="withEffect">
                                  <p:stCondLst>
                                    <p:cond delay="0"/>
                                  </p:stCondLst>
                                  <p:childTnLst>
                                    <p:animEffect transition="out" filter="fade">
                                      <p:cBhvr>
                                        <p:cTn id="45" dur="500"/>
                                        <p:tgtEl>
                                          <p:spTgt spid="16"/>
                                        </p:tgtEl>
                                      </p:cBhvr>
                                    </p:animEffect>
                                    <p:set>
                                      <p:cBhvr>
                                        <p:cTn id="46" dur="1" fill="hold">
                                          <p:stCondLst>
                                            <p:cond delay="499"/>
                                          </p:stCondLst>
                                        </p:cTn>
                                        <p:tgtEl>
                                          <p:spTgt spid="16"/>
                                        </p:tgtEl>
                                        <p:attrNameLst>
                                          <p:attrName>style.visibility</p:attrName>
                                        </p:attrNameLst>
                                      </p:cBhvr>
                                      <p:to>
                                        <p:strVal val="hidden"/>
                                      </p:to>
                                    </p:set>
                                  </p:childTnLst>
                                </p:cTn>
                              </p:par>
                              <p:par>
                                <p:cTn id="47" presetID="10" presetClass="exit" presetSubtype="0" fill="hold" grpId="1" nodeType="withEffect">
                                  <p:stCondLst>
                                    <p:cond delay="0"/>
                                  </p:stCondLst>
                                  <p:childTnLst>
                                    <p:animEffect transition="out" filter="fade">
                                      <p:cBhvr>
                                        <p:cTn id="48" dur="500"/>
                                        <p:tgtEl>
                                          <p:spTgt spid="17"/>
                                        </p:tgtEl>
                                      </p:cBhvr>
                                    </p:animEffect>
                                    <p:set>
                                      <p:cBhvr>
                                        <p:cTn id="49" dur="1" fill="hold">
                                          <p:stCondLst>
                                            <p:cond delay="499"/>
                                          </p:stCondLst>
                                        </p:cTn>
                                        <p:tgtEl>
                                          <p:spTgt spid="17"/>
                                        </p:tgtEl>
                                        <p:attrNameLst>
                                          <p:attrName>style.visibility</p:attrName>
                                        </p:attrNameLst>
                                      </p:cBhvr>
                                      <p:to>
                                        <p:strVal val="hidden"/>
                                      </p:to>
                                    </p:set>
                                  </p:childTnLst>
                                </p:cTn>
                              </p:par>
                            </p:childTnLst>
                          </p:cTn>
                        </p:par>
                      </p:childTnLst>
                    </p:cTn>
                  </p:par>
                  <p:par>
                    <p:cTn id="50" fill="hold">
                      <p:stCondLst>
                        <p:cond delay="indefinite"/>
                      </p:stCondLst>
                      <p:childTnLst>
                        <p:par>
                          <p:cTn id="51" fill="hold">
                            <p:stCondLst>
                              <p:cond delay="0"/>
                            </p:stCondLst>
                            <p:childTnLst>
                              <p:par>
                                <p:cTn id="52" presetID="10" presetClass="entr" presetSubtype="0" fill="hold" grpId="0" nodeType="clickEffect">
                                  <p:stCondLst>
                                    <p:cond delay="0"/>
                                  </p:stCondLst>
                                  <p:childTnLst>
                                    <p:set>
                                      <p:cBhvr>
                                        <p:cTn id="53" dur="1" fill="hold">
                                          <p:stCondLst>
                                            <p:cond delay="0"/>
                                          </p:stCondLst>
                                        </p:cTn>
                                        <p:tgtEl>
                                          <p:spTgt spid="27"/>
                                        </p:tgtEl>
                                        <p:attrNameLst>
                                          <p:attrName>style.visibility</p:attrName>
                                        </p:attrNameLst>
                                      </p:cBhvr>
                                      <p:to>
                                        <p:strVal val="visible"/>
                                      </p:to>
                                    </p:set>
                                    <p:animEffect transition="in" filter="fade">
                                      <p:cBhvr>
                                        <p:cTn id="54"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animBg="1"/>
      <p:bldP spid="8" grpId="1" animBg="1"/>
      <p:bldP spid="13" grpId="0"/>
      <p:bldP spid="13" grpId="1"/>
      <p:bldP spid="15" grpId="0"/>
      <p:bldP spid="15" grpId="1"/>
      <p:bldP spid="16" grpId="0"/>
      <p:bldP spid="16" grpId="1"/>
      <p:bldP spid="17" grpId="0"/>
      <p:bldP spid="17" grpId="1"/>
      <p:bldP spid="27"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a:extLst>
              <a:ext uri="{FF2B5EF4-FFF2-40B4-BE49-F238E27FC236}">
                <a16:creationId xmlns:a16="http://schemas.microsoft.com/office/drawing/2014/main" id="{BCAC862C-E9BB-4C80-951C-CAC74EB1B2CF}"/>
              </a:ext>
            </a:extLst>
          </p:cNvPr>
          <p:cNvSpPr txBox="1"/>
          <p:nvPr/>
        </p:nvSpPr>
        <p:spPr>
          <a:xfrm>
            <a:off x="218438" y="88701"/>
            <a:ext cx="10136106" cy="707886"/>
          </a:xfrm>
          <a:prstGeom prst="rect">
            <a:avLst/>
          </a:prstGeom>
          <a:noFill/>
        </p:spPr>
        <p:txBody>
          <a:bodyPr wrap="square">
            <a:spAutoFit/>
          </a:bodyPr>
          <a:lstStyle/>
          <a:p>
            <a:r>
              <a:rPr lang="zh-CN" altLang="en-US" sz="4000" dirty="0">
                <a:latin typeface="华文中宋" panose="02010600040101010101" pitchFamily="2" charset="-122"/>
                <a:ea typeface="华文中宋" panose="02010600040101010101" pitchFamily="2" charset="-122"/>
              </a:rPr>
              <a:t>二、如何运用好“新”教材进行复习备考</a:t>
            </a:r>
            <a:endParaRPr lang="zh-CN" altLang="en-US" sz="4000" dirty="0"/>
          </a:p>
        </p:txBody>
      </p:sp>
      <p:sp>
        <p:nvSpPr>
          <p:cNvPr id="5" name="文本框 4">
            <a:extLst>
              <a:ext uri="{FF2B5EF4-FFF2-40B4-BE49-F238E27FC236}">
                <a16:creationId xmlns:a16="http://schemas.microsoft.com/office/drawing/2014/main" id="{4307AB0F-BDC9-4A44-959B-57CDDBA0F2CA}"/>
              </a:ext>
            </a:extLst>
          </p:cNvPr>
          <p:cNvSpPr txBox="1"/>
          <p:nvPr/>
        </p:nvSpPr>
        <p:spPr>
          <a:xfrm>
            <a:off x="218438" y="808873"/>
            <a:ext cx="6169306" cy="584775"/>
          </a:xfrm>
          <a:prstGeom prst="rect">
            <a:avLst/>
          </a:prstGeom>
          <a:noFill/>
        </p:spPr>
        <p:txBody>
          <a:bodyPr wrap="square">
            <a:spAutoFit/>
          </a:bodyPr>
          <a:lstStyle/>
          <a:p>
            <a:r>
              <a:rPr lang="en-US" altLang="zh-CN" sz="3200" dirty="0">
                <a:solidFill>
                  <a:prstClr val="white"/>
                </a:solidFill>
                <a:latin typeface="方正清刻本悦宋简体" panose="02000000000000000000" pitchFamily="2" charset="-122"/>
                <a:ea typeface="方正清刻本悦宋简体" panose="02000000000000000000" pitchFamily="2" charset="-122"/>
              </a:rPr>
              <a:t>2. </a:t>
            </a:r>
            <a:r>
              <a:rPr lang="zh-CN" altLang="en-US" sz="3200" dirty="0">
                <a:solidFill>
                  <a:prstClr val="white"/>
                </a:solidFill>
                <a:latin typeface="方正清刻本悦宋简体" panose="02000000000000000000" pitchFamily="2" charset="-122"/>
                <a:ea typeface="方正清刻本悦宋简体" panose="02000000000000000000" pitchFamily="2" charset="-122"/>
              </a:rPr>
              <a:t>深入挖掘 ， 提升理解</a:t>
            </a:r>
            <a:r>
              <a:rPr lang="zh-CN" altLang="en-US" sz="3200" dirty="0">
                <a:solidFill>
                  <a:schemeClr val="accent4">
                    <a:lumMod val="60000"/>
                    <a:lumOff val="40000"/>
                  </a:schemeClr>
                </a:solidFill>
                <a:latin typeface="方正清刻本悦宋简体" panose="02000000000000000000" pitchFamily="2" charset="-122"/>
                <a:ea typeface="方正清刻本悦宋简体" panose="02000000000000000000" pitchFamily="2" charset="-122"/>
              </a:rPr>
              <a:t>深度</a:t>
            </a:r>
            <a:r>
              <a:rPr lang="zh-CN" altLang="en-US" sz="3200" dirty="0">
                <a:solidFill>
                  <a:prstClr val="white"/>
                </a:solidFill>
                <a:latin typeface="方正清刻本悦宋简体" panose="02000000000000000000" pitchFamily="2" charset="-122"/>
                <a:ea typeface="方正清刻本悦宋简体" panose="02000000000000000000" pitchFamily="2" charset="-122"/>
              </a:rPr>
              <a:t> </a:t>
            </a:r>
            <a:endParaRPr lang="zh-CN" altLang="en-US" sz="3200" dirty="0"/>
          </a:p>
        </p:txBody>
      </p:sp>
      <p:sp>
        <p:nvSpPr>
          <p:cNvPr id="6" name="文本框 5">
            <a:extLst>
              <a:ext uri="{FF2B5EF4-FFF2-40B4-BE49-F238E27FC236}">
                <a16:creationId xmlns:a16="http://schemas.microsoft.com/office/drawing/2014/main" id="{82176BB6-32AF-419C-9902-5E910DAA87C4}"/>
              </a:ext>
            </a:extLst>
          </p:cNvPr>
          <p:cNvSpPr txBox="1"/>
          <p:nvPr/>
        </p:nvSpPr>
        <p:spPr>
          <a:xfrm>
            <a:off x="6829063" y="796587"/>
            <a:ext cx="4745620" cy="584775"/>
          </a:xfrm>
          <a:prstGeom prst="rect">
            <a:avLst/>
          </a:prstGeom>
          <a:noFill/>
        </p:spPr>
        <p:txBody>
          <a:bodyPr wrap="square">
            <a:spAutoFit/>
          </a:bodyPr>
          <a:lstStyle/>
          <a:p>
            <a:r>
              <a:rPr lang="zh-CN" altLang="en-US" sz="3200" dirty="0">
                <a:solidFill>
                  <a:srgbClr val="F6C16A"/>
                </a:solidFill>
                <a:latin typeface="楷体_GB2312" panose="02010609030101010101" pitchFamily="49" charset="-122"/>
                <a:ea typeface="楷体_GB2312" panose="02010609030101010101" pitchFamily="49" charset="-122"/>
              </a:rPr>
              <a:t>例：对陆王心学的理解</a:t>
            </a:r>
            <a:endParaRPr lang="en-US" altLang="zh-CN" sz="3200" dirty="0">
              <a:solidFill>
                <a:srgbClr val="F6C16A"/>
              </a:solidFill>
              <a:latin typeface="楷体_GB2312" panose="02010609030101010101" pitchFamily="49" charset="-122"/>
              <a:ea typeface="楷体_GB2312" panose="02010609030101010101" pitchFamily="49" charset="-122"/>
            </a:endParaRPr>
          </a:p>
        </p:txBody>
      </p:sp>
      <p:sp>
        <p:nvSpPr>
          <p:cNvPr id="8" name="文本框 7">
            <a:extLst>
              <a:ext uri="{FF2B5EF4-FFF2-40B4-BE49-F238E27FC236}">
                <a16:creationId xmlns:a16="http://schemas.microsoft.com/office/drawing/2014/main" id="{272819A6-078B-4C6C-861E-59C05132211A}"/>
              </a:ext>
            </a:extLst>
          </p:cNvPr>
          <p:cNvSpPr txBox="1"/>
          <p:nvPr/>
        </p:nvSpPr>
        <p:spPr>
          <a:xfrm>
            <a:off x="69794" y="1381362"/>
            <a:ext cx="12052412" cy="1815882"/>
          </a:xfrm>
          <a:prstGeom prst="rect">
            <a:avLst/>
          </a:prstGeom>
          <a:solidFill>
            <a:schemeClr val="accent1">
              <a:lumMod val="75000"/>
            </a:schemeClr>
          </a:solidFill>
          <a:ln>
            <a:solidFill>
              <a:schemeClr val="tx1"/>
            </a:solidFill>
          </a:ln>
        </p:spPr>
        <p:txBody>
          <a:bodyPr wrap="square">
            <a:spAutoFit/>
          </a:bodyPr>
          <a:lstStyle/>
          <a:p>
            <a:r>
              <a:rPr lang="zh-CN" altLang="en-US" sz="2800" dirty="0">
                <a:latin typeface="楷体_GB2312" panose="02010609030101010101" pitchFamily="49" charset="-122"/>
                <a:ea typeface="楷体_GB2312" panose="02010609030101010101" pitchFamily="49" charset="-122"/>
              </a:rPr>
              <a:t>    陆王心学，指以陆九渊和王守仁为代表的理学。陆王心学强调，做学问的目的在于做人，即明白做人的道理并努力实践之。因此心学主张扫落枝叶，直奔主题。心学的出现，标志着重建儒家信仰的理论任务已经完成。</a:t>
            </a:r>
          </a:p>
          <a:p>
            <a:r>
              <a:rPr lang="en-US" altLang="zh-CN" sz="2800" dirty="0">
                <a:latin typeface="楷体_GB2312" panose="02010609030101010101" pitchFamily="49" charset="-122"/>
                <a:ea typeface="楷体_GB2312" panose="02010609030101010101" pitchFamily="49" charset="-122"/>
              </a:rPr>
              <a:t>                                         ——</a:t>
            </a:r>
            <a:r>
              <a:rPr lang="zh-CN" altLang="en-US" sz="2800" dirty="0">
                <a:latin typeface="楷体_GB2312" panose="02010609030101010101" pitchFamily="49" charset="-122"/>
                <a:ea typeface="楷体_GB2312" panose="02010609030101010101" pitchFamily="49" charset="-122"/>
              </a:rPr>
              <a:t>人民版必修三</a:t>
            </a:r>
            <a:r>
              <a:rPr lang="en-US" altLang="zh-CN" sz="2800" dirty="0">
                <a:latin typeface="楷体_GB2312" panose="02010609030101010101" pitchFamily="49" charset="-122"/>
                <a:ea typeface="楷体_GB2312" panose="02010609030101010101" pitchFamily="49" charset="-122"/>
              </a:rPr>
              <a:t>P15—P16</a:t>
            </a:r>
          </a:p>
        </p:txBody>
      </p:sp>
      <p:sp>
        <p:nvSpPr>
          <p:cNvPr id="13" name="文本框 12">
            <a:extLst>
              <a:ext uri="{FF2B5EF4-FFF2-40B4-BE49-F238E27FC236}">
                <a16:creationId xmlns:a16="http://schemas.microsoft.com/office/drawing/2014/main" id="{9B71EB2D-916C-42FA-BA6B-ED9278AE2C1C}"/>
              </a:ext>
            </a:extLst>
          </p:cNvPr>
          <p:cNvSpPr txBox="1"/>
          <p:nvPr/>
        </p:nvSpPr>
        <p:spPr>
          <a:xfrm>
            <a:off x="6380227" y="808105"/>
            <a:ext cx="731381" cy="1200329"/>
          </a:xfrm>
          <a:prstGeom prst="rect">
            <a:avLst/>
          </a:prstGeom>
          <a:noFill/>
        </p:spPr>
        <p:txBody>
          <a:bodyPr wrap="square" rtlCol="0">
            <a:spAutoFit/>
          </a:bodyPr>
          <a:lstStyle/>
          <a:p>
            <a:r>
              <a:rPr lang="zh-CN" altLang="en-US" sz="7200" dirty="0">
                <a:solidFill>
                  <a:srgbClr val="C00000"/>
                </a:solidFill>
                <a:latin typeface="华文中宋" panose="02010600040101010101" pitchFamily="2" charset="-122"/>
                <a:ea typeface="华文中宋" panose="02010600040101010101" pitchFamily="2" charset="-122"/>
              </a:rPr>
              <a:t>？</a:t>
            </a:r>
          </a:p>
        </p:txBody>
      </p:sp>
      <p:sp>
        <p:nvSpPr>
          <p:cNvPr id="15" name="文本框 14">
            <a:extLst>
              <a:ext uri="{FF2B5EF4-FFF2-40B4-BE49-F238E27FC236}">
                <a16:creationId xmlns:a16="http://schemas.microsoft.com/office/drawing/2014/main" id="{C0BE0419-3CB2-4A8C-955D-237612BDEE9C}"/>
              </a:ext>
            </a:extLst>
          </p:cNvPr>
          <p:cNvSpPr txBox="1"/>
          <p:nvPr/>
        </p:nvSpPr>
        <p:spPr>
          <a:xfrm>
            <a:off x="4519001" y="1408269"/>
            <a:ext cx="731381" cy="1200329"/>
          </a:xfrm>
          <a:prstGeom prst="rect">
            <a:avLst/>
          </a:prstGeom>
          <a:noFill/>
        </p:spPr>
        <p:txBody>
          <a:bodyPr wrap="square" rtlCol="0">
            <a:spAutoFit/>
          </a:bodyPr>
          <a:lstStyle/>
          <a:p>
            <a:r>
              <a:rPr lang="zh-CN" altLang="en-US" sz="7200" dirty="0">
                <a:solidFill>
                  <a:srgbClr val="C00000"/>
                </a:solidFill>
                <a:latin typeface="华文中宋" panose="02010600040101010101" pitchFamily="2" charset="-122"/>
                <a:ea typeface="华文中宋" panose="02010600040101010101" pitchFamily="2" charset="-122"/>
              </a:rPr>
              <a:t>？</a:t>
            </a:r>
          </a:p>
        </p:txBody>
      </p:sp>
      <p:sp>
        <p:nvSpPr>
          <p:cNvPr id="16" name="文本框 15">
            <a:extLst>
              <a:ext uri="{FF2B5EF4-FFF2-40B4-BE49-F238E27FC236}">
                <a16:creationId xmlns:a16="http://schemas.microsoft.com/office/drawing/2014/main" id="{2F39BF88-9CB3-47B5-99D8-24283C205A35}"/>
              </a:ext>
            </a:extLst>
          </p:cNvPr>
          <p:cNvSpPr txBox="1"/>
          <p:nvPr/>
        </p:nvSpPr>
        <p:spPr>
          <a:xfrm>
            <a:off x="10877656" y="1572929"/>
            <a:ext cx="731381" cy="1200329"/>
          </a:xfrm>
          <a:prstGeom prst="rect">
            <a:avLst/>
          </a:prstGeom>
          <a:noFill/>
        </p:spPr>
        <p:txBody>
          <a:bodyPr wrap="square" rtlCol="0">
            <a:spAutoFit/>
          </a:bodyPr>
          <a:lstStyle/>
          <a:p>
            <a:r>
              <a:rPr lang="zh-CN" altLang="en-US" sz="7200" dirty="0">
                <a:solidFill>
                  <a:srgbClr val="C00000"/>
                </a:solidFill>
                <a:latin typeface="华文中宋" panose="02010600040101010101" pitchFamily="2" charset="-122"/>
                <a:ea typeface="华文中宋" panose="02010600040101010101" pitchFamily="2" charset="-122"/>
              </a:rPr>
              <a:t>？</a:t>
            </a:r>
          </a:p>
        </p:txBody>
      </p:sp>
      <p:sp>
        <p:nvSpPr>
          <p:cNvPr id="17" name="文本框 16">
            <a:extLst>
              <a:ext uri="{FF2B5EF4-FFF2-40B4-BE49-F238E27FC236}">
                <a16:creationId xmlns:a16="http://schemas.microsoft.com/office/drawing/2014/main" id="{56A171B5-E3F4-474B-99C8-5EAEE228189B}"/>
              </a:ext>
            </a:extLst>
          </p:cNvPr>
          <p:cNvSpPr txBox="1"/>
          <p:nvPr/>
        </p:nvSpPr>
        <p:spPr>
          <a:xfrm>
            <a:off x="6484545" y="1857187"/>
            <a:ext cx="731381" cy="1200329"/>
          </a:xfrm>
          <a:prstGeom prst="rect">
            <a:avLst/>
          </a:prstGeom>
          <a:noFill/>
        </p:spPr>
        <p:txBody>
          <a:bodyPr wrap="square" rtlCol="0">
            <a:spAutoFit/>
          </a:bodyPr>
          <a:lstStyle/>
          <a:p>
            <a:r>
              <a:rPr lang="zh-CN" altLang="en-US" sz="7200" dirty="0">
                <a:solidFill>
                  <a:srgbClr val="C00000"/>
                </a:solidFill>
                <a:latin typeface="华文中宋" panose="02010600040101010101" pitchFamily="2" charset="-122"/>
                <a:ea typeface="华文中宋" panose="02010600040101010101" pitchFamily="2" charset="-122"/>
              </a:rPr>
              <a:t>？</a:t>
            </a:r>
          </a:p>
        </p:txBody>
      </p:sp>
      <p:sp>
        <p:nvSpPr>
          <p:cNvPr id="27" name="文本框 26">
            <a:extLst>
              <a:ext uri="{FF2B5EF4-FFF2-40B4-BE49-F238E27FC236}">
                <a16:creationId xmlns:a16="http://schemas.microsoft.com/office/drawing/2014/main" id="{C8E15B7C-41EB-4959-92CB-3E623E0D3755}"/>
              </a:ext>
            </a:extLst>
          </p:cNvPr>
          <p:cNvSpPr txBox="1"/>
          <p:nvPr/>
        </p:nvSpPr>
        <p:spPr>
          <a:xfrm>
            <a:off x="69794" y="3259142"/>
            <a:ext cx="12052412" cy="3539430"/>
          </a:xfrm>
          <a:prstGeom prst="rect">
            <a:avLst/>
          </a:prstGeom>
          <a:solidFill>
            <a:schemeClr val="bg1">
              <a:lumMod val="85000"/>
              <a:lumOff val="15000"/>
            </a:schemeClr>
          </a:solidFill>
          <a:ln>
            <a:solidFill>
              <a:schemeClr val="tx1"/>
            </a:solidFill>
          </a:ln>
        </p:spPr>
        <p:txBody>
          <a:bodyPr wrap="square">
            <a:spAutoFit/>
          </a:bodyPr>
          <a:lstStyle/>
          <a:p>
            <a:r>
              <a:rPr lang="zh-CN" altLang="en-US" sz="2800" dirty="0">
                <a:latin typeface="楷体_GB2312" panose="02010609030101010101" pitchFamily="49" charset="-122"/>
                <a:ea typeface="楷体_GB2312" panose="02010609030101010101" pitchFamily="49" charset="-122"/>
              </a:rPr>
              <a:t>    </a:t>
            </a:r>
            <a:r>
              <a:rPr lang="zh-CN" altLang="en-US" sz="2800" dirty="0">
                <a:solidFill>
                  <a:srgbClr val="F6C16A"/>
                </a:solidFill>
                <a:latin typeface="楷体_GB2312" panose="02010609030101010101" pitchFamily="49" charset="-122"/>
                <a:ea typeface="楷体_GB2312" panose="02010609030101010101" pitchFamily="49" charset="-122"/>
              </a:rPr>
              <a:t>程朱理学</a:t>
            </a:r>
            <a:r>
              <a:rPr lang="zh-CN" altLang="en-US" sz="2800" dirty="0">
                <a:latin typeface="楷体_GB2312" panose="02010609030101010101" pitchFamily="49" charset="-122"/>
                <a:ea typeface="楷体_GB2312" panose="02010609030101010101" pitchFamily="49" charset="-122"/>
              </a:rPr>
              <a:t>获得官方尊崇后，</a:t>
            </a:r>
            <a:r>
              <a:rPr lang="zh-CN" altLang="en-US" sz="2800" dirty="0">
                <a:solidFill>
                  <a:srgbClr val="F6C16A"/>
                </a:solidFill>
                <a:latin typeface="楷体_GB2312" panose="02010609030101010101" pitchFamily="49" charset="-122"/>
                <a:ea typeface="楷体_GB2312" panose="02010609030101010101" pitchFamily="49" charset="-122"/>
              </a:rPr>
              <a:t>逐渐失去活力</a:t>
            </a:r>
            <a:r>
              <a:rPr lang="zh-CN" altLang="en-US" sz="2800" dirty="0">
                <a:latin typeface="楷体_GB2312" panose="02010609030101010101" pitchFamily="49" charset="-122"/>
                <a:ea typeface="楷体_GB2312" panose="02010609030101010101" pitchFamily="49" charset="-122"/>
              </a:rPr>
              <a:t>。明朝中期，王守仁在南宋陆九渊思想的基础上，提出一套</a:t>
            </a:r>
            <a:r>
              <a:rPr lang="zh-CN" altLang="en-US" sz="2800" dirty="0">
                <a:solidFill>
                  <a:srgbClr val="F6C16A"/>
                </a:solidFill>
                <a:latin typeface="楷体_GB2312" panose="02010609030101010101" pitchFamily="49" charset="-122"/>
                <a:ea typeface="楷体_GB2312" panose="02010609030101010101" pitchFamily="49" charset="-122"/>
              </a:rPr>
              <a:t>以“致良知”为核心</a:t>
            </a:r>
            <a:r>
              <a:rPr lang="zh-CN" altLang="en-US" sz="2800" dirty="0">
                <a:latin typeface="楷体_GB2312" panose="02010609030101010101" pitchFamily="49" charset="-122"/>
                <a:ea typeface="楷体_GB2312" panose="02010609030101010101" pitchFamily="49" charset="-122"/>
              </a:rPr>
              <a:t>的理论，形成</a:t>
            </a:r>
            <a:r>
              <a:rPr lang="zh-CN" altLang="en-US" sz="2800" dirty="0">
                <a:solidFill>
                  <a:srgbClr val="F6C16A"/>
                </a:solidFill>
                <a:latin typeface="楷体_GB2312" panose="02010609030101010101" pitchFamily="49" charset="-122"/>
                <a:ea typeface="楷体_GB2312" panose="02010609030101010101" pitchFamily="49" charset="-122"/>
              </a:rPr>
              <a:t>陆王心学</a:t>
            </a:r>
            <a:r>
              <a:rPr lang="zh-CN" altLang="en-US" sz="2800" dirty="0">
                <a:latin typeface="楷体_GB2312" panose="02010609030101010101" pitchFamily="49" charset="-122"/>
                <a:ea typeface="楷体_GB2312" panose="02010609030101010101" pitchFamily="49" charset="-122"/>
              </a:rPr>
              <a:t>。</a:t>
            </a:r>
            <a:r>
              <a:rPr lang="zh-CN" altLang="en-US" sz="2800" dirty="0">
                <a:solidFill>
                  <a:srgbClr val="F6C16A"/>
                </a:solidFill>
                <a:latin typeface="楷体_GB2312" panose="02010609030101010101" pitchFamily="49" charset="-122"/>
                <a:ea typeface="楷体_GB2312" panose="02010609030101010101" pitchFamily="49" charset="-122"/>
              </a:rPr>
              <a:t>“良知”就是隐藏在每个人心中的“天理”</a:t>
            </a:r>
            <a:r>
              <a:rPr lang="zh-CN" altLang="en-US" sz="2800" dirty="0">
                <a:latin typeface="楷体_GB2312" panose="02010609030101010101" pitchFamily="49" charset="-122"/>
                <a:ea typeface="楷体_GB2312" panose="02010609030101010101" pitchFamily="49" charset="-122"/>
              </a:rPr>
              <a:t>，往往被私欲遮蔽，需要重新发现、扩充、实行，这样</a:t>
            </a:r>
            <a:r>
              <a:rPr lang="zh-CN" altLang="en-US" sz="2800" dirty="0">
                <a:solidFill>
                  <a:srgbClr val="F6C16A"/>
                </a:solidFill>
                <a:latin typeface="楷体_GB2312" panose="02010609030101010101" pitchFamily="49" charset="-122"/>
                <a:ea typeface="楷体_GB2312" panose="02010609030101010101" pitchFamily="49" charset="-122"/>
              </a:rPr>
              <a:t>就可以达到圣贤境界</a:t>
            </a:r>
            <a:r>
              <a:rPr lang="zh-CN" altLang="en-US" sz="2800" dirty="0">
                <a:latin typeface="楷体_GB2312" panose="02010609030101010101" pitchFamily="49" charset="-122"/>
                <a:ea typeface="楷体_GB2312" panose="02010609030101010101" pitchFamily="49" charset="-122"/>
              </a:rPr>
              <a:t>。陆王心学</a:t>
            </a:r>
            <a:r>
              <a:rPr lang="zh-CN" altLang="en-US" sz="2800" dirty="0">
                <a:solidFill>
                  <a:srgbClr val="F6C16A"/>
                </a:solidFill>
                <a:latin typeface="楷体_GB2312" panose="02010609030101010101" pitchFamily="49" charset="-122"/>
                <a:ea typeface="楷体_GB2312" panose="02010609030101010101" pitchFamily="49" charset="-122"/>
              </a:rPr>
              <a:t>强调主观能动性，激励人们奋发立志；而以自己的内心为准则，又隐含一定的平等和叛逆色彩</a:t>
            </a:r>
            <a:r>
              <a:rPr lang="zh-CN" altLang="en-US" sz="2800" dirty="0">
                <a:latin typeface="楷体_GB2312" panose="02010609030101010101" pitchFamily="49" charset="-122"/>
                <a:ea typeface="楷体_GB2312" panose="02010609030101010101" pitchFamily="49" charset="-122"/>
              </a:rPr>
              <a:t>。</a:t>
            </a:r>
            <a:r>
              <a:rPr lang="zh-CN" altLang="en-US" sz="2800" dirty="0">
                <a:solidFill>
                  <a:srgbClr val="F6C16A"/>
                </a:solidFill>
                <a:latin typeface="楷体_GB2312" panose="02010609030101010101" pitchFamily="49" charset="-122"/>
                <a:ea typeface="楷体_GB2312" panose="02010609030101010101" pitchFamily="49" charset="-122"/>
              </a:rPr>
              <a:t>在此基础上，</a:t>
            </a:r>
            <a:r>
              <a:rPr lang="zh-CN" altLang="en-US" sz="2800" dirty="0">
                <a:latin typeface="楷体_GB2312" panose="02010609030101010101" pitchFamily="49" charset="-122"/>
                <a:ea typeface="楷体_GB2312" panose="02010609030101010101" pitchFamily="49" charset="-122"/>
              </a:rPr>
              <a:t>明朝后期以李贽为代表的一些思想家</a:t>
            </a:r>
            <a:r>
              <a:rPr lang="zh-CN" altLang="en-US" sz="2800" dirty="0">
                <a:solidFill>
                  <a:srgbClr val="F6C16A"/>
                </a:solidFill>
                <a:latin typeface="楷体_GB2312" panose="02010609030101010101" pitchFamily="49" charset="-122"/>
                <a:ea typeface="楷体_GB2312" panose="02010609030101010101" pitchFamily="49" charset="-122"/>
              </a:rPr>
              <a:t>提倡个性自由</a:t>
            </a:r>
            <a:r>
              <a:rPr lang="zh-CN" altLang="en-US" sz="2800" dirty="0">
                <a:latin typeface="楷体_GB2312" panose="02010609030101010101" pitchFamily="49" charset="-122"/>
                <a:ea typeface="楷体_GB2312" panose="02010609030101010101" pitchFamily="49" charset="-122"/>
              </a:rPr>
              <a:t>，</a:t>
            </a:r>
            <a:r>
              <a:rPr lang="zh-CN" altLang="en-US" sz="2800" dirty="0">
                <a:solidFill>
                  <a:srgbClr val="F6C16A"/>
                </a:solidFill>
                <a:latin typeface="楷体_GB2312" panose="02010609030101010101" pitchFamily="49" charset="-122"/>
                <a:ea typeface="楷体_GB2312" panose="02010609030101010101" pitchFamily="49" charset="-122"/>
              </a:rPr>
              <a:t>蔑视权威和教条</a:t>
            </a:r>
            <a:r>
              <a:rPr lang="zh-CN" altLang="en-US" sz="2800" dirty="0">
                <a:latin typeface="楷体_GB2312" panose="02010609030101010101" pitchFamily="49" charset="-122"/>
                <a:ea typeface="楷体_GB2312" panose="02010609030101010101" pitchFamily="49" charset="-122"/>
              </a:rPr>
              <a:t>，甚至否定传统伦理道德标准，在社会上引起了很大震动。</a:t>
            </a:r>
          </a:p>
          <a:p>
            <a:r>
              <a:rPr lang="en-US" altLang="zh-CN" sz="2800" dirty="0">
                <a:latin typeface="楷体_GB2312" panose="02010609030101010101" pitchFamily="49" charset="-122"/>
                <a:ea typeface="楷体_GB2312" panose="02010609030101010101" pitchFamily="49" charset="-122"/>
              </a:rPr>
              <a:t>                                   ——《</a:t>
            </a:r>
            <a:r>
              <a:rPr lang="zh-CN" altLang="en-US" sz="2800" dirty="0">
                <a:latin typeface="楷体_GB2312" panose="02010609030101010101" pitchFamily="49" charset="-122"/>
                <a:ea typeface="楷体_GB2312" panose="02010609030101010101" pitchFamily="49" charset="-122"/>
              </a:rPr>
              <a:t>中外历史纲要（上）</a:t>
            </a:r>
            <a:r>
              <a:rPr lang="en-US" altLang="zh-CN" sz="2800" dirty="0">
                <a:latin typeface="楷体_GB2312" panose="02010609030101010101" pitchFamily="49" charset="-122"/>
                <a:ea typeface="楷体_GB2312" panose="02010609030101010101" pitchFamily="49" charset="-122"/>
              </a:rPr>
              <a:t>》P85</a:t>
            </a:r>
          </a:p>
        </p:txBody>
      </p:sp>
      <p:sp>
        <p:nvSpPr>
          <p:cNvPr id="29" name="对话气泡: 矩形 28">
            <a:extLst>
              <a:ext uri="{FF2B5EF4-FFF2-40B4-BE49-F238E27FC236}">
                <a16:creationId xmlns:a16="http://schemas.microsoft.com/office/drawing/2014/main" id="{B835B5E9-BEAE-4672-9295-FB2831AAC401}"/>
              </a:ext>
            </a:extLst>
          </p:cNvPr>
          <p:cNvSpPr/>
          <p:nvPr/>
        </p:nvSpPr>
        <p:spPr>
          <a:xfrm flipH="1">
            <a:off x="484426" y="1703919"/>
            <a:ext cx="6627181" cy="1412867"/>
          </a:xfrm>
          <a:prstGeom prst="wedgeRectCallout">
            <a:avLst>
              <a:gd name="adj1" fmla="val -32847"/>
              <a:gd name="adj2" fmla="val 68885"/>
            </a:avLst>
          </a:prstGeom>
          <a:solidFill>
            <a:schemeClr val="accent1">
              <a:lumMod val="50000"/>
              <a:alpha val="83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defRPr/>
            </a:pPr>
            <a:r>
              <a:rPr lang="zh-CN" altLang="en-US" sz="2800" dirty="0">
                <a:solidFill>
                  <a:prstClr val="white"/>
                </a:solidFill>
                <a:latin typeface="华文中宋" panose="02010600040101010101" pitchFamily="2" charset="-122"/>
                <a:ea typeface="华文中宋" panose="02010600040101010101" pitchFamily="2" charset="-122"/>
              </a:rPr>
              <a:t>   标榜过高，实践太难；</a:t>
            </a:r>
            <a:endParaRPr lang="en-US" altLang="zh-CN" sz="2800" dirty="0">
              <a:solidFill>
                <a:prstClr val="white"/>
              </a:solidFill>
              <a:latin typeface="华文中宋" panose="02010600040101010101" pitchFamily="2" charset="-122"/>
              <a:ea typeface="华文中宋" panose="02010600040101010101" pitchFamily="2" charset="-122"/>
            </a:endParaRPr>
          </a:p>
          <a:p>
            <a:pPr algn="ctr">
              <a:defRPr/>
            </a:pPr>
            <a:r>
              <a:rPr lang="zh-CN" altLang="en-US" sz="2800" dirty="0">
                <a:solidFill>
                  <a:prstClr val="white"/>
                </a:solidFill>
                <a:latin typeface="华文中宋" panose="02010600040101010101" pitchFamily="2" charset="-122"/>
                <a:ea typeface="华文中宋" panose="02010600040101010101" pitchFamily="2" charset="-122"/>
              </a:rPr>
              <a:t>知行分离、疏离群众</a:t>
            </a:r>
            <a:endParaRPr lang="en-US" altLang="zh-CN" sz="2800" dirty="0">
              <a:solidFill>
                <a:prstClr val="white"/>
              </a:solidFill>
              <a:latin typeface="华文中宋" panose="02010600040101010101" pitchFamily="2" charset="-122"/>
              <a:ea typeface="华文中宋" panose="02010600040101010101" pitchFamily="2" charset="-122"/>
            </a:endParaRPr>
          </a:p>
          <a:p>
            <a:pPr algn="ctr">
              <a:defRPr/>
            </a:pPr>
            <a:r>
              <a:rPr lang="zh-CN" altLang="en-US" sz="2800" dirty="0">
                <a:solidFill>
                  <a:prstClr val="white"/>
                </a:solidFill>
                <a:latin typeface="华文中宋" panose="02010600040101010101" pitchFamily="2" charset="-122"/>
                <a:ea typeface="华文中宋" panose="02010600040101010101" pitchFamily="2" charset="-122"/>
              </a:rPr>
              <a:t>高不可攀的道德律 </a:t>
            </a:r>
            <a:r>
              <a:rPr lang="en-US" altLang="zh-CN" sz="2800" dirty="0">
                <a:solidFill>
                  <a:prstClr val="white"/>
                </a:solidFill>
                <a:latin typeface="华文中宋" panose="02010600040101010101" pitchFamily="2" charset="-122"/>
                <a:ea typeface="华文中宋" panose="02010600040101010101" pitchFamily="2" charset="-122"/>
              </a:rPr>
              <a:t>VS </a:t>
            </a:r>
            <a:r>
              <a:rPr lang="zh-CN" altLang="en-US" sz="2800" dirty="0">
                <a:solidFill>
                  <a:prstClr val="white"/>
                </a:solidFill>
                <a:latin typeface="华文中宋" panose="02010600040101010101" pitchFamily="2" charset="-122"/>
                <a:ea typeface="华文中宋" panose="02010600040101010101" pitchFamily="2" charset="-122"/>
              </a:rPr>
              <a:t>世俗化的社会趋势</a:t>
            </a:r>
            <a:endParaRPr lang="en-US" altLang="zh-CN" sz="2800" dirty="0">
              <a:solidFill>
                <a:prstClr val="white"/>
              </a:solidFill>
              <a:latin typeface="华文中宋" panose="02010600040101010101" pitchFamily="2" charset="-122"/>
              <a:ea typeface="华文中宋" panose="02010600040101010101" pitchFamily="2" charset="-122"/>
            </a:endParaRPr>
          </a:p>
        </p:txBody>
      </p:sp>
      <p:sp>
        <p:nvSpPr>
          <p:cNvPr id="30" name="对话气泡: 矩形 29">
            <a:extLst>
              <a:ext uri="{FF2B5EF4-FFF2-40B4-BE49-F238E27FC236}">
                <a16:creationId xmlns:a16="http://schemas.microsoft.com/office/drawing/2014/main" id="{55B99FCD-22FE-4372-92FF-FB7D1E1EADBA}"/>
              </a:ext>
            </a:extLst>
          </p:cNvPr>
          <p:cNvSpPr/>
          <p:nvPr/>
        </p:nvSpPr>
        <p:spPr>
          <a:xfrm flipH="1">
            <a:off x="7181624" y="3059316"/>
            <a:ext cx="3927258" cy="682797"/>
          </a:xfrm>
          <a:prstGeom prst="wedgeRectCallout">
            <a:avLst>
              <a:gd name="adj1" fmla="val 59977"/>
              <a:gd name="adj2" fmla="val 121491"/>
            </a:avLst>
          </a:prstGeom>
          <a:solidFill>
            <a:schemeClr val="accent1">
              <a:lumMod val="50000"/>
              <a:alpha val="83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defRPr/>
            </a:pPr>
            <a:r>
              <a:rPr lang="zh-CN" altLang="en-US" sz="2800" dirty="0">
                <a:solidFill>
                  <a:prstClr val="white"/>
                </a:solidFill>
                <a:latin typeface="华文中宋" panose="02010600040101010101" pitchFamily="2" charset="-122"/>
                <a:ea typeface="华文中宋" panose="02010600040101010101" pitchFamily="2" charset="-122"/>
              </a:rPr>
              <a:t> 程朱、陆王本殊途同归 </a:t>
            </a:r>
            <a:endParaRPr lang="en-US" altLang="zh-CN" sz="2800" dirty="0">
              <a:solidFill>
                <a:prstClr val="white"/>
              </a:solidFill>
              <a:latin typeface="华文中宋" panose="02010600040101010101" pitchFamily="2" charset="-122"/>
              <a:ea typeface="华文中宋" panose="02010600040101010101" pitchFamily="2" charset="-122"/>
            </a:endParaRPr>
          </a:p>
        </p:txBody>
      </p:sp>
      <p:sp>
        <p:nvSpPr>
          <p:cNvPr id="31" name="对话气泡: 矩形 30">
            <a:extLst>
              <a:ext uri="{FF2B5EF4-FFF2-40B4-BE49-F238E27FC236}">
                <a16:creationId xmlns:a16="http://schemas.microsoft.com/office/drawing/2014/main" id="{463E60AA-50C2-4A0A-83BD-B304C14B2DD5}"/>
              </a:ext>
            </a:extLst>
          </p:cNvPr>
          <p:cNvSpPr/>
          <p:nvPr/>
        </p:nvSpPr>
        <p:spPr>
          <a:xfrm flipH="1">
            <a:off x="1289440" y="4166474"/>
            <a:ext cx="4373156" cy="584775"/>
          </a:xfrm>
          <a:prstGeom prst="wedgeRectCallout">
            <a:avLst>
              <a:gd name="adj1" fmla="val 633"/>
              <a:gd name="adj2" fmla="val 93664"/>
            </a:avLst>
          </a:prstGeom>
          <a:solidFill>
            <a:schemeClr val="accent1">
              <a:lumMod val="50000"/>
              <a:alpha val="83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defRPr/>
            </a:pPr>
            <a:r>
              <a:rPr lang="zh-CN" altLang="en-US" sz="2800" dirty="0">
                <a:solidFill>
                  <a:prstClr val="white"/>
                </a:solidFill>
                <a:latin typeface="华文中宋" panose="02010600040101010101" pitchFamily="2" charset="-122"/>
                <a:ea typeface="华文中宋" panose="02010600040101010101" pitchFamily="2" charset="-122"/>
              </a:rPr>
              <a:t> 明良知，人人皆可为圣贤</a:t>
            </a:r>
            <a:endParaRPr lang="en-US" altLang="zh-CN" sz="2800" dirty="0">
              <a:solidFill>
                <a:prstClr val="white"/>
              </a:solidFill>
              <a:latin typeface="华文中宋" panose="02010600040101010101" pitchFamily="2" charset="-122"/>
              <a:ea typeface="华文中宋" panose="02010600040101010101" pitchFamily="2" charset="-122"/>
            </a:endParaRPr>
          </a:p>
        </p:txBody>
      </p:sp>
      <p:sp>
        <p:nvSpPr>
          <p:cNvPr id="32" name="对话气泡: 矩形 31">
            <a:extLst>
              <a:ext uri="{FF2B5EF4-FFF2-40B4-BE49-F238E27FC236}">
                <a16:creationId xmlns:a16="http://schemas.microsoft.com/office/drawing/2014/main" id="{151B1CFC-F31E-4613-BB16-3B921D2ADBBE}"/>
              </a:ext>
            </a:extLst>
          </p:cNvPr>
          <p:cNvSpPr/>
          <p:nvPr/>
        </p:nvSpPr>
        <p:spPr>
          <a:xfrm flipH="1">
            <a:off x="3476018" y="5310648"/>
            <a:ext cx="6210300" cy="1458651"/>
          </a:xfrm>
          <a:prstGeom prst="wedgeRectCallout">
            <a:avLst>
              <a:gd name="adj1" fmla="val -48480"/>
              <a:gd name="adj2" fmla="val -74758"/>
            </a:avLst>
          </a:prstGeom>
          <a:solidFill>
            <a:schemeClr val="accent1">
              <a:lumMod val="50000"/>
              <a:alpha val="83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defRPr/>
            </a:pPr>
            <a:endParaRPr lang="en-US" altLang="zh-CN" sz="2800" dirty="0">
              <a:solidFill>
                <a:prstClr val="white"/>
              </a:solidFill>
              <a:latin typeface="华文中宋" panose="02010600040101010101" pitchFamily="2" charset="-122"/>
              <a:ea typeface="华文中宋" panose="02010600040101010101" pitchFamily="2" charset="-122"/>
            </a:endParaRPr>
          </a:p>
          <a:p>
            <a:pPr algn="ctr">
              <a:defRPr/>
            </a:pPr>
            <a:r>
              <a:rPr lang="zh-CN" altLang="en-US" sz="2800" dirty="0">
                <a:solidFill>
                  <a:prstClr val="white"/>
                </a:solidFill>
                <a:latin typeface="华文中宋" panose="02010600040101010101" pitchFamily="2" charset="-122"/>
                <a:ea typeface="华文中宋" panose="02010600040101010101" pitchFamily="2" charset="-122"/>
              </a:rPr>
              <a:t>心理合一，简易便行</a:t>
            </a:r>
            <a:endParaRPr lang="en-US" altLang="zh-CN" sz="2800" dirty="0">
              <a:solidFill>
                <a:prstClr val="white"/>
              </a:solidFill>
              <a:latin typeface="华文中宋" panose="02010600040101010101" pitchFamily="2" charset="-122"/>
              <a:ea typeface="华文中宋" panose="02010600040101010101" pitchFamily="2" charset="-122"/>
            </a:endParaRPr>
          </a:p>
          <a:p>
            <a:pPr algn="ctr">
              <a:defRPr/>
            </a:pPr>
            <a:r>
              <a:rPr lang="zh-CN" altLang="en-US" sz="2800" dirty="0">
                <a:solidFill>
                  <a:prstClr val="white"/>
                </a:solidFill>
                <a:latin typeface="华文中宋" panose="02010600040101010101" pitchFamily="2" charset="-122"/>
                <a:ea typeface="华文中宋" panose="02010600040101010101" pitchFamily="2" charset="-122"/>
              </a:rPr>
              <a:t>但求于心，自我做主</a:t>
            </a:r>
            <a:endParaRPr lang="en-US" altLang="zh-CN" sz="2800" dirty="0">
              <a:solidFill>
                <a:prstClr val="white"/>
              </a:solidFill>
              <a:latin typeface="华文中宋" panose="02010600040101010101" pitchFamily="2" charset="-122"/>
              <a:ea typeface="华文中宋" panose="02010600040101010101" pitchFamily="2" charset="-122"/>
            </a:endParaRPr>
          </a:p>
          <a:p>
            <a:pPr algn="ctr">
              <a:defRPr/>
            </a:pPr>
            <a:r>
              <a:rPr lang="zh-CN" altLang="en-US" sz="2800" dirty="0">
                <a:solidFill>
                  <a:prstClr val="white"/>
                </a:solidFill>
                <a:latin typeface="华文中宋" panose="02010600040101010101" pitchFamily="2" charset="-122"/>
                <a:ea typeface="华文中宋" panose="02010600040101010101" pitchFamily="2" charset="-122"/>
              </a:rPr>
              <a:t>挽救人心的努力 </a:t>
            </a:r>
            <a:r>
              <a:rPr lang="en-US" altLang="zh-CN" sz="2800" dirty="0">
                <a:solidFill>
                  <a:prstClr val="white"/>
                </a:solidFill>
                <a:latin typeface="华文中宋" panose="02010600040101010101" pitchFamily="2" charset="-122"/>
                <a:ea typeface="华文中宋" panose="02010600040101010101" pitchFamily="2" charset="-122"/>
              </a:rPr>
              <a:t>VS </a:t>
            </a:r>
            <a:r>
              <a:rPr lang="zh-CN" altLang="en-US" sz="2800" dirty="0">
                <a:solidFill>
                  <a:prstClr val="white"/>
                </a:solidFill>
                <a:latin typeface="华文中宋" panose="02010600040101010101" pitchFamily="2" charset="-122"/>
                <a:ea typeface="华文中宋" panose="02010600040101010101" pitchFamily="2" charset="-122"/>
              </a:rPr>
              <a:t>逸出常轨的暗流</a:t>
            </a:r>
            <a:endParaRPr lang="en-US" altLang="zh-CN" sz="2800" dirty="0">
              <a:solidFill>
                <a:prstClr val="white"/>
              </a:solidFill>
              <a:latin typeface="华文中宋" panose="02010600040101010101" pitchFamily="2" charset="-122"/>
              <a:ea typeface="华文中宋" panose="02010600040101010101" pitchFamily="2" charset="-122"/>
            </a:endParaRPr>
          </a:p>
          <a:p>
            <a:pPr algn="ctr">
              <a:defRPr/>
            </a:pPr>
            <a:endParaRPr lang="en-US" altLang="zh-CN" sz="2800" dirty="0">
              <a:solidFill>
                <a:prstClr val="white"/>
              </a:solidFill>
              <a:latin typeface="华文中宋" panose="02010600040101010101" pitchFamily="2" charset="-122"/>
              <a:ea typeface="华文中宋" panose="02010600040101010101" pitchFamily="2" charset="-122"/>
            </a:endParaRPr>
          </a:p>
        </p:txBody>
      </p:sp>
    </p:spTree>
    <p:extLst>
      <p:ext uri="{BB962C8B-B14F-4D97-AF65-F5344CB8AC3E}">
        <p14:creationId xmlns:p14="http://schemas.microsoft.com/office/powerpoint/2010/main" val="4271732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fade">
                                      <p:cBhvr>
                                        <p:cTn id="17" dur="500"/>
                                        <p:tgtEl>
                                          <p:spTgt spid="13"/>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fade">
                                      <p:cBhvr>
                                        <p:cTn id="22" dur="500"/>
                                        <p:tgtEl>
                                          <p:spTgt spid="15"/>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fade">
                                      <p:cBhvr>
                                        <p:cTn id="27" dur="500"/>
                                        <p:tgtEl>
                                          <p:spTgt spid="16"/>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17"/>
                                        </p:tgtEl>
                                        <p:attrNameLst>
                                          <p:attrName>style.visibility</p:attrName>
                                        </p:attrNameLst>
                                      </p:cBhvr>
                                      <p:to>
                                        <p:strVal val="visible"/>
                                      </p:to>
                                    </p:set>
                                    <p:animEffect transition="in" filter="fade">
                                      <p:cBhvr>
                                        <p:cTn id="32" dur="500"/>
                                        <p:tgtEl>
                                          <p:spTgt spid="17"/>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xit" presetSubtype="0" fill="hold" grpId="1" nodeType="clickEffect">
                                  <p:stCondLst>
                                    <p:cond delay="0"/>
                                  </p:stCondLst>
                                  <p:childTnLst>
                                    <p:animEffect transition="out" filter="fade">
                                      <p:cBhvr>
                                        <p:cTn id="36" dur="500"/>
                                        <p:tgtEl>
                                          <p:spTgt spid="8"/>
                                        </p:tgtEl>
                                      </p:cBhvr>
                                    </p:animEffect>
                                    <p:set>
                                      <p:cBhvr>
                                        <p:cTn id="37" dur="1" fill="hold">
                                          <p:stCondLst>
                                            <p:cond delay="499"/>
                                          </p:stCondLst>
                                        </p:cTn>
                                        <p:tgtEl>
                                          <p:spTgt spid="8"/>
                                        </p:tgtEl>
                                        <p:attrNameLst>
                                          <p:attrName>style.visibility</p:attrName>
                                        </p:attrNameLst>
                                      </p:cBhvr>
                                      <p:to>
                                        <p:strVal val="hidden"/>
                                      </p:to>
                                    </p:set>
                                  </p:childTnLst>
                                </p:cTn>
                              </p:par>
                              <p:par>
                                <p:cTn id="38" presetID="10" presetClass="exit" presetSubtype="0" fill="hold" grpId="1" nodeType="withEffect">
                                  <p:stCondLst>
                                    <p:cond delay="0"/>
                                  </p:stCondLst>
                                  <p:childTnLst>
                                    <p:animEffect transition="out" filter="fade">
                                      <p:cBhvr>
                                        <p:cTn id="39" dur="500"/>
                                        <p:tgtEl>
                                          <p:spTgt spid="13"/>
                                        </p:tgtEl>
                                      </p:cBhvr>
                                    </p:animEffect>
                                    <p:set>
                                      <p:cBhvr>
                                        <p:cTn id="40" dur="1" fill="hold">
                                          <p:stCondLst>
                                            <p:cond delay="499"/>
                                          </p:stCondLst>
                                        </p:cTn>
                                        <p:tgtEl>
                                          <p:spTgt spid="13"/>
                                        </p:tgtEl>
                                        <p:attrNameLst>
                                          <p:attrName>style.visibility</p:attrName>
                                        </p:attrNameLst>
                                      </p:cBhvr>
                                      <p:to>
                                        <p:strVal val="hidden"/>
                                      </p:to>
                                    </p:set>
                                  </p:childTnLst>
                                </p:cTn>
                              </p:par>
                              <p:par>
                                <p:cTn id="41" presetID="10" presetClass="exit" presetSubtype="0" fill="hold" grpId="1" nodeType="withEffect">
                                  <p:stCondLst>
                                    <p:cond delay="0"/>
                                  </p:stCondLst>
                                  <p:childTnLst>
                                    <p:animEffect transition="out" filter="fade">
                                      <p:cBhvr>
                                        <p:cTn id="42" dur="500"/>
                                        <p:tgtEl>
                                          <p:spTgt spid="15"/>
                                        </p:tgtEl>
                                      </p:cBhvr>
                                    </p:animEffect>
                                    <p:set>
                                      <p:cBhvr>
                                        <p:cTn id="43" dur="1" fill="hold">
                                          <p:stCondLst>
                                            <p:cond delay="499"/>
                                          </p:stCondLst>
                                        </p:cTn>
                                        <p:tgtEl>
                                          <p:spTgt spid="15"/>
                                        </p:tgtEl>
                                        <p:attrNameLst>
                                          <p:attrName>style.visibility</p:attrName>
                                        </p:attrNameLst>
                                      </p:cBhvr>
                                      <p:to>
                                        <p:strVal val="hidden"/>
                                      </p:to>
                                    </p:set>
                                  </p:childTnLst>
                                </p:cTn>
                              </p:par>
                              <p:par>
                                <p:cTn id="44" presetID="10" presetClass="exit" presetSubtype="0" fill="hold" grpId="1" nodeType="withEffect">
                                  <p:stCondLst>
                                    <p:cond delay="0"/>
                                  </p:stCondLst>
                                  <p:childTnLst>
                                    <p:animEffect transition="out" filter="fade">
                                      <p:cBhvr>
                                        <p:cTn id="45" dur="500"/>
                                        <p:tgtEl>
                                          <p:spTgt spid="16"/>
                                        </p:tgtEl>
                                      </p:cBhvr>
                                    </p:animEffect>
                                    <p:set>
                                      <p:cBhvr>
                                        <p:cTn id="46" dur="1" fill="hold">
                                          <p:stCondLst>
                                            <p:cond delay="499"/>
                                          </p:stCondLst>
                                        </p:cTn>
                                        <p:tgtEl>
                                          <p:spTgt spid="16"/>
                                        </p:tgtEl>
                                        <p:attrNameLst>
                                          <p:attrName>style.visibility</p:attrName>
                                        </p:attrNameLst>
                                      </p:cBhvr>
                                      <p:to>
                                        <p:strVal val="hidden"/>
                                      </p:to>
                                    </p:set>
                                  </p:childTnLst>
                                </p:cTn>
                              </p:par>
                              <p:par>
                                <p:cTn id="47" presetID="10" presetClass="exit" presetSubtype="0" fill="hold" grpId="1" nodeType="withEffect">
                                  <p:stCondLst>
                                    <p:cond delay="0"/>
                                  </p:stCondLst>
                                  <p:childTnLst>
                                    <p:animEffect transition="out" filter="fade">
                                      <p:cBhvr>
                                        <p:cTn id="48" dur="500"/>
                                        <p:tgtEl>
                                          <p:spTgt spid="17"/>
                                        </p:tgtEl>
                                      </p:cBhvr>
                                    </p:animEffect>
                                    <p:set>
                                      <p:cBhvr>
                                        <p:cTn id="49" dur="1" fill="hold">
                                          <p:stCondLst>
                                            <p:cond delay="499"/>
                                          </p:stCondLst>
                                        </p:cTn>
                                        <p:tgtEl>
                                          <p:spTgt spid="17"/>
                                        </p:tgtEl>
                                        <p:attrNameLst>
                                          <p:attrName>style.visibility</p:attrName>
                                        </p:attrNameLst>
                                      </p:cBhvr>
                                      <p:to>
                                        <p:strVal val="hidden"/>
                                      </p:to>
                                    </p:set>
                                  </p:childTnLst>
                                </p:cTn>
                              </p:par>
                            </p:childTnLst>
                          </p:cTn>
                        </p:par>
                      </p:childTnLst>
                    </p:cTn>
                  </p:par>
                  <p:par>
                    <p:cTn id="50" fill="hold">
                      <p:stCondLst>
                        <p:cond delay="indefinite"/>
                      </p:stCondLst>
                      <p:childTnLst>
                        <p:par>
                          <p:cTn id="51" fill="hold">
                            <p:stCondLst>
                              <p:cond delay="0"/>
                            </p:stCondLst>
                            <p:childTnLst>
                              <p:par>
                                <p:cTn id="52" presetID="10" presetClass="entr" presetSubtype="0" fill="hold" grpId="0" nodeType="clickEffect">
                                  <p:stCondLst>
                                    <p:cond delay="0"/>
                                  </p:stCondLst>
                                  <p:childTnLst>
                                    <p:set>
                                      <p:cBhvr>
                                        <p:cTn id="53" dur="1" fill="hold">
                                          <p:stCondLst>
                                            <p:cond delay="0"/>
                                          </p:stCondLst>
                                        </p:cTn>
                                        <p:tgtEl>
                                          <p:spTgt spid="27"/>
                                        </p:tgtEl>
                                        <p:attrNameLst>
                                          <p:attrName>style.visibility</p:attrName>
                                        </p:attrNameLst>
                                      </p:cBhvr>
                                      <p:to>
                                        <p:strVal val="visible"/>
                                      </p:to>
                                    </p:set>
                                    <p:animEffect transition="in" filter="fade">
                                      <p:cBhvr>
                                        <p:cTn id="54" dur="500"/>
                                        <p:tgtEl>
                                          <p:spTgt spid="27"/>
                                        </p:tgtEl>
                                      </p:cBhvr>
                                    </p:animEffect>
                                  </p:childTnLst>
                                </p:cTn>
                              </p:par>
                            </p:childTnLst>
                          </p:cTn>
                        </p:par>
                      </p:childTnLst>
                    </p:cTn>
                  </p:par>
                  <p:par>
                    <p:cTn id="55" fill="hold">
                      <p:stCondLst>
                        <p:cond delay="indefinite"/>
                      </p:stCondLst>
                      <p:childTnLst>
                        <p:par>
                          <p:cTn id="56" fill="hold">
                            <p:stCondLst>
                              <p:cond delay="0"/>
                            </p:stCondLst>
                            <p:childTnLst>
                              <p:par>
                                <p:cTn id="57" presetID="10" presetClass="entr" presetSubtype="0" fill="hold" grpId="0" nodeType="clickEffect">
                                  <p:stCondLst>
                                    <p:cond delay="0"/>
                                  </p:stCondLst>
                                  <p:childTnLst>
                                    <p:set>
                                      <p:cBhvr>
                                        <p:cTn id="58" dur="1" fill="hold">
                                          <p:stCondLst>
                                            <p:cond delay="0"/>
                                          </p:stCondLst>
                                        </p:cTn>
                                        <p:tgtEl>
                                          <p:spTgt spid="29"/>
                                        </p:tgtEl>
                                        <p:attrNameLst>
                                          <p:attrName>style.visibility</p:attrName>
                                        </p:attrNameLst>
                                      </p:cBhvr>
                                      <p:to>
                                        <p:strVal val="visible"/>
                                      </p:to>
                                    </p:set>
                                    <p:animEffect transition="in" filter="fade">
                                      <p:cBhvr>
                                        <p:cTn id="59" dur="500"/>
                                        <p:tgtEl>
                                          <p:spTgt spid="29"/>
                                        </p:tgtEl>
                                      </p:cBhvr>
                                    </p:animEffect>
                                  </p:childTnLst>
                                </p:cTn>
                              </p:par>
                            </p:childTnLst>
                          </p:cTn>
                        </p:par>
                      </p:childTnLst>
                    </p:cTn>
                  </p:par>
                  <p:par>
                    <p:cTn id="60" fill="hold">
                      <p:stCondLst>
                        <p:cond delay="indefinite"/>
                      </p:stCondLst>
                      <p:childTnLst>
                        <p:par>
                          <p:cTn id="61" fill="hold">
                            <p:stCondLst>
                              <p:cond delay="0"/>
                            </p:stCondLst>
                            <p:childTnLst>
                              <p:par>
                                <p:cTn id="62" presetID="10" presetClass="entr" presetSubtype="0" fill="hold" grpId="0" nodeType="clickEffect">
                                  <p:stCondLst>
                                    <p:cond delay="0"/>
                                  </p:stCondLst>
                                  <p:childTnLst>
                                    <p:set>
                                      <p:cBhvr>
                                        <p:cTn id="63" dur="1" fill="hold">
                                          <p:stCondLst>
                                            <p:cond delay="0"/>
                                          </p:stCondLst>
                                        </p:cTn>
                                        <p:tgtEl>
                                          <p:spTgt spid="30"/>
                                        </p:tgtEl>
                                        <p:attrNameLst>
                                          <p:attrName>style.visibility</p:attrName>
                                        </p:attrNameLst>
                                      </p:cBhvr>
                                      <p:to>
                                        <p:strVal val="visible"/>
                                      </p:to>
                                    </p:set>
                                    <p:animEffect transition="in" filter="fade">
                                      <p:cBhvr>
                                        <p:cTn id="64" dur="500"/>
                                        <p:tgtEl>
                                          <p:spTgt spid="30"/>
                                        </p:tgtEl>
                                      </p:cBhvr>
                                    </p:animEffect>
                                  </p:childTnLst>
                                </p:cTn>
                              </p:par>
                            </p:childTnLst>
                          </p:cTn>
                        </p:par>
                      </p:childTnLst>
                    </p:cTn>
                  </p:par>
                  <p:par>
                    <p:cTn id="65" fill="hold">
                      <p:stCondLst>
                        <p:cond delay="indefinite"/>
                      </p:stCondLst>
                      <p:childTnLst>
                        <p:par>
                          <p:cTn id="66" fill="hold">
                            <p:stCondLst>
                              <p:cond delay="0"/>
                            </p:stCondLst>
                            <p:childTnLst>
                              <p:par>
                                <p:cTn id="67" presetID="10" presetClass="entr" presetSubtype="0" fill="hold" grpId="0" nodeType="clickEffect">
                                  <p:stCondLst>
                                    <p:cond delay="0"/>
                                  </p:stCondLst>
                                  <p:childTnLst>
                                    <p:set>
                                      <p:cBhvr>
                                        <p:cTn id="68" dur="1" fill="hold">
                                          <p:stCondLst>
                                            <p:cond delay="0"/>
                                          </p:stCondLst>
                                        </p:cTn>
                                        <p:tgtEl>
                                          <p:spTgt spid="31"/>
                                        </p:tgtEl>
                                        <p:attrNameLst>
                                          <p:attrName>style.visibility</p:attrName>
                                        </p:attrNameLst>
                                      </p:cBhvr>
                                      <p:to>
                                        <p:strVal val="visible"/>
                                      </p:to>
                                    </p:set>
                                    <p:animEffect transition="in" filter="fade">
                                      <p:cBhvr>
                                        <p:cTn id="69"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animBg="1"/>
      <p:bldP spid="8" grpId="1" animBg="1"/>
      <p:bldP spid="13" grpId="0"/>
      <p:bldP spid="13" grpId="1"/>
      <p:bldP spid="15" grpId="0"/>
      <p:bldP spid="15" grpId="1"/>
      <p:bldP spid="16" grpId="0"/>
      <p:bldP spid="16" grpId="1"/>
      <p:bldP spid="17" grpId="0"/>
      <p:bldP spid="17" grpId="1"/>
      <p:bldP spid="27" grpId="0" animBg="1"/>
      <p:bldP spid="29" grpId="0" animBg="1"/>
      <p:bldP spid="30" grpId="0" animBg="1"/>
      <p:bldP spid="31"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a:extLst>
              <a:ext uri="{FF2B5EF4-FFF2-40B4-BE49-F238E27FC236}">
                <a16:creationId xmlns:a16="http://schemas.microsoft.com/office/drawing/2014/main" id="{BCAC862C-E9BB-4C80-951C-CAC74EB1B2CF}"/>
              </a:ext>
            </a:extLst>
          </p:cNvPr>
          <p:cNvSpPr txBox="1"/>
          <p:nvPr/>
        </p:nvSpPr>
        <p:spPr>
          <a:xfrm>
            <a:off x="218438" y="88701"/>
            <a:ext cx="10136106" cy="707886"/>
          </a:xfrm>
          <a:prstGeom prst="rect">
            <a:avLst/>
          </a:prstGeom>
          <a:noFill/>
        </p:spPr>
        <p:txBody>
          <a:bodyPr wrap="square">
            <a:spAutoFit/>
          </a:bodyPr>
          <a:lstStyle/>
          <a:p>
            <a:r>
              <a:rPr lang="zh-CN" altLang="en-US" sz="4000" dirty="0">
                <a:latin typeface="华文中宋" panose="02010600040101010101" pitchFamily="2" charset="-122"/>
                <a:ea typeface="华文中宋" panose="02010600040101010101" pitchFamily="2" charset="-122"/>
              </a:rPr>
              <a:t>二、如何运用好“新”教材进行复习备考</a:t>
            </a:r>
            <a:endParaRPr lang="zh-CN" altLang="en-US" sz="4000" dirty="0"/>
          </a:p>
        </p:txBody>
      </p:sp>
      <p:sp>
        <p:nvSpPr>
          <p:cNvPr id="5" name="文本框 4">
            <a:extLst>
              <a:ext uri="{FF2B5EF4-FFF2-40B4-BE49-F238E27FC236}">
                <a16:creationId xmlns:a16="http://schemas.microsoft.com/office/drawing/2014/main" id="{4307AB0F-BDC9-4A44-959B-57CDDBA0F2CA}"/>
              </a:ext>
            </a:extLst>
          </p:cNvPr>
          <p:cNvSpPr txBox="1"/>
          <p:nvPr/>
        </p:nvSpPr>
        <p:spPr>
          <a:xfrm>
            <a:off x="218438" y="808873"/>
            <a:ext cx="6169306" cy="584775"/>
          </a:xfrm>
          <a:prstGeom prst="rect">
            <a:avLst/>
          </a:prstGeom>
          <a:noFill/>
        </p:spPr>
        <p:txBody>
          <a:bodyPr wrap="square">
            <a:spAutoFit/>
          </a:bodyPr>
          <a:lstStyle/>
          <a:p>
            <a:r>
              <a:rPr lang="en-US" altLang="zh-CN" sz="3200" dirty="0">
                <a:solidFill>
                  <a:prstClr val="white"/>
                </a:solidFill>
                <a:latin typeface="方正清刻本悦宋简体" panose="02000000000000000000" pitchFamily="2" charset="-122"/>
                <a:ea typeface="方正清刻本悦宋简体" panose="02000000000000000000" pitchFamily="2" charset="-122"/>
              </a:rPr>
              <a:t>2. </a:t>
            </a:r>
            <a:r>
              <a:rPr lang="zh-CN" altLang="en-US" sz="3200" dirty="0">
                <a:solidFill>
                  <a:prstClr val="white"/>
                </a:solidFill>
                <a:latin typeface="方正清刻本悦宋简体" panose="02000000000000000000" pitchFamily="2" charset="-122"/>
                <a:ea typeface="方正清刻本悦宋简体" panose="02000000000000000000" pitchFamily="2" charset="-122"/>
              </a:rPr>
              <a:t>深入挖掘 ， 提升理解</a:t>
            </a:r>
            <a:r>
              <a:rPr lang="zh-CN" altLang="en-US" sz="3200" dirty="0">
                <a:solidFill>
                  <a:schemeClr val="accent4">
                    <a:lumMod val="60000"/>
                    <a:lumOff val="40000"/>
                  </a:schemeClr>
                </a:solidFill>
                <a:latin typeface="方正清刻本悦宋简体" panose="02000000000000000000" pitchFamily="2" charset="-122"/>
                <a:ea typeface="方正清刻本悦宋简体" panose="02000000000000000000" pitchFamily="2" charset="-122"/>
              </a:rPr>
              <a:t>深度</a:t>
            </a:r>
            <a:r>
              <a:rPr lang="zh-CN" altLang="en-US" sz="3200" dirty="0">
                <a:solidFill>
                  <a:prstClr val="white"/>
                </a:solidFill>
                <a:latin typeface="方正清刻本悦宋简体" panose="02000000000000000000" pitchFamily="2" charset="-122"/>
                <a:ea typeface="方正清刻本悦宋简体" panose="02000000000000000000" pitchFamily="2" charset="-122"/>
              </a:rPr>
              <a:t> </a:t>
            </a:r>
            <a:endParaRPr lang="zh-CN" altLang="en-US" sz="3200" dirty="0"/>
          </a:p>
        </p:txBody>
      </p:sp>
      <p:sp>
        <p:nvSpPr>
          <p:cNvPr id="19" name="对话气泡: 矩形 18">
            <a:extLst>
              <a:ext uri="{FF2B5EF4-FFF2-40B4-BE49-F238E27FC236}">
                <a16:creationId xmlns:a16="http://schemas.microsoft.com/office/drawing/2014/main" id="{FD05C6CB-836E-4D0D-B6B4-902CF734FD51}"/>
              </a:ext>
            </a:extLst>
          </p:cNvPr>
          <p:cNvSpPr/>
          <p:nvPr/>
        </p:nvSpPr>
        <p:spPr>
          <a:xfrm flipH="1">
            <a:off x="6810157" y="1019649"/>
            <a:ext cx="4938532" cy="5651677"/>
          </a:xfrm>
          <a:prstGeom prst="wedgeRectCallout">
            <a:avLst>
              <a:gd name="adj1" fmla="val -41939"/>
              <a:gd name="adj2" fmla="val 2968"/>
            </a:avLst>
          </a:prstGeom>
          <a:solidFill>
            <a:srgbClr val="C00000">
              <a:alpha val="84000"/>
            </a:srgb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lvl="0" algn="ctr">
              <a:defRPr/>
            </a:pPr>
            <a:r>
              <a:rPr lang="zh-CN" altLang="en-US" sz="3200" dirty="0">
                <a:solidFill>
                  <a:prstClr val="white"/>
                </a:solidFill>
                <a:latin typeface="华文中宋" panose="02010600040101010101" pitchFamily="2" charset="-122"/>
                <a:ea typeface="华文中宋" panose="02010600040101010101" pitchFamily="2" charset="-122"/>
              </a:rPr>
              <a:t>宋明“新儒学”发展逻辑</a:t>
            </a:r>
            <a:endParaRPr lang="en-US" altLang="zh-CN" sz="3200" dirty="0">
              <a:solidFill>
                <a:prstClr val="white"/>
              </a:solidFill>
              <a:latin typeface="华文中宋" panose="02010600040101010101" pitchFamily="2" charset="-122"/>
              <a:ea typeface="华文中宋" panose="02010600040101010101" pitchFamily="2" charset="-122"/>
            </a:endParaRPr>
          </a:p>
          <a:p>
            <a:pPr lvl="0" algn="ctr">
              <a:defRPr/>
            </a:pPr>
            <a:r>
              <a:rPr lang="zh-CN" altLang="en-US" sz="3200" dirty="0">
                <a:solidFill>
                  <a:prstClr val="white"/>
                </a:solidFill>
                <a:latin typeface="华文中宋" panose="02010600040101010101" pitchFamily="2" charset="-122"/>
                <a:ea typeface="华文中宋" panose="02010600040101010101" pitchFamily="2" charset="-122"/>
              </a:rPr>
              <a:t>“应”其挑战</a:t>
            </a:r>
            <a:endParaRPr lang="en-US" altLang="zh-CN" sz="3200" dirty="0">
              <a:solidFill>
                <a:prstClr val="white"/>
              </a:solidFill>
              <a:latin typeface="华文中宋" panose="02010600040101010101" pitchFamily="2" charset="-122"/>
              <a:ea typeface="华文中宋" panose="02010600040101010101" pitchFamily="2" charset="-122"/>
            </a:endParaRPr>
          </a:p>
          <a:p>
            <a:pPr lvl="0" algn="ctr">
              <a:defRPr/>
            </a:pPr>
            <a:endParaRPr lang="en-US" altLang="zh-CN" dirty="0"/>
          </a:p>
          <a:p>
            <a:pPr lvl="0" algn="ctr">
              <a:defRPr/>
            </a:pPr>
            <a:r>
              <a:rPr lang="zh-CN" altLang="en-US" sz="3200" dirty="0">
                <a:solidFill>
                  <a:prstClr val="white"/>
                </a:solidFill>
                <a:latin typeface="华文中宋" panose="02010600040101010101" pitchFamily="2" charset="-122"/>
                <a:ea typeface="华文中宋" panose="02010600040101010101" pitchFamily="2" charset="-122"/>
              </a:rPr>
              <a:t>“承”其道统</a:t>
            </a:r>
            <a:endParaRPr lang="en-US" altLang="zh-CN" sz="3200" dirty="0">
              <a:solidFill>
                <a:prstClr val="white"/>
              </a:solidFill>
              <a:latin typeface="华文中宋" panose="02010600040101010101" pitchFamily="2" charset="-122"/>
              <a:ea typeface="华文中宋" panose="02010600040101010101" pitchFamily="2" charset="-122"/>
            </a:endParaRPr>
          </a:p>
          <a:p>
            <a:pPr lvl="0" algn="ctr">
              <a:defRPr/>
            </a:pPr>
            <a:endParaRPr lang="en-US" altLang="zh-CN" dirty="0"/>
          </a:p>
          <a:p>
            <a:pPr lvl="0" algn="ctr">
              <a:defRPr/>
            </a:pPr>
            <a:r>
              <a:rPr lang="zh-CN" altLang="en-US" sz="3200" dirty="0">
                <a:solidFill>
                  <a:prstClr val="white"/>
                </a:solidFill>
                <a:latin typeface="华文中宋" panose="02010600040101010101" pitchFamily="2" charset="-122"/>
                <a:ea typeface="华文中宋" panose="02010600040101010101" pitchFamily="2" charset="-122"/>
              </a:rPr>
              <a:t>“拓”其外延</a:t>
            </a:r>
            <a:endParaRPr lang="en-US" altLang="zh-CN" sz="3200" dirty="0">
              <a:solidFill>
                <a:prstClr val="white"/>
              </a:solidFill>
              <a:latin typeface="华文中宋" panose="02010600040101010101" pitchFamily="2" charset="-122"/>
              <a:ea typeface="华文中宋" panose="02010600040101010101" pitchFamily="2" charset="-122"/>
            </a:endParaRPr>
          </a:p>
          <a:p>
            <a:pPr lvl="0" algn="ctr">
              <a:defRPr/>
            </a:pPr>
            <a:endParaRPr lang="en-US" altLang="zh-CN" dirty="0"/>
          </a:p>
          <a:p>
            <a:pPr lvl="0" algn="ctr">
              <a:defRPr/>
            </a:pPr>
            <a:r>
              <a:rPr lang="en-US" altLang="zh-CN" sz="3200" dirty="0">
                <a:solidFill>
                  <a:prstClr val="white"/>
                </a:solidFill>
                <a:latin typeface="华文中宋" panose="02010600040101010101" pitchFamily="2" charset="-122"/>
                <a:ea typeface="华文中宋" panose="02010600040101010101" pitchFamily="2" charset="-122"/>
              </a:rPr>
              <a:t>“</a:t>
            </a:r>
            <a:r>
              <a:rPr lang="zh-CN" altLang="en-US" sz="3200" dirty="0">
                <a:solidFill>
                  <a:prstClr val="white"/>
                </a:solidFill>
                <a:latin typeface="华文中宋" panose="02010600040101010101" pitchFamily="2" charset="-122"/>
                <a:ea typeface="华文中宋" panose="02010600040101010101" pitchFamily="2" charset="-122"/>
              </a:rPr>
              <a:t>深”其内涵</a:t>
            </a:r>
            <a:endParaRPr lang="en-US" altLang="zh-CN" sz="3200" dirty="0">
              <a:solidFill>
                <a:prstClr val="white"/>
              </a:solidFill>
              <a:latin typeface="华文中宋" panose="02010600040101010101" pitchFamily="2" charset="-122"/>
              <a:ea typeface="华文中宋" panose="02010600040101010101" pitchFamily="2" charset="-122"/>
            </a:endParaRPr>
          </a:p>
          <a:p>
            <a:pPr lvl="0" algn="ctr">
              <a:defRPr/>
            </a:pPr>
            <a:endParaRPr lang="en-US" altLang="zh-CN" dirty="0"/>
          </a:p>
          <a:p>
            <a:pPr lvl="0" algn="ctr">
              <a:defRPr/>
            </a:pPr>
            <a:r>
              <a:rPr lang="zh-CN" altLang="en-US" sz="3200" dirty="0">
                <a:solidFill>
                  <a:prstClr val="white"/>
                </a:solidFill>
                <a:latin typeface="华文中宋" panose="02010600040101010101" pitchFamily="2" charset="-122"/>
                <a:ea typeface="华文中宋" panose="02010600040101010101" pitchFamily="2" charset="-122"/>
              </a:rPr>
              <a:t>“易”其方法</a:t>
            </a:r>
            <a:endParaRPr lang="en-US" altLang="zh-CN" sz="3200" dirty="0">
              <a:solidFill>
                <a:prstClr val="white"/>
              </a:solidFill>
              <a:latin typeface="华文中宋" panose="02010600040101010101" pitchFamily="2" charset="-122"/>
              <a:ea typeface="华文中宋" panose="02010600040101010101" pitchFamily="2" charset="-122"/>
            </a:endParaRPr>
          </a:p>
          <a:p>
            <a:pPr lvl="0" algn="ctr">
              <a:defRPr/>
            </a:pPr>
            <a:endParaRPr lang="en-US" altLang="zh-CN" dirty="0"/>
          </a:p>
          <a:p>
            <a:pPr lvl="0" algn="ctr">
              <a:defRPr/>
            </a:pPr>
            <a:r>
              <a:rPr lang="zh-CN" altLang="en-US" sz="3200" dirty="0">
                <a:solidFill>
                  <a:prstClr val="white"/>
                </a:solidFill>
                <a:latin typeface="华文中宋" panose="02010600040101010101" pitchFamily="2" charset="-122"/>
                <a:ea typeface="华文中宋" panose="02010600040101010101" pitchFamily="2" charset="-122"/>
              </a:rPr>
              <a:t>“广”其大众</a:t>
            </a:r>
            <a:endParaRPr lang="en-US" altLang="zh-CN" sz="3200" dirty="0">
              <a:solidFill>
                <a:prstClr val="white"/>
              </a:solidFill>
              <a:latin typeface="华文中宋" panose="02010600040101010101" pitchFamily="2" charset="-122"/>
              <a:ea typeface="华文中宋" panose="02010600040101010101" pitchFamily="2" charset="-122"/>
            </a:endParaRPr>
          </a:p>
          <a:p>
            <a:pPr lvl="0" algn="ctr">
              <a:defRPr/>
            </a:pPr>
            <a:endParaRPr lang="en-US" altLang="zh-CN" dirty="0"/>
          </a:p>
          <a:p>
            <a:pPr lvl="0" algn="ctr">
              <a:defRPr/>
            </a:pPr>
            <a:r>
              <a:rPr lang="zh-CN" altLang="en-US" sz="3200" dirty="0">
                <a:solidFill>
                  <a:srgbClr val="FFFF00"/>
                </a:solidFill>
                <a:latin typeface="华文中宋" panose="02010600040101010101" pitchFamily="2" charset="-122"/>
                <a:ea typeface="华文中宋" panose="02010600040101010101" pitchFamily="2" charset="-122"/>
              </a:rPr>
              <a:t>“固”其信仰</a:t>
            </a:r>
          </a:p>
        </p:txBody>
      </p:sp>
      <p:sp>
        <p:nvSpPr>
          <p:cNvPr id="37" name="箭头: 下 36">
            <a:extLst>
              <a:ext uri="{FF2B5EF4-FFF2-40B4-BE49-F238E27FC236}">
                <a16:creationId xmlns:a16="http://schemas.microsoft.com/office/drawing/2014/main" id="{1D24A410-D626-44B1-A04C-D3A69B4F6C37}"/>
              </a:ext>
            </a:extLst>
          </p:cNvPr>
          <p:cNvSpPr/>
          <p:nvPr/>
        </p:nvSpPr>
        <p:spPr>
          <a:xfrm>
            <a:off x="8996945" y="2638684"/>
            <a:ext cx="282478" cy="296985"/>
          </a:xfrm>
          <a:prstGeom prst="down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zh-CN" altLang="en-US"/>
          </a:p>
        </p:txBody>
      </p:sp>
      <p:sp>
        <p:nvSpPr>
          <p:cNvPr id="38" name="箭头: 下 37">
            <a:extLst>
              <a:ext uri="{FF2B5EF4-FFF2-40B4-BE49-F238E27FC236}">
                <a16:creationId xmlns:a16="http://schemas.microsoft.com/office/drawing/2014/main" id="{45F6793C-6B1E-4739-A366-0D4FA0F8217F}"/>
              </a:ext>
            </a:extLst>
          </p:cNvPr>
          <p:cNvSpPr/>
          <p:nvPr/>
        </p:nvSpPr>
        <p:spPr>
          <a:xfrm>
            <a:off x="8996945" y="3374038"/>
            <a:ext cx="282478" cy="296985"/>
          </a:xfrm>
          <a:prstGeom prst="down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zh-CN" altLang="en-US"/>
          </a:p>
        </p:txBody>
      </p:sp>
      <p:sp>
        <p:nvSpPr>
          <p:cNvPr id="39" name="箭头: 下 38">
            <a:extLst>
              <a:ext uri="{FF2B5EF4-FFF2-40B4-BE49-F238E27FC236}">
                <a16:creationId xmlns:a16="http://schemas.microsoft.com/office/drawing/2014/main" id="{D8A3860C-443C-423B-9A5D-51DD48F3AE13}"/>
              </a:ext>
            </a:extLst>
          </p:cNvPr>
          <p:cNvSpPr/>
          <p:nvPr/>
        </p:nvSpPr>
        <p:spPr>
          <a:xfrm>
            <a:off x="9016591" y="4138261"/>
            <a:ext cx="282478" cy="296985"/>
          </a:xfrm>
          <a:prstGeom prst="down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zh-CN" altLang="en-US"/>
          </a:p>
        </p:txBody>
      </p:sp>
      <p:sp>
        <p:nvSpPr>
          <p:cNvPr id="41" name="箭头: 下 40">
            <a:extLst>
              <a:ext uri="{FF2B5EF4-FFF2-40B4-BE49-F238E27FC236}">
                <a16:creationId xmlns:a16="http://schemas.microsoft.com/office/drawing/2014/main" id="{EB859F07-C0C3-49BC-BDC4-3202FEFE9F0A}"/>
              </a:ext>
            </a:extLst>
          </p:cNvPr>
          <p:cNvSpPr/>
          <p:nvPr/>
        </p:nvSpPr>
        <p:spPr>
          <a:xfrm>
            <a:off x="9016591" y="4886049"/>
            <a:ext cx="282478" cy="296985"/>
          </a:xfrm>
          <a:prstGeom prst="down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zh-CN" altLang="en-US"/>
          </a:p>
        </p:txBody>
      </p:sp>
      <p:sp>
        <p:nvSpPr>
          <p:cNvPr id="42" name="箭头: 下 41">
            <a:extLst>
              <a:ext uri="{FF2B5EF4-FFF2-40B4-BE49-F238E27FC236}">
                <a16:creationId xmlns:a16="http://schemas.microsoft.com/office/drawing/2014/main" id="{A4E3209A-0DE1-4CDE-9ED1-ADCC3E0FF868}"/>
              </a:ext>
            </a:extLst>
          </p:cNvPr>
          <p:cNvSpPr/>
          <p:nvPr/>
        </p:nvSpPr>
        <p:spPr>
          <a:xfrm>
            <a:off x="9016591" y="5696145"/>
            <a:ext cx="282478" cy="296985"/>
          </a:xfrm>
          <a:prstGeom prst="down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zh-CN" altLang="en-US"/>
          </a:p>
        </p:txBody>
      </p:sp>
      <p:sp>
        <p:nvSpPr>
          <p:cNvPr id="43" name="箭头: 下 42">
            <a:extLst>
              <a:ext uri="{FF2B5EF4-FFF2-40B4-BE49-F238E27FC236}">
                <a16:creationId xmlns:a16="http://schemas.microsoft.com/office/drawing/2014/main" id="{38493B5C-961E-41CF-9AA1-5BAA471DF2E2}"/>
              </a:ext>
            </a:extLst>
          </p:cNvPr>
          <p:cNvSpPr/>
          <p:nvPr/>
        </p:nvSpPr>
        <p:spPr>
          <a:xfrm>
            <a:off x="9016591" y="1879820"/>
            <a:ext cx="282478" cy="296985"/>
          </a:xfrm>
          <a:prstGeom prst="down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zh-CN" altLang="en-US"/>
          </a:p>
        </p:txBody>
      </p:sp>
      <p:pic>
        <p:nvPicPr>
          <p:cNvPr id="44" name="图片 43">
            <a:extLst>
              <a:ext uri="{FF2B5EF4-FFF2-40B4-BE49-F238E27FC236}">
                <a16:creationId xmlns:a16="http://schemas.microsoft.com/office/drawing/2014/main" id="{A0406A89-E7AA-4EE8-92CD-A250D29691CA}"/>
              </a:ext>
            </a:extLst>
          </p:cNvPr>
          <p:cNvPicPr>
            <a:picLocks noChangeAspect="1"/>
          </p:cNvPicPr>
          <p:nvPr/>
        </p:nvPicPr>
        <p:blipFill>
          <a:blip r:embed="rId2"/>
          <a:stretch>
            <a:fillRect/>
          </a:stretch>
        </p:blipFill>
        <p:spPr>
          <a:xfrm>
            <a:off x="218437" y="1405934"/>
            <a:ext cx="4153945" cy="2899848"/>
          </a:xfrm>
          <a:prstGeom prst="rect">
            <a:avLst/>
          </a:prstGeom>
        </p:spPr>
      </p:pic>
      <p:sp>
        <p:nvSpPr>
          <p:cNvPr id="45" name="文本框 44">
            <a:extLst>
              <a:ext uri="{FF2B5EF4-FFF2-40B4-BE49-F238E27FC236}">
                <a16:creationId xmlns:a16="http://schemas.microsoft.com/office/drawing/2014/main" id="{ADDB26C7-C371-4E2C-AF65-6066DC6D6E82}"/>
              </a:ext>
            </a:extLst>
          </p:cNvPr>
          <p:cNvSpPr txBox="1"/>
          <p:nvPr/>
        </p:nvSpPr>
        <p:spPr>
          <a:xfrm>
            <a:off x="218437" y="4424557"/>
            <a:ext cx="6460155" cy="2246769"/>
          </a:xfrm>
          <a:prstGeom prst="rect">
            <a:avLst/>
          </a:prstGeom>
          <a:solidFill>
            <a:schemeClr val="bg1">
              <a:lumMod val="75000"/>
              <a:lumOff val="25000"/>
            </a:schemeClr>
          </a:solidFill>
        </p:spPr>
        <p:txBody>
          <a:bodyPr wrap="square">
            <a:spAutoFit/>
          </a:bodyPr>
          <a:lstStyle/>
          <a:p>
            <a:r>
              <a:rPr lang="zh-CN" altLang="en-US" sz="2800" dirty="0">
                <a:latin typeface="华文中宋" panose="02010600040101010101" pitchFamily="2" charset="-122"/>
                <a:ea typeface="华文中宋" panose="02010600040101010101" pitchFamily="2" charset="-122"/>
              </a:rPr>
              <a:t>       程朱之弊引发陆王的反动 ，陆王之弊引发清儒之反动。这恰恰形成了程朱理学、陆王心学 、清代朴学的嬗变。</a:t>
            </a:r>
            <a:endParaRPr lang="en-US" altLang="zh-CN" sz="2800" dirty="0">
              <a:latin typeface="华文中宋" panose="02010600040101010101" pitchFamily="2" charset="-122"/>
              <a:ea typeface="华文中宋" panose="02010600040101010101" pitchFamily="2" charset="-122"/>
            </a:endParaRPr>
          </a:p>
          <a:p>
            <a:r>
              <a:rPr lang="en-US" altLang="zh-CN" sz="2800" dirty="0">
                <a:latin typeface="华文中宋" panose="02010600040101010101" pitchFamily="2" charset="-122"/>
                <a:ea typeface="华文中宋" panose="02010600040101010101" pitchFamily="2" charset="-122"/>
              </a:rPr>
              <a:t>       ——</a:t>
            </a:r>
            <a:r>
              <a:rPr lang="zh-CN" altLang="en-US" sz="2800" dirty="0">
                <a:latin typeface="华文中宋" panose="02010600040101010101" pitchFamily="2" charset="-122"/>
                <a:ea typeface="华文中宋" panose="02010600040101010101" pitchFamily="2" charset="-122"/>
              </a:rPr>
              <a:t>李凯</a:t>
            </a:r>
            <a:r>
              <a:rPr lang="en-US" altLang="zh-CN" sz="2800" dirty="0">
                <a:latin typeface="华文中宋" panose="02010600040101010101" pitchFamily="2" charset="-122"/>
                <a:ea typeface="华文中宋" panose="02010600040101010101" pitchFamily="2" charset="-122"/>
              </a:rPr>
              <a:t>《</a:t>
            </a:r>
            <a:r>
              <a:rPr lang="zh-CN" altLang="en-US" sz="2800" dirty="0">
                <a:latin typeface="华文中宋" panose="02010600040101010101" pitchFamily="2" charset="-122"/>
                <a:ea typeface="华文中宋" panose="02010600040101010101" pitchFamily="2" charset="-122"/>
              </a:rPr>
              <a:t>高中必修课程“宋明理学”教学分析</a:t>
            </a:r>
            <a:r>
              <a:rPr lang="en-US" altLang="zh-CN" sz="2800" dirty="0">
                <a:latin typeface="华文中宋" panose="02010600040101010101" pitchFamily="2" charset="-122"/>
                <a:ea typeface="华文中宋" panose="02010600040101010101" pitchFamily="2" charset="-122"/>
              </a:rPr>
              <a:t>》 </a:t>
            </a:r>
            <a:endParaRPr lang="zh-CN" altLang="en-US" sz="2800" dirty="0">
              <a:latin typeface="华文中宋" panose="02010600040101010101" pitchFamily="2" charset="-122"/>
              <a:ea typeface="华文中宋" panose="02010600040101010101" pitchFamily="2" charset="-122"/>
            </a:endParaRPr>
          </a:p>
        </p:txBody>
      </p:sp>
      <p:pic>
        <p:nvPicPr>
          <p:cNvPr id="46" name="图片 45">
            <a:extLst>
              <a:ext uri="{FF2B5EF4-FFF2-40B4-BE49-F238E27FC236}">
                <a16:creationId xmlns:a16="http://schemas.microsoft.com/office/drawing/2014/main" id="{B1649C8B-E18A-4FC7-96E1-B6C301FACF33}"/>
              </a:ext>
            </a:extLst>
          </p:cNvPr>
          <p:cNvPicPr>
            <a:picLocks noChangeAspect="1"/>
          </p:cNvPicPr>
          <p:nvPr/>
        </p:nvPicPr>
        <p:blipFill>
          <a:blip r:embed="rId3"/>
          <a:stretch>
            <a:fillRect/>
          </a:stretch>
        </p:blipFill>
        <p:spPr>
          <a:xfrm>
            <a:off x="2892931" y="1405934"/>
            <a:ext cx="3785661" cy="2899848"/>
          </a:xfrm>
          <a:prstGeom prst="rect">
            <a:avLst/>
          </a:prstGeom>
        </p:spPr>
      </p:pic>
      <p:sp>
        <p:nvSpPr>
          <p:cNvPr id="47" name="椭圆 46">
            <a:extLst>
              <a:ext uri="{FF2B5EF4-FFF2-40B4-BE49-F238E27FC236}">
                <a16:creationId xmlns:a16="http://schemas.microsoft.com/office/drawing/2014/main" id="{E172701A-BA92-41B6-9585-2D5401095C19}"/>
              </a:ext>
            </a:extLst>
          </p:cNvPr>
          <p:cNvSpPr/>
          <p:nvPr/>
        </p:nvSpPr>
        <p:spPr>
          <a:xfrm>
            <a:off x="2037145" y="1879820"/>
            <a:ext cx="949124" cy="296985"/>
          </a:xfrm>
          <a:prstGeom prst="ellipse">
            <a:avLst/>
          </a:prstGeom>
          <a:noFill/>
          <a:ln w="28575">
            <a:solidFill>
              <a:srgbClr val="C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zh-CN" altLang="en-US"/>
          </a:p>
        </p:txBody>
      </p:sp>
      <p:sp>
        <p:nvSpPr>
          <p:cNvPr id="48" name="椭圆 47">
            <a:extLst>
              <a:ext uri="{FF2B5EF4-FFF2-40B4-BE49-F238E27FC236}">
                <a16:creationId xmlns:a16="http://schemas.microsoft.com/office/drawing/2014/main" id="{A8BFCC3F-888A-4263-BE69-DC3685CF0599}"/>
              </a:ext>
            </a:extLst>
          </p:cNvPr>
          <p:cNvSpPr/>
          <p:nvPr/>
        </p:nvSpPr>
        <p:spPr>
          <a:xfrm>
            <a:off x="2986269" y="2157742"/>
            <a:ext cx="3592547" cy="628409"/>
          </a:xfrm>
          <a:prstGeom prst="ellipse">
            <a:avLst/>
          </a:prstGeom>
          <a:noFill/>
          <a:ln w="28575">
            <a:solidFill>
              <a:srgbClr val="C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4972676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500"/>
                                        <p:tgtEl>
                                          <p:spTgt spid="1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9">
                                            <p:txEl>
                                              <p:pRg st="0" end="0"/>
                                            </p:txEl>
                                          </p:spTgt>
                                        </p:tgtEl>
                                        <p:attrNameLst>
                                          <p:attrName>style.visibility</p:attrName>
                                        </p:attrNameLst>
                                      </p:cBhvr>
                                      <p:to>
                                        <p:strVal val="visible"/>
                                      </p:to>
                                    </p:set>
                                    <p:animEffect transition="in" filter="fade">
                                      <p:cBhvr>
                                        <p:cTn id="12" dur="500"/>
                                        <p:tgtEl>
                                          <p:spTgt spid="19">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9">
                                            <p:txEl>
                                              <p:pRg st="1" end="1"/>
                                            </p:txEl>
                                          </p:spTgt>
                                        </p:tgtEl>
                                        <p:attrNameLst>
                                          <p:attrName>style.visibility</p:attrName>
                                        </p:attrNameLst>
                                      </p:cBhvr>
                                      <p:to>
                                        <p:strVal val="visible"/>
                                      </p:to>
                                    </p:set>
                                    <p:animEffect transition="in" filter="fade">
                                      <p:cBhvr>
                                        <p:cTn id="17" dur="500"/>
                                        <p:tgtEl>
                                          <p:spTgt spid="19">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9">
                                            <p:txEl>
                                              <p:pRg st="3" end="3"/>
                                            </p:txEl>
                                          </p:spTgt>
                                        </p:tgtEl>
                                        <p:attrNameLst>
                                          <p:attrName>style.visibility</p:attrName>
                                        </p:attrNameLst>
                                      </p:cBhvr>
                                      <p:to>
                                        <p:strVal val="visible"/>
                                      </p:to>
                                    </p:set>
                                    <p:animEffect transition="in" filter="fade">
                                      <p:cBhvr>
                                        <p:cTn id="22" dur="500"/>
                                        <p:tgtEl>
                                          <p:spTgt spid="19">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19">
                                            <p:txEl>
                                              <p:pRg st="5" end="5"/>
                                            </p:txEl>
                                          </p:spTgt>
                                        </p:tgtEl>
                                        <p:attrNameLst>
                                          <p:attrName>style.visibility</p:attrName>
                                        </p:attrNameLst>
                                      </p:cBhvr>
                                      <p:to>
                                        <p:strVal val="visible"/>
                                      </p:to>
                                    </p:set>
                                    <p:animEffect transition="in" filter="fade">
                                      <p:cBhvr>
                                        <p:cTn id="27" dur="500"/>
                                        <p:tgtEl>
                                          <p:spTgt spid="19">
                                            <p:txEl>
                                              <p:pRg st="5" end="5"/>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19">
                                            <p:txEl>
                                              <p:pRg st="7" end="7"/>
                                            </p:txEl>
                                          </p:spTgt>
                                        </p:tgtEl>
                                        <p:attrNameLst>
                                          <p:attrName>style.visibility</p:attrName>
                                        </p:attrNameLst>
                                      </p:cBhvr>
                                      <p:to>
                                        <p:strVal val="visible"/>
                                      </p:to>
                                    </p:set>
                                    <p:animEffect transition="in" filter="fade">
                                      <p:cBhvr>
                                        <p:cTn id="32" dur="500"/>
                                        <p:tgtEl>
                                          <p:spTgt spid="19">
                                            <p:txEl>
                                              <p:pRg st="7" end="7"/>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19">
                                            <p:txEl>
                                              <p:pRg st="9" end="9"/>
                                            </p:txEl>
                                          </p:spTgt>
                                        </p:tgtEl>
                                        <p:attrNameLst>
                                          <p:attrName>style.visibility</p:attrName>
                                        </p:attrNameLst>
                                      </p:cBhvr>
                                      <p:to>
                                        <p:strVal val="visible"/>
                                      </p:to>
                                    </p:set>
                                    <p:animEffect transition="in" filter="fade">
                                      <p:cBhvr>
                                        <p:cTn id="37" dur="500"/>
                                        <p:tgtEl>
                                          <p:spTgt spid="19">
                                            <p:txEl>
                                              <p:pRg st="9" end="9"/>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19">
                                            <p:txEl>
                                              <p:pRg st="11" end="11"/>
                                            </p:txEl>
                                          </p:spTgt>
                                        </p:tgtEl>
                                        <p:attrNameLst>
                                          <p:attrName>style.visibility</p:attrName>
                                        </p:attrNameLst>
                                      </p:cBhvr>
                                      <p:to>
                                        <p:strVal val="visible"/>
                                      </p:to>
                                    </p:set>
                                    <p:animEffect transition="in" filter="fade">
                                      <p:cBhvr>
                                        <p:cTn id="42" dur="500"/>
                                        <p:tgtEl>
                                          <p:spTgt spid="19">
                                            <p:txEl>
                                              <p:pRg st="11" end="11"/>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nodeType="clickEffect">
                                  <p:stCondLst>
                                    <p:cond delay="0"/>
                                  </p:stCondLst>
                                  <p:childTnLst>
                                    <p:set>
                                      <p:cBhvr>
                                        <p:cTn id="46" dur="1" fill="hold">
                                          <p:stCondLst>
                                            <p:cond delay="0"/>
                                          </p:stCondLst>
                                        </p:cTn>
                                        <p:tgtEl>
                                          <p:spTgt spid="19">
                                            <p:txEl>
                                              <p:pRg st="13" end="13"/>
                                            </p:txEl>
                                          </p:spTgt>
                                        </p:tgtEl>
                                        <p:attrNameLst>
                                          <p:attrName>style.visibility</p:attrName>
                                        </p:attrNameLst>
                                      </p:cBhvr>
                                      <p:to>
                                        <p:strVal val="visible"/>
                                      </p:to>
                                    </p:set>
                                    <p:animEffect transition="in" filter="fade">
                                      <p:cBhvr>
                                        <p:cTn id="47" dur="500"/>
                                        <p:tgtEl>
                                          <p:spTgt spid="19">
                                            <p:txEl>
                                              <p:pRg st="13" end="13"/>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xit" presetSubtype="0" fill="hold" grpId="1" nodeType="clickEffect">
                                  <p:stCondLst>
                                    <p:cond delay="0"/>
                                  </p:stCondLst>
                                  <p:childTnLst>
                                    <p:animEffect transition="out" filter="fade">
                                      <p:cBhvr>
                                        <p:cTn id="51" dur="500"/>
                                        <p:tgtEl>
                                          <p:spTgt spid="19">
                                            <p:txEl>
                                              <p:pRg st="0" end="0"/>
                                            </p:txEl>
                                          </p:spTgt>
                                        </p:tgtEl>
                                      </p:cBhvr>
                                    </p:animEffect>
                                    <p:set>
                                      <p:cBhvr>
                                        <p:cTn id="52" dur="1" fill="hold">
                                          <p:stCondLst>
                                            <p:cond delay="499"/>
                                          </p:stCondLst>
                                        </p:cTn>
                                        <p:tgtEl>
                                          <p:spTgt spid="19">
                                            <p:txEl>
                                              <p:pRg st="0" end="0"/>
                                            </p:txEl>
                                          </p:spTgt>
                                        </p:tgtEl>
                                        <p:attrNameLst>
                                          <p:attrName>style.visibility</p:attrName>
                                        </p:attrNameLst>
                                      </p:cBhvr>
                                      <p:to>
                                        <p:strVal val="hidden"/>
                                      </p:to>
                                    </p:set>
                                  </p:childTnLst>
                                </p:cTn>
                              </p:par>
                              <p:par>
                                <p:cTn id="53" presetID="10" presetClass="exit" presetSubtype="0" fill="hold" grpId="1" nodeType="withEffect">
                                  <p:stCondLst>
                                    <p:cond delay="0"/>
                                  </p:stCondLst>
                                  <p:childTnLst>
                                    <p:animEffect transition="out" filter="fade">
                                      <p:cBhvr>
                                        <p:cTn id="54" dur="500"/>
                                        <p:tgtEl>
                                          <p:spTgt spid="19">
                                            <p:txEl>
                                              <p:pRg st="3" end="3"/>
                                            </p:txEl>
                                          </p:spTgt>
                                        </p:tgtEl>
                                      </p:cBhvr>
                                    </p:animEffect>
                                    <p:set>
                                      <p:cBhvr>
                                        <p:cTn id="55" dur="1" fill="hold">
                                          <p:stCondLst>
                                            <p:cond delay="499"/>
                                          </p:stCondLst>
                                        </p:cTn>
                                        <p:tgtEl>
                                          <p:spTgt spid="19">
                                            <p:txEl>
                                              <p:pRg st="3" end="3"/>
                                            </p:txEl>
                                          </p:spTgt>
                                        </p:tgtEl>
                                        <p:attrNameLst>
                                          <p:attrName>style.visibility</p:attrName>
                                        </p:attrNameLst>
                                      </p:cBhvr>
                                      <p:to>
                                        <p:strVal val="hidden"/>
                                      </p:to>
                                    </p:set>
                                  </p:childTnLst>
                                </p:cTn>
                              </p:par>
                              <p:par>
                                <p:cTn id="56" presetID="10" presetClass="exit" presetSubtype="0" fill="hold" grpId="1" nodeType="withEffect">
                                  <p:stCondLst>
                                    <p:cond delay="0"/>
                                  </p:stCondLst>
                                  <p:childTnLst>
                                    <p:animEffect transition="out" filter="fade">
                                      <p:cBhvr>
                                        <p:cTn id="57" dur="500"/>
                                        <p:tgtEl>
                                          <p:spTgt spid="19">
                                            <p:txEl>
                                              <p:pRg st="5" end="5"/>
                                            </p:txEl>
                                          </p:spTgt>
                                        </p:tgtEl>
                                      </p:cBhvr>
                                    </p:animEffect>
                                    <p:set>
                                      <p:cBhvr>
                                        <p:cTn id="58" dur="1" fill="hold">
                                          <p:stCondLst>
                                            <p:cond delay="499"/>
                                          </p:stCondLst>
                                        </p:cTn>
                                        <p:tgtEl>
                                          <p:spTgt spid="19">
                                            <p:txEl>
                                              <p:pRg st="5" end="5"/>
                                            </p:txEl>
                                          </p:spTgt>
                                        </p:tgtEl>
                                        <p:attrNameLst>
                                          <p:attrName>style.visibility</p:attrName>
                                        </p:attrNameLst>
                                      </p:cBhvr>
                                      <p:to>
                                        <p:strVal val="hidden"/>
                                      </p:to>
                                    </p:set>
                                  </p:childTnLst>
                                </p:cTn>
                              </p:par>
                              <p:par>
                                <p:cTn id="59" presetID="10" presetClass="exit" presetSubtype="0" fill="hold" grpId="1" nodeType="withEffect">
                                  <p:stCondLst>
                                    <p:cond delay="0"/>
                                  </p:stCondLst>
                                  <p:childTnLst>
                                    <p:animEffect transition="out" filter="fade">
                                      <p:cBhvr>
                                        <p:cTn id="60" dur="500"/>
                                        <p:tgtEl>
                                          <p:spTgt spid="19">
                                            <p:txEl>
                                              <p:pRg st="7" end="7"/>
                                            </p:txEl>
                                          </p:spTgt>
                                        </p:tgtEl>
                                      </p:cBhvr>
                                    </p:animEffect>
                                    <p:set>
                                      <p:cBhvr>
                                        <p:cTn id="61" dur="1" fill="hold">
                                          <p:stCondLst>
                                            <p:cond delay="499"/>
                                          </p:stCondLst>
                                        </p:cTn>
                                        <p:tgtEl>
                                          <p:spTgt spid="19">
                                            <p:txEl>
                                              <p:pRg st="7" end="7"/>
                                            </p:txEl>
                                          </p:spTgt>
                                        </p:tgtEl>
                                        <p:attrNameLst>
                                          <p:attrName>style.visibility</p:attrName>
                                        </p:attrNameLst>
                                      </p:cBhvr>
                                      <p:to>
                                        <p:strVal val="hidden"/>
                                      </p:to>
                                    </p:set>
                                  </p:childTnLst>
                                </p:cTn>
                              </p:par>
                              <p:par>
                                <p:cTn id="62" presetID="10" presetClass="exit" presetSubtype="0" fill="hold" grpId="1" nodeType="withEffect">
                                  <p:stCondLst>
                                    <p:cond delay="0"/>
                                  </p:stCondLst>
                                  <p:childTnLst>
                                    <p:animEffect transition="out" filter="fade">
                                      <p:cBhvr>
                                        <p:cTn id="63" dur="500"/>
                                        <p:tgtEl>
                                          <p:spTgt spid="19">
                                            <p:txEl>
                                              <p:pRg st="9" end="9"/>
                                            </p:txEl>
                                          </p:spTgt>
                                        </p:tgtEl>
                                      </p:cBhvr>
                                    </p:animEffect>
                                    <p:set>
                                      <p:cBhvr>
                                        <p:cTn id="64" dur="1" fill="hold">
                                          <p:stCondLst>
                                            <p:cond delay="499"/>
                                          </p:stCondLst>
                                        </p:cTn>
                                        <p:tgtEl>
                                          <p:spTgt spid="19">
                                            <p:txEl>
                                              <p:pRg st="9" end="9"/>
                                            </p:txEl>
                                          </p:spTgt>
                                        </p:tgtEl>
                                        <p:attrNameLst>
                                          <p:attrName>style.visibility</p:attrName>
                                        </p:attrNameLst>
                                      </p:cBhvr>
                                      <p:to>
                                        <p:strVal val="hidden"/>
                                      </p:to>
                                    </p:set>
                                  </p:childTnLst>
                                </p:cTn>
                              </p:par>
                              <p:par>
                                <p:cTn id="65" presetID="10" presetClass="exit" presetSubtype="0" fill="hold" grpId="1" nodeType="withEffect">
                                  <p:stCondLst>
                                    <p:cond delay="0"/>
                                  </p:stCondLst>
                                  <p:childTnLst>
                                    <p:animEffect transition="out" filter="fade">
                                      <p:cBhvr>
                                        <p:cTn id="66" dur="500"/>
                                        <p:tgtEl>
                                          <p:spTgt spid="19">
                                            <p:txEl>
                                              <p:pRg st="11" end="11"/>
                                            </p:txEl>
                                          </p:spTgt>
                                        </p:tgtEl>
                                      </p:cBhvr>
                                    </p:animEffect>
                                    <p:set>
                                      <p:cBhvr>
                                        <p:cTn id="67" dur="1" fill="hold">
                                          <p:stCondLst>
                                            <p:cond delay="499"/>
                                          </p:stCondLst>
                                        </p:cTn>
                                        <p:tgtEl>
                                          <p:spTgt spid="19">
                                            <p:txEl>
                                              <p:pRg st="11" end="11"/>
                                            </p:txEl>
                                          </p:spTgt>
                                        </p:tgtEl>
                                        <p:attrNameLst>
                                          <p:attrName>style.visibility</p:attrName>
                                        </p:attrNameLst>
                                      </p:cBhvr>
                                      <p:to>
                                        <p:strVal val="hidden"/>
                                      </p:to>
                                    </p:set>
                                  </p:childTnLst>
                                </p:cTn>
                              </p:par>
                              <p:par>
                                <p:cTn id="68" presetID="10" presetClass="exit" presetSubtype="0" fill="hold" grpId="1" nodeType="withEffect">
                                  <p:stCondLst>
                                    <p:cond delay="0"/>
                                  </p:stCondLst>
                                  <p:childTnLst>
                                    <p:animEffect transition="out" filter="fade">
                                      <p:cBhvr>
                                        <p:cTn id="69" dur="500"/>
                                        <p:tgtEl>
                                          <p:spTgt spid="19">
                                            <p:bg/>
                                          </p:spTgt>
                                        </p:tgtEl>
                                      </p:cBhvr>
                                    </p:animEffect>
                                    <p:set>
                                      <p:cBhvr>
                                        <p:cTn id="70" dur="1" fill="hold">
                                          <p:stCondLst>
                                            <p:cond delay="499"/>
                                          </p:stCondLst>
                                        </p:cTn>
                                        <p:tgtEl>
                                          <p:spTgt spid="19">
                                            <p:bg/>
                                          </p:spTgt>
                                        </p:tgtEl>
                                        <p:attrNameLst>
                                          <p:attrName>style.visibility</p:attrName>
                                        </p:attrNameLst>
                                      </p:cBhvr>
                                      <p:to>
                                        <p:strVal val="hidden"/>
                                      </p:to>
                                    </p:set>
                                  </p:childTnLst>
                                </p:cTn>
                              </p:par>
                              <p:par>
                                <p:cTn id="71" presetID="10" presetClass="exit" presetSubtype="0" fill="hold" nodeType="withEffect">
                                  <p:stCondLst>
                                    <p:cond delay="0"/>
                                  </p:stCondLst>
                                  <p:childTnLst>
                                    <p:animEffect transition="out" filter="fade">
                                      <p:cBhvr>
                                        <p:cTn id="72" dur="500"/>
                                        <p:tgtEl>
                                          <p:spTgt spid="19">
                                            <p:txEl>
                                              <p:pRg st="13" end="13"/>
                                            </p:txEl>
                                          </p:spTgt>
                                        </p:tgtEl>
                                      </p:cBhvr>
                                    </p:animEffect>
                                    <p:set>
                                      <p:cBhvr>
                                        <p:cTn id="73" dur="1" fill="hold">
                                          <p:stCondLst>
                                            <p:cond delay="499"/>
                                          </p:stCondLst>
                                        </p:cTn>
                                        <p:tgtEl>
                                          <p:spTgt spid="19">
                                            <p:txEl>
                                              <p:pRg st="13" end="13"/>
                                            </p:txEl>
                                          </p:spTgt>
                                        </p:tgtEl>
                                        <p:attrNameLst>
                                          <p:attrName>style.visibility</p:attrName>
                                        </p:attrNameLst>
                                      </p:cBhvr>
                                      <p:to>
                                        <p:strVal val="hidden"/>
                                      </p:to>
                                    </p:set>
                                  </p:childTnLst>
                                </p:cTn>
                              </p:par>
                              <p:par>
                                <p:cTn id="74" presetID="10" presetClass="exit" presetSubtype="0" fill="hold" nodeType="withEffect">
                                  <p:stCondLst>
                                    <p:cond delay="0"/>
                                  </p:stCondLst>
                                  <p:childTnLst>
                                    <p:animEffect transition="out" filter="fade">
                                      <p:cBhvr>
                                        <p:cTn id="75" dur="500"/>
                                        <p:tgtEl>
                                          <p:spTgt spid="19">
                                            <p:txEl>
                                              <p:pRg st="1" end="1"/>
                                            </p:txEl>
                                          </p:spTgt>
                                        </p:tgtEl>
                                      </p:cBhvr>
                                    </p:animEffect>
                                    <p:set>
                                      <p:cBhvr>
                                        <p:cTn id="76" dur="1" fill="hold">
                                          <p:stCondLst>
                                            <p:cond delay="499"/>
                                          </p:stCondLst>
                                        </p:cTn>
                                        <p:tgtEl>
                                          <p:spTgt spid="19">
                                            <p:txEl>
                                              <p:pRg st="1" end="1"/>
                                            </p:txEl>
                                          </p:spTgt>
                                        </p:tgtEl>
                                        <p:attrNameLst>
                                          <p:attrName>style.visibility</p:attrName>
                                        </p:attrNameLst>
                                      </p:cBhvr>
                                      <p:to>
                                        <p:strVal val="hidden"/>
                                      </p:to>
                                    </p:set>
                                  </p:childTnLst>
                                </p:cTn>
                              </p:par>
                            </p:childTnLst>
                          </p:cTn>
                        </p:par>
                      </p:childTnLst>
                    </p:cTn>
                  </p:par>
                  <p:par>
                    <p:cTn id="77" fill="hold">
                      <p:stCondLst>
                        <p:cond delay="indefinite"/>
                      </p:stCondLst>
                      <p:childTnLst>
                        <p:par>
                          <p:cTn id="78" fill="hold">
                            <p:stCondLst>
                              <p:cond delay="0"/>
                            </p:stCondLst>
                            <p:childTnLst>
                              <p:par>
                                <p:cTn id="79" presetID="10" presetClass="entr" presetSubtype="0" fill="hold" grpId="0" nodeType="clickEffect">
                                  <p:stCondLst>
                                    <p:cond delay="0"/>
                                  </p:stCondLst>
                                  <p:childTnLst>
                                    <p:set>
                                      <p:cBhvr>
                                        <p:cTn id="80" dur="1" fill="hold">
                                          <p:stCondLst>
                                            <p:cond delay="0"/>
                                          </p:stCondLst>
                                        </p:cTn>
                                        <p:tgtEl>
                                          <p:spTgt spid="43"/>
                                        </p:tgtEl>
                                        <p:attrNameLst>
                                          <p:attrName>style.visibility</p:attrName>
                                        </p:attrNameLst>
                                      </p:cBhvr>
                                      <p:to>
                                        <p:strVal val="visible"/>
                                      </p:to>
                                    </p:set>
                                    <p:animEffect transition="in" filter="fade">
                                      <p:cBhvr>
                                        <p:cTn id="81" dur="500"/>
                                        <p:tgtEl>
                                          <p:spTgt spid="43"/>
                                        </p:tgtEl>
                                      </p:cBhvr>
                                    </p:animEffect>
                                  </p:childTnLst>
                                </p:cTn>
                              </p:par>
                            </p:childTnLst>
                          </p:cTn>
                        </p:par>
                      </p:childTnLst>
                    </p:cTn>
                  </p:par>
                  <p:par>
                    <p:cTn id="82" fill="hold">
                      <p:stCondLst>
                        <p:cond delay="indefinite"/>
                      </p:stCondLst>
                      <p:childTnLst>
                        <p:par>
                          <p:cTn id="83" fill="hold">
                            <p:stCondLst>
                              <p:cond delay="0"/>
                            </p:stCondLst>
                            <p:childTnLst>
                              <p:par>
                                <p:cTn id="84" presetID="10" presetClass="entr" presetSubtype="0" fill="hold" grpId="0" nodeType="clickEffect">
                                  <p:stCondLst>
                                    <p:cond delay="0"/>
                                  </p:stCondLst>
                                  <p:childTnLst>
                                    <p:set>
                                      <p:cBhvr>
                                        <p:cTn id="85" dur="1" fill="hold">
                                          <p:stCondLst>
                                            <p:cond delay="0"/>
                                          </p:stCondLst>
                                        </p:cTn>
                                        <p:tgtEl>
                                          <p:spTgt spid="37"/>
                                        </p:tgtEl>
                                        <p:attrNameLst>
                                          <p:attrName>style.visibility</p:attrName>
                                        </p:attrNameLst>
                                      </p:cBhvr>
                                      <p:to>
                                        <p:strVal val="visible"/>
                                      </p:to>
                                    </p:set>
                                    <p:animEffect transition="in" filter="fade">
                                      <p:cBhvr>
                                        <p:cTn id="86" dur="500"/>
                                        <p:tgtEl>
                                          <p:spTgt spid="37"/>
                                        </p:tgtEl>
                                      </p:cBhvr>
                                    </p:animEffect>
                                  </p:childTnLst>
                                </p:cTn>
                              </p:par>
                            </p:childTnLst>
                          </p:cTn>
                        </p:par>
                      </p:childTnLst>
                    </p:cTn>
                  </p:par>
                  <p:par>
                    <p:cTn id="87" fill="hold">
                      <p:stCondLst>
                        <p:cond delay="indefinite"/>
                      </p:stCondLst>
                      <p:childTnLst>
                        <p:par>
                          <p:cTn id="88" fill="hold">
                            <p:stCondLst>
                              <p:cond delay="0"/>
                            </p:stCondLst>
                            <p:childTnLst>
                              <p:par>
                                <p:cTn id="89" presetID="10" presetClass="entr" presetSubtype="0" fill="hold" grpId="0" nodeType="clickEffect">
                                  <p:stCondLst>
                                    <p:cond delay="0"/>
                                  </p:stCondLst>
                                  <p:childTnLst>
                                    <p:set>
                                      <p:cBhvr>
                                        <p:cTn id="90" dur="1" fill="hold">
                                          <p:stCondLst>
                                            <p:cond delay="0"/>
                                          </p:stCondLst>
                                        </p:cTn>
                                        <p:tgtEl>
                                          <p:spTgt spid="38"/>
                                        </p:tgtEl>
                                        <p:attrNameLst>
                                          <p:attrName>style.visibility</p:attrName>
                                        </p:attrNameLst>
                                      </p:cBhvr>
                                      <p:to>
                                        <p:strVal val="visible"/>
                                      </p:to>
                                    </p:set>
                                    <p:animEffect transition="in" filter="fade">
                                      <p:cBhvr>
                                        <p:cTn id="91" dur="500"/>
                                        <p:tgtEl>
                                          <p:spTgt spid="38"/>
                                        </p:tgtEl>
                                      </p:cBhvr>
                                    </p:animEffect>
                                  </p:childTnLst>
                                </p:cTn>
                              </p:par>
                            </p:childTnLst>
                          </p:cTn>
                        </p:par>
                      </p:childTnLst>
                    </p:cTn>
                  </p:par>
                  <p:par>
                    <p:cTn id="92" fill="hold">
                      <p:stCondLst>
                        <p:cond delay="indefinite"/>
                      </p:stCondLst>
                      <p:childTnLst>
                        <p:par>
                          <p:cTn id="93" fill="hold">
                            <p:stCondLst>
                              <p:cond delay="0"/>
                            </p:stCondLst>
                            <p:childTnLst>
                              <p:par>
                                <p:cTn id="94" presetID="10" presetClass="entr" presetSubtype="0" fill="hold" grpId="0" nodeType="clickEffect">
                                  <p:stCondLst>
                                    <p:cond delay="0"/>
                                  </p:stCondLst>
                                  <p:childTnLst>
                                    <p:set>
                                      <p:cBhvr>
                                        <p:cTn id="95" dur="1" fill="hold">
                                          <p:stCondLst>
                                            <p:cond delay="0"/>
                                          </p:stCondLst>
                                        </p:cTn>
                                        <p:tgtEl>
                                          <p:spTgt spid="39"/>
                                        </p:tgtEl>
                                        <p:attrNameLst>
                                          <p:attrName>style.visibility</p:attrName>
                                        </p:attrNameLst>
                                      </p:cBhvr>
                                      <p:to>
                                        <p:strVal val="visible"/>
                                      </p:to>
                                    </p:set>
                                    <p:animEffect transition="in" filter="fade">
                                      <p:cBhvr>
                                        <p:cTn id="96" dur="500"/>
                                        <p:tgtEl>
                                          <p:spTgt spid="39"/>
                                        </p:tgtEl>
                                      </p:cBhvr>
                                    </p:animEffect>
                                  </p:childTnLst>
                                </p:cTn>
                              </p:par>
                            </p:childTnLst>
                          </p:cTn>
                        </p:par>
                      </p:childTnLst>
                    </p:cTn>
                  </p:par>
                  <p:par>
                    <p:cTn id="97" fill="hold">
                      <p:stCondLst>
                        <p:cond delay="indefinite"/>
                      </p:stCondLst>
                      <p:childTnLst>
                        <p:par>
                          <p:cTn id="98" fill="hold">
                            <p:stCondLst>
                              <p:cond delay="0"/>
                            </p:stCondLst>
                            <p:childTnLst>
                              <p:par>
                                <p:cTn id="99" presetID="10" presetClass="entr" presetSubtype="0" fill="hold" grpId="0" nodeType="clickEffect">
                                  <p:stCondLst>
                                    <p:cond delay="0"/>
                                  </p:stCondLst>
                                  <p:childTnLst>
                                    <p:set>
                                      <p:cBhvr>
                                        <p:cTn id="100" dur="1" fill="hold">
                                          <p:stCondLst>
                                            <p:cond delay="0"/>
                                          </p:stCondLst>
                                        </p:cTn>
                                        <p:tgtEl>
                                          <p:spTgt spid="41"/>
                                        </p:tgtEl>
                                        <p:attrNameLst>
                                          <p:attrName>style.visibility</p:attrName>
                                        </p:attrNameLst>
                                      </p:cBhvr>
                                      <p:to>
                                        <p:strVal val="visible"/>
                                      </p:to>
                                    </p:set>
                                    <p:animEffect transition="in" filter="fade">
                                      <p:cBhvr>
                                        <p:cTn id="101" dur="500"/>
                                        <p:tgtEl>
                                          <p:spTgt spid="41"/>
                                        </p:tgtEl>
                                      </p:cBhvr>
                                    </p:animEffect>
                                  </p:childTnLst>
                                </p:cTn>
                              </p:par>
                            </p:childTnLst>
                          </p:cTn>
                        </p:par>
                      </p:childTnLst>
                    </p:cTn>
                  </p:par>
                  <p:par>
                    <p:cTn id="102" fill="hold">
                      <p:stCondLst>
                        <p:cond delay="indefinite"/>
                      </p:stCondLst>
                      <p:childTnLst>
                        <p:par>
                          <p:cTn id="103" fill="hold">
                            <p:stCondLst>
                              <p:cond delay="0"/>
                            </p:stCondLst>
                            <p:childTnLst>
                              <p:par>
                                <p:cTn id="104" presetID="10" presetClass="entr" presetSubtype="0" fill="hold" grpId="0" nodeType="clickEffect">
                                  <p:stCondLst>
                                    <p:cond delay="0"/>
                                  </p:stCondLst>
                                  <p:childTnLst>
                                    <p:set>
                                      <p:cBhvr>
                                        <p:cTn id="105" dur="1" fill="hold">
                                          <p:stCondLst>
                                            <p:cond delay="0"/>
                                          </p:stCondLst>
                                        </p:cTn>
                                        <p:tgtEl>
                                          <p:spTgt spid="42"/>
                                        </p:tgtEl>
                                        <p:attrNameLst>
                                          <p:attrName>style.visibility</p:attrName>
                                        </p:attrNameLst>
                                      </p:cBhvr>
                                      <p:to>
                                        <p:strVal val="visible"/>
                                      </p:to>
                                    </p:set>
                                    <p:animEffect transition="in" filter="fade">
                                      <p:cBhvr>
                                        <p:cTn id="106" dur="500"/>
                                        <p:tgtEl>
                                          <p:spTgt spid="42"/>
                                        </p:tgtEl>
                                      </p:cBhvr>
                                    </p:animEffect>
                                  </p:childTnLst>
                                </p:cTn>
                              </p:par>
                              <p:par>
                                <p:cTn id="107" presetID="10" presetClass="exit" presetSubtype="0" fill="hold" grpId="1" nodeType="withEffect">
                                  <p:stCondLst>
                                    <p:cond delay="0"/>
                                  </p:stCondLst>
                                  <p:childTnLst>
                                    <p:animEffect transition="out" filter="fade">
                                      <p:cBhvr>
                                        <p:cTn id="108" dur="500"/>
                                        <p:tgtEl>
                                          <p:spTgt spid="37"/>
                                        </p:tgtEl>
                                      </p:cBhvr>
                                    </p:animEffect>
                                    <p:set>
                                      <p:cBhvr>
                                        <p:cTn id="109" dur="1" fill="hold">
                                          <p:stCondLst>
                                            <p:cond delay="499"/>
                                          </p:stCondLst>
                                        </p:cTn>
                                        <p:tgtEl>
                                          <p:spTgt spid="37"/>
                                        </p:tgtEl>
                                        <p:attrNameLst>
                                          <p:attrName>style.visibility</p:attrName>
                                        </p:attrNameLst>
                                      </p:cBhvr>
                                      <p:to>
                                        <p:strVal val="hidden"/>
                                      </p:to>
                                    </p:set>
                                  </p:childTnLst>
                                </p:cTn>
                              </p:par>
                              <p:par>
                                <p:cTn id="110" presetID="10" presetClass="exit" presetSubtype="0" fill="hold" grpId="1" nodeType="withEffect">
                                  <p:stCondLst>
                                    <p:cond delay="0"/>
                                  </p:stCondLst>
                                  <p:childTnLst>
                                    <p:animEffect transition="out" filter="fade">
                                      <p:cBhvr>
                                        <p:cTn id="111" dur="500"/>
                                        <p:tgtEl>
                                          <p:spTgt spid="38"/>
                                        </p:tgtEl>
                                      </p:cBhvr>
                                    </p:animEffect>
                                    <p:set>
                                      <p:cBhvr>
                                        <p:cTn id="112" dur="1" fill="hold">
                                          <p:stCondLst>
                                            <p:cond delay="499"/>
                                          </p:stCondLst>
                                        </p:cTn>
                                        <p:tgtEl>
                                          <p:spTgt spid="38"/>
                                        </p:tgtEl>
                                        <p:attrNameLst>
                                          <p:attrName>style.visibility</p:attrName>
                                        </p:attrNameLst>
                                      </p:cBhvr>
                                      <p:to>
                                        <p:strVal val="hidden"/>
                                      </p:to>
                                    </p:set>
                                  </p:childTnLst>
                                </p:cTn>
                              </p:par>
                              <p:par>
                                <p:cTn id="113" presetID="10" presetClass="exit" presetSubtype="0" fill="hold" grpId="1" nodeType="withEffect">
                                  <p:stCondLst>
                                    <p:cond delay="0"/>
                                  </p:stCondLst>
                                  <p:childTnLst>
                                    <p:animEffect transition="out" filter="fade">
                                      <p:cBhvr>
                                        <p:cTn id="114" dur="500"/>
                                        <p:tgtEl>
                                          <p:spTgt spid="39"/>
                                        </p:tgtEl>
                                      </p:cBhvr>
                                    </p:animEffect>
                                    <p:set>
                                      <p:cBhvr>
                                        <p:cTn id="115" dur="1" fill="hold">
                                          <p:stCondLst>
                                            <p:cond delay="499"/>
                                          </p:stCondLst>
                                        </p:cTn>
                                        <p:tgtEl>
                                          <p:spTgt spid="39"/>
                                        </p:tgtEl>
                                        <p:attrNameLst>
                                          <p:attrName>style.visibility</p:attrName>
                                        </p:attrNameLst>
                                      </p:cBhvr>
                                      <p:to>
                                        <p:strVal val="hidden"/>
                                      </p:to>
                                    </p:set>
                                  </p:childTnLst>
                                </p:cTn>
                              </p:par>
                              <p:par>
                                <p:cTn id="116" presetID="10" presetClass="exit" presetSubtype="0" fill="hold" grpId="1" nodeType="withEffect">
                                  <p:stCondLst>
                                    <p:cond delay="0"/>
                                  </p:stCondLst>
                                  <p:childTnLst>
                                    <p:animEffect transition="out" filter="fade">
                                      <p:cBhvr>
                                        <p:cTn id="117" dur="500"/>
                                        <p:tgtEl>
                                          <p:spTgt spid="41"/>
                                        </p:tgtEl>
                                      </p:cBhvr>
                                    </p:animEffect>
                                    <p:set>
                                      <p:cBhvr>
                                        <p:cTn id="118" dur="1" fill="hold">
                                          <p:stCondLst>
                                            <p:cond delay="499"/>
                                          </p:stCondLst>
                                        </p:cTn>
                                        <p:tgtEl>
                                          <p:spTgt spid="41"/>
                                        </p:tgtEl>
                                        <p:attrNameLst>
                                          <p:attrName>style.visibility</p:attrName>
                                        </p:attrNameLst>
                                      </p:cBhvr>
                                      <p:to>
                                        <p:strVal val="hidden"/>
                                      </p:to>
                                    </p:set>
                                  </p:childTnLst>
                                </p:cTn>
                              </p:par>
                              <p:par>
                                <p:cTn id="119" presetID="10" presetClass="exit" presetSubtype="0" fill="hold" grpId="1" nodeType="withEffect">
                                  <p:stCondLst>
                                    <p:cond delay="0"/>
                                  </p:stCondLst>
                                  <p:childTnLst>
                                    <p:animEffect transition="out" filter="fade">
                                      <p:cBhvr>
                                        <p:cTn id="120" dur="500"/>
                                        <p:tgtEl>
                                          <p:spTgt spid="42"/>
                                        </p:tgtEl>
                                      </p:cBhvr>
                                    </p:animEffect>
                                    <p:set>
                                      <p:cBhvr>
                                        <p:cTn id="121" dur="1" fill="hold">
                                          <p:stCondLst>
                                            <p:cond delay="499"/>
                                          </p:stCondLst>
                                        </p:cTn>
                                        <p:tgtEl>
                                          <p:spTgt spid="42"/>
                                        </p:tgtEl>
                                        <p:attrNameLst>
                                          <p:attrName>style.visibility</p:attrName>
                                        </p:attrNameLst>
                                      </p:cBhvr>
                                      <p:to>
                                        <p:strVal val="hidden"/>
                                      </p:to>
                                    </p:set>
                                  </p:childTnLst>
                                </p:cTn>
                              </p:par>
                              <p:par>
                                <p:cTn id="122" presetID="10" presetClass="exit" presetSubtype="0" fill="hold" grpId="1" nodeType="withEffect">
                                  <p:stCondLst>
                                    <p:cond delay="0"/>
                                  </p:stCondLst>
                                  <p:childTnLst>
                                    <p:animEffect transition="out" filter="fade">
                                      <p:cBhvr>
                                        <p:cTn id="123" dur="500"/>
                                        <p:tgtEl>
                                          <p:spTgt spid="43"/>
                                        </p:tgtEl>
                                      </p:cBhvr>
                                    </p:animEffect>
                                    <p:set>
                                      <p:cBhvr>
                                        <p:cTn id="124" dur="1" fill="hold">
                                          <p:stCondLst>
                                            <p:cond delay="499"/>
                                          </p:stCondLst>
                                        </p:cTn>
                                        <p:tgtEl>
                                          <p:spTgt spid="43"/>
                                        </p:tgtEl>
                                        <p:attrNameLst>
                                          <p:attrName>style.visibility</p:attrName>
                                        </p:attrNameLst>
                                      </p:cBhvr>
                                      <p:to>
                                        <p:strVal val="hidden"/>
                                      </p:to>
                                    </p:set>
                                  </p:childTnLst>
                                </p:cTn>
                              </p:par>
                            </p:childTnLst>
                          </p:cTn>
                        </p:par>
                      </p:childTnLst>
                    </p:cTn>
                  </p:par>
                  <p:par>
                    <p:cTn id="125" fill="hold">
                      <p:stCondLst>
                        <p:cond delay="indefinite"/>
                      </p:stCondLst>
                      <p:childTnLst>
                        <p:par>
                          <p:cTn id="126" fill="hold">
                            <p:stCondLst>
                              <p:cond delay="0"/>
                            </p:stCondLst>
                            <p:childTnLst>
                              <p:par>
                                <p:cTn id="127" presetID="10" presetClass="entr" presetSubtype="0" fill="hold" nodeType="clickEffect">
                                  <p:stCondLst>
                                    <p:cond delay="0"/>
                                  </p:stCondLst>
                                  <p:childTnLst>
                                    <p:set>
                                      <p:cBhvr>
                                        <p:cTn id="128" dur="1" fill="hold">
                                          <p:stCondLst>
                                            <p:cond delay="0"/>
                                          </p:stCondLst>
                                        </p:cTn>
                                        <p:tgtEl>
                                          <p:spTgt spid="44"/>
                                        </p:tgtEl>
                                        <p:attrNameLst>
                                          <p:attrName>style.visibility</p:attrName>
                                        </p:attrNameLst>
                                      </p:cBhvr>
                                      <p:to>
                                        <p:strVal val="visible"/>
                                      </p:to>
                                    </p:set>
                                    <p:animEffect transition="in" filter="fade">
                                      <p:cBhvr>
                                        <p:cTn id="129" dur="500"/>
                                        <p:tgtEl>
                                          <p:spTgt spid="44"/>
                                        </p:tgtEl>
                                      </p:cBhvr>
                                    </p:animEffect>
                                  </p:childTnLst>
                                </p:cTn>
                              </p:par>
                            </p:childTnLst>
                          </p:cTn>
                        </p:par>
                      </p:childTnLst>
                    </p:cTn>
                  </p:par>
                  <p:par>
                    <p:cTn id="130" fill="hold">
                      <p:stCondLst>
                        <p:cond delay="indefinite"/>
                      </p:stCondLst>
                      <p:childTnLst>
                        <p:par>
                          <p:cTn id="131" fill="hold">
                            <p:stCondLst>
                              <p:cond delay="0"/>
                            </p:stCondLst>
                            <p:childTnLst>
                              <p:par>
                                <p:cTn id="132" presetID="10" presetClass="entr" presetSubtype="0" fill="hold" grpId="0" nodeType="clickEffect">
                                  <p:stCondLst>
                                    <p:cond delay="0"/>
                                  </p:stCondLst>
                                  <p:childTnLst>
                                    <p:set>
                                      <p:cBhvr>
                                        <p:cTn id="133" dur="1" fill="hold">
                                          <p:stCondLst>
                                            <p:cond delay="0"/>
                                          </p:stCondLst>
                                        </p:cTn>
                                        <p:tgtEl>
                                          <p:spTgt spid="45"/>
                                        </p:tgtEl>
                                        <p:attrNameLst>
                                          <p:attrName>style.visibility</p:attrName>
                                        </p:attrNameLst>
                                      </p:cBhvr>
                                      <p:to>
                                        <p:strVal val="visible"/>
                                      </p:to>
                                    </p:set>
                                    <p:animEffect transition="in" filter="fade">
                                      <p:cBhvr>
                                        <p:cTn id="134" dur="500"/>
                                        <p:tgtEl>
                                          <p:spTgt spid="45"/>
                                        </p:tgtEl>
                                      </p:cBhvr>
                                    </p:animEffect>
                                  </p:childTnLst>
                                </p:cTn>
                              </p:par>
                            </p:childTnLst>
                          </p:cTn>
                        </p:par>
                      </p:childTnLst>
                    </p:cTn>
                  </p:par>
                  <p:par>
                    <p:cTn id="135" fill="hold">
                      <p:stCondLst>
                        <p:cond delay="indefinite"/>
                      </p:stCondLst>
                      <p:childTnLst>
                        <p:par>
                          <p:cTn id="136" fill="hold">
                            <p:stCondLst>
                              <p:cond delay="0"/>
                            </p:stCondLst>
                            <p:childTnLst>
                              <p:par>
                                <p:cTn id="137" presetID="10" presetClass="entr" presetSubtype="0" fill="hold" nodeType="clickEffect">
                                  <p:stCondLst>
                                    <p:cond delay="0"/>
                                  </p:stCondLst>
                                  <p:childTnLst>
                                    <p:set>
                                      <p:cBhvr>
                                        <p:cTn id="138" dur="1" fill="hold">
                                          <p:stCondLst>
                                            <p:cond delay="0"/>
                                          </p:stCondLst>
                                        </p:cTn>
                                        <p:tgtEl>
                                          <p:spTgt spid="46"/>
                                        </p:tgtEl>
                                        <p:attrNameLst>
                                          <p:attrName>style.visibility</p:attrName>
                                        </p:attrNameLst>
                                      </p:cBhvr>
                                      <p:to>
                                        <p:strVal val="visible"/>
                                      </p:to>
                                    </p:set>
                                    <p:animEffect transition="in" filter="fade">
                                      <p:cBhvr>
                                        <p:cTn id="139" dur="500"/>
                                        <p:tgtEl>
                                          <p:spTgt spid="46"/>
                                        </p:tgtEl>
                                      </p:cBhvr>
                                    </p:animEffect>
                                  </p:childTnLst>
                                </p:cTn>
                              </p:par>
                            </p:childTnLst>
                          </p:cTn>
                        </p:par>
                      </p:childTnLst>
                    </p:cTn>
                  </p:par>
                  <p:par>
                    <p:cTn id="140" fill="hold">
                      <p:stCondLst>
                        <p:cond delay="indefinite"/>
                      </p:stCondLst>
                      <p:childTnLst>
                        <p:par>
                          <p:cTn id="141" fill="hold">
                            <p:stCondLst>
                              <p:cond delay="0"/>
                            </p:stCondLst>
                            <p:childTnLst>
                              <p:par>
                                <p:cTn id="142" presetID="10" presetClass="entr" presetSubtype="0" fill="hold" grpId="0" nodeType="clickEffect">
                                  <p:stCondLst>
                                    <p:cond delay="0"/>
                                  </p:stCondLst>
                                  <p:childTnLst>
                                    <p:set>
                                      <p:cBhvr>
                                        <p:cTn id="143" dur="1" fill="hold">
                                          <p:stCondLst>
                                            <p:cond delay="0"/>
                                          </p:stCondLst>
                                        </p:cTn>
                                        <p:tgtEl>
                                          <p:spTgt spid="47"/>
                                        </p:tgtEl>
                                        <p:attrNameLst>
                                          <p:attrName>style.visibility</p:attrName>
                                        </p:attrNameLst>
                                      </p:cBhvr>
                                      <p:to>
                                        <p:strVal val="visible"/>
                                      </p:to>
                                    </p:set>
                                    <p:animEffect transition="in" filter="fade">
                                      <p:cBhvr>
                                        <p:cTn id="144" dur="500"/>
                                        <p:tgtEl>
                                          <p:spTgt spid="47"/>
                                        </p:tgtEl>
                                      </p:cBhvr>
                                    </p:animEffect>
                                  </p:childTnLst>
                                </p:cTn>
                              </p:par>
                            </p:childTnLst>
                          </p:cTn>
                        </p:par>
                      </p:childTnLst>
                    </p:cTn>
                  </p:par>
                  <p:par>
                    <p:cTn id="145" fill="hold">
                      <p:stCondLst>
                        <p:cond delay="indefinite"/>
                      </p:stCondLst>
                      <p:childTnLst>
                        <p:par>
                          <p:cTn id="146" fill="hold">
                            <p:stCondLst>
                              <p:cond delay="0"/>
                            </p:stCondLst>
                            <p:childTnLst>
                              <p:par>
                                <p:cTn id="147" presetID="10" presetClass="entr" presetSubtype="0" fill="hold" grpId="0" nodeType="clickEffect">
                                  <p:stCondLst>
                                    <p:cond delay="0"/>
                                  </p:stCondLst>
                                  <p:childTnLst>
                                    <p:set>
                                      <p:cBhvr>
                                        <p:cTn id="148" dur="1" fill="hold">
                                          <p:stCondLst>
                                            <p:cond delay="0"/>
                                          </p:stCondLst>
                                        </p:cTn>
                                        <p:tgtEl>
                                          <p:spTgt spid="48"/>
                                        </p:tgtEl>
                                        <p:attrNameLst>
                                          <p:attrName>style.visibility</p:attrName>
                                        </p:attrNameLst>
                                      </p:cBhvr>
                                      <p:to>
                                        <p:strVal val="visible"/>
                                      </p:to>
                                    </p:set>
                                    <p:animEffect transition="in" filter="fade">
                                      <p:cBhvr>
                                        <p:cTn id="149" dur="5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19" grpId="1" build="allAtOnce" animBg="1"/>
      <p:bldP spid="37" grpId="0" animBg="1"/>
      <p:bldP spid="37" grpId="1" animBg="1"/>
      <p:bldP spid="38" grpId="0" animBg="1"/>
      <p:bldP spid="38" grpId="1" animBg="1"/>
      <p:bldP spid="39" grpId="0" animBg="1"/>
      <p:bldP spid="39" grpId="1" animBg="1"/>
      <p:bldP spid="41" grpId="0" animBg="1"/>
      <p:bldP spid="41" grpId="1" animBg="1"/>
      <p:bldP spid="42" grpId="0" animBg="1"/>
      <p:bldP spid="42" grpId="1" animBg="1"/>
      <p:bldP spid="43" grpId="0" animBg="1"/>
      <p:bldP spid="43" grpId="1" animBg="1"/>
      <p:bldP spid="45" grpId="0" animBg="1"/>
      <p:bldP spid="47" grpId="0" animBg="1"/>
      <p:bldP spid="48"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a:extLst>
              <a:ext uri="{FF2B5EF4-FFF2-40B4-BE49-F238E27FC236}">
                <a16:creationId xmlns:a16="http://schemas.microsoft.com/office/drawing/2014/main" id="{BCAC862C-E9BB-4C80-951C-CAC74EB1B2CF}"/>
              </a:ext>
            </a:extLst>
          </p:cNvPr>
          <p:cNvSpPr txBox="1"/>
          <p:nvPr/>
        </p:nvSpPr>
        <p:spPr>
          <a:xfrm>
            <a:off x="218438" y="88701"/>
            <a:ext cx="10136106" cy="707886"/>
          </a:xfrm>
          <a:prstGeom prst="rect">
            <a:avLst/>
          </a:prstGeom>
          <a:noFill/>
        </p:spPr>
        <p:txBody>
          <a:bodyPr wrap="square">
            <a:spAutoFit/>
          </a:bodyPr>
          <a:lstStyle/>
          <a:p>
            <a:r>
              <a:rPr lang="zh-CN" altLang="en-US" sz="4000" dirty="0">
                <a:latin typeface="华文中宋" panose="02010600040101010101" pitchFamily="2" charset="-122"/>
                <a:ea typeface="华文中宋" panose="02010600040101010101" pitchFamily="2" charset="-122"/>
              </a:rPr>
              <a:t>二、如何运用好“新”教材进行复习备考</a:t>
            </a:r>
            <a:endParaRPr lang="zh-CN" altLang="en-US" sz="4000" dirty="0"/>
          </a:p>
        </p:txBody>
      </p:sp>
      <p:sp>
        <p:nvSpPr>
          <p:cNvPr id="5" name="文本框 4">
            <a:extLst>
              <a:ext uri="{FF2B5EF4-FFF2-40B4-BE49-F238E27FC236}">
                <a16:creationId xmlns:a16="http://schemas.microsoft.com/office/drawing/2014/main" id="{4307AB0F-BDC9-4A44-959B-57CDDBA0F2CA}"/>
              </a:ext>
            </a:extLst>
          </p:cNvPr>
          <p:cNvSpPr txBox="1"/>
          <p:nvPr/>
        </p:nvSpPr>
        <p:spPr>
          <a:xfrm>
            <a:off x="218438" y="808873"/>
            <a:ext cx="6169306" cy="584775"/>
          </a:xfrm>
          <a:prstGeom prst="rect">
            <a:avLst/>
          </a:prstGeom>
          <a:noFill/>
        </p:spPr>
        <p:txBody>
          <a:bodyPr wrap="square">
            <a:spAutoFit/>
          </a:bodyPr>
          <a:lstStyle/>
          <a:p>
            <a:r>
              <a:rPr lang="en-US" altLang="zh-CN" sz="3200" dirty="0">
                <a:solidFill>
                  <a:prstClr val="white"/>
                </a:solidFill>
                <a:latin typeface="方正清刻本悦宋简体" panose="02000000000000000000" pitchFamily="2" charset="-122"/>
                <a:ea typeface="方正清刻本悦宋简体" panose="02000000000000000000" pitchFamily="2" charset="-122"/>
              </a:rPr>
              <a:t>3. </a:t>
            </a:r>
            <a:r>
              <a:rPr lang="zh-CN" altLang="en-US" sz="3200" dirty="0">
                <a:solidFill>
                  <a:prstClr val="white"/>
                </a:solidFill>
                <a:latin typeface="方正清刻本悦宋简体" panose="02000000000000000000" pitchFamily="2" charset="-122"/>
                <a:ea typeface="方正清刻本悦宋简体" panose="02000000000000000000" pitchFamily="2" charset="-122"/>
              </a:rPr>
              <a:t>纲举目张 ， 完善知识</a:t>
            </a:r>
            <a:r>
              <a:rPr lang="zh-CN" altLang="en-US" sz="3200" dirty="0">
                <a:solidFill>
                  <a:schemeClr val="accent4">
                    <a:lumMod val="60000"/>
                    <a:lumOff val="40000"/>
                  </a:schemeClr>
                </a:solidFill>
                <a:latin typeface="方正清刻本悦宋简体" panose="02000000000000000000" pitchFamily="2" charset="-122"/>
                <a:ea typeface="方正清刻本悦宋简体" panose="02000000000000000000" pitchFamily="2" charset="-122"/>
              </a:rPr>
              <a:t>维度</a:t>
            </a:r>
          </a:p>
        </p:txBody>
      </p:sp>
      <p:sp>
        <p:nvSpPr>
          <p:cNvPr id="6" name="文本框 5">
            <a:extLst>
              <a:ext uri="{FF2B5EF4-FFF2-40B4-BE49-F238E27FC236}">
                <a16:creationId xmlns:a16="http://schemas.microsoft.com/office/drawing/2014/main" id="{C389CCC4-62F4-4CB3-80FC-33F96E65E146}"/>
              </a:ext>
            </a:extLst>
          </p:cNvPr>
          <p:cNvSpPr txBox="1"/>
          <p:nvPr/>
        </p:nvSpPr>
        <p:spPr>
          <a:xfrm>
            <a:off x="6311152" y="783657"/>
            <a:ext cx="5728717" cy="584775"/>
          </a:xfrm>
          <a:prstGeom prst="rect">
            <a:avLst/>
          </a:prstGeom>
          <a:noFill/>
        </p:spPr>
        <p:txBody>
          <a:bodyPr wrap="square">
            <a:spAutoFit/>
          </a:bodyPr>
          <a:lstStyle/>
          <a:p>
            <a:r>
              <a:rPr lang="zh-CN" altLang="en-US" sz="3200" dirty="0">
                <a:solidFill>
                  <a:srgbClr val="F6C16A"/>
                </a:solidFill>
                <a:latin typeface="楷体_GB2312" panose="02010609030101010101" pitchFamily="49" charset="-122"/>
                <a:ea typeface="楷体_GB2312" panose="02010609030101010101" pitchFamily="49" charset="-122"/>
              </a:rPr>
              <a:t>例：借用“大概念” </a:t>
            </a:r>
            <a:endParaRPr lang="en-US" altLang="zh-CN" sz="3200" dirty="0">
              <a:solidFill>
                <a:srgbClr val="F6C16A"/>
              </a:solidFill>
              <a:latin typeface="楷体_GB2312" panose="02010609030101010101" pitchFamily="49" charset="-122"/>
              <a:ea typeface="楷体_GB2312" panose="02010609030101010101" pitchFamily="49" charset="-122"/>
            </a:endParaRPr>
          </a:p>
        </p:txBody>
      </p:sp>
      <p:sp>
        <p:nvSpPr>
          <p:cNvPr id="7" name="文本框 6">
            <a:extLst>
              <a:ext uri="{FF2B5EF4-FFF2-40B4-BE49-F238E27FC236}">
                <a16:creationId xmlns:a16="http://schemas.microsoft.com/office/drawing/2014/main" id="{96A75E0F-BE3F-400B-9140-FF59DB641140}"/>
              </a:ext>
            </a:extLst>
          </p:cNvPr>
          <p:cNvSpPr txBox="1"/>
          <p:nvPr/>
        </p:nvSpPr>
        <p:spPr>
          <a:xfrm>
            <a:off x="244153" y="1512874"/>
            <a:ext cx="11705800" cy="3108543"/>
          </a:xfrm>
          <a:prstGeom prst="rect">
            <a:avLst/>
          </a:prstGeom>
          <a:solidFill>
            <a:schemeClr val="bg1">
              <a:lumMod val="85000"/>
              <a:lumOff val="15000"/>
            </a:schemeClr>
          </a:solidFill>
        </p:spPr>
        <p:txBody>
          <a:bodyPr wrap="square">
            <a:spAutoFit/>
          </a:bodyPr>
          <a:lstStyle/>
          <a:p>
            <a:r>
              <a:rPr lang="zh-CN" altLang="en-US" sz="2800" dirty="0">
                <a:latin typeface="楷体_GB2312" panose="02010609030101010101" pitchFamily="49" charset="-122"/>
                <a:ea typeface="楷体_GB2312" panose="02010609030101010101" pitchFamily="49" charset="-122"/>
              </a:rPr>
              <a:t>   “在历史学科中，它不仅指具有</a:t>
            </a:r>
            <a:r>
              <a:rPr lang="zh-CN" altLang="en-US" sz="2800" dirty="0">
                <a:solidFill>
                  <a:srgbClr val="F6C16A"/>
                </a:solidFill>
                <a:latin typeface="楷体_GB2312" panose="02010609030101010101" pitchFamily="49" charset="-122"/>
                <a:ea typeface="楷体_GB2312" panose="02010609030101010101" pitchFamily="49" charset="-122"/>
              </a:rPr>
              <a:t>较清晰内涵和外延的名词术语</a:t>
            </a:r>
            <a:r>
              <a:rPr lang="zh-CN" altLang="en-US" sz="2800" dirty="0">
                <a:latin typeface="楷体_GB2312" panose="02010609030101010101" pitchFamily="49" charset="-122"/>
                <a:ea typeface="楷体_GB2312" panose="02010609030101010101" pitchFamily="49" charset="-122"/>
              </a:rPr>
              <a:t>，更多的指向那些能够</a:t>
            </a:r>
            <a:r>
              <a:rPr lang="zh-CN" altLang="en-US" sz="2800" dirty="0">
                <a:solidFill>
                  <a:srgbClr val="F6C16A"/>
                </a:solidFill>
                <a:latin typeface="楷体_GB2312" panose="02010609030101010101" pitchFamily="49" charset="-122"/>
                <a:ea typeface="楷体_GB2312" panose="02010609030101010101" pitchFamily="49" charset="-122"/>
              </a:rPr>
              <a:t>关联起诸多概念名词的论题</a:t>
            </a:r>
            <a:r>
              <a:rPr lang="zh-CN" altLang="en-US" sz="2800" dirty="0">
                <a:latin typeface="楷体_GB2312" panose="02010609030101010101" pitchFamily="49" charset="-122"/>
                <a:ea typeface="楷体_GB2312" panose="02010609030101010101" pitchFamily="49" charset="-122"/>
              </a:rPr>
              <a:t>，更加</a:t>
            </a:r>
            <a:r>
              <a:rPr lang="zh-CN" altLang="en-US" sz="2800" dirty="0">
                <a:solidFill>
                  <a:srgbClr val="F6C16A"/>
                </a:solidFill>
                <a:latin typeface="楷体_GB2312" panose="02010609030101010101" pitchFamily="49" charset="-122"/>
                <a:ea typeface="楷体_GB2312" panose="02010609030101010101" pitchFamily="49" charset="-122"/>
              </a:rPr>
              <a:t>侧重于对某一部分乃至整个历史学科知识的宏观认识</a:t>
            </a:r>
            <a:r>
              <a:rPr lang="zh-CN" altLang="en-US" sz="2800" dirty="0">
                <a:latin typeface="楷体_GB2312" panose="02010609030101010101" pitchFamily="49" charset="-122"/>
                <a:ea typeface="楷体_GB2312" panose="02010609030101010101" pitchFamily="49" charset="-122"/>
              </a:rPr>
              <a:t>，侧重于</a:t>
            </a:r>
            <a:r>
              <a:rPr lang="zh-CN" altLang="en-US" sz="2800" dirty="0">
                <a:solidFill>
                  <a:srgbClr val="F6C16A"/>
                </a:solidFill>
                <a:latin typeface="楷体_GB2312" panose="02010609030101010101" pitchFamily="49" charset="-122"/>
                <a:ea typeface="楷体_GB2312" panose="02010609030101010101" pitchFamily="49" charset="-122"/>
              </a:rPr>
              <a:t>构建历史知识间的合理联系</a:t>
            </a:r>
            <a:r>
              <a:rPr lang="zh-CN" altLang="en-US" sz="2800" dirty="0">
                <a:latin typeface="楷体_GB2312" panose="02010609030101010101" pitchFamily="49" charset="-122"/>
                <a:ea typeface="楷体_GB2312" panose="02010609030101010101" pitchFamily="49" charset="-122"/>
              </a:rPr>
              <a:t>，</a:t>
            </a:r>
            <a:r>
              <a:rPr lang="zh-CN" altLang="en-US" sz="2800" dirty="0">
                <a:solidFill>
                  <a:srgbClr val="F6C16A"/>
                </a:solidFill>
                <a:latin typeface="楷体_GB2312" panose="02010609030101010101" pitchFamily="49" charset="-122"/>
                <a:ea typeface="楷体_GB2312" panose="02010609030101010101" pitchFamily="49" charset="-122"/>
              </a:rPr>
              <a:t>架构起历史学科体系的观点和思想方法</a:t>
            </a:r>
            <a:r>
              <a:rPr lang="zh-CN" altLang="en-US" sz="2800" dirty="0">
                <a:latin typeface="楷体_GB2312" panose="02010609030101010101" pitchFamily="49" charset="-122"/>
                <a:ea typeface="楷体_GB2312" panose="02010609030101010101" pitchFamily="49" charset="-122"/>
              </a:rPr>
              <a:t>，能够</a:t>
            </a:r>
            <a:r>
              <a:rPr lang="zh-CN" altLang="en-US" sz="2800" dirty="0">
                <a:solidFill>
                  <a:srgbClr val="F6C16A"/>
                </a:solidFill>
                <a:latin typeface="楷体_GB2312" panose="02010609030101010101" pitchFamily="49" charset="-122"/>
                <a:ea typeface="楷体_GB2312" panose="02010609030101010101" pitchFamily="49" charset="-122"/>
              </a:rPr>
              <a:t>关照人生和现实的历史感悟</a:t>
            </a:r>
            <a:r>
              <a:rPr lang="zh-CN" altLang="en-US" sz="2800" dirty="0">
                <a:latin typeface="楷体_GB2312" panose="02010609030101010101" pitchFamily="49" charset="-122"/>
                <a:ea typeface="楷体_GB2312" panose="02010609030101010101" pitchFamily="49" charset="-122"/>
              </a:rPr>
              <a:t>，等等。”</a:t>
            </a:r>
            <a:r>
              <a:rPr lang="en-US" altLang="zh-CN" sz="2800" dirty="0">
                <a:latin typeface="楷体_GB2312" panose="02010609030101010101" pitchFamily="49" charset="-122"/>
                <a:ea typeface="楷体_GB2312" panose="02010609030101010101" pitchFamily="49" charset="-122"/>
              </a:rPr>
              <a:t>      </a:t>
            </a:r>
          </a:p>
          <a:p>
            <a:r>
              <a:rPr lang="en-US" altLang="zh-CN" sz="2800" dirty="0">
                <a:latin typeface="楷体_GB2312" panose="02010609030101010101" pitchFamily="49" charset="-122"/>
                <a:ea typeface="楷体_GB2312" panose="02010609030101010101" pitchFamily="49" charset="-122"/>
              </a:rPr>
              <a:t>             ——</a:t>
            </a:r>
            <a:r>
              <a:rPr lang="zh-CN" altLang="en-US" sz="2800" dirty="0">
                <a:latin typeface="楷体_GB2312" panose="02010609030101010101" pitchFamily="49" charset="-122"/>
                <a:ea typeface="楷体_GB2312" panose="02010609030101010101" pitchFamily="49" charset="-122"/>
              </a:rPr>
              <a:t>丁继华、杨竞、刘晓兵</a:t>
            </a:r>
            <a:r>
              <a:rPr lang="en-US" altLang="zh-CN" sz="2800" dirty="0">
                <a:latin typeface="楷体_GB2312" panose="02010609030101010101" pitchFamily="49" charset="-122"/>
                <a:ea typeface="楷体_GB2312" panose="02010609030101010101" pitchFamily="49" charset="-122"/>
              </a:rPr>
              <a:t>《</a:t>
            </a:r>
            <a:r>
              <a:rPr lang="zh-CN" altLang="en-US" sz="2800" dirty="0">
                <a:latin typeface="楷体_GB2312" panose="02010609030101010101" pitchFamily="49" charset="-122"/>
                <a:ea typeface="楷体_GB2312" panose="02010609030101010101" pitchFamily="49" charset="-122"/>
              </a:rPr>
              <a:t>论大概念教学的实施路径</a:t>
            </a:r>
            <a:r>
              <a:rPr lang="en-US" altLang="zh-CN" sz="2800" dirty="0">
                <a:latin typeface="楷体_GB2312" panose="02010609030101010101" pitchFamily="49" charset="-122"/>
                <a:ea typeface="楷体_GB2312" panose="02010609030101010101" pitchFamily="49" charset="-122"/>
              </a:rPr>
              <a:t>》</a:t>
            </a:r>
            <a:r>
              <a:rPr lang="zh-CN" altLang="en-US" sz="2800" dirty="0">
                <a:latin typeface="楷体_GB2312" panose="02010609030101010101" pitchFamily="49" charset="-122"/>
                <a:ea typeface="楷体_GB2312" panose="02010609030101010101" pitchFamily="49" charset="-122"/>
              </a:rPr>
              <a:t>，</a:t>
            </a:r>
            <a:r>
              <a:rPr lang="en-US" altLang="zh-CN" sz="2800" dirty="0">
                <a:latin typeface="楷体_GB2312" panose="02010609030101010101" pitchFamily="49" charset="-122"/>
                <a:ea typeface="楷体_GB2312" panose="02010609030101010101" pitchFamily="49" charset="-122"/>
              </a:rPr>
              <a:t>《</a:t>
            </a:r>
            <a:r>
              <a:rPr lang="zh-CN" altLang="en-US" sz="2800" dirty="0">
                <a:latin typeface="楷体_GB2312" panose="02010609030101010101" pitchFamily="49" charset="-122"/>
                <a:ea typeface="楷体_GB2312" panose="02010609030101010101" pitchFamily="49" charset="-122"/>
              </a:rPr>
              <a:t>历史教学（上半月刊）</a:t>
            </a:r>
            <a:r>
              <a:rPr lang="en-US" altLang="zh-CN" sz="2800" dirty="0">
                <a:latin typeface="楷体_GB2312" panose="02010609030101010101" pitchFamily="49" charset="-122"/>
                <a:ea typeface="楷体_GB2312" panose="02010609030101010101" pitchFamily="49" charset="-122"/>
              </a:rPr>
              <a:t>》</a:t>
            </a:r>
            <a:r>
              <a:rPr lang="zh-CN" altLang="en-US" sz="2800" dirty="0">
                <a:latin typeface="楷体_GB2312" panose="02010609030101010101" pitchFamily="49" charset="-122"/>
                <a:ea typeface="楷体_GB2312" panose="02010609030101010101" pitchFamily="49" charset="-122"/>
              </a:rPr>
              <a:t>，</a:t>
            </a:r>
            <a:r>
              <a:rPr lang="en-US" altLang="zh-CN" sz="2800" dirty="0">
                <a:latin typeface="楷体_GB2312" panose="02010609030101010101" pitchFamily="49" charset="-122"/>
                <a:ea typeface="楷体_GB2312" panose="02010609030101010101" pitchFamily="49" charset="-122"/>
              </a:rPr>
              <a:t>2021</a:t>
            </a:r>
            <a:r>
              <a:rPr lang="zh-CN" altLang="en-US" sz="2800" dirty="0">
                <a:latin typeface="楷体_GB2312" panose="02010609030101010101" pitchFamily="49" charset="-122"/>
                <a:ea typeface="楷体_GB2312" panose="02010609030101010101" pitchFamily="49" charset="-122"/>
              </a:rPr>
              <a:t>年第</a:t>
            </a:r>
            <a:r>
              <a:rPr lang="en-US" altLang="zh-CN" sz="2800" dirty="0">
                <a:latin typeface="楷体_GB2312" panose="02010609030101010101" pitchFamily="49" charset="-122"/>
                <a:ea typeface="楷体_GB2312" panose="02010609030101010101" pitchFamily="49" charset="-122"/>
              </a:rPr>
              <a:t>5</a:t>
            </a:r>
            <a:r>
              <a:rPr lang="zh-CN" altLang="en-US" sz="2800" dirty="0">
                <a:latin typeface="楷体_GB2312" panose="02010609030101010101" pitchFamily="49" charset="-122"/>
                <a:ea typeface="楷体_GB2312" panose="02010609030101010101" pitchFamily="49" charset="-122"/>
              </a:rPr>
              <a:t>期</a:t>
            </a:r>
          </a:p>
        </p:txBody>
      </p:sp>
    </p:spTree>
    <p:extLst>
      <p:ext uri="{BB962C8B-B14F-4D97-AF65-F5344CB8AC3E}">
        <p14:creationId xmlns:p14="http://schemas.microsoft.com/office/powerpoint/2010/main" val="25430850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a:extLst>
              <a:ext uri="{FF2B5EF4-FFF2-40B4-BE49-F238E27FC236}">
                <a16:creationId xmlns:a16="http://schemas.microsoft.com/office/drawing/2014/main" id="{BCAC862C-E9BB-4C80-951C-CAC74EB1B2CF}"/>
              </a:ext>
            </a:extLst>
          </p:cNvPr>
          <p:cNvSpPr txBox="1"/>
          <p:nvPr/>
        </p:nvSpPr>
        <p:spPr>
          <a:xfrm>
            <a:off x="218438" y="88701"/>
            <a:ext cx="10136106" cy="707886"/>
          </a:xfrm>
          <a:prstGeom prst="rect">
            <a:avLst/>
          </a:prstGeom>
          <a:noFill/>
        </p:spPr>
        <p:txBody>
          <a:bodyPr wrap="square">
            <a:spAutoFit/>
          </a:bodyPr>
          <a:lstStyle/>
          <a:p>
            <a:r>
              <a:rPr lang="zh-CN" altLang="en-US" sz="4000" dirty="0">
                <a:latin typeface="华文中宋" panose="02010600040101010101" pitchFamily="2" charset="-122"/>
                <a:ea typeface="华文中宋" panose="02010600040101010101" pitchFamily="2" charset="-122"/>
              </a:rPr>
              <a:t>二、如何运用好“新”教材进行复习备考</a:t>
            </a:r>
            <a:endParaRPr lang="zh-CN" altLang="en-US" sz="4000" dirty="0"/>
          </a:p>
        </p:txBody>
      </p:sp>
      <p:sp>
        <p:nvSpPr>
          <p:cNvPr id="5" name="文本框 4">
            <a:extLst>
              <a:ext uri="{FF2B5EF4-FFF2-40B4-BE49-F238E27FC236}">
                <a16:creationId xmlns:a16="http://schemas.microsoft.com/office/drawing/2014/main" id="{4307AB0F-BDC9-4A44-959B-57CDDBA0F2CA}"/>
              </a:ext>
            </a:extLst>
          </p:cNvPr>
          <p:cNvSpPr txBox="1"/>
          <p:nvPr/>
        </p:nvSpPr>
        <p:spPr>
          <a:xfrm>
            <a:off x="218438" y="808873"/>
            <a:ext cx="6169306" cy="584775"/>
          </a:xfrm>
          <a:prstGeom prst="rect">
            <a:avLst/>
          </a:prstGeom>
          <a:noFill/>
        </p:spPr>
        <p:txBody>
          <a:bodyPr wrap="square">
            <a:spAutoFit/>
          </a:bodyPr>
          <a:lstStyle/>
          <a:p>
            <a:r>
              <a:rPr lang="en-US" altLang="zh-CN" sz="3200" dirty="0">
                <a:solidFill>
                  <a:prstClr val="white"/>
                </a:solidFill>
                <a:latin typeface="方正清刻本悦宋简体" panose="02000000000000000000" pitchFamily="2" charset="-122"/>
                <a:ea typeface="方正清刻本悦宋简体" panose="02000000000000000000" pitchFamily="2" charset="-122"/>
              </a:rPr>
              <a:t>3. </a:t>
            </a:r>
            <a:r>
              <a:rPr lang="zh-CN" altLang="en-US" sz="3200" dirty="0">
                <a:solidFill>
                  <a:prstClr val="white"/>
                </a:solidFill>
                <a:latin typeface="方正清刻本悦宋简体" panose="02000000000000000000" pitchFamily="2" charset="-122"/>
                <a:ea typeface="方正清刻本悦宋简体" panose="02000000000000000000" pitchFamily="2" charset="-122"/>
              </a:rPr>
              <a:t>纲举目张 ， 完善知识</a:t>
            </a:r>
            <a:r>
              <a:rPr lang="zh-CN" altLang="en-US" sz="3200" dirty="0">
                <a:solidFill>
                  <a:schemeClr val="accent4">
                    <a:lumMod val="60000"/>
                    <a:lumOff val="40000"/>
                  </a:schemeClr>
                </a:solidFill>
                <a:latin typeface="方正清刻本悦宋简体" panose="02000000000000000000" pitchFamily="2" charset="-122"/>
                <a:ea typeface="方正清刻本悦宋简体" panose="02000000000000000000" pitchFamily="2" charset="-122"/>
              </a:rPr>
              <a:t>维度</a:t>
            </a:r>
          </a:p>
        </p:txBody>
      </p:sp>
      <p:sp>
        <p:nvSpPr>
          <p:cNvPr id="6" name="文本框 5">
            <a:extLst>
              <a:ext uri="{FF2B5EF4-FFF2-40B4-BE49-F238E27FC236}">
                <a16:creationId xmlns:a16="http://schemas.microsoft.com/office/drawing/2014/main" id="{C389CCC4-62F4-4CB3-80FC-33F96E65E146}"/>
              </a:ext>
            </a:extLst>
          </p:cNvPr>
          <p:cNvSpPr txBox="1"/>
          <p:nvPr/>
        </p:nvSpPr>
        <p:spPr>
          <a:xfrm>
            <a:off x="6311152" y="783657"/>
            <a:ext cx="5728717" cy="584775"/>
          </a:xfrm>
          <a:prstGeom prst="rect">
            <a:avLst/>
          </a:prstGeom>
          <a:noFill/>
        </p:spPr>
        <p:txBody>
          <a:bodyPr wrap="square">
            <a:spAutoFit/>
          </a:bodyPr>
          <a:lstStyle/>
          <a:p>
            <a:r>
              <a:rPr lang="zh-CN" altLang="en-US" sz="3200" dirty="0">
                <a:solidFill>
                  <a:srgbClr val="F6C16A"/>
                </a:solidFill>
                <a:latin typeface="楷体_GB2312" panose="02010609030101010101" pitchFamily="49" charset="-122"/>
                <a:ea typeface="楷体_GB2312" panose="02010609030101010101" pitchFamily="49" charset="-122"/>
              </a:rPr>
              <a:t>例：借用“大概念” </a:t>
            </a:r>
            <a:endParaRPr lang="en-US" altLang="zh-CN" sz="3200" dirty="0">
              <a:solidFill>
                <a:srgbClr val="F6C16A"/>
              </a:solidFill>
              <a:latin typeface="楷体_GB2312" panose="02010609030101010101" pitchFamily="49" charset="-122"/>
              <a:ea typeface="楷体_GB2312" panose="02010609030101010101" pitchFamily="49" charset="-122"/>
            </a:endParaRPr>
          </a:p>
        </p:txBody>
      </p:sp>
      <p:sp>
        <p:nvSpPr>
          <p:cNvPr id="7" name="文本框 6">
            <a:extLst>
              <a:ext uri="{FF2B5EF4-FFF2-40B4-BE49-F238E27FC236}">
                <a16:creationId xmlns:a16="http://schemas.microsoft.com/office/drawing/2014/main" id="{96A75E0F-BE3F-400B-9140-FF59DB641140}"/>
              </a:ext>
            </a:extLst>
          </p:cNvPr>
          <p:cNvSpPr txBox="1"/>
          <p:nvPr/>
        </p:nvSpPr>
        <p:spPr>
          <a:xfrm>
            <a:off x="244153" y="1512874"/>
            <a:ext cx="11705800" cy="3108543"/>
          </a:xfrm>
          <a:prstGeom prst="rect">
            <a:avLst/>
          </a:prstGeom>
          <a:solidFill>
            <a:schemeClr val="bg1">
              <a:lumMod val="85000"/>
              <a:lumOff val="15000"/>
            </a:schemeClr>
          </a:solidFill>
        </p:spPr>
        <p:txBody>
          <a:bodyPr wrap="square">
            <a:spAutoFit/>
          </a:bodyPr>
          <a:lstStyle/>
          <a:p>
            <a:r>
              <a:rPr lang="zh-CN" altLang="en-US" sz="2800" dirty="0">
                <a:latin typeface="楷体_GB2312" panose="02010609030101010101" pitchFamily="49" charset="-122"/>
                <a:ea typeface="楷体_GB2312" panose="02010609030101010101" pitchFamily="49" charset="-122"/>
              </a:rPr>
              <a:t>   “在历史学科中，它不仅指具有</a:t>
            </a:r>
            <a:r>
              <a:rPr lang="zh-CN" altLang="en-US" sz="2800" dirty="0">
                <a:solidFill>
                  <a:srgbClr val="F6C16A"/>
                </a:solidFill>
                <a:latin typeface="楷体_GB2312" panose="02010609030101010101" pitchFamily="49" charset="-122"/>
                <a:ea typeface="楷体_GB2312" panose="02010609030101010101" pitchFamily="49" charset="-122"/>
              </a:rPr>
              <a:t>较清晰内涵和外延的名词术语</a:t>
            </a:r>
            <a:r>
              <a:rPr lang="zh-CN" altLang="en-US" sz="2800" dirty="0">
                <a:latin typeface="楷体_GB2312" panose="02010609030101010101" pitchFamily="49" charset="-122"/>
                <a:ea typeface="楷体_GB2312" panose="02010609030101010101" pitchFamily="49" charset="-122"/>
              </a:rPr>
              <a:t>，更多的指向那些能够</a:t>
            </a:r>
            <a:r>
              <a:rPr lang="zh-CN" altLang="en-US" sz="2800" dirty="0">
                <a:solidFill>
                  <a:srgbClr val="F6C16A"/>
                </a:solidFill>
                <a:latin typeface="楷体_GB2312" panose="02010609030101010101" pitchFamily="49" charset="-122"/>
                <a:ea typeface="楷体_GB2312" panose="02010609030101010101" pitchFamily="49" charset="-122"/>
              </a:rPr>
              <a:t>关联起诸多概念名词的论题</a:t>
            </a:r>
            <a:r>
              <a:rPr lang="zh-CN" altLang="en-US" sz="2800" dirty="0">
                <a:latin typeface="楷体_GB2312" panose="02010609030101010101" pitchFamily="49" charset="-122"/>
                <a:ea typeface="楷体_GB2312" panose="02010609030101010101" pitchFamily="49" charset="-122"/>
              </a:rPr>
              <a:t>，更加</a:t>
            </a:r>
            <a:r>
              <a:rPr lang="zh-CN" altLang="en-US" sz="2800" dirty="0">
                <a:solidFill>
                  <a:srgbClr val="F6C16A"/>
                </a:solidFill>
                <a:latin typeface="楷体_GB2312" panose="02010609030101010101" pitchFamily="49" charset="-122"/>
                <a:ea typeface="楷体_GB2312" panose="02010609030101010101" pitchFamily="49" charset="-122"/>
              </a:rPr>
              <a:t>侧重于对某一部分乃至整个历史学科知识的宏观认识</a:t>
            </a:r>
            <a:r>
              <a:rPr lang="zh-CN" altLang="en-US" sz="2800" dirty="0">
                <a:latin typeface="楷体_GB2312" panose="02010609030101010101" pitchFamily="49" charset="-122"/>
                <a:ea typeface="楷体_GB2312" panose="02010609030101010101" pitchFamily="49" charset="-122"/>
              </a:rPr>
              <a:t>，侧重于</a:t>
            </a:r>
            <a:r>
              <a:rPr lang="zh-CN" altLang="en-US" sz="2800" dirty="0">
                <a:solidFill>
                  <a:srgbClr val="F6C16A"/>
                </a:solidFill>
                <a:latin typeface="楷体_GB2312" panose="02010609030101010101" pitchFamily="49" charset="-122"/>
                <a:ea typeface="楷体_GB2312" panose="02010609030101010101" pitchFamily="49" charset="-122"/>
              </a:rPr>
              <a:t>构建历史知识间的合理联系</a:t>
            </a:r>
            <a:r>
              <a:rPr lang="zh-CN" altLang="en-US" sz="2800" dirty="0">
                <a:latin typeface="楷体_GB2312" panose="02010609030101010101" pitchFamily="49" charset="-122"/>
                <a:ea typeface="楷体_GB2312" panose="02010609030101010101" pitchFamily="49" charset="-122"/>
              </a:rPr>
              <a:t>，</a:t>
            </a:r>
            <a:r>
              <a:rPr lang="zh-CN" altLang="en-US" sz="2800" dirty="0">
                <a:solidFill>
                  <a:srgbClr val="F6C16A"/>
                </a:solidFill>
                <a:latin typeface="楷体_GB2312" panose="02010609030101010101" pitchFamily="49" charset="-122"/>
                <a:ea typeface="楷体_GB2312" panose="02010609030101010101" pitchFamily="49" charset="-122"/>
              </a:rPr>
              <a:t>架构起历史学科体系的观点和思想方法</a:t>
            </a:r>
            <a:r>
              <a:rPr lang="zh-CN" altLang="en-US" sz="2800" dirty="0">
                <a:latin typeface="楷体_GB2312" panose="02010609030101010101" pitchFamily="49" charset="-122"/>
                <a:ea typeface="楷体_GB2312" panose="02010609030101010101" pitchFamily="49" charset="-122"/>
              </a:rPr>
              <a:t>，能够</a:t>
            </a:r>
            <a:r>
              <a:rPr lang="zh-CN" altLang="en-US" sz="2800" dirty="0">
                <a:solidFill>
                  <a:srgbClr val="F6C16A"/>
                </a:solidFill>
                <a:latin typeface="楷体_GB2312" panose="02010609030101010101" pitchFamily="49" charset="-122"/>
                <a:ea typeface="楷体_GB2312" panose="02010609030101010101" pitchFamily="49" charset="-122"/>
              </a:rPr>
              <a:t>关照人生和现实的历史感悟</a:t>
            </a:r>
            <a:r>
              <a:rPr lang="zh-CN" altLang="en-US" sz="2800" dirty="0">
                <a:latin typeface="楷体_GB2312" panose="02010609030101010101" pitchFamily="49" charset="-122"/>
                <a:ea typeface="楷体_GB2312" panose="02010609030101010101" pitchFamily="49" charset="-122"/>
              </a:rPr>
              <a:t>，等等。”</a:t>
            </a:r>
            <a:r>
              <a:rPr lang="en-US" altLang="zh-CN" sz="2800" dirty="0">
                <a:latin typeface="楷体_GB2312" panose="02010609030101010101" pitchFamily="49" charset="-122"/>
                <a:ea typeface="楷体_GB2312" panose="02010609030101010101" pitchFamily="49" charset="-122"/>
              </a:rPr>
              <a:t>      </a:t>
            </a:r>
          </a:p>
          <a:p>
            <a:r>
              <a:rPr lang="en-US" altLang="zh-CN" sz="2800" dirty="0">
                <a:latin typeface="楷体_GB2312" panose="02010609030101010101" pitchFamily="49" charset="-122"/>
                <a:ea typeface="楷体_GB2312" panose="02010609030101010101" pitchFamily="49" charset="-122"/>
              </a:rPr>
              <a:t>             ——</a:t>
            </a:r>
            <a:r>
              <a:rPr lang="zh-CN" altLang="en-US" sz="2800" dirty="0">
                <a:latin typeface="楷体_GB2312" panose="02010609030101010101" pitchFamily="49" charset="-122"/>
                <a:ea typeface="楷体_GB2312" panose="02010609030101010101" pitchFamily="49" charset="-122"/>
              </a:rPr>
              <a:t>丁继华、杨竞、刘晓兵</a:t>
            </a:r>
            <a:r>
              <a:rPr lang="en-US" altLang="zh-CN" sz="2800" dirty="0">
                <a:latin typeface="楷体_GB2312" panose="02010609030101010101" pitchFamily="49" charset="-122"/>
                <a:ea typeface="楷体_GB2312" panose="02010609030101010101" pitchFamily="49" charset="-122"/>
              </a:rPr>
              <a:t>《</a:t>
            </a:r>
            <a:r>
              <a:rPr lang="zh-CN" altLang="en-US" sz="2800" dirty="0">
                <a:latin typeface="楷体_GB2312" panose="02010609030101010101" pitchFamily="49" charset="-122"/>
                <a:ea typeface="楷体_GB2312" panose="02010609030101010101" pitchFamily="49" charset="-122"/>
              </a:rPr>
              <a:t>论大概念教学的实施路径</a:t>
            </a:r>
            <a:r>
              <a:rPr lang="en-US" altLang="zh-CN" sz="2800" dirty="0">
                <a:latin typeface="楷体_GB2312" panose="02010609030101010101" pitchFamily="49" charset="-122"/>
                <a:ea typeface="楷体_GB2312" panose="02010609030101010101" pitchFamily="49" charset="-122"/>
              </a:rPr>
              <a:t>》</a:t>
            </a:r>
            <a:r>
              <a:rPr lang="zh-CN" altLang="en-US" sz="2800" dirty="0">
                <a:latin typeface="楷体_GB2312" panose="02010609030101010101" pitchFamily="49" charset="-122"/>
                <a:ea typeface="楷体_GB2312" panose="02010609030101010101" pitchFamily="49" charset="-122"/>
              </a:rPr>
              <a:t>，</a:t>
            </a:r>
            <a:r>
              <a:rPr lang="en-US" altLang="zh-CN" sz="2800" dirty="0">
                <a:latin typeface="楷体_GB2312" panose="02010609030101010101" pitchFamily="49" charset="-122"/>
                <a:ea typeface="楷体_GB2312" panose="02010609030101010101" pitchFamily="49" charset="-122"/>
              </a:rPr>
              <a:t>《</a:t>
            </a:r>
            <a:r>
              <a:rPr lang="zh-CN" altLang="en-US" sz="2800" dirty="0">
                <a:latin typeface="楷体_GB2312" panose="02010609030101010101" pitchFamily="49" charset="-122"/>
                <a:ea typeface="楷体_GB2312" panose="02010609030101010101" pitchFamily="49" charset="-122"/>
              </a:rPr>
              <a:t>历史教学（上半月刊）</a:t>
            </a:r>
            <a:r>
              <a:rPr lang="en-US" altLang="zh-CN" sz="2800" dirty="0">
                <a:latin typeface="楷体_GB2312" panose="02010609030101010101" pitchFamily="49" charset="-122"/>
                <a:ea typeface="楷体_GB2312" panose="02010609030101010101" pitchFamily="49" charset="-122"/>
              </a:rPr>
              <a:t>》</a:t>
            </a:r>
            <a:r>
              <a:rPr lang="zh-CN" altLang="en-US" sz="2800" dirty="0">
                <a:latin typeface="楷体_GB2312" panose="02010609030101010101" pitchFamily="49" charset="-122"/>
                <a:ea typeface="楷体_GB2312" panose="02010609030101010101" pitchFamily="49" charset="-122"/>
              </a:rPr>
              <a:t>，</a:t>
            </a:r>
            <a:r>
              <a:rPr lang="en-US" altLang="zh-CN" sz="2800" dirty="0">
                <a:latin typeface="楷体_GB2312" panose="02010609030101010101" pitchFamily="49" charset="-122"/>
                <a:ea typeface="楷体_GB2312" panose="02010609030101010101" pitchFamily="49" charset="-122"/>
              </a:rPr>
              <a:t>2021</a:t>
            </a:r>
            <a:r>
              <a:rPr lang="zh-CN" altLang="en-US" sz="2800" dirty="0">
                <a:latin typeface="楷体_GB2312" panose="02010609030101010101" pitchFamily="49" charset="-122"/>
                <a:ea typeface="楷体_GB2312" panose="02010609030101010101" pitchFamily="49" charset="-122"/>
              </a:rPr>
              <a:t>年第</a:t>
            </a:r>
            <a:r>
              <a:rPr lang="en-US" altLang="zh-CN" sz="2800" dirty="0">
                <a:latin typeface="楷体_GB2312" panose="02010609030101010101" pitchFamily="49" charset="-122"/>
                <a:ea typeface="楷体_GB2312" panose="02010609030101010101" pitchFamily="49" charset="-122"/>
              </a:rPr>
              <a:t>5</a:t>
            </a:r>
            <a:r>
              <a:rPr lang="zh-CN" altLang="en-US" sz="2800" dirty="0">
                <a:latin typeface="楷体_GB2312" panose="02010609030101010101" pitchFamily="49" charset="-122"/>
                <a:ea typeface="楷体_GB2312" panose="02010609030101010101" pitchFamily="49" charset="-122"/>
              </a:rPr>
              <a:t>期</a:t>
            </a:r>
          </a:p>
        </p:txBody>
      </p:sp>
      <p:pic>
        <p:nvPicPr>
          <p:cNvPr id="9" name="图片 8">
            <a:extLst>
              <a:ext uri="{FF2B5EF4-FFF2-40B4-BE49-F238E27FC236}">
                <a16:creationId xmlns:a16="http://schemas.microsoft.com/office/drawing/2014/main" id="{F32FA6A7-873A-42F0-8A6E-FDAB9EB64CFA}"/>
              </a:ext>
            </a:extLst>
          </p:cNvPr>
          <p:cNvPicPr>
            <a:picLocks noChangeAspect="1"/>
          </p:cNvPicPr>
          <p:nvPr/>
        </p:nvPicPr>
        <p:blipFill>
          <a:blip r:embed="rId2"/>
          <a:stretch>
            <a:fillRect/>
          </a:stretch>
        </p:blipFill>
        <p:spPr>
          <a:xfrm>
            <a:off x="1411590" y="1433384"/>
            <a:ext cx="9799123" cy="4403195"/>
          </a:xfrm>
          <a:prstGeom prst="rect">
            <a:avLst/>
          </a:prstGeom>
        </p:spPr>
      </p:pic>
      <p:sp>
        <p:nvSpPr>
          <p:cNvPr id="11" name="文本框 10">
            <a:extLst>
              <a:ext uri="{FF2B5EF4-FFF2-40B4-BE49-F238E27FC236}">
                <a16:creationId xmlns:a16="http://schemas.microsoft.com/office/drawing/2014/main" id="{FA2090BF-A3B1-4FAB-8BB6-F8449DB54B9D}"/>
              </a:ext>
            </a:extLst>
          </p:cNvPr>
          <p:cNvSpPr txBox="1"/>
          <p:nvPr/>
        </p:nvSpPr>
        <p:spPr>
          <a:xfrm>
            <a:off x="519870" y="5809129"/>
            <a:ext cx="11367330" cy="954107"/>
          </a:xfrm>
          <a:prstGeom prst="rect">
            <a:avLst/>
          </a:prstGeom>
          <a:noFill/>
        </p:spPr>
        <p:txBody>
          <a:bodyPr wrap="square">
            <a:spAutoFit/>
          </a:bodyPr>
          <a:lstStyle/>
          <a:p>
            <a:r>
              <a:rPr lang="en-US" altLang="zh-CN" sz="2800" dirty="0">
                <a:latin typeface="楷体_GB2312" panose="02010609030101010101" pitchFamily="49" charset="-122"/>
                <a:ea typeface="楷体_GB2312" panose="02010609030101010101" pitchFamily="49" charset="-122"/>
              </a:rPr>
              <a:t>            ——</a:t>
            </a:r>
            <a:r>
              <a:rPr lang="zh-CN" altLang="en-US" sz="2800" dirty="0">
                <a:latin typeface="楷体_GB2312" panose="02010609030101010101" pitchFamily="49" charset="-122"/>
                <a:ea typeface="楷体_GB2312" panose="02010609030101010101" pitchFamily="49" charset="-122"/>
              </a:rPr>
              <a:t>胡玉华</a:t>
            </a:r>
            <a:r>
              <a:rPr lang="en-US" altLang="zh-CN" sz="2800" dirty="0">
                <a:latin typeface="楷体_GB2312" panose="02010609030101010101" pitchFamily="49" charset="-122"/>
                <a:ea typeface="楷体_GB2312" panose="02010609030101010101" pitchFamily="49" charset="-122"/>
              </a:rPr>
              <a:t>《</a:t>
            </a:r>
            <a:r>
              <a:rPr lang="zh-CN" altLang="en-US" sz="2800" dirty="0">
                <a:latin typeface="楷体_GB2312" panose="02010609030101010101" pitchFamily="49" charset="-122"/>
                <a:ea typeface="楷体_GB2312" panose="02010609030101010101" pitchFamily="49" charset="-122"/>
              </a:rPr>
              <a:t>基于核心素养的学科大概念及其教学策略</a:t>
            </a:r>
            <a:r>
              <a:rPr lang="en-US" altLang="zh-CN" sz="2800" dirty="0">
                <a:latin typeface="楷体_GB2312" panose="02010609030101010101" pitchFamily="49" charset="-122"/>
                <a:ea typeface="楷体_GB2312" panose="02010609030101010101" pitchFamily="49" charset="-122"/>
              </a:rPr>
              <a:t>》</a:t>
            </a:r>
            <a:r>
              <a:rPr lang="zh-CN" altLang="en-US" sz="2800" dirty="0">
                <a:latin typeface="楷体_GB2312" panose="02010609030101010101" pitchFamily="49" charset="-122"/>
                <a:ea typeface="楷体_GB2312" panose="02010609030101010101" pitchFamily="49" charset="-122"/>
              </a:rPr>
              <a:t>，</a:t>
            </a:r>
            <a:r>
              <a:rPr lang="en-US" altLang="zh-CN" sz="2800" dirty="0">
                <a:latin typeface="楷体_GB2312" panose="02010609030101010101" pitchFamily="49" charset="-122"/>
                <a:ea typeface="楷体_GB2312" panose="02010609030101010101" pitchFamily="49" charset="-122"/>
              </a:rPr>
              <a:t>《</a:t>
            </a:r>
            <a:r>
              <a:rPr lang="zh-CN" altLang="en-US" sz="2800" dirty="0">
                <a:latin typeface="楷体_GB2312" panose="02010609030101010101" pitchFamily="49" charset="-122"/>
                <a:ea typeface="楷体_GB2312" panose="02010609030101010101" pitchFamily="49" charset="-122"/>
              </a:rPr>
              <a:t>基础教育课程</a:t>
            </a:r>
            <a:r>
              <a:rPr lang="en-US" altLang="zh-CN" sz="2800" dirty="0">
                <a:latin typeface="楷体_GB2312" panose="02010609030101010101" pitchFamily="49" charset="-122"/>
                <a:ea typeface="楷体_GB2312" panose="02010609030101010101" pitchFamily="49" charset="-122"/>
              </a:rPr>
              <a:t>》</a:t>
            </a:r>
            <a:r>
              <a:rPr lang="zh-CN" altLang="en-US" sz="2800" dirty="0">
                <a:latin typeface="楷体_GB2312" panose="02010609030101010101" pitchFamily="49" charset="-122"/>
                <a:ea typeface="楷体_GB2312" panose="02010609030101010101" pitchFamily="49" charset="-122"/>
              </a:rPr>
              <a:t>，</a:t>
            </a:r>
            <a:r>
              <a:rPr lang="en-US" altLang="zh-CN" sz="2800" dirty="0">
                <a:latin typeface="楷体_GB2312" panose="02010609030101010101" pitchFamily="49" charset="-122"/>
                <a:ea typeface="楷体_GB2312" panose="02010609030101010101" pitchFamily="49" charset="-122"/>
              </a:rPr>
              <a:t>2021</a:t>
            </a:r>
            <a:r>
              <a:rPr lang="zh-CN" altLang="en-US" sz="2800" dirty="0">
                <a:latin typeface="楷体_GB2312" panose="02010609030101010101" pitchFamily="49" charset="-122"/>
                <a:ea typeface="楷体_GB2312" panose="02010609030101010101" pitchFamily="49" charset="-122"/>
              </a:rPr>
              <a:t>年第</a:t>
            </a:r>
            <a:r>
              <a:rPr lang="en-US" altLang="zh-CN" sz="2800" dirty="0">
                <a:latin typeface="楷体_GB2312" panose="02010609030101010101" pitchFamily="49" charset="-122"/>
                <a:ea typeface="楷体_GB2312" panose="02010609030101010101" pitchFamily="49" charset="-122"/>
              </a:rPr>
              <a:t>12</a:t>
            </a:r>
            <a:r>
              <a:rPr lang="zh-CN" altLang="en-US" sz="2800" dirty="0">
                <a:latin typeface="楷体_GB2312" panose="02010609030101010101" pitchFamily="49" charset="-122"/>
                <a:ea typeface="楷体_GB2312" panose="02010609030101010101" pitchFamily="49" charset="-122"/>
              </a:rPr>
              <a:t>期</a:t>
            </a:r>
            <a:endParaRPr lang="zh-CN" altLang="en-US" sz="2800" dirty="0"/>
          </a:p>
        </p:txBody>
      </p:sp>
    </p:spTree>
    <p:extLst>
      <p:ext uri="{BB962C8B-B14F-4D97-AF65-F5344CB8AC3E}">
        <p14:creationId xmlns:p14="http://schemas.microsoft.com/office/powerpoint/2010/main" val="13858231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500"/>
                                        <p:tgtEl>
                                          <p:spTgt spid="9"/>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fade">
                                      <p:cBhvr>
                                        <p:cTn id="20"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animBg="1"/>
      <p:bldP spid="11"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对话气泡: 矩形 1">
            <a:extLst>
              <a:ext uri="{FF2B5EF4-FFF2-40B4-BE49-F238E27FC236}">
                <a16:creationId xmlns:a16="http://schemas.microsoft.com/office/drawing/2014/main" id="{91CD6B5E-6DDB-4EF1-A36E-46633E8210DF}"/>
              </a:ext>
            </a:extLst>
          </p:cNvPr>
          <p:cNvSpPr/>
          <p:nvPr/>
        </p:nvSpPr>
        <p:spPr>
          <a:xfrm flipH="1">
            <a:off x="3121692" y="733033"/>
            <a:ext cx="6318144" cy="701318"/>
          </a:xfrm>
          <a:prstGeom prst="wedgeRectCallout">
            <a:avLst>
              <a:gd name="adj1" fmla="val -41939"/>
              <a:gd name="adj2" fmla="val 2968"/>
            </a:avLst>
          </a:prstGeom>
          <a:solidFill>
            <a:srgbClr val="C00000">
              <a:alpha val="84000"/>
            </a:srgb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defTabSz="914400" rtl="0" eaLnBrk="1" fontAlgn="auto" latinLnBrk="0" hangingPunct="1">
              <a:lnSpc>
                <a:spcPct val="100000"/>
              </a:lnSpc>
              <a:spcBef>
                <a:spcPts val="0"/>
              </a:spcBef>
              <a:spcAft>
                <a:spcPts val="0"/>
              </a:spcAft>
              <a:buClrTx/>
              <a:buSzTx/>
              <a:buFontTx/>
              <a:buNone/>
              <a:tabLst/>
              <a:defRPr/>
            </a:pPr>
            <a:r>
              <a:rPr lang="zh-CN" altLang="en-US" sz="3200" dirty="0">
                <a:solidFill>
                  <a:prstClr val="white"/>
                </a:solidFill>
                <a:latin typeface="华文中宋" panose="02010600040101010101" pitchFamily="2" charset="-122"/>
                <a:ea typeface="华文中宋" panose="02010600040101010101" pitchFamily="2" charset="-122"/>
              </a:rPr>
              <a:t>古代中国：统一多民族国家的演进</a:t>
            </a:r>
            <a:endParaRPr kumimoji="0" lang="en-US" altLang="zh-CN" sz="3200" b="0" i="0" u="none" strike="noStrike" kern="1200" cap="none" spc="0" normalizeH="0" baseline="0" noProof="0" dirty="0">
              <a:ln>
                <a:noFill/>
              </a:ln>
              <a:solidFill>
                <a:prstClr val="white"/>
              </a:solidFill>
              <a:effectLst/>
              <a:uLnTx/>
              <a:uFillTx/>
              <a:latin typeface="华文中宋" panose="02010600040101010101" pitchFamily="2" charset="-122"/>
              <a:ea typeface="华文中宋" panose="02010600040101010101" pitchFamily="2" charset="-122"/>
            </a:endParaRPr>
          </a:p>
        </p:txBody>
      </p:sp>
      <p:sp>
        <p:nvSpPr>
          <p:cNvPr id="3" name="文本框 2">
            <a:extLst>
              <a:ext uri="{FF2B5EF4-FFF2-40B4-BE49-F238E27FC236}">
                <a16:creationId xmlns:a16="http://schemas.microsoft.com/office/drawing/2014/main" id="{3A54AB76-7E74-449E-BA72-1039A3FC303D}"/>
              </a:ext>
            </a:extLst>
          </p:cNvPr>
          <p:cNvSpPr txBox="1"/>
          <p:nvPr/>
        </p:nvSpPr>
        <p:spPr>
          <a:xfrm>
            <a:off x="143434" y="35859"/>
            <a:ext cx="5405719" cy="584775"/>
          </a:xfrm>
          <a:prstGeom prst="rect">
            <a:avLst/>
          </a:prstGeom>
          <a:noFill/>
        </p:spPr>
        <p:txBody>
          <a:bodyPr wrap="square">
            <a:spAutoFit/>
          </a:bodyPr>
          <a:lstStyle/>
          <a:p>
            <a:r>
              <a:rPr lang="zh-CN" altLang="en-US" sz="3200" dirty="0">
                <a:solidFill>
                  <a:srgbClr val="F6C16A"/>
                </a:solidFill>
                <a:latin typeface="楷体_GB2312" panose="02010609030101010101" pitchFamily="49" charset="-122"/>
                <a:ea typeface="楷体_GB2312" panose="02010609030101010101" pitchFamily="49" charset="-122"/>
              </a:rPr>
              <a:t>例：</a:t>
            </a:r>
            <a:r>
              <a:rPr lang="en-US" altLang="zh-CN" sz="3200" dirty="0">
                <a:solidFill>
                  <a:srgbClr val="F6C16A"/>
                </a:solidFill>
                <a:latin typeface="楷体_GB2312" panose="02010609030101010101" pitchFamily="49" charset="-122"/>
                <a:ea typeface="楷体_GB2312" panose="02010609030101010101" pitchFamily="49" charset="-122"/>
              </a:rPr>
              <a:t>《</a:t>
            </a:r>
            <a:r>
              <a:rPr lang="zh-CN" altLang="en-US" sz="3200" dirty="0">
                <a:solidFill>
                  <a:srgbClr val="F6C16A"/>
                </a:solidFill>
                <a:latin typeface="楷体_GB2312" panose="02010609030101010101" pitchFamily="49" charset="-122"/>
                <a:ea typeface="楷体_GB2312" panose="02010609030101010101" pitchFamily="49" charset="-122"/>
              </a:rPr>
              <a:t>纲要（上）</a:t>
            </a:r>
            <a:r>
              <a:rPr lang="en-US" altLang="zh-CN" sz="3200" dirty="0">
                <a:solidFill>
                  <a:srgbClr val="F6C16A"/>
                </a:solidFill>
                <a:latin typeface="楷体_GB2312" panose="02010609030101010101" pitchFamily="49" charset="-122"/>
                <a:ea typeface="楷体_GB2312" panose="02010609030101010101" pitchFamily="49" charset="-122"/>
              </a:rPr>
              <a:t>》</a:t>
            </a:r>
            <a:r>
              <a:rPr lang="zh-CN" altLang="en-US" sz="3200" dirty="0">
                <a:solidFill>
                  <a:srgbClr val="F6C16A"/>
                </a:solidFill>
                <a:latin typeface="楷体_GB2312" panose="02010609030101010101" pitchFamily="49" charset="-122"/>
                <a:ea typeface="楷体_GB2312" panose="02010609030101010101" pitchFamily="49" charset="-122"/>
              </a:rPr>
              <a:t>古代史 </a:t>
            </a:r>
            <a:endParaRPr lang="en-US" altLang="zh-CN" sz="3200" dirty="0">
              <a:solidFill>
                <a:srgbClr val="F6C16A"/>
              </a:solidFill>
              <a:latin typeface="楷体_GB2312" panose="02010609030101010101" pitchFamily="49" charset="-122"/>
              <a:ea typeface="楷体_GB2312" panose="02010609030101010101" pitchFamily="49" charset="-122"/>
            </a:endParaRPr>
          </a:p>
        </p:txBody>
      </p:sp>
      <p:sp>
        <p:nvSpPr>
          <p:cNvPr id="5" name="对话气泡: 矩形 4">
            <a:extLst>
              <a:ext uri="{FF2B5EF4-FFF2-40B4-BE49-F238E27FC236}">
                <a16:creationId xmlns:a16="http://schemas.microsoft.com/office/drawing/2014/main" id="{116BA140-E832-434B-9D63-766207DC25CA}"/>
              </a:ext>
            </a:extLst>
          </p:cNvPr>
          <p:cNvSpPr/>
          <p:nvPr/>
        </p:nvSpPr>
        <p:spPr>
          <a:xfrm flipH="1">
            <a:off x="152399" y="1973097"/>
            <a:ext cx="2386328" cy="903371"/>
          </a:xfrm>
          <a:prstGeom prst="wedgeRectCallout">
            <a:avLst>
              <a:gd name="adj1" fmla="val -41939"/>
              <a:gd name="adj2" fmla="val -1631"/>
            </a:avLst>
          </a:prstGeom>
          <a:solidFill>
            <a:srgbClr val="C00000">
              <a:alpha val="84000"/>
            </a:srgb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800" b="0" i="0" u="none" strike="noStrike" kern="1200" cap="none" spc="0" normalizeH="0" baseline="0" noProof="0" dirty="0">
                <a:ln>
                  <a:noFill/>
                </a:ln>
                <a:solidFill>
                  <a:prstClr val="white"/>
                </a:solidFill>
                <a:effectLst/>
                <a:uLnTx/>
                <a:uFillTx/>
                <a:latin typeface="华文中宋" panose="02010600040101010101" pitchFamily="2" charset="-122"/>
                <a:ea typeface="华文中宋" panose="02010600040101010101" pitchFamily="2" charset="-122"/>
              </a:rPr>
              <a:t>  肇始与雏形</a:t>
            </a:r>
            <a:endParaRPr kumimoji="0" lang="en-US" altLang="zh-CN" sz="2800" b="0" i="0" u="none" strike="noStrike" kern="1200" cap="none" spc="0" normalizeH="0" baseline="0" noProof="0" dirty="0">
              <a:ln>
                <a:noFill/>
              </a:ln>
              <a:solidFill>
                <a:prstClr val="white"/>
              </a:solidFill>
              <a:effectLst/>
              <a:uLnTx/>
              <a:uFillTx/>
              <a:latin typeface="华文中宋" panose="02010600040101010101" pitchFamily="2" charset="-122"/>
              <a:ea typeface="华文中宋" panose="02010600040101010101" pitchFamily="2" charset="-122"/>
            </a:endParaRPr>
          </a:p>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2800" noProof="0" dirty="0">
                <a:solidFill>
                  <a:prstClr val="white"/>
                </a:solidFill>
                <a:latin typeface="华文中宋" panose="02010600040101010101" pitchFamily="2" charset="-122"/>
                <a:ea typeface="华文中宋" panose="02010600040101010101" pitchFamily="2" charset="-122"/>
              </a:rPr>
              <a:t>（远古</a:t>
            </a:r>
            <a:r>
              <a:rPr lang="en-US" altLang="zh-CN" sz="2800" noProof="0" dirty="0">
                <a:solidFill>
                  <a:prstClr val="white"/>
                </a:solidFill>
                <a:latin typeface="华文中宋" panose="02010600040101010101" pitchFamily="2" charset="-122"/>
                <a:ea typeface="华文中宋" panose="02010600040101010101" pitchFamily="2" charset="-122"/>
              </a:rPr>
              <a:t>—</a:t>
            </a:r>
            <a:r>
              <a:rPr lang="zh-CN" altLang="en-US" sz="2800" noProof="0" dirty="0">
                <a:solidFill>
                  <a:prstClr val="white"/>
                </a:solidFill>
                <a:latin typeface="华文中宋" panose="02010600040101010101" pitchFamily="2" charset="-122"/>
                <a:ea typeface="华文中宋" panose="02010600040101010101" pitchFamily="2" charset="-122"/>
              </a:rPr>
              <a:t>先秦）</a:t>
            </a:r>
            <a:endParaRPr kumimoji="0" lang="en-US" altLang="zh-CN" sz="2800" b="0" i="0" u="none" strike="noStrike" kern="1200" cap="none" spc="0" normalizeH="0" baseline="0" noProof="0" dirty="0">
              <a:ln>
                <a:noFill/>
              </a:ln>
              <a:solidFill>
                <a:prstClr val="white"/>
              </a:solidFill>
              <a:effectLst/>
              <a:uLnTx/>
              <a:uFillTx/>
              <a:latin typeface="华文中宋" panose="02010600040101010101" pitchFamily="2" charset="-122"/>
              <a:ea typeface="华文中宋" panose="02010600040101010101" pitchFamily="2" charset="-122"/>
            </a:endParaRPr>
          </a:p>
        </p:txBody>
      </p:sp>
      <p:sp>
        <p:nvSpPr>
          <p:cNvPr id="6" name="对话气泡: 矩形 5">
            <a:extLst>
              <a:ext uri="{FF2B5EF4-FFF2-40B4-BE49-F238E27FC236}">
                <a16:creationId xmlns:a16="http://schemas.microsoft.com/office/drawing/2014/main" id="{9316266E-1B09-4156-9905-6098C1B03BB6}"/>
              </a:ext>
            </a:extLst>
          </p:cNvPr>
          <p:cNvSpPr/>
          <p:nvPr/>
        </p:nvSpPr>
        <p:spPr>
          <a:xfrm flipH="1">
            <a:off x="2608691" y="1973098"/>
            <a:ext cx="2071900" cy="903371"/>
          </a:xfrm>
          <a:prstGeom prst="wedgeRectCallout">
            <a:avLst>
              <a:gd name="adj1" fmla="val -41939"/>
              <a:gd name="adj2" fmla="val 2968"/>
            </a:avLst>
          </a:prstGeom>
          <a:solidFill>
            <a:srgbClr val="C00000">
              <a:alpha val="84000"/>
            </a:srgb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800" b="0" i="0" u="none" strike="noStrike" kern="1200" cap="none" spc="0" normalizeH="0" baseline="0" noProof="0" dirty="0">
                <a:ln>
                  <a:noFill/>
                </a:ln>
                <a:solidFill>
                  <a:prstClr val="white"/>
                </a:solidFill>
                <a:effectLst/>
                <a:uLnTx/>
                <a:uFillTx/>
                <a:latin typeface="华文中宋" panose="02010600040101010101" pitchFamily="2" charset="-122"/>
                <a:ea typeface="华文中宋" panose="02010600040101010101" pitchFamily="2" charset="-122"/>
              </a:rPr>
              <a:t>形成与奠基</a:t>
            </a:r>
            <a:endParaRPr kumimoji="0" lang="en-US" altLang="zh-CN" sz="2800" b="0" i="0" u="none" strike="noStrike" kern="1200" cap="none" spc="0" normalizeH="0" baseline="0" noProof="0" dirty="0">
              <a:ln>
                <a:noFill/>
              </a:ln>
              <a:solidFill>
                <a:prstClr val="white"/>
              </a:solidFill>
              <a:effectLst/>
              <a:uLnTx/>
              <a:uFillTx/>
              <a:latin typeface="华文中宋" panose="02010600040101010101" pitchFamily="2" charset="-122"/>
              <a:ea typeface="华文中宋" panose="02010600040101010101" pitchFamily="2" charset="-122"/>
            </a:endParaRPr>
          </a:p>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2800" dirty="0">
                <a:solidFill>
                  <a:prstClr val="white"/>
                </a:solidFill>
                <a:latin typeface="华文中宋" panose="02010600040101010101" pitchFamily="2" charset="-122"/>
                <a:ea typeface="华文中宋" panose="02010600040101010101" pitchFamily="2" charset="-122"/>
              </a:rPr>
              <a:t>（秦汉）</a:t>
            </a:r>
            <a:endParaRPr kumimoji="0" lang="en-US" altLang="zh-CN" sz="2800" b="0" i="0" u="none" strike="noStrike" kern="1200" cap="none" spc="0" normalizeH="0" baseline="0" noProof="0" dirty="0">
              <a:ln>
                <a:noFill/>
              </a:ln>
              <a:solidFill>
                <a:prstClr val="white"/>
              </a:solidFill>
              <a:effectLst/>
              <a:uLnTx/>
              <a:uFillTx/>
              <a:latin typeface="华文中宋" panose="02010600040101010101" pitchFamily="2" charset="-122"/>
              <a:ea typeface="华文中宋" panose="02010600040101010101" pitchFamily="2" charset="-122"/>
            </a:endParaRPr>
          </a:p>
        </p:txBody>
      </p:sp>
      <p:sp>
        <p:nvSpPr>
          <p:cNvPr id="8" name="对话气泡: 矩形 7">
            <a:extLst>
              <a:ext uri="{FF2B5EF4-FFF2-40B4-BE49-F238E27FC236}">
                <a16:creationId xmlns:a16="http://schemas.microsoft.com/office/drawing/2014/main" id="{432C8B36-CE7C-4060-8CF5-A36825D60C7C}"/>
              </a:ext>
            </a:extLst>
          </p:cNvPr>
          <p:cNvSpPr/>
          <p:nvPr/>
        </p:nvSpPr>
        <p:spPr>
          <a:xfrm flipH="1">
            <a:off x="4728439" y="1973098"/>
            <a:ext cx="2386328" cy="903371"/>
          </a:xfrm>
          <a:prstGeom prst="wedgeRectCallout">
            <a:avLst>
              <a:gd name="adj1" fmla="val -41939"/>
              <a:gd name="adj2" fmla="val 2968"/>
            </a:avLst>
          </a:prstGeom>
          <a:solidFill>
            <a:srgbClr val="C00000">
              <a:alpha val="84000"/>
            </a:srgb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2800" dirty="0">
                <a:solidFill>
                  <a:prstClr val="white"/>
                </a:solidFill>
                <a:latin typeface="华文中宋" panose="02010600040101010101" pitchFamily="2" charset="-122"/>
                <a:ea typeface="华文中宋" panose="02010600040101010101" pitchFamily="2" charset="-122"/>
              </a:rPr>
              <a:t>  交融</a:t>
            </a:r>
            <a:r>
              <a:rPr kumimoji="0" lang="zh-CN" altLang="en-US" sz="2800" b="0" i="0" u="none" strike="noStrike" kern="1200" cap="none" spc="0" normalizeH="0" baseline="0" noProof="0" dirty="0">
                <a:ln>
                  <a:noFill/>
                </a:ln>
                <a:solidFill>
                  <a:prstClr val="white"/>
                </a:solidFill>
                <a:effectLst/>
                <a:uLnTx/>
                <a:uFillTx/>
                <a:latin typeface="华文中宋" panose="02010600040101010101" pitchFamily="2" charset="-122"/>
                <a:ea typeface="华文中宋" panose="02010600040101010101" pitchFamily="2" charset="-122"/>
              </a:rPr>
              <a:t>与繁盛</a:t>
            </a:r>
            <a:endParaRPr kumimoji="0" lang="en-US" altLang="zh-CN" sz="2800" b="0" i="0" u="none" strike="noStrike" kern="1200" cap="none" spc="0" normalizeH="0" baseline="0" noProof="0" dirty="0">
              <a:ln>
                <a:noFill/>
              </a:ln>
              <a:solidFill>
                <a:prstClr val="white"/>
              </a:solidFill>
              <a:effectLst/>
              <a:uLnTx/>
              <a:uFillTx/>
              <a:latin typeface="华文中宋" panose="02010600040101010101" pitchFamily="2" charset="-122"/>
              <a:ea typeface="华文中宋" panose="02010600040101010101" pitchFamily="2" charset="-122"/>
            </a:endParaRPr>
          </a:p>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2800" dirty="0">
                <a:solidFill>
                  <a:prstClr val="white"/>
                </a:solidFill>
                <a:latin typeface="华文中宋" panose="02010600040101010101" pitchFamily="2" charset="-122"/>
                <a:ea typeface="华文中宋" panose="02010600040101010101" pitchFamily="2" charset="-122"/>
              </a:rPr>
              <a:t>（三国</a:t>
            </a:r>
            <a:r>
              <a:rPr lang="en-US" altLang="zh-CN" sz="2800" dirty="0">
                <a:solidFill>
                  <a:prstClr val="white"/>
                </a:solidFill>
                <a:latin typeface="华文中宋" panose="02010600040101010101" pitchFamily="2" charset="-122"/>
                <a:ea typeface="华文中宋" panose="02010600040101010101" pitchFamily="2" charset="-122"/>
              </a:rPr>
              <a:t>—</a:t>
            </a:r>
            <a:r>
              <a:rPr lang="zh-CN" altLang="en-US" sz="2800" dirty="0">
                <a:solidFill>
                  <a:prstClr val="white"/>
                </a:solidFill>
                <a:latin typeface="华文中宋" panose="02010600040101010101" pitchFamily="2" charset="-122"/>
                <a:ea typeface="华文中宋" panose="02010600040101010101" pitchFamily="2" charset="-122"/>
              </a:rPr>
              <a:t>隋唐）</a:t>
            </a:r>
            <a:endParaRPr kumimoji="0" lang="en-US" altLang="zh-CN" sz="2800" b="0" i="0" u="none" strike="noStrike" kern="1200" cap="none" spc="0" normalizeH="0" baseline="0" noProof="0" dirty="0">
              <a:ln>
                <a:noFill/>
              </a:ln>
              <a:solidFill>
                <a:prstClr val="white"/>
              </a:solidFill>
              <a:effectLst/>
              <a:uLnTx/>
              <a:uFillTx/>
              <a:latin typeface="华文中宋" panose="02010600040101010101" pitchFamily="2" charset="-122"/>
              <a:ea typeface="华文中宋" panose="02010600040101010101" pitchFamily="2" charset="-122"/>
            </a:endParaRPr>
          </a:p>
        </p:txBody>
      </p:sp>
      <p:sp>
        <p:nvSpPr>
          <p:cNvPr id="9" name="对话气泡: 矩形 8">
            <a:extLst>
              <a:ext uri="{FF2B5EF4-FFF2-40B4-BE49-F238E27FC236}">
                <a16:creationId xmlns:a16="http://schemas.microsoft.com/office/drawing/2014/main" id="{11BABC17-DEBA-470C-A3E1-3AE803E5336D}"/>
              </a:ext>
            </a:extLst>
          </p:cNvPr>
          <p:cNvSpPr/>
          <p:nvPr/>
        </p:nvSpPr>
        <p:spPr>
          <a:xfrm flipH="1">
            <a:off x="7162615" y="1973097"/>
            <a:ext cx="2386325" cy="903371"/>
          </a:xfrm>
          <a:prstGeom prst="wedgeRectCallout">
            <a:avLst>
              <a:gd name="adj1" fmla="val -41939"/>
              <a:gd name="adj2" fmla="val 2968"/>
            </a:avLst>
          </a:prstGeom>
          <a:solidFill>
            <a:srgbClr val="C00000">
              <a:alpha val="84000"/>
            </a:srgb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2800" dirty="0">
                <a:solidFill>
                  <a:prstClr val="white"/>
                </a:solidFill>
                <a:latin typeface="华文中宋" panose="02010600040101010101" pitchFamily="2" charset="-122"/>
                <a:ea typeface="华文中宋" panose="02010600040101010101" pitchFamily="2" charset="-122"/>
              </a:rPr>
              <a:t>  并立</a:t>
            </a:r>
            <a:r>
              <a:rPr kumimoji="0" lang="zh-CN" altLang="en-US" sz="2800" b="0" i="0" u="none" strike="noStrike" kern="1200" cap="none" spc="0" normalizeH="0" baseline="0" noProof="0" dirty="0">
                <a:ln>
                  <a:noFill/>
                </a:ln>
                <a:solidFill>
                  <a:prstClr val="white"/>
                </a:solidFill>
                <a:effectLst/>
                <a:uLnTx/>
                <a:uFillTx/>
                <a:latin typeface="华文中宋" panose="02010600040101010101" pitchFamily="2" charset="-122"/>
                <a:ea typeface="华文中宋" panose="02010600040101010101" pitchFamily="2" charset="-122"/>
              </a:rPr>
              <a:t>与重塑</a:t>
            </a:r>
            <a:endParaRPr kumimoji="0" lang="en-US" altLang="zh-CN" sz="2800" b="0" i="0" u="none" strike="noStrike" kern="1200" cap="none" spc="0" normalizeH="0" baseline="0" noProof="0" dirty="0">
              <a:ln>
                <a:noFill/>
              </a:ln>
              <a:solidFill>
                <a:prstClr val="white"/>
              </a:solidFill>
              <a:effectLst/>
              <a:uLnTx/>
              <a:uFillTx/>
              <a:latin typeface="华文中宋" panose="02010600040101010101" pitchFamily="2" charset="-122"/>
              <a:ea typeface="华文中宋" panose="02010600040101010101" pitchFamily="2" charset="-122"/>
            </a:endParaRPr>
          </a:p>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2800" dirty="0">
                <a:solidFill>
                  <a:prstClr val="white"/>
                </a:solidFill>
                <a:latin typeface="华文中宋" panose="02010600040101010101" pitchFamily="2" charset="-122"/>
                <a:ea typeface="华文中宋" panose="02010600040101010101" pitchFamily="2" charset="-122"/>
              </a:rPr>
              <a:t>（辽宋夏金元）</a:t>
            </a:r>
            <a:endParaRPr kumimoji="0" lang="en-US" altLang="zh-CN" sz="2800" b="0" i="0" u="none" strike="noStrike" kern="1200" cap="none" spc="0" normalizeH="0" baseline="0" noProof="0" dirty="0">
              <a:ln>
                <a:noFill/>
              </a:ln>
              <a:solidFill>
                <a:prstClr val="white"/>
              </a:solidFill>
              <a:effectLst/>
              <a:uLnTx/>
              <a:uFillTx/>
              <a:latin typeface="华文中宋" panose="02010600040101010101" pitchFamily="2" charset="-122"/>
              <a:ea typeface="华文中宋" panose="02010600040101010101" pitchFamily="2" charset="-122"/>
            </a:endParaRPr>
          </a:p>
        </p:txBody>
      </p:sp>
      <p:sp>
        <p:nvSpPr>
          <p:cNvPr id="10" name="对话气泡: 矩形 9">
            <a:extLst>
              <a:ext uri="{FF2B5EF4-FFF2-40B4-BE49-F238E27FC236}">
                <a16:creationId xmlns:a16="http://schemas.microsoft.com/office/drawing/2014/main" id="{8338EA38-F583-429B-876D-3F48B5BDF525}"/>
              </a:ext>
            </a:extLst>
          </p:cNvPr>
          <p:cNvSpPr/>
          <p:nvPr/>
        </p:nvSpPr>
        <p:spPr>
          <a:xfrm flipH="1">
            <a:off x="9596788" y="1986881"/>
            <a:ext cx="2386326" cy="903371"/>
          </a:xfrm>
          <a:prstGeom prst="wedgeRectCallout">
            <a:avLst>
              <a:gd name="adj1" fmla="val -41939"/>
              <a:gd name="adj2" fmla="val 2968"/>
            </a:avLst>
          </a:prstGeom>
          <a:solidFill>
            <a:srgbClr val="C00000">
              <a:alpha val="84000"/>
            </a:srgb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2800" dirty="0">
                <a:solidFill>
                  <a:prstClr val="white"/>
                </a:solidFill>
                <a:latin typeface="华文中宋" panose="02010600040101010101" pitchFamily="2" charset="-122"/>
                <a:ea typeface="华文中宋" panose="02010600040101010101" pitchFamily="2" charset="-122"/>
              </a:rPr>
              <a:t>  稳固</a:t>
            </a:r>
            <a:r>
              <a:rPr kumimoji="0" lang="zh-CN" altLang="en-US" sz="2800" b="0" i="0" u="none" strike="noStrike" kern="1200" cap="none" spc="0" normalizeH="0" baseline="0" noProof="0" dirty="0">
                <a:ln>
                  <a:noFill/>
                </a:ln>
                <a:solidFill>
                  <a:prstClr val="white"/>
                </a:solidFill>
                <a:effectLst/>
                <a:uLnTx/>
                <a:uFillTx/>
                <a:latin typeface="华文中宋" panose="02010600040101010101" pitchFamily="2" charset="-122"/>
                <a:ea typeface="华文中宋" panose="02010600040101010101" pitchFamily="2" charset="-122"/>
              </a:rPr>
              <a:t>与危机</a:t>
            </a:r>
            <a:endParaRPr kumimoji="0" lang="en-US" altLang="zh-CN" sz="2800" b="0" i="0" u="none" strike="noStrike" kern="1200" cap="none" spc="0" normalizeH="0" baseline="0" noProof="0" dirty="0">
              <a:ln>
                <a:noFill/>
              </a:ln>
              <a:solidFill>
                <a:prstClr val="white"/>
              </a:solidFill>
              <a:effectLst/>
              <a:uLnTx/>
              <a:uFillTx/>
              <a:latin typeface="华文中宋" panose="02010600040101010101" pitchFamily="2" charset="-122"/>
              <a:ea typeface="华文中宋" panose="02010600040101010101" pitchFamily="2" charset="-122"/>
            </a:endParaRPr>
          </a:p>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2800" dirty="0">
                <a:solidFill>
                  <a:prstClr val="white"/>
                </a:solidFill>
                <a:latin typeface="华文中宋" panose="02010600040101010101" pitchFamily="2" charset="-122"/>
                <a:ea typeface="华文中宋" panose="02010600040101010101" pitchFamily="2" charset="-122"/>
              </a:rPr>
              <a:t>（明</a:t>
            </a:r>
            <a:r>
              <a:rPr lang="en-US" altLang="zh-CN" sz="2800" dirty="0">
                <a:solidFill>
                  <a:prstClr val="white"/>
                </a:solidFill>
                <a:latin typeface="华文中宋" panose="02010600040101010101" pitchFamily="2" charset="-122"/>
                <a:ea typeface="华文中宋" panose="02010600040101010101" pitchFamily="2" charset="-122"/>
              </a:rPr>
              <a:t>—</a:t>
            </a:r>
            <a:r>
              <a:rPr lang="zh-CN" altLang="en-US" sz="2800" dirty="0">
                <a:solidFill>
                  <a:prstClr val="white"/>
                </a:solidFill>
                <a:latin typeface="华文中宋" panose="02010600040101010101" pitchFamily="2" charset="-122"/>
                <a:ea typeface="华文中宋" panose="02010600040101010101" pitchFamily="2" charset="-122"/>
              </a:rPr>
              <a:t>清中叶）</a:t>
            </a:r>
            <a:endParaRPr kumimoji="0" lang="en-US" altLang="zh-CN" sz="2800" b="0" i="0" u="none" strike="noStrike" kern="1200" cap="none" spc="0" normalizeH="0" baseline="0" noProof="0" dirty="0">
              <a:ln>
                <a:noFill/>
              </a:ln>
              <a:solidFill>
                <a:prstClr val="white"/>
              </a:solidFill>
              <a:effectLst/>
              <a:uLnTx/>
              <a:uFillTx/>
              <a:latin typeface="华文中宋" panose="02010600040101010101" pitchFamily="2" charset="-122"/>
              <a:ea typeface="华文中宋" panose="02010600040101010101" pitchFamily="2" charset="-122"/>
            </a:endParaRPr>
          </a:p>
        </p:txBody>
      </p:sp>
      <p:sp>
        <p:nvSpPr>
          <p:cNvPr id="12" name="对话气泡: 矩形 11">
            <a:extLst>
              <a:ext uri="{FF2B5EF4-FFF2-40B4-BE49-F238E27FC236}">
                <a16:creationId xmlns:a16="http://schemas.microsoft.com/office/drawing/2014/main" id="{D21D0308-DD86-454A-BA6A-B50B23D7F2C6}"/>
              </a:ext>
            </a:extLst>
          </p:cNvPr>
          <p:cNvSpPr/>
          <p:nvPr/>
        </p:nvSpPr>
        <p:spPr>
          <a:xfrm flipH="1">
            <a:off x="9680486" y="3435480"/>
            <a:ext cx="2152425" cy="594425"/>
          </a:xfrm>
          <a:prstGeom prst="wedgeRectCallout">
            <a:avLst>
              <a:gd name="adj1" fmla="val -41939"/>
              <a:gd name="adj2" fmla="val -1631"/>
            </a:avLst>
          </a:prstGeom>
          <a:solidFill>
            <a:srgbClr val="C00000">
              <a:alpha val="84000"/>
            </a:srgb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457200" marR="0" lvl="0" indent="-457200" defTabSz="914400" rtl="0" eaLnBrk="1" fontAlgn="auto" latinLnBrk="0" hangingPunct="1">
              <a:lnSpc>
                <a:spcPct val="100000"/>
              </a:lnSpc>
              <a:spcBef>
                <a:spcPts val="0"/>
              </a:spcBef>
              <a:spcAft>
                <a:spcPts val="0"/>
              </a:spcAft>
              <a:buClrTx/>
              <a:buSzTx/>
              <a:buFont typeface="Wingdings" panose="05000000000000000000" pitchFamily="2" charset="2"/>
              <a:buChar char="l"/>
              <a:tabLst/>
              <a:defRPr/>
            </a:pPr>
            <a:r>
              <a:rPr lang="zh-CN" altLang="en-US" sz="2800" noProof="0" dirty="0">
                <a:solidFill>
                  <a:prstClr val="white"/>
                </a:solidFill>
                <a:latin typeface="华文中宋" panose="02010600040101010101" pitchFamily="2" charset="-122"/>
                <a:ea typeface="华文中宋" panose="02010600040101010101" pitchFamily="2" charset="-122"/>
              </a:rPr>
              <a:t>文化活跃 </a:t>
            </a:r>
            <a:endParaRPr kumimoji="0" lang="en-US" altLang="zh-CN" sz="2800" b="0" i="0" u="none" strike="noStrike" kern="1200" cap="none" spc="0" normalizeH="0" baseline="0" noProof="0" dirty="0">
              <a:ln>
                <a:noFill/>
              </a:ln>
              <a:solidFill>
                <a:prstClr val="white"/>
              </a:solidFill>
              <a:effectLst/>
              <a:uLnTx/>
              <a:uFillTx/>
              <a:latin typeface="华文中宋" panose="02010600040101010101" pitchFamily="2" charset="-122"/>
              <a:ea typeface="华文中宋" panose="02010600040101010101" pitchFamily="2" charset="-122"/>
            </a:endParaRPr>
          </a:p>
        </p:txBody>
      </p:sp>
      <p:sp>
        <p:nvSpPr>
          <p:cNvPr id="13" name="对话气泡: 矩形 12">
            <a:extLst>
              <a:ext uri="{FF2B5EF4-FFF2-40B4-BE49-F238E27FC236}">
                <a16:creationId xmlns:a16="http://schemas.microsoft.com/office/drawing/2014/main" id="{CC76F123-7920-4D11-B4C7-B0D54819820F}"/>
              </a:ext>
            </a:extLst>
          </p:cNvPr>
          <p:cNvSpPr/>
          <p:nvPr/>
        </p:nvSpPr>
        <p:spPr>
          <a:xfrm flipH="1">
            <a:off x="7325896" y="3439622"/>
            <a:ext cx="2152425" cy="594425"/>
          </a:xfrm>
          <a:prstGeom prst="wedgeRectCallout">
            <a:avLst>
              <a:gd name="adj1" fmla="val -41939"/>
              <a:gd name="adj2" fmla="val -1631"/>
            </a:avLst>
          </a:prstGeom>
          <a:solidFill>
            <a:srgbClr val="C00000">
              <a:alpha val="84000"/>
            </a:srgb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457200" marR="0" lvl="0" indent="-457200" defTabSz="914400" rtl="0" eaLnBrk="1" fontAlgn="auto" latinLnBrk="0" hangingPunct="1">
              <a:lnSpc>
                <a:spcPct val="100000"/>
              </a:lnSpc>
              <a:spcBef>
                <a:spcPts val="0"/>
              </a:spcBef>
              <a:spcAft>
                <a:spcPts val="0"/>
              </a:spcAft>
              <a:buClrTx/>
              <a:buSzTx/>
              <a:buFont typeface="Wingdings" panose="05000000000000000000" pitchFamily="2" charset="2"/>
              <a:buChar char="l"/>
              <a:tabLst/>
              <a:defRPr/>
            </a:pPr>
            <a:r>
              <a:rPr lang="zh-CN" altLang="en-US" sz="2800" noProof="0" dirty="0">
                <a:solidFill>
                  <a:prstClr val="white"/>
                </a:solidFill>
                <a:latin typeface="华文中宋" panose="02010600040101010101" pitchFamily="2" charset="-122"/>
                <a:ea typeface="华文中宋" panose="02010600040101010101" pitchFamily="2" charset="-122"/>
              </a:rPr>
              <a:t>民族交融</a:t>
            </a:r>
            <a:endParaRPr kumimoji="0" lang="en-US" altLang="zh-CN" sz="2800" b="0" i="0" u="none" strike="noStrike" kern="1200" cap="none" spc="0" normalizeH="0" baseline="0" noProof="0" dirty="0">
              <a:ln>
                <a:noFill/>
              </a:ln>
              <a:solidFill>
                <a:prstClr val="white"/>
              </a:solidFill>
              <a:effectLst/>
              <a:uLnTx/>
              <a:uFillTx/>
              <a:latin typeface="华文中宋" panose="02010600040101010101" pitchFamily="2" charset="-122"/>
              <a:ea typeface="华文中宋" panose="02010600040101010101" pitchFamily="2" charset="-122"/>
            </a:endParaRPr>
          </a:p>
        </p:txBody>
      </p:sp>
      <p:sp>
        <p:nvSpPr>
          <p:cNvPr id="14" name="对话气泡: 矩形 13">
            <a:extLst>
              <a:ext uri="{FF2B5EF4-FFF2-40B4-BE49-F238E27FC236}">
                <a16:creationId xmlns:a16="http://schemas.microsoft.com/office/drawing/2014/main" id="{D9599A7E-3A3E-412C-9813-E0767DE3D231}"/>
              </a:ext>
            </a:extLst>
          </p:cNvPr>
          <p:cNvSpPr/>
          <p:nvPr/>
        </p:nvSpPr>
        <p:spPr>
          <a:xfrm flipH="1">
            <a:off x="2623940" y="3446596"/>
            <a:ext cx="2152425" cy="594425"/>
          </a:xfrm>
          <a:prstGeom prst="wedgeRectCallout">
            <a:avLst>
              <a:gd name="adj1" fmla="val -41939"/>
              <a:gd name="adj2" fmla="val -1631"/>
            </a:avLst>
          </a:prstGeom>
          <a:solidFill>
            <a:srgbClr val="C00000">
              <a:alpha val="84000"/>
            </a:srgb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457200" marR="0" lvl="0" indent="-457200" defTabSz="914400" rtl="0" eaLnBrk="1" fontAlgn="auto" latinLnBrk="0" hangingPunct="1">
              <a:lnSpc>
                <a:spcPct val="100000"/>
              </a:lnSpc>
              <a:spcBef>
                <a:spcPts val="0"/>
              </a:spcBef>
              <a:spcAft>
                <a:spcPts val="0"/>
              </a:spcAft>
              <a:buClrTx/>
              <a:buSzTx/>
              <a:buFont typeface="Wingdings" panose="05000000000000000000" pitchFamily="2" charset="2"/>
              <a:buChar char="l"/>
              <a:tabLst/>
              <a:defRPr/>
            </a:pPr>
            <a:r>
              <a:rPr lang="zh-CN" altLang="en-US" sz="2800" noProof="0" dirty="0">
                <a:solidFill>
                  <a:prstClr val="white"/>
                </a:solidFill>
                <a:latin typeface="华文中宋" panose="02010600040101010101" pitchFamily="2" charset="-122"/>
                <a:ea typeface="华文中宋" panose="02010600040101010101" pitchFamily="2" charset="-122"/>
              </a:rPr>
              <a:t>区域开发</a:t>
            </a:r>
            <a:endParaRPr kumimoji="0" lang="en-US" altLang="zh-CN" sz="2800" b="0" i="0" u="none" strike="noStrike" kern="1200" cap="none" spc="0" normalizeH="0" baseline="0" noProof="0" dirty="0">
              <a:ln>
                <a:noFill/>
              </a:ln>
              <a:solidFill>
                <a:prstClr val="white"/>
              </a:solidFill>
              <a:effectLst/>
              <a:uLnTx/>
              <a:uFillTx/>
              <a:latin typeface="华文中宋" panose="02010600040101010101" pitchFamily="2" charset="-122"/>
              <a:ea typeface="华文中宋" panose="02010600040101010101" pitchFamily="2" charset="-122"/>
            </a:endParaRPr>
          </a:p>
        </p:txBody>
      </p:sp>
      <p:sp>
        <p:nvSpPr>
          <p:cNvPr id="15" name="对话气泡: 矩形 14">
            <a:extLst>
              <a:ext uri="{FF2B5EF4-FFF2-40B4-BE49-F238E27FC236}">
                <a16:creationId xmlns:a16="http://schemas.microsoft.com/office/drawing/2014/main" id="{A8E51D0C-E838-4E0F-BF4D-08F6781EB06E}"/>
              </a:ext>
            </a:extLst>
          </p:cNvPr>
          <p:cNvSpPr/>
          <p:nvPr/>
        </p:nvSpPr>
        <p:spPr>
          <a:xfrm flipH="1">
            <a:off x="4930601" y="3446596"/>
            <a:ext cx="2152425" cy="600904"/>
          </a:xfrm>
          <a:prstGeom prst="wedgeRectCallout">
            <a:avLst>
              <a:gd name="adj1" fmla="val -41939"/>
              <a:gd name="adj2" fmla="val -1631"/>
            </a:avLst>
          </a:prstGeom>
          <a:solidFill>
            <a:srgbClr val="C00000">
              <a:alpha val="84000"/>
            </a:srgb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457200" marR="0" lvl="0" indent="-457200" defTabSz="914400" rtl="0" eaLnBrk="1" fontAlgn="auto" latinLnBrk="0" hangingPunct="1">
              <a:lnSpc>
                <a:spcPct val="100000"/>
              </a:lnSpc>
              <a:spcBef>
                <a:spcPts val="0"/>
              </a:spcBef>
              <a:spcAft>
                <a:spcPts val="0"/>
              </a:spcAft>
              <a:buClrTx/>
              <a:buSzTx/>
              <a:buFont typeface="Wingdings" panose="05000000000000000000" pitchFamily="2" charset="2"/>
              <a:buChar char="l"/>
              <a:tabLst/>
              <a:defRPr/>
            </a:pPr>
            <a:r>
              <a:rPr lang="zh-CN" altLang="en-US" sz="2800" noProof="0" dirty="0">
                <a:solidFill>
                  <a:prstClr val="white"/>
                </a:solidFill>
                <a:latin typeface="华文中宋" panose="02010600040101010101" pitchFamily="2" charset="-122"/>
                <a:ea typeface="华文中宋" panose="02010600040101010101" pitchFamily="2" charset="-122"/>
              </a:rPr>
              <a:t>制度流变</a:t>
            </a:r>
            <a:endParaRPr kumimoji="0" lang="en-US" altLang="zh-CN" sz="2800" b="0" i="0" u="none" strike="noStrike" kern="1200" cap="none" spc="0" normalizeH="0" baseline="0" noProof="0" dirty="0">
              <a:ln>
                <a:noFill/>
              </a:ln>
              <a:solidFill>
                <a:prstClr val="white"/>
              </a:solidFill>
              <a:effectLst/>
              <a:uLnTx/>
              <a:uFillTx/>
              <a:latin typeface="华文中宋" panose="02010600040101010101" pitchFamily="2" charset="-122"/>
              <a:ea typeface="华文中宋" panose="02010600040101010101" pitchFamily="2" charset="-122"/>
            </a:endParaRPr>
          </a:p>
        </p:txBody>
      </p:sp>
      <p:sp>
        <p:nvSpPr>
          <p:cNvPr id="16" name="对话气泡: 矩形 15">
            <a:extLst>
              <a:ext uri="{FF2B5EF4-FFF2-40B4-BE49-F238E27FC236}">
                <a16:creationId xmlns:a16="http://schemas.microsoft.com/office/drawing/2014/main" id="{E065782B-2C40-4007-A946-17385F960AE8}"/>
              </a:ext>
            </a:extLst>
          </p:cNvPr>
          <p:cNvSpPr/>
          <p:nvPr/>
        </p:nvSpPr>
        <p:spPr>
          <a:xfrm flipH="1">
            <a:off x="269350" y="3435486"/>
            <a:ext cx="2152425" cy="594425"/>
          </a:xfrm>
          <a:prstGeom prst="wedgeRectCallout">
            <a:avLst>
              <a:gd name="adj1" fmla="val -41939"/>
              <a:gd name="adj2" fmla="val -1631"/>
            </a:avLst>
          </a:prstGeom>
          <a:solidFill>
            <a:srgbClr val="C00000">
              <a:alpha val="84000"/>
            </a:srgb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457200" marR="0" lvl="0" indent="-457200" defTabSz="914400" rtl="0" eaLnBrk="1" fontAlgn="auto" latinLnBrk="0" hangingPunct="1">
              <a:lnSpc>
                <a:spcPct val="100000"/>
              </a:lnSpc>
              <a:spcBef>
                <a:spcPts val="0"/>
              </a:spcBef>
              <a:spcAft>
                <a:spcPts val="0"/>
              </a:spcAft>
              <a:buClrTx/>
              <a:buSzTx/>
              <a:buFont typeface="Wingdings" panose="05000000000000000000" pitchFamily="2" charset="2"/>
              <a:buChar char="l"/>
              <a:tabLst/>
              <a:defRPr/>
            </a:pPr>
            <a:r>
              <a:rPr lang="zh-CN" altLang="en-US" sz="2800" noProof="0" dirty="0">
                <a:solidFill>
                  <a:prstClr val="white"/>
                </a:solidFill>
                <a:latin typeface="华文中宋" panose="02010600040101010101" pitchFamily="2" charset="-122"/>
                <a:ea typeface="华文中宋" panose="02010600040101010101" pitchFamily="2" charset="-122"/>
              </a:rPr>
              <a:t>政权更迭</a:t>
            </a:r>
            <a:endParaRPr kumimoji="0" lang="en-US" altLang="zh-CN" sz="2800" b="0" i="0" u="none" strike="noStrike" kern="1200" cap="none" spc="0" normalizeH="0" baseline="0" noProof="0" dirty="0">
              <a:ln>
                <a:noFill/>
              </a:ln>
              <a:solidFill>
                <a:prstClr val="white"/>
              </a:solidFill>
              <a:effectLst/>
              <a:uLnTx/>
              <a:uFillTx/>
              <a:latin typeface="华文中宋" panose="02010600040101010101" pitchFamily="2" charset="-122"/>
              <a:ea typeface="华文中宋" panose="02010600040101010101" pitchFamily="2" charset="-122"/>
            </a:endParaRPr>
          </a:p>
        </p:txBody>
      </p:sp>
      <p:grpSp>
        <p:nvGrpSpPr>
          <p:cNvPr id="213" name="组合 212">
            <a:extLst>
              <a:ext uri="{FF2B5EF4-FFF2-40B4-BE49-F238E27FC236}">
                <a16:creationId xmlns:a16="http://schemas.microsoft.com/office/drawing/2014/main" id="{ECD8A9F0-4A0F-4B52-B351-CF65508E397D}"/>
              </a:ext>
            </a:extLst>
          </p:cNvPr>
          <p:cNvGrpSpPr/>
          <p:nvPr/>
        </p:nvGrpSpPr>
        <p:grpSpPr>
          <a:xfrm>
            <a:off x="1345563" y="1426399"/>
            <a:ext cx="9363649" cy="560482"/>
            <a:chOff x="1345563" y="1426399"/>
            <a:chExt cx="9363649" cy="560482"/>
          </a:xfrm>
        </p:grpSpPr>
        <p:cxnSp>
          <p:nvCxnSpPr>
            <p:cNvPr id="18" name="直接连接符 17">
              <a:extLst>
                <a:ext uri="{FF2B5EF4-FFF2-40B4-BE49-F238E27FC236}">
                  <a16:creationId xmlns:a16="http://schemas.microsoft.com/office/drawing/2014/main" id="{527E618D-1A39-4C25-BC03-A5E260BF1D6B}"/>
                </a:ext>
              </a:extLst>
            </p:cNvPr>
            <p:cNvCxnSpPr>
              <a:cxnSpLocks/>
              <a:stCxn id="2" idx="2"/>
              <a:endCxn id="5" idx="0"/>
            </p:cNvCxnSpPr>
            <p:nvPr/>
          </p:nvCxnSpPr>
          <p:spPr>
            <a:xfrm flipH="1">
              <a:off x="1345563" y="1434351"/>
              <a:ext cx="4935201" cy="538746"/>
            </a:xfrm>
            <a:prstGeom prst="line">
              <a:avLst/>
            </a:prstGeom>
            <a:ln>
              <a:solidFill>
                <a:srgbClr val="F6C16A"/>
              </a:solidFill>
            </a:ln>
          </p:spPr>
          <p:style>
            <a:lnRef idx="3">
              <a:schemeClr val="dk1"/>
            </a:lnRef>
            <a:fillRef idx="0">
              <a:schemeClr val="dk1"/>
            </a:fillRef>
            <a:effectRef idx="2">
              <a:schemeClr val="dk1"/>
            </a:effectRef>
            <a:fontRef idx="minor">
              <a:schemeClr val="tx1"/>
            </a:fontRef>
          </p:style>
        </p:cxnSp>
        <p:cxnSp>
          <p:nvCxnSpPr>
            <p:cNvPr id="19" name="直接连接符 18">
              <a:extLst>
                <a:ext uri="{FF2B5EF4-FFF2-40B4-BE49-F238E27FC236}">
                  <a16:creationId xmlns:a16="http://schemas.microsoft.com/office/drawing/2014/main" id="{84805B98-7B64-48FC-B926-31ED5D8C2F9D}"/>
                </a:ext>
              </a:extLst>
            </p:cNvPr>
            <p:cNvCxnSpPr>
              <a:cxnSpLocks/>
              <a:stCxn id="2" idx="2"/>
              <a:endCxn id="6" idx="0"/>
            </p:cNvCxnSpPr>
            <p:nvPr/>
          </p:nvCxnSpPr>
          <p:spPr>
            <a:xfrm flipH="1">
              <a:off x="3644641" y="1434351"/>
              <a:ext cx="2636123" cy="538747"/>
            </a:xfrm>
            <a:prstGeom prst="line">
              <a:avLst/>
            </a:prstGeom>
            <a:ln>
              <a:solidFill>
                <a:srgbClr val="F6C16A"/>
              </a:solidFill>
            </a:ln>
          </p:spPr>
          <p:style>
            <a:lnRef idx="3">
              <a:schemeClr val="dk1"/>
            </a:lnRef>
            <a:fillRef idx="0">
              <a:schemeClr val="dk1"/>
            </a:fillRef>
            <a:effectRef idx="2">
              <a:schemeClr val="dk1"/>
            </a:effectRef>
            <a:fontRef idx="minor">
              <a:schemeClr val="tx1"/>
            </a:fontRef>
          </p:style>
        </p:cxnSp>
        <p:cxnSp>
          <p:nvCxnSpPr>
            <p:cNvPr id="22" name="直接连接符 21">
              <a:extLst>
                <a:ext uri="{FF2B5EF4-FFF2-40B4-BE49-F238E27FC236}">
                  <a16:creationId xmlns:a16="http://schemas.microsoft.com/office/drawing/2014/main" id="{895B860A-B878-4D5F-B130-458B4634EFFE}"/>
                </a:ext>
              </a:extLst>
            </p:cNvPr>
            <p:cNvCxnSpPr>
              <a:cxnSpLocks/>
            </p:cNvCxnSpPr>
            <p:nvPr/>
          </p:nvCxnSpPr>
          <p:spPr>
            <a:xfrm flipH="1">
              <a:off x="6280764" y="1443700"/>
              <a:ext cx="1" cy="520047"/>
            </a:xfrm>
            <a:prstGeom prst="line">
              <a:avLst/>
            </a:prstGeom>
            <a:ln>
              <a:solidFill>
                <a:srgbClr val="F6C16A"/>
              </a:solidFill>
            </a:ln>
          </p:spPr>
          <p:style>
            <a:lnRef idx="3">
              <a:schemeClr val="dk1"/>
            </a:lnRef>
            <a:fillRef idx="0">
              <a:schemeClr val="dk1"/>
            </a:fillRef>
            <a:effectRef idx="2">
              <a:schemeClr val="dk1"/>
            </a:effectRef>
            <a:fontRef idx="minor">
              <a:schemeClr val="tx1"/>
            </a:fontRef>
          </p:style>
        </p:cxnSp>
        <p:cxnSp>
          <p:nvCxnSpPr>
            <p:cNvPr id="24" name="直接连接符 23">
              <a:extLst>
                <a:ext uri="{FF2B5EF4-FFF2-40B4-BE49-F238E27FC236}">
                  <a16:creationId xmlns:a16="http://schemas.microsoft.com/office/drawing/2014/main" id="{C20A163C-259A-455B-A940-1034675F3C0F}"/>
                </a:ext>
              </a:extLst>
            </p:cNvPr>
            <p:cNvCxnSpPr>
              <a:cxnSpLocks/>
            </p:cNvCxnSpPr>
            <p:nvPr/>
          </p:nvCxnSpPr>
          <p:spPr>
            <a:xfrm flipH="1" flipV="1">
              <a:off x="6307615" y="1426399"/>
              <a:ext cx="2018198" cy="546698"/>
            </a:xfrm>
            <a:prstGeom prst="line">
              <a:avLst/>
            </a:prstGeom>
            <a:ln>
              <a:solidFill>
                <a:srgbClr val="F6C16A"/>
              </a:solidFill>
            </a:ln>
          </p:spPr>
          <p:style>
            <a:lnRef idx="3">
              <a:schemeClr val="dk1"/>
            </a:lnRef>
            <a:fillRef idx="0">
              <a:schemeClr val="dk1"/>
            </a:fillRef>
            <a:effectRef idx="2">
              <a:schemeClr val="dk1"/>
            </a:effectRef>
            <a:fontRef idx="minor">
              <a:schemeClr val="tx1"/>
            </a:fontRef>
          </p:style>
        </p:cxnSp>
        <p:cxnSp>
          <p:nvCxnSpPr>
            <p:cNvPr id="26" name="直接连接符 25">
              <a:extLst>
                <a:ext uri="{FF2B5EF4-FFF2-40B4-BE49-F238E27FC236}">
                  <a16:creationId xmlns:a16="http://schemas.microsoft.com/office/drawing/2014/main" id="{A1292320-D868-4B2E-A009-0D907D315D69}"/>
                </a:ext>
              </a:extLst>
            </p:cNvPr>
            <p:cNvCxnSpPr>
              <a:cxnSpLocks/>
            </p:cNvCxnSpPr>
            <p:nvPr/>
          </p:nvCxnSpPr>
          <p:spPr>
            <a:xfrm flipH="1" flipV="1">
              <a:off x="6280764" y="1426399"/>
              <a:ext cx="4428448" cy="560482"/>
            </a:xfrm>
            <a:prstGeom prst="line">
              <a:avLst/>
            </a:prstGeom>
            <a:ln>
              <a:solidFill>
                <a:srgbClr val="F6C16A"/>
              </a:solidFill>
            </a:ln>
          </p:spPr>
          <p:style>
            <a:lnRef idx="3">
              <a:schemeClr val="dk1"/>
            </a:lnRef>
            <a:fillRef idx="0">
              <a:schemeClr val="dk1"/>
            </a:fillRef>
            <a:effectRef idx="2">
              <a:schemeClr val="dk1"/>
            </a:effectRef>
            <a:fontRef idx="minor">
              <a:schemeClr val="tx1"/>
            </a:fontRef>
          </p:style>
        </p:cxnSp>
      </p:grpSp>
      <p:sp>
        <p:nvSpPr>
          <p:cNvPr id="48" name="对话气泡: 矩形 47">
            <a:extLst>
              <a:ext uri="{FF2B5EF4-FFF2-40B4-BE49-F238E27FC236}">
                <a16:creationId xmlns:a16="http://schemas.microsoft.com/office/drawing/2014/main" id="{E02A81E3-A93E-4E00-A156-DF9B78E8B9BB}"/>
              </a:ext>
            </a:extLst>
          </p:cNvPr>
          <p:cNvSpPr/>
          <p:nvPr/>
        </p:nvSpPr>
        <p:spPr>
          <a:xfrm flipH="1">
            <a:off x="953615" y="4585768"/>
            <a:ext cx="2829227" cy="594425"/>
          </a:xfrm>
          <a:prstGeom prst="wedgeRectCallout">
            <a:avLst>
              <a:gd name="adj1" fmla="val -41939"/>
              <a:gd name="adj2" fmla="val -1631"/>
            </a:avLst>
          </a:prstGeom>
          <a:solidFill>
            <a:srgbClr val="C00000">
              <a:alpha val="84000"/>
            </a:srgb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457200" marR="0" lvl="0" indent="-457200" defTabSz="914400" rtl="0" eaLnBrk="1" fontAlgn="auto" latinLnBrk="0" hangingPunct="1">
              <a:lnSpc>
                <a:spcPct val="100000"/>
              </a:lnSpc>
              <a:spcBef>
                <a:spcPts val="0"/>
              </a:spcBef>
              <a:spcAft>
                <a:spcPts val="0"/>
              </a:spcAft>
              <a:buClrTx/>
              <a:buSzTx/>
              <a:buFont typeface="Wingdings" panose="05000000000000000000" pitchFamily="2" charset="2"/>
              <a:buChar char="Ø"/>
              <a:tabLst/>
              <a:defRPr/>
            </a:pPr>
            <a:r>
              <a:rPr lang="zh-CN" altLang="en-US" sz="2800" dirty="0">
                <a:solidFill>
                  <a:prstClr val="white"/>
                </a:solidFill>
                <a:latin typeface="华文中宋" panose="02010600040101010101" pitchFamily="2" charset="-122"/>
                <a:ea typeface="华文中宋" panose="02010600040101010101" pitchFamily="2" charset="-122"/>
              </a:rPr>
              <a:t>儒学整合发展</a:t>
            </a:r>
            <a:endParaRPr kumimoji="0" lang="en-US" altLang="zh-CN" sz="2800" b="0" i="0" u="none" strike="noStrike" kern="1200" cap="none" spc="0" normalizeH="0" baseline="0" noProof="0" dirty="0">
              <a:ln>
                <a:noFill/>
              </a:ln>
              <a:solidFill>
                <a:prstClr val="white"/>
              </a:solidFill>
              <a:effectLst/>
              <a:uLnTx/>
              <a:uFillTx/>
              <a:latin typeface="华文中宋" panose="02010600040101010101" pitchFamily="2" charset="-122"/>
              <a:ea typeface="华文中宋" panose="02010600040101010101" pitchFamily="2" charset="-122"/>
            </a:endParaRPr>
          </a:p>
        </p:txBody>
      </p:sp>
      <p:sp>
        <p:nvSpPr>
          <p:cNvPr id="62" name="对话气泡: 矩形 61">
            <a:extLst>
              <a:ext uri="{FF2B5EF4-FFF2-40B4-BE49-F238E27FC236}">
                <a16:creationId xmlns:a16="http://schemas.microsoft.com/office/drawing/2014/main" id="{A9428496-F766-4D6C-9B7A-CBF7326CD68D}"/>
              </a:ext>
            </a:extLst>
          </p:cNvPr>
          <p:cNvSpPr/>
          <p:nvPr/>
        </p:nvSpPr>
        <p:spPr>
          <a:xfrm flipH="1">
            <a:off x="1943123" y="5540566"/>
            <a:ext cx="2850776" cy="594425"/>
          </a:xfrm>
          <a:prstGeom prst="wedgeRectCallout">
            <a:avLst>
              <a:gd name="adj1" fmla="val -41939"/>
              <a:gd name="adj2" fmla="val -1631"/>
            </a:avLst>
          </a:prstGeom>
          <a:solidFill>
            <a:srgbClr val="C00000">
              <a:alpha val="84000"/>
            </a:srgb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457200" marR="0" lvl="0" indent="-457200" defTabSz="914400" rtl="0" eaLnBrk="1" fontAlgn="auto" latinLnBrk="0" hangingPunct="1">
              <a:lnSpc>
                <a:spcPct val="100000"/>
              </a:lnSpc>
              <a:spcBef>
                <a:spcPts val="0"/>
              </a:spcBef>
              <a:spcAft>
                <a:spcPts val="0"/>
              </a:spcAft>
              <a:buClrTx/>
              <a:buSzTx/>
              <a:buFont typeface="Wingdings" panose="05000000000000000000" pitchFamily="2" charset="2"/>
              <a:buChar char="Ø"/>
              <a:tabLst/>
              <a:defRPr/>
            </a:pPr>
            <a:r>
              <a:rPr kumimoji="0" lang="zh-CN" altLang="en-US" sz="2800" b="0" i="0" u="none" strike="noStrike" kern="1200" cap="none" spc="0" normalizeH="0" baseline="0" noProof="0" dirty="0">
                <a:ln>
                  <a:noFill/>
                </a:ln>
                <a:solidFill>
                  <a:prstClr val="white"/>
                </a:solidFill>
                <a:effectLst/>
                <a:uLnTx/>
                <a:uFillTx/>
                <a:latin typeface="华文中宋" panose="02010600040101010101" pitchFamily="2" charset="-122"/>
                <a:ea typeface="华文中宋" panose="02010600040101010101" pitchFamily="2" charset="-122"/>
              </a:rPr>
              <a:t>文艺出现高峰</a:t>
            </a:r>
            <a:endParaRPr kumimoji="0" lang="en-US" altLang="zh-CN" sz="2800" b="0" i="0" u="none" strike="noStrike" kern="1200" cap="none" spc="0" normalizeH="0" baseline="0" noProof="0" dirty="0">
              <a:ln>
                <a:noFill/>
              </a:ln>
              <a:solidFill>
                <a:prstClr val="white"/>
              </a:solidFill>
              <a:effectLst/>
              <a:uLnTx/>
              <a:uFillTx/>
              <a:latin typeface="华文中宋" panose="02010600040101010101" pitchFamily="2" charset="-122"/>
              <a:ea typeface="华文中宋" panose="02010600040101010101" pitchFamily="2" charset="-122"/>
            </a:endParaRPr>
          </a:p>
        </p:txBody>
      </p:sp>
      <p:sp>
        <p:nvSpPr>
          <p:cNvPr id="77" name="对话气泡: 矩形 76">
            <a:extLst>
              <a:ext uri="{FF2B5EF4-FFF2-40B4-BE49-F238E27FC236}">
                <a16:creationId xmlns:a16="http://schemas.microsoft.com/office/drawing/2014/main" id="{AA4EE2B1-D4A2-4657-814A-C79C27E34311}"/>
              </a:ext>
            </a:extLst>
          </p:cNvPr>
          <p:cNvSpPr/>
          <p:nvPr/>
        </p:nvSpPr>
        <p:spPr>
          <a:xfrm flipH="1">
            <a:off x="5378818" y="6123875"/>
            <a:ext cx="2850776" cy="594425"/>
          </a:xfrm>
          <a:prstGeom prst="wedgeRectCallout">
            <a:avLst>
              <a:gd name="adj1" fmla="val -41939"/>
              <a:gd name="adj2" fmla="val -1631"/>
            </a:avLst>
          </a:prstGeom>
          <a:solidFill>
            <a:srgbClr val="C00000">
              <a:alpha val="84000"/>
            </a:srgb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457200" marR="0" lvl="0" indent="-457200" defTabSz="914400" rtl="0" eaLnBrk="1" fontAlgn="auto" latinLnBrk="0" hangingPunct="1">
              <a:lnSpc>
                <a:spcPct val="100000"/>
              </a:lnSpc>
              <a:spcBef>
                <a:spcPts val="0"/>
              </a:spcBef>
              <a:spcAft>
                <a:spcPts val="0"/>
              </a:spcAft>
              <a:buClrTx/>
              <a:buSzTx/>
              <a:buFont typeface="Wingdings" panose="05000000000000000000" pitchFamily="2" charset="2"/>
              <a:buChar char="Ø"/>
              <a:tabLst/>
              <a:defRPr/>
            </a:pPr>
            <a:r>
              <a:rPr lang="zh-CN" altLang="en-US" sz="2800" dirty="0">
                <a:solidFill>
                  <a:prstClr val="white"/>
                </a:solidFill>
                <a:latin typeface="华文中宋" panose="02010600040101010101" pitchFamily="2" charset="-122"/>
                <a:ea typeface="华文中宋" panose="02010600040101010101" pitchFamily="2" charset="-122"/>
              </a:rPr>
              <a:t>科技成果发达</a:t>
            </a:r>
            <a:endParaRPr kumimoji="0" lang="en-US" altLang="zh-CN" sz="2800" b="0" i="0" u="none" strike="noStrike" kern="1200" cap="none" spc="0" normalizeH="0" baseline="0" noProof="0" dirty="0">
              <a:ln>
                <a:noFill/>
              </a:ln>
              <a:solidFill>
                <a:prstClr val="white"/>
              </a:solidFill>
              <a:effectLst/>
              <a:uLnTx/>
              <a:uFillTx/>
              <a:latin typeface="华文中宋" panose="02010600040101010101" pitchFamily="2" charset="-122"/>
              <a:ea typeface="华文中宋" panose="02010600040101010101" pitchFamily="2" charset="-122"/>
            </a:endParaRPr>
          </a:p>
        </p:txBody>
      </p:sp>
      <p:grpSp>
        <p:nvGrpSpPr>
          <p:cNvPr id="215" name="组合 214">
            <a:extLst>
              <a:ext uri="{FF2B5EF4-FFF2-40B4-BE49-F238E27FC236}">
                <a16:creationId xmlns:a16="http://schemas.microsoft.com/office/drawing/2014/main" id="{6F51084C-1F0B-43EE-9607-650C3EC43C29}"/>
              </a:ext>
            </a:extLst>
          </p:cNvPr>
          <p:cNvGrpSpPr/>
          <p:nvPr/>
        </p:nvGrpSpPr>
        <p:grpSpPr>
          <a:xfrm>
            <a:off x="2368228" y="4029905"/>
            <a:ext cx="8388470" cy="2093970"/>
            <a:chOff x="2368228" y="4029905"/>
            <a:chExt cx="8388470" cy="2093970"/>
          </a:xfrm>
        </p:grpSpPr>
        <p:cxnSp>
          <p:nvCxnSpPr>
            <p:cNvPr id="47" name="直接连接符 46">
              <a:extLst>
                <a:ext uri="{FF2B5EF4-FFF2-40B4-BE49-F238E27FC236}">
                  <a16:creationId xmlns:a16="http://schemas.microsoft.com/office/drawing/2014/main" id="{4889C248-E84F-4BD3-A603-5894B6EB1D27}"/>
                </a:ext>
              </a:extLst>
            </p:cNvPr>
            <p:cNvCxnSpPr>
              <a:cxnSpLocks/>
              <a:stCxn id="12" idx="2"/>
              <a:endCxn id="48" idx="0"/>
            </p:cNvCxnSpPr>
            <p:nvPr/>
          </p:nvCxnSpPr>
          <p:spPr>
            <a:xfrm flipH="1">
              <a:off x="2368228" y="4029905"/>
              <a:ext cx="8388470" cy="555863"/>
            </a:xfrm>
            <a:prstGeom prst="line">
              <a:avLst/>
            </a:prstGeom>
            <a:ln>
              <a:solidFill>
                <a:srgbClr val="F6C16A"/>
              </a:solidFill>
            </a:ln>
          </p:spPr>
          <p:style>
            <a:lnRef idx="3">
              <a:schemeClr val="dk1"/>
            </a:lnRef>
            <a:fillRef idx="0">
              <a:schemeClr val="dk1"/>
            </a:fillRef>
            <a:effectRef idx="2">
              <a:schemeClr val="dk1"/>
            </a:effectRef>
            <a:fontRef idx="minor">
              <a:schemeClr val="tx1"/>
            </a:fontRef>
          </p:style>
        </p:cxnSp>
        <p:cxnSp>
          <p:nvCxnSpPr>
            <p:cNvPr id="63" name="直接连接符 62">
              <a:extLst>
                <a:ext uri="{FF2B5EF4-FFF2-40B4-BE49-F238E27FC236}">
                  <a16:creationId xmlns:a16="http://schemas.microsoft.com/office/drawing/2014/main" id="{00DE877A-04A3-44BC-A302-876784C973F6}"/>
                </a:ext>
              </a:extLst>
            </p:cNvPr>
            <p:cNvCxnSpPr>
              <a:cxnSpLocks/>
              <a:stCxn id="12" idx="2"/>
              <a:endCxn id="62" idx="0"/>
            </p:cNvCxnSpPr>
            <p:nvPr/>
          </p:nvCxnSpPr>
          <p:spPr>
            <a:xfrm flipH="1">
              <a:off x="3368511" y="4029905"/>
              <a:ext cx="7388187" cy="1510661"/>
            </a:xfrm>
            <a:prstGeom prst="line">
              <a:avLst/>
            </a:prstGeom>
            <a:ln>
              <a:solidFill>
                <a:srgbClr val="F6C16A"/>
              </a:solidFill>
            </a:ln>
          </p:spPr>
          <p:style>
            <a:lnRef idx="3">
              <a:schemeClr val="dk1"/>
            </a:lnRef>
            <a:fillRef idx="0">
              <a:schemeClr val="dk1"/>
            </a:fillRef>
            <a:effectRef idx="2">
              <a:schemeClr val="dk1"/>
            </a:effectRef>
            <a:fontRef idx="minor">
              <a:schemeClr val="tx1"/>
            </a:fontRef>
          </p:style>
        </p:cxnSp>
        <p:cxnSp>
          <p:nvCxnSpPr>
            <p:cNvPr id="74" name="直接连接符 73">
              <a:extLst>
                <a:ext uri="{FF2B5EF4-FFF2-40B4-BE49-F238E27FC236}">
                  <a16:creationId xmlns:a16="http://schemas.microsoft.com/office/drawing/2014/main" id="{B1FDE275-D172-41EE-BEA5-53FCE7189969}"/>
                </a:ext>
              </a:extLst>
            </p:cNvPr>
            <p:cNvCxnSpPr>
              <a:cxnSpLocks/>
              <a:stCxn id="12" idx="2"/>
              <a:endCxn id="77" idx="0"/>
            </p:cNvCxnSpPr>
            <p:nvPr/>
          </p:nvCxnSpPr>
          <p:spPr>
            <a:xfrm flipH="1">
              <a:off x="6804206" y="4029905"/>
              <a:ext cx="3952492" cy="2093970"/>
            </a:xfrm>
            <a:prstGeom prst="line">
              <a:avLst/>
            </a:prstGeom>
            <a:ln>
              <a:solidFill>
                <a:srgbClr val="F6C16A"/>
              </a:solidFill>
            </a:ln>
          </p:spPr>
          <p:style>
            <a:lnRef idx="3">
              <a:schemeClr val="dk1"/>
            </a:lnRef>
            <a:fillRef idx="0">
              <a:schemeClr val="dk1"/>
            </a:fillRef>
            <a:effectRef idx="2">
              <a:schemeClr val="dk1"/>
            </a:effectRef>
            <a:fontRef idx="minor">
              <a:schemeClr val="tx1"/>
            </a:fontRef>
          </p:style>
        </p:cxnSp>
        <p:cxnSp>
          <p:nvCxnSpPr>
            <p:cNvPr id="79" name="直接连接符 78">
              <a:extLst>
                <a:ext uri="{FF2B5EF4-FFF2-40B4-BE49-F238E27FC236}">
                  <a16:creationId xmlns:a16="http://schemas.microsoft.com/office/drawing/2014/main" id="{06AE910F-9C45-4968-8C9F-AC16A776FF45}"/>
                </a:ext>
              </a:extLst>
            </p:cNvPr>
            <p:cNvCxnSpPr>
              <a:cxnSpLocks/>
              <a:stCxn id="12" idx="2"/>
              <a:endCxn id="89" idx="0"/>
            </p:cNvCxnSpPr>
            <p:nvPr/>
          </p:nvCxnSpPr>
          <p:spPr>
            <a:xfrm flipH="1">
              <a:off x="10086439" y="4029905"/>
              <a:ext cx="670259" cy="1690241"/>
            </a:xfrm>
            <a:prstGeom prst="line">
              <a:avLst/>
            </a:prstGeom>
            <a:ln>
              <a:solidFill>
                <a:srgbClr val="F6C16A"/>
              </a:solidFill>
            </a:ln>
          </p:spPr>
          <p:style>
            <a:lnRef idx="3">
              <a:schemeClr val="dk1"/>
            </a:lnRef>
            <a:fillRef idx="0">
              <a:schemeClr val="dk1"/>
            </a:fillRef>
            <a:effectRef idx="2">
              <a:schemeClr val="dk1"/>
            </a:effectRef>
            <a:fontRef idx="minor">
              <a:schemeClr val="tx1"/>
            </a:fontRef>
          </p:style>
        </p:cxnSp>
      </p:grpSp>
      <p:sp>
        <p:nvSpPr>
          <p:cNvPr id="89" name="对话气泡: 矩形 88">
            <a:extLst>
              <a:ext uri="{FF2B5EF4-FFF2-40B4-BE49-F238E27FC236}">
                <a16:creationId xmlns:a16="http://schemas.microsoft.com/office/drawing/2014/main" id="{B27DBA96-15F8-4C4D-9263-37F5E19E2ECB}"/>
              </a:ext>
            </a:extLst>
          </p:cNvPr>
          <p:cNvSpPr/>
          <p:nvPr/>
        </p:nvSpPr>
        <p:spPr>
          <a:xfrm flipH="1">
            <a:off x="8672539" y="5720146"/>
            <a:ext cx="2827800" cy="572983"/>
          </a:xfrm>
          <a:prstGeom prst="wedgeRectCallout">
            <a:avLst>
              <a:gd name="adj1" fmla="val -41939"/>
              <a:gd name="adj2" fmla="val -1631"/>
            </a:avLst>
          </a:prstGeom>
          <a:solidFill>
            <a:srgbClr val="C00000">
              <a:alpha val="84000"/>
            </a:srgb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457200" marR="0" lvl="0" indent="-457200" defTabSz="914400" rtl="0" eaLnBrk="1" fontAlgn="auto" latinLnBrk="0" hangingPunct="1">
              <a:lnSpc>
                <a:spcPct val="100000"/>
              </a:lnSpc>
              <a:spcBef>
                <a:spcPts val="0"/>
              </a:spcBef>
              <a:spcAft>
                <a:spcPts val="0"/>
              </a:spcAft>
              <a:buClrTx/>
              <a:buSzTx/>
              <a:buFont typeface="Wingdings" panose="05000000000000000000" pitchFamily="2" charset="2"/>
              <a:buChar char="Ø"/>
              <a:tabLst/>
              <a:defRPr/>
            </a:pPr>
            <a:r>
              <a:rPr lang="zh-CN" altLang="en-US" sz="2800" dirty="0">
                <a:solidFill>
                  <a:prstClr val="white"/>
                </a:solidFill>
                <a:latin typeface="华文中宋" panose="02010600040101010101" pitchFamily="2" charset="-122"/>
                <a:ea typeface="华文中宋" panose="02010600040101010101" pitchFamily="2" charset="-122"/>
              </a:rPr>
              <a:t>中外交流频繁</a:t>
            </a:r>
            <a:endParaRPr kumimoji="0" lang="en-US" altLang="zh-CN" sz="2800" b="0" i="0" u="none" strike="noStrike" kern="1200" cap="none" spc="0" normalizeH="0" baseline="0" noProof="0" dirty="0">
              <a:ln>
                <a:noFill/>
              </a:ln>
              <a:solidFill>
                <a:prstClr val="white"/>
              </a:solidFill>
              <a:effectLst/>
              <a:uLnTx/>
              <a:uFillTx/>
              <a:latin typeface="华文中宋" panose="02010600040101010101" pitchFamily="2" charset="-122"/>
              <a:ea typeface="华文中宋" panose="02010600040101010101" pitchFamily="2" charset="-122"/>
            </a:endParaRPr>
          </a:p>
        </p:txBody>
      </p:sp>
      <p:cxnSp>
        <p:nvCxnSpPr>
          <p:cNvPr id="126" name="直接连接符 125">
            <a:extLst>
              <a:ext uri="{FF2B5EF4-FFF2-40B4-BE49-F238E27FC236}">
                <a16:creationId xmlns:a16="http://schemas.microsoft.com/office/drawing/2014/main" id="{DA421058-6A4F-4863-B1BE-0A9FB941511F}"/>
              </a:ext>
            </a:extLst>
          </p:cNvPr>
          <p:cNvCxnSpPr>
            <a:cxnSpLocks/>
            <a:stCxn id="48" idx="0"/>
            <a:endCxn id="16" idx="2"/>
          </p:cNvCxnSpPr>
          <p:nvPr/>
        </p:nvCxnSpPr>
        <p:spPr>
          <a:xfrm flipH="1" flipV="1">
            <a:off x="1345562" y="4029911"/>
            <a:ext cx="1022666" cy="555857"/>
          </a:xfrm>
          <a:prstGeom prst="line">
            <a:avLst/>
          </a:prstGeom>
          <a:ln>
            <a:solidFill>
              <a:srgbClr val="F6C16A"/>
            </a:solidFill>
          </a:ln>
        </p:spPr>
        <p:style>
          <a:lnRef idx="3">
            <a:schemeClr val="dk1"/>
          </a:lnRef>
          <a:fillRef idx="0">
            <a:schemeClr val="dk1"/>
          </a:fillRef>
          <a:effectRef idx="2">
            <a:schemeClr val="dk1"/>
          </a:effectRef>
          <a:fontRef idx="minor">
            <a:schemeClr val="tx1"/>
          </a:fontRef>
        </p:style>
      </p:cxnSp>
      <p:cxnSp>
        <p:nvCxnSpPr>
          <p:cNvPr id="131" name="直接连接符 130">
            <a:extLst>
              <a:ext uri="{FF2B5EF4-FFF2-40B4-BE49-F238E27FC236}">
                <a16:creationId xmlns:a16="http://schemas.microsoft.com/office/drawing/2014/main" id="{52BA8266-1E3E-4F55-A21D-C4CBCC4BCB05}"/>
              </a:ext>
            </a:extLst>
          </p:cNvPr>
          <p:cNvCxnSpPr>
            <a:cxnSpLocks/>
            <a:stCxn id="62" idx="0"/>
            <a:endCxn id="48" idx="2"/>
          </p:cNvCxnSpPr>
          <p:nvPr/>
        </p:nvCxnSpPr>
        <p:spPr>
          <a:xfrm flipH="1" flipV="1">
            <a:off x="2368228" y="5180193"/>
            <a:ext cx="1000283" cy="360373"/>
          </a:xfrm>
          <a:prstGeom prst="line">
            <a:avLst/>
          </a:prstGeom>
          <a:ln>
            <a:solidFill>
              <a:srgbClr val="F6C16A"/>
            </a:solidFill>
          </a:ln>
        </p:spPr>
        <p:style>
          <a:lnRef idx="3">
            <a:schemeClr val="dk1"/>
          </a:lnRef>
          <a:fillRef idx="0">
            <a:schemeClr val="dk1"/>
          </a:fillRef>
          <a:effectRef idx="2">
            <a:schemeClr val="dk1"/>
          </a:effectRef>
          <a:fontRef idx="minor">
            <a:schemeClr val="tx1"/>
          </a:fontRef>
        </p:style>
      </p:cxnSp>
      <p:cxnSp>
        <p:nvCxnSpPr>
          <p:cNvPr id="170" name="直接连接符 169">
            <a:extLst>
              <a:ext uri="{FF2B5EF4-FFF2-40B4-BE49-F238E27FC236}">
                <a16:creationId xmlns:a16="http://schemas.microsoft.com/office/drawing/2014/main" id="{84A8C695-1356-42B3-BC84-EA4FD26ED4A9}"/>
              </a:ext>
            </a:extLst>
          </p:cNvPr>
          <p:cNvCxnSpPr>
            <a:cxnSpLocks/>
            <a:stCxn id="62" idx="0"/>
            <a:endCxn id="13" idx="2"/>
          </p:cNvCxnSpPr>
          <p:nvPr/>
        </p:nvCxnSpPr>
        <p:spPr>
          <a:xfrm flipV="1">
            <a:off x="3368511" y="4034047"/>
            <a:ext cx="5033597" cy="1506519"/>
          </a:xfrm>
          <a:prstGeom prst="line">
            <a:avLst/>
          </a:prstGeom>
          <a:ln>
            <a:solidFill>
              <a:srgbClr val="F6C16A"/>
            </a:solidFill>
          </a:ln>
        </p:spPr>
        <p:style>
          <a:lnRef idx="3">
            <a:schemeClr val="dk1"/>
          </a:lnRef>
          <a:fillRef idx="0">
            <a:schemeClr val="dk1"/>
          </a:fillRef>
          <a:effectRef idx="2">
            <a:schemeClr val="dk1"/>
          </a:effectRef>
          <a:fontRef idx="minor">
            <a:schemeClr val="tx1"/>
          </a:fontRef>
        </p:style>
      </p:cxnSp>
      <p:grpSp>
        <p:nvGrpSpPr>
          <p:cNvPr id="219" name="组合 218">
            <a:extLst>
              <a:ext uri="{FF2B5EF4-FFF2-40B4-BE49-F238E27FC236}">
                <a16:creationId xmlns:a16="http://schemas.microsoft.com/office/drawing/2014/main" id="{36F09205-0963-4374-91E0-A1C86CB42685}"/>
              </a:ext>
            </a:extLst>
          </p:cNvPr>
          <p:cNvGrpSpPr/>
          <p:nvPr/>
        </p:nvGrpSpPr>
        <p:grpSpPr>
          <a:xfrm>
            <a:off x="4793899" y="5837779"/>
            <a:ext cx="3878640" cy="583309"/>
            <a:chOff x="4793899" y="5837779"/>
            <a:chExt cx="3878640" cy="583309"/>
          </a:xfrm>
        </p:grpSpPr>
        <p:cxnSp>
          <p:nvCxnSpPr>
            <p:cNvPr id="143" name="直接连接符 142">
              <a:extLst>
                <a:ext uri="{FF2B5EF4-FFF2-40B4-BE49-F238E27FC236}">
                  <a16:creationId xmlns:a16="http://schemas.microsoft.com/office/drawing/2014/main" id="{FD2A9062-8A29-4759-B5DE-983C7AECA521}"/>
                </a:ext>
              </a:extLst>
            </p:cNvPr>
            <p:cNvCxnSpPr>
              <a:cxnSpLocks/>
              <a:stCxn id="89" idx="3"/>
              <a:endCxn id="77" idx="1"/>
            </p:cNvCxnSpPr>
            <p:nvPr/>
          </p:nvCxnSpPr>
          <p:spPr>
            <a:xfrm flipH="1">
              <a:off x="8229594" y="6006638"/>
              <a:ext cx="442945" cy="414450"/>
            </a:xfrm>
            <a:prstGeom prst="line">
              <a:avLst/>
            </a:prstGeom>
            <a:ln>
              <a:solidFill>
                <a:srgbClr val="F6C16A"/>
              </a:solidFill>
            </a:ln>
          </p:spPr>
          <p:style>
            <a:lnRef idx="3">
              <a:schemeClr val="dk1"/>
            </a:lnRef>
            <a:fillRef idx="0">
              <a:schemeClr val="dk1"/>
            </a:fillRef>
            <a:effectRef idx="2">
              <a:schemeClr val="dk1"/>
            </a:effectRef>
            <a:fontRef idx="minor">
              <a:schemeClr val="tx1"/>
            </a:fontRef>
          </p:style>
        </p:cxnSp>
        <p:cxnSp>
          <p:nvCxnSpPr>
            <p:cNvPr id="151" name="直接连接符 150">
              <a:extLst>
                <a:ext uri="{FF2B5EF4-FFF2-40B4-BE49-F238E27FC236}">
                  <a16:creationId xmlns:a16="http://schemas.microsoft.com/office/drawing/2014/main" id="{9EC5DF96-2DEB-4C29-B989-64A519199F41}"/>
                </a:ext>
              </a:extLst>
            </p:cNvPr>
            <p:cNvCxnSpPr>
              <a:cxnSpLocks/>
              <a:stCxn id="77" idx="3"/>
              <a:endCxn id="62" idx="1"/>
            </p:cNvCxnSpPr>
            <p:nvPr/>
          </p:nvCxnSpPr>
          <p:spPr>
            <a:xfrm flipH="1" flipV="1">
              <a:off x="4793899" y="5837779"/>
              <a:ext cx="584919" cy="583309"/>
            </a:xfrm>
            <a:prstGeom prst="line">
              <a:avLst/>
            </a:prstGeom>
            <a:ln>
              <a:solidFill>
                <a:srgbClr val="F6C16A"/>
              </a:solidFill>
            </a:ln>
          </p:spPr>
          <p:style>
            <a:lnRef idx="3">
              <a:schemeClr val="dk1"/>
            </a:lnRef>
            <a:fillRef idx="0">
              <a:schemeClr val="dk1"/>
            </a:fillRef>
            <a:effectRef idx="2">
              <a:schemeClr val="dk1"/>
            </a:effectRef>
            <a:fontRef idx="minor">
              <a:schemeClr val="tx1"/>
            </a:fontRef>
          </p:style>
        </p:cxnSp>
        <p:cxnSp>
          <p:nvCxnSpPr>
            <p:cNvPr id="178" name="直接连接符 177">
              <a:extLst>
                <a:ext uri="{FF2B5EF4-FFF2-40B4-BE49-F238E27FC236}">
                  <a16:creationId xmlns:a16="http://schemas.microsoft.com/office/drawing/2014/main" id="{F1D4C5B9-357F-456A-94B3-B93E4056F448}"/>
                </a:ext>
              </a:extLst>
            </p:cNvPr>
            <p:cNvCxnSpPr>
              <a:cxnSpLocks/>
              <a:stCxn id="89" idx="3"/>
              <a:endCxn id="62" idx="1"/>
            </p:cNvCxnSpPr>
            <p:nvPr/>
          </p:nvCxnSpPr>
          <p:spPr>
            <a:xfrm flipH="1" flipV="1">
              <a:off x="4793899" y="5837779"/>
              <a:ext cx="3878640" cy="168859"/>
            </a:xfrm>
            <a:prstGeom prst="line">
              <a:avLst/>
            </a:prstGeom>
            <a:ln>
              <a:solidFill>
                <a:srgbClr val="F6C16A"/>
              </a:solidFill>
            </a:ln>
          </p:spPr>
          <p:style>
            <a:lnRef idx="3">
              <a:schemeClr val="dk1"/>
            </a:lnRef>
            <a:fillRef idx="0">
              <a:schemeClr val="dk1"/>
            </a:fillRef>
            <a:effectRef idx="2">
              <a:schemeClr val="dk1"/>
            </a:effectRef>
            <a:fontRef idx="minor">
              <a:schemeClr val="tx1"/>
            </a:fontRef>
          </p:style>
        </p:cxnSp>
      </p:grpSp>
      <p:grpSp>
        <p:nvGrpSpPr>
          <p:cNvPr id="229" name="组合 228">
            <a:extLst>
              <a:ext uri="{FF2B5EF4-FFF2-40B4-BE49-F238E27FC236}">
                <a16:creationId xmlns:a16="http://schemas.microsoft.com/office/drawing/2014/main" id="{87F23D2F-3AE8-49C6-8F39-1D01C8541673}"/>
              </a:ext>
            </a:extLst>
          </p:cNvPr>
          <p:cNvGrpSpPr/>
          <p:nvPr/>
        </p:nvGrpSpPr>
        <p:grpSpPr>
          <a:xfrm>
            <a:off x="3700152" y="4034047"/>
            <a:ext cx="6386287" cy="2089828"/>
            <a:chOff x="3700152" y="4034047"/>
            <a:chExt cx="6386287" cy="2089828"/>
          </a:xfrm>
        </p:grpSpPr>
        <p:cxnSp>
          <p:nvCxnSpPr>
            <p:cNvPr id="139" name="直接连接符 138">
              <a:extLst>
                <a:ext uri="{FF2B5EF4-FFF2-40B4-BE49-F238E27FC236}">
                  <a16:creationId xmlns:a16="http://schemas.microsoft.com/office/drawing/2014/main" id="{4EC6FE20-B5C7-4FD8-9E48-1919A75A7326}"/>
                </a:ext>
              </a:extLst>
            </p:cNvPr>
            <p:cNvCxnSpPr>
              <a:cxnSpLocks/>
              <a:stCxn id="77" idx="0"/>
              <a:endCxn id="14" idx="2"/>
            </p:cNvCxnSpPr>
            <p:nvPr/>
          </p:nvCxnSpPr>
          <p:spPr>
            <a:xfrm flipH="1" flipV="1">
              <a:off x="3700152" y="4041021"/>
              <a:ext cx="3104054" cy="2082854"/>
            </a:xfrm>
            <a:prstGeom prst="line">
              <a:avLst/>
            </a:prstGeom>
            <a:ln>
              <a:solidFill>
                <a:srgbClr val="F6C16A"/>
              </a:solidFill>
            </a:ln>
          </p:spPr>
          <p:style>
            <a:lnRef idx="3">
              <a:schemeClr val="dk1"/>
            </a:lnRef>
            <a:fillRef idx="0">
              <a:schemeClr val="dk1"/>
            </a:fillRef>
            <a:effectRef idx="2">
              <a:schemeClr val="dk1"/>
            </a:effectRef>
            <a:fontRef idx="minor">
              <a:schemeClr val="tx1"/>
            </a:fontRef>
          </p:style>
        </p:cxnSp>
        <p:cxnSp>
          <p:nvCxnSpPr>
            <p:cNvPr id="198" name="直接连接符 197">
              <a:extLst>
                <a:ext uri="{FF2B5EF4-FFF2-40B4-BE49-F238E27FC236}">
                  <a16:creationId xmlns:a16="http://schemas.microsoft.com/office/drawing/2014/main" id="{02085CBB-DDF2-4758-A4CE-7802B96907E6}"/>
                </a:ext>
              </a:extLst>
            </p:cNvPr>
            <p:cNvCxnSpPr>
              <a:cxnSpLocks/>
              <a:stCxn id="77" idx="0"/>
              <a:endCxn id="13" idx="2"/>
            </p:cNvCxnSpPr>
            <p:nvPr/>
          </p:nvCxnSpPr>
          <p:spPr>
            <a:xfrm flipV="1">
              <a:off x="6804206" y="4034047"/>
              <a:ext cx="1597902" cy="2089828"/>
            </a:xfrm>
            <a:prstGeom prst="line">
              <a:avLst/>
            </a:prstGeom>
            <a:ln>
              <a:solidFill>
                <a:srgbClr val="F6C16A"/>
              </a:solidFill>
            </a:ln>
          </p:spPr>
          <p:style>
            <a:lnRef idx="3">
              <a:schemeClr val="dk1"/>
            </a:lnRef>
            <a:fillRef idx="0">
              <a:schemeClr val="dk1"/>
            </a:fillRef>
            <a:effectRef idx="2">
              <a:schemeClr val="dk1"/>
            </a:effectRef>
            <a:fontRef idx="minor">
              <a:schemeClr val="tx1"/>
            </a:fontRef>
          </p:style>
        </p:cxnSp>
        <p:cxnSp>
          <p:nvCxnSpPr>
            <p:cNvPr id="201" name="直接连接符 200">
              <a:extLst>
                <a:ext uri="{FF2B5EF4-FFF2-40B4-BE49-F238E27FC236}">
                  <a16:creationId xmlns:a16="http://schemas.microsoft.com/office/drawing/2014/main" id="{A28584C7-635A-45BA-8D78-89A04BFB7A1D}"/>
                </a:ext>
              </a:extLst>
            </p:cNvPr>
            <p:cNvCxnSpPr>
              <a:cxnSpLocks/>
              <a:stCxn id="89" idx="0"/>
              <a:endCxn id="13" idx="2"/>
            </p:cNvCxnSpPr>
            <p:nvPr/>
          </p:nvCxnSpPr>
          <p:spPr>
            <a:xfrm flipH="1" flipV="1">
              <a:off x="8402108" y="4034047"/>
              <a:ext cx="1684331" cy="1686099"/>
            </a:xfrm>
            <a:prstGeom prst="line">
              <a:avLst/>
            </a:prstGeom>
            <a:ln>
              <a:solidFill>
                <a:srgbClr val="F6C16A"/>
              </a:solidFill>
            </a:ln>
          </p:spPr>
          <p:style>
            <a:lnRef idx="3">
              <a:schemeClr val="dk1"/>
            </a:lnRef>
            <a:fillRef idx="0">
              <a:schemeClr val="dk1"/>
            </a:fillRef>
            <a:effectRef idx="2">
              <a:schemeClr val="dk1"/>
            </a:effectRef>
            <a:fontRef idx="minor">
              <a:schemeClr val="tx1"/>
            </a:fontRef>
          </p:style>
        </p:cxnSp>
      </p:grpSp>
      <p:grpSp>
        <p:nvGrpSpPr>
          <p:cNvPr id="228" name="组合 227">
            <a:extLst>
              <a:ext uri="{FF2B5EF4-FFF2-40B4-BE49-F238E27FC236}">
                <a16:creationId xmlns:a16="http://schemas.microsoft.com/office/drawing/2014/main" id="{D3A27580-3AB1-4DAD-8D6A-B87CC2F6834C}"/>
              </a:ext>
            </a:extLst>
          </p:cNvPr>
          <p:cNvGrpSpPr/>
          <p:nvPr/>
        </p:nvGrpSpPr>
        <p:grpSpPr>
          <a:xfrm>
            <a:off x="1345562" y="2876469"/>
            <a:ext cx="9500875" cy="570127"/>
            <a:chOff x="1345562" y="2876469"/>
            <a:chExt cx="9500875" cy="570127"/>
          </a:xfrm>
        </p:grpSpPr>
        <p:cxnSp>
          <p:nvCxnSpPr>
            <p:cNvPr id="40" name="直接连接符 39">
              <a:extLst>
                <a:ext uri="{FF2B5EF4-FFF2-40B4-BE49-F238E27FC236}">
                  <a16:creationId xmlns:a16="http://schemas.microsoft.com/office/drawing/2014/main" id="{DB33A8C3-3459-4DE1-9354-D73764FC7C53}"/>
                </a:ext>
              </a:extLst>
            </p:cNvPr>
            <p:cNvCxnSpPr>
              <a:cxnSpLocks/>
              <a:stCxn id="8" idx="2"/>
              <a:endCxn id="14" idx="0"/>
            </p:cNvCxnSpPr>
            <p:nvPr/>
          </p:nvCxnSpPr>
          <p:spPr>
            <a:xfrm flipH="1">
              <a:off x="3700152" y="2876469"/>
              <a:ext cx="2221451" cy="570127"/>
            </a:xfrm>
            <a:prstGeom prst="line">
              <a:avLst/>
            </a:prstGeom>
            <a:ln>
              <a:solidFill>
                <a:srgbClr val="F6C16A"/>
              </a:solidFill>
            </a:ln>
          </p:spPr>
          <p:style>
            <a:lnRef idx="3">
              <a:schemeClr val="dk1"/>
            </a:lnRef>
            <a:fillRef idx="0">
              <a:schemeClr val="dk1"/>
            </a:fillRef>
            <a:effectRef idx="2">
              <a:schemeClr val="dk1"/>
            </a:effectRef>
            <a:fontRef idx="minor">
              <a:schemeClr val="tx1"/>
            </a:fontRef>
          </p:style>
        </p:cxnSp>
        <p:cxnSp>
          <p:nvCxnSpPr>
            <p:cNvPr id="33" name="直接连接符 32">
              <a:extLst>
                <a:ext uri="{FF2B5EF4-FFF2-40B4-BE49-F238E27FC236}">
                  <a16:creationId xmlns:a16="http://schemas.microsoft.com/office/drawing/2014/main" id="{FEF5ECC3-FF2C-49AD-AA11-03AE749830BF}"/>
                </a:ext>
              </a:extLst>
            </p:cNvPr>
            <p:cNvCxnSpPr>
              <a:cxnSpLocks/>
              <a:stCxn id="8" idx="2"/>
              <a:endCxn id="16" idx="0"/>
            </p:cNvCxnSpPr>
            <p:nvPr/>
          </p:nvCxnSpPr>
          <p:spPr>
            <a:xfrm flipH="1">
              <a:off x="1345562" y="2876469"/>
              <a:ext cx="4576041" cy="559017"/>
            </a:xfrm>
            <a:prstGeom prst="line">
              <a:avLst/>
            </a:prstGeom>
            <a:ln>
              <a:solidFill>
                <a:srgbClr val="F6C16A"/>
              </a:solidFill>
            </a:ln>
          </p:spPr>
          <p:style>
            <a:lnRef idx="3">
              <a:schemeClr val="dk1"/>
            </a:lnRef>
            <a:fillRef idx="0">
              <a:schemeClr val="dk1"/>
            </a:fillRef>
            <a:effectRef idx="2">
              <a:schemeClr val="dk1"/>
            </a:effectRef>
            <a:fontRef idx="minor">
              <a:schemeClr val="tx1"/>
            </a:fontRef>
          </p:style>
        </p:cxnSp>
        <p:cxnSp>
          <p:nvCxnSpPr>
            <p:cNvPr id="34" name="直接连接符 33">
              <a:extLst>
                <a:ext uri="{FF2B5EF4-FFF2-40B4-BE49-F238E27FC236}">
                  <a16:creationId xmlns:a16="http://schemas.microsoft.com/office/drawing/2014/main" id="{684AB30B-F83E-4610-95E4-F1B519CF0FA4}"/>
                </a:ext>
              </a:extLst>
            </p:cNvPr>
            <p:cNvCxnSpPr>
              <a:cxnSpLocks/>
              <a:stCxn id="8" idx="2"/>
              <a:endCxn id="15" idx="0"/>
            </p:cNvCxnSpPr>
            <p:nvPr/>
          </p:nvCxnSpPr>
          <p:spPr>
            <a:xfrm>
              <a:off x="5921603" y="2876469"/>
              <a:ext cx="85210" cy="570127"/>
            </a:xfrm>
            <a:prstGeom prst="line">
              <a:avLst/>
            </a:prstGeom>
            <a:ln>
              <a:solidFill>
                <a:srgbClr val="F6C16A"/>
              </a:solidFill>
            </a:ln>
          </p:spPr>
          <p:style>
            <a:lnRef idx="3">
              <a:schemeClr val="dk1"/>
            </a:lnRef>
            <a:fillRef idx="0">
              <a:schemeClr val="dk1"/>
            </a:fillRef>
            <a:effectRef idx="2">
              <a:schemeClr val="dk1"/>
            </a:effectRef>
            <a:fontRef idx="minor">
              <a:schemeClr val="tx1"/>
            </a:fontRef>
          </p:style>
        </p:cxnSp>
        <p:cxnSp>
          <p:nvCxnSpPr>
            <p:cNvPr id="42" name="直接连接符 41">
              <a:extLst>
                <a:ext uri="{FF2B5EF4-FFF2-40B4-BE49-F238E27FC236}">
                  <a16:creationId xmlns:a16="http://schemas.microsoft.com/office/drawing/2014/main" id="{A52AC8B6-6085-4E85-80CF-0710CE568997}"/>
                </a:ext>
              </a:extLst>
            </p:cNvPr>
            <p:cNvCxnSpPr>
              <a:cxnSpLocks/>
              <a:stCxn id="8" idx="2"/>
              <a:endCxn id="13" idx="0"/>
            </p:cNvCxnSpPr>
            <p:nvPr/>
          </p:nvCxnSpPr>
          <p:spPr>
            <a:xfrm>
              <a:off x="5921603" y="2876469"/>
              <a:ext cx="2480505" cy="563153"/>
            </a:xfrm>
            <a:prstGeom prst="line">
              <a:avLst/>
            </a:prstGeom>
            <a:ln>
              <a:solidFill>
                <a:srgbClr val="F6C16A"/>
              </a:solidFill>
            </a:ln>
          </p:spPr>
          <p:style>
            <a:lnRef idx="3">
              <a:schemeClr val="dk1"/>
            </a:lnRef>
            <a:fillRef idx="0">
              <a:schemeClr val="dk1"/>
            </a:fillRef>
            <a:effectRef idx="2">
              <a:schemeClr val="dk1"/>
            </a:effectRef>
            <a:fontRef idx="minor">
              <a:schemeClr val="tx1"/>
            </a:fontRef>
          </p:style>
        </p:cxnSp>
        <p:cxnSp>
          <p:nvCxnSpPr>
            <p:cNvPr id="45" name="直接连接符 44">
              <a:extLst>
                <a:ext uri="{FF2B5EF4-FFF2-40B4-BE49-F238E27FC236}">
                  <a16:creationId xmlns:a16="http://schemas.microsoft.com/office/drawing/2014/main" id="{7ED662A8-1994-449A-B075-A5A4F22B1028}"/>
                </a:ext>
              </a:extLst>
            </p:cNvPr>
            <p:cNvCxnSpPr>
              <a:cxnSpLocks/>
              <a:endCxn id="8" idx="2"/>
            </p:cNvCxnSpPr>
            <p:nvPr/>
          </p:nvCxnSpPr>
          <p:spPr>
            <a:xfrm flipH="1" flipV="1">
              <a:off x="5921603" y="2876469"/>
              <a:ext cx="4924834" cy="552532"/>
            </a:xfrm>
            <a:prstGeom prst="line">
              <a:avLst/>
            </a:prstGeom>
            <a:ln>
              <a:solidFill>
                <a:srgbClr val="F6C16A"/>
              </a:solidFill>
            </a:ln>
          </p:spPr>
          <p:style>
            <a:lnRef idx="3">
              <a:schemeClr val="dk1"/>
            </a:lnRef>
            <a:fillRef idx="0">
              <a:schemeClr val="dk1"/>
            </a:fillRef>
            <a:effectRef idx="2">
              <a:schemeClr val="dk1"/>
            </a:effectRef>
            <a:fontRef idx="minor">
              <a:schemeClr val="tx1"/>
            </a:fontRef>
          </p:style>
        </p:cxnSp>
      </p:grpSp>
      <p:cxnSp>
        <p:nvCxnSpPr>
          <p:cNvPr id="220" name="直接连接符 219">
            <a:extLst>
              <a:ext uri="{FF2B5EF4-FFF2-40B4-BE49-F238E27FC236}">
                <a16:creationId xmlns:a16="http://schemas.microsoft.com/office/drawing/2014/main" id="{B89E2A7D-98ED-407F-99FB-CBCFFF7E60C6}"/>
              </a:ext>
            </a:extLst>
          </p:cNvPr>
          <p:cNvCxnSpPr>
            <a:cxnSpLocks/>
            <a:stCxn id="89" idx="0"/>
            <a:endCxn id="48" idx="2"/>
          </p:cNvCxnSpPr>
          <p:nvPr/>
        </p:nvCxnSpPr>
        <p:spPr>
          <a:xfrm flipH="1" flipV="1">
            <a:off x="2368228" y="5180193"/>
            <a:ext cx="7718211" cy="539953"/>
          </a:xfrm>
          <a:prstGeom prst="line">
            <a:avLst/>
          </a:prstGeom>
          <a:ln>
            <a:solidFill>
              <a:srgbClr val="F6C16A"/>
            </a:solidFill>
          </a:ln>
        </p:spPr>
        <p:style>
          <a:lnRef idx="3">
            <a:schemeClr val="dk1"/>
          </a:lnRef>
          <a:fillRef idx="0">
            <a:schemeClr val="dk1"/>
          </a:fillRef>
          <a:effectRef idx="2">
            <a:schemeClr val="dk1"/>
          </a:effectRef>
          <a:fontRef idx="minor">
            <a:schemeClr val="tx1"/>
          </a:fontRef>
        </p:style>
      </p:cxnSp>
      <p:sp>
        <p:nvSpPr>
          <p:cNvPr id="230" name="文本框 229">
            <a:extLst>
              <a:ext uri="{FF2B5EF4-FFF2-40B4-BE49-F238E27FC236}">
                <a16:creationId xmlns:a16="http://schemas.microsoft.com/office/drawing/2014/main" id="{3C123DDB-9082-46B8-B0D6-AFF42FB05F5E}"/>
              </a:ext>
            </a:extLst>
          </p:cNvPr>
          <p:cNvSpPr txBox="1"/>
          <p:nvPr/>
        </p:nvSpPr>
        <p:spPr>
          <a:xfrm>
            <a:off x="4962702" y="4337082"/>
            <a:ext cx="4717784" cy="1077218"/>
          </a:xfrm>
          <a:prstGeom prst="rect">
            <a:avLst/>
          </a:prstGeom>
          <a:solidFill>
            <a:srgbClr val="002060"/>
          </a:solidFill>
        </p:spPr>
        <p:txBody>
          <a:bodyPr wrap="square">
            <a:spAutoFit/>
          </a:bodyPr>
          <a:lstStyle/>
          <a:p>
            <a:r>
              <a:rPr lang="zh-CN" altLang="en-US" sz="3200" dirty="0">
                <a:solidFill>
                  <a:prstClr val="white"/>
                </a:solidFill>
                <a:latin typeface="华文中宋" panose="02010600040101010101" pitchFamily="2" charset="-122"/>
                <a:ea typeface="华文中宋" panose="02010600040101010101" pitchFamily="2" charset="-122"/>
              </a:rPr>
              <a:t>*重“结构”；设“联系”</a:t>
            </a:r>
            <a:endParaRPr lang="en-US" altLang="zh-CN" sz="3200" dirty="0">
              <a:solidFill>
                <a:prstClr val="white"/>
              </a:solidFill>
              <a:latin typeface="华文中宋" panose="02010600040101010101" pitchFamily="2" charset="-122"/>
              <a:ea typeface="华文中宋" panose="02010600040101010101" pitchFamily="2" charset="-122"/>
            </a:endParaRPr>
          </a:p>
          <a:p>
            <a:r>
              <a:rPr lang="zh-CN" altLang="en-US" sz="3200" dirty="0">
                <a:solidFill>
                  <a:prstClr val="white"/>
                </a:solidFill>
                <a:latin typeface="华文中宋" panose="02010600040101010101" pitchFamily="2" charset="-122"/>
                <a:ea typeface="华文中宋" panose="02010600040101010101" pitchFamily="2" charset="-122"/>
              </a:rPr>
              <a:t> 会“迁移”；可“评价”</a:t>
            </a:r>
          </a:p>
        </p:txBody>
      </p:sp>
    </p:spTree>
    <p:extLst>
      <p:ext uri="{BB962C8B-B14F-4D97-AF65-F5344CB8AC3E}">
        <p14:creationId xmlns:p14="http://schemas.microsoft.com/office/powerpoint/2010/main" val="1009539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13"/>
                                        </p:tgtEl>
                                        <p:attrNameLst>
                                          <p:attrName>style.visibility</p:attrName>
                                        </p:attrNameLst>
                                      </p:cBhvr>
                                      <p:to>
                                        <p:strVal val="visible"/>
                                      </p:to>
                                    </p:set>
                                    <p:animEffect transition="in" filter="fade">
                                      <p:cBhvr>
                                        <p:cTn id="12" dur="500"/>
                                        <p:tgtEl>
                                          <p:spTgt spid="213"/>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5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fade">
                                      <p:cBhvr>
                                        <p:cTn id="27" dur="500"/>
                                        <p:tgtEl>
                                          <p:spTgt spid="8"/>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fade">
                                      <p:cBhvr>
                                        <p:cTn id="32" dur="500"/>
                                        <p:tgtEl>
                                          <p:spTgt spid="9"/>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fade">
                                      <p:cBhvr>
                                        <p:cTn id="37" dur="500"/>
                                        <p:tgtEl>
                                          <p:spTgt spid="10"/>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228"/>
                                        </p:tgtEl>
                                        <p:attrNameLst>
                                          <p:attrName>style.visibility</p:attrName>
                                        </p:attrNameLst>
                                      </p:cBhvr>
                                      <p:to>
                                        <p:strVal val="visible"/>
                                      </p:to>
                                    </p:set>
                                    <p:animEffect transition="in" filter="fade">
                                      <p:cBhvr>
                                        <p:cTn id="42" dur="500"/>
                                        <p:tgtEl>
                                          <p:spTgt spid="228"/>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16"/>
                                        </p:tgtEl>
                                        <p:attrNameLst>
                                          <p:attrName>style.visibility</p:attrName>
                                        </p:attrNameLst>
                                      </p:cBhvr>
                                      <p:to>
                                        <p:strVal val="visible"/>
                                      </p:to>
                                    </p:set>
                                    <p:animEffect transition="in" filter="fade">
                                      <p:cBhvr>
                                        <p:cTn id="47" dur="500"/>
                                        <p:tgtEl>
                                          <p:spTgt spid="16"/>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grpId="0" nodeType="clickEffect">
                                  <p:stCondLst>
                                    <p:cond delay="0"/>
                                  </p:stCondLst>
                                  <p:childTnLst>
                                    <p:set>
                                      <p:cBhvr>
                                        <p:cTn id="51" dur="1" fill="hold">
                                          <p:stCondLst>
                                            <p:cond delay="0"/>
                                          </p:stCondLst>
                                        </p:cTn>
                                        <p:tgtEl>
                                          <p:spTgt spid="14"/>
                                        </p:tgtEl>
                                        <p:attrNameLst>
                                          <p:attrName>style.visibility</p:attrName>
                                        </p:attrNameLst>
                                      </p:cBhvr>
                                      <p:to>
                                        <p:strVal val="visible"/>
                                      </p:to>
                                    </p:set>
                                    <p:animEffect transition="in" filter="fade">
                                      <p:cBhvr>
                                        <p:cTn id="52" dur="500"/>
                                        <p:tgtEl>
                                          <p:spTgt spid="14"/>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grpId="0" nodeType="clickEffect">
                                  <p:stCondLst>
                                    <p:cond delay="0"/>
                                  </p:stCondLst>
                                  <p:childTnLst>
                                    <p:set>
                                      <p:cBhvr>
                                        <p:cTn id="56" dur="1" fill="hold">
                                          <p:stCondLst>
                                            <p:cond delay="0"/>
                                          </p:stCondLst>
                                        </p:cTn>
                                        <p:tgtEl>
                                          <p:spTgt spid="15"/>
                                        </p:tgtEl>
                                        <p:attrNameLst>
                                          <p:attrName>style.visibility</p:attrName>
                                        </p:attrNameLst>
                                      </p:cBhvr>
                                      <p:to>
                                        <p:strVal val="visible"/>
                                      </p:to>
                                    </p:set>
                                    <p:animEffect transition="in" filter="fade">
                                      <p:cBhvr>
                                        <p:cTn id="57" dur="500"/>
                                        <p:tgtEl>
                                          <p:spTgt spid="15"/>
                                        </p:tgtEl>
                                      </p:cBhvr>
                                    </p:animEffect>
                                  </p:childTnLst>
                                </p:cTn>
                              </p:par>
                            </p:childTnLst>
                          </p:cTn>
                        </p:par>
                      </p:childTnLst>
                    </p:cTn>
                  </p:par>
                  <p:par>
                    <p:cTn id="58" fill="hold">
                      <p:stCondLst>
                        <p:cond delay="indefinite"/>
                      </p:stCondLst>
                      <p:childTnLst>
                        <p:par>
                          <p:cTn id="59" fill="hold">
                            <p:stCondLst>
                              <p:cond delay="0"/>
                            </p:stCondLst>
                            <p:childTnLst>
                              <p:par>
                                <p:cTn id="60" presetID="10" presetClass="entr" presetSubtype="0" fill="hold" grpId="0" nodeType="clickEffect">
                                  <p:stCondLst>
                                    <p:cond delay="0"/>
                                  </p:stCondLst>
                                  <p:childTnLst>
                                    <p:set>
                                      <p:cBhvr>
                                        <p:cTn id="61" dur="1" fill="hold">
                                          <p:stCondLst>
                                            <p:cond delay="0"/>
                                          </p:stCondLst>
                                        </p:cTn>
                                        <p:tgtEl>
                                          <p:spTgt spid="13"/>
                                        </p:tgtEl>
                                        <p:attrNameLst>
                                          <p:attrName>style.visibility</p:attrName>
                                        </p:attrNameLst>
                                      </p:cBhvr>
                                      <p:to>
                                        <p:strVal val="visible"/>
                                      </p:to>
                                    </p:set>
                                    <p:animEffect transition="in" filter="fade">
                                      <p:cBhvr>
                                        <p:cTn id="62" dur="500"/>
                                        <p:tgtEl>
                                          <p:spTgt spid="13"/>
                                        </p:tgtEl>
                                      </p:cBhvr>
                                    </p:animEffect>
                                  </p:childTnLst>
                                </p:cTn>
                              </p:par>
                            </p:childTnLst>
                          </p:cTn>
                        </p:par>
                      </p:childTnLst>
                    </p:cTn>
                  </p:par>
                  <p:par>
                    <p:cTn id="63" fill="hold">
                      <p:stCondLst>
                        <p:cond delay="indefinite"/>
                      </p:stCondLst>
                      <p:childTnLst>
                        <p:par>
                          <p:cTn id="64" fill="hold">
                            <p:stCondLst>
                              <p:cond delay="0"/>
                            </p:stCondLst>
                            <p:childTnLst>
                              <p:par>
                                <p:cTn id="65" presetID="10" presetClass="entr" presetSubtype="0" fill="hold" grpId="0" nodeType="clickEffect">
                                  <p:stCondLst>
                                    <p:cond delay="0"/>
                                  </p:stCondLst>
                                  <p:childTnLst>
                                    <p:set>
                                      <p:cBhvr>
                                        <p:cTn id="66" dur="1" fill="hold">
                                          <p:stCondLst>
                                            <p:cond delay="0"/>
                                          </p:stCondLst>
                                        </p:cTn>
                                        <p:tgtEl>
                                          <p:spTgt spid="12"/>
                                        </p:tgtEl>
                                        <p:attrNameLst>
                                          <p:attrName>style.visibility</p:attrName>
                                        </p:attrNameLst>
                                      </p:cBhvr>
                                      <p:to>
                                        <p:strVal val="visible"/>
                                      </p:to>
                                    </p:set>
                                    <p:animEffect transition="in" filter="fade">
                                      <p:cBhvr>
                                        <p:cTn id="67" dur="500"/>
                                        <p:tgtEl>
                                          <p:spTgt spid="12"/>
                                        </p:tgtEl>
                                      </p:cBhvr>
                                    </p:animEffect>
                                  </p:childTnLst>
                                </p:cTn>
                              </p:par>
                            </p:childTnLst>
                          </p:cTn>
                        </p:par>
                      </p:childTnLst>
                    </p:cTn>
                  </p:par>
                  <p:par>
                    <p:cTn id="68" fill="hold">
                      <p:stCondLst>
                        <p:cond delay="indefinite"/>
                      </p:stCondLst>
                      <p:childTnLst>
                        <p:par>
                          <p:cTn id="69" fill="hold">
                            <p:stCondLst>
                              <p:cond delay="0"/>
                            </p:stCondLst>
                            <p:childTnLst>
                              <p:par>
                                <p:cTn id="70" presetID="10" presetClass="entr" presetSubtype="0" fill="hold" nodeType="clickEffect">
                                  <p:stCondLst>
                                    <p:cond delay="0"/>
                                  </p:stCondLst>
                                  <p:childTnLst>
                                    <p:set>
                                      <p:cBhvr>
                                        <p:cTn id="71" dur="1" fill="hold">
                                          <p:stCondLst>
                                            <p:cond delay="0"/>
                                          </p:stCondLst>
                                        </p:cTn>
                                        <p:tgtEl>
                                          <p:spTgt spid="215"/>
                                        </p:tgtEl>
                                        <p:attrNameLst>
                                          <p:attrName>style.visibility</p:attrName>
                                        </p:attrNameLst>
                                      </p:cBhvr>
                                      <p:to>
                                        <p:strVal val="visible"/>
                                      </p:to>
                                    </p:set>
                                    <p:animEffect transition="in" filter="fade">
                                      <p:cBhvr>
                                        <p:cTn id="72" dur="500"/>
                                        <p:tgtEl>
                                          <p:spTgt spid="215"/>
                                        </p:tgtEl>
                                      </p:cBhvr>
                                    </p:animEffect>
                                  </p:childTnLst>
                                </p:cTn>
                              </p:par>
                            </p:childTnLst>
                          </p:cTn>
                        </p:par>
                      </p:childTnLst>
                    </p:cTn>
                  </p:par>
                  <p:par>
                    <p:cTn id="73" fill="hold">
                      <p:stCondLst>
                        <p:cond delay="indefinite"/>
                      </p:stCondLst>
                      <p:childTnLst>
                        <p:par>
                          <p:cTn id="74" fill="hold">
                            <p:stCondLst>
                              <p:cond delay="0"/>
                            </p:stCondLst>
                            <p:childTnLst>
                              <p:par>
                                <p:cTn id="75" presetID="10" presetClass="entr" presetSubtype="0" fill="hold" grpId="0" nodeType="clickEffect">
                                  <p:stCondLst>
                                    <p:cond delay="0"/>
                                  </p:stCondLst>
                                  <p:childTnLst>
                                    <p:set>
                                      <p:cBhvr>
                                        <p:cTn id="76" dur="1" fill="hold">
                                          <p:stCondLst>
                                            <p:cond delay="0"/>
                                          </p:stCondLst>
                                        </p:cTn>
                                        <p:tgtEl>
                                          <p:spTgt spid="48"/>
                                        </p:tgtEl>
                                        <p:attrNameLst>
                                          <p:attrName>style.visibility</p:attrName>
                                        </p:attrNameLst>
                                      </p:cBhvr>
                                      <p:to>
                                        <p:strVal val="visible"/>
                                      </p:to>
                                    </p:set>
                                    <p:animEffect transition="in" filter="fade">
                                      <p:cBhvr>
                                        <p:cTn id="77" dur="500"/>
                                        <p:tgtEl>
                                          <p:spTgt spid="48"/>
                                        </p:tgtEl>
                                      </p:cBhvr>
                                    </p:animEffect>
                                  </p:childTnLst>
                                </p:cTn>
                              </p:par>
                            </p:childTnLst>
                          </p:cTn>
                        </p:par>
                      </p:childTnLst>
                    </p:cTn>
                  </p:par>
                  <p:par>
                    <p:cTn id="78" fill="hold">
                      <p:stCondLst>
                        <p:cond delay="indefinite"/>
                      </p:stCondLst>
                      <p:childTnLst>
                        <p:par>
                          <p:cTn id="79" fill="hold">
                            <p:stCondLst>
                              <p:cond delay="0"/>
                            </p:stCondLst>
                            <p:childTnLst>
                              <p:par>
                                <p:cTn id="80" presetID="10" presetClass="entr" presetSubtype="0" fill="hold" grpId="0" nodeType="clickEffect">
                                  <p:stCondLst>
                                    <p:cond delay="0"/>
                                  </p:stCondLst>
                                  <p:childTnLst>
                                    <p:set>
                                      <p:cBhvr>
                                        <p:cTn id="81" dur="1" fill="hold">
                                          <p:stCondLst>
                                            <p:cond delay="0"/>
                                          </p:stCondLst>
                                        </p:cTn>
                                        <p:tgtEl>
                                          <p:spTgt spid="62"/>
                                        </p:tgtEl>
                                        <p:attrNameLst>
                                          <p:attrName>style.visibility</p:attrName>
                                        </p:attrNameLst>
                                      </p:cBhvr>
                                      <p:to>
                                        <p:strVal val="visible"/>
                                      </p:to>
                                    </p:set>
                                    <p:animEffect transition="in" filter="fade">
                                      <p:cBhvr>
                                        <p:cTn id="82" dur="500"/>
                                        <p:tgtEl>
                                          <p:spTgt spid="62"/>
                                        </p:tgtEl>
                                      </p:cBhvr>
                                    </p:animEffect>
                                  </p:childTnLst>
                                </p:cTn>
                              </p:par>
                            </p:childTnLst>
                          </p:cTn>
                        </p:par>
                      </p:childTnLst>
                    </p:cTn>
                  </p:par>
                  <p:par>
                    <p:cTn id="83" fill="hold">
                      <p:stCondLst>
                        <p:cond delay="indefinite"/>
                      </p:stCondLst>
                      <p:childTnLst>
                        <p:par>
                          <p:cTn id="84" fill="hold">
                            <p:stCondLst>
                              <p:cond delay="0"/>
                            </p:stCondLst>
                            <p:childTnLst>
                              <p:par>
                                <p:cTn id="85" presetID="10" presetClass="entr" presetSubtype="0" fill="hold" grpId="0" nodeType="clickEffect">
                                  <p:stCondLst>
                                    <p:cond delay="0"/>
                                  </p:stCondLst>
                                  <p:childTnLst>
                                    <p:set>
                                      <p:cBhvr>
                                        <p:cTn id="86" dur="1" fill="hold">
                                          <p:stCondLst>
                                            <p:cond delay="0"/>
                                          </p:stCondLst>
                                        </p:cTn>
                                        <p:tgtEl>
                                          <p:spTgt spid="77"/>
                                        </p:tgtEl>
                                        <p:attrNameLst>
                                          <p:attrName>style.visibility</p:attrName>
                                        </p:attrNameLst>
                                      </p:cBhvr>
                                      <p:to>
                                        <p:strVal val="visible"/>
                                      </p:to>
                                    </p:set>
                                    <p:animEffect transition="in" filter="fade">
                                      <p:cBhvr>
                                        <p:cTn id="87" dur="500"/>
                                        <p:tgtEl>
                                          <p:spTgt spid="77"/>
                                        </p:tgtEl>
                                      </p:cBhvr>
                                    </p:animEffect>
                                  </p:childTnLst>
                                </p:cTn>
                              </p:par>
                            </p:childTnLst>
                          </p:cTn>
                        </p:par>
                      </p:childTnLst>
                    </p:cTn>
                  </p:par>
                  <p:par>
                    <p:cTn id="88" fill="hold">
                      <p:stCondLst>
                        <p:cond delay="indefinite"/>
                      </p:stCondLst>
                      <p:childTnLst>
                        <p:par>
                          <p:cTn id="89" fill="hold">
                            <p:stCondLst>
                              <p:cond delay="0"/>
                            </p:stCondLst>
                            <p:childTnLst>
                              <p:par>
                                <p:cTn id="90" presetID="10" presetClass="entr" presetSubtype="0" fill="hold" grpId="0" nodeType="clickEffect">
                                  <p:stCondLst>
                                    <p:cond delay="0"/>
                                  </p:stCondLst>
                                  <p:childTnLst>
                                    <p:set>
                                      <p:cBhvr>
                                        <p:cTn id="91" dur="1" fill="hold">
                                          <p:stCondLst>
                                            <p:cond delay="0"/>
                                          </p:stCondLst>
                                        </p:cTn>
                                        <p:tgtEl>
                                          <p:spTgt spid="89"/>
                                        </p:tgtEl>
                                        <p:attrNameLst>
                                          <p:attrName>style.visibility</p:attrName>
                                        </p:attrNameLst>
                                      </p:cBhvr>
                                      <p:to>
                                        <p:strVal val="visible"/>
                                      </p:to>
                                    </p:set>
                                    <p:animEffect transition="in" filter="fade">
                                      <p:cBhvr>
                                        <p:cTn id="92" dur="500"/>
                                        <p:tgtEl>
                                          <p:spTgt spid="89"/>
                                        </p:tgtEl>
                                      </p:cBhvr>
                                    </p:animEffect>
                                  </p:childTnLst>
                                </p:cTn>
                              </p:par>
                            </p:childTnLst>
                          </p:cTn>
                        </p:par>
                      </p:childTnLst>
                    </p:cTn>
                  </p:par>
                  <p:par>
                    <p:cTn id="93" fill="hold">
                      <p:stCondLst>
                        <p:cond delay="indefinite"/>
                      </p:stCondLst>
                      <p:childTnLst>
                        <p:par>
                          <p:cTn id="94" fill="hold">
                            <p:stCondLst>
                              <p:cond delay="0"/>
                            </p:stCondLst>
                            <p:childTnLst>
                              <p:par>
                                <p:cTn id="95" presetID="10" presetClass="entr" presetSubtype="0" fill="hold" nodeType="clickEffect">
                                  <p:stCondLst>
                                    <p:cond delay="0"/>
                                  </p:stCondLst>
                                  <p:childTnLst>
                                    <p:set>
                                      <p:cBhvr>
                                        <p:cTn id="96" dur="1" fill="hold">
                                          <p:stCondLst>
                                            <p:cond delay="0"/>
                                          </p:stCondLst>
                                        </p:cTn>
                                        <p:tgtEl>
                                          <p:spTgt spid="219"/>
                                        </p:tgtEl>
                                        <p:attrNameLst>
                                          <p:attrName>style.visibility</p:attrName>
                                        </p:attrNameLst>
                                      </p:cBhvr>
                                      <p:to>
                                        <p:strVal val="visible"/>
                                      </p:to>
                                    </p:set>
                                    <p:animEffect transition="in" filter="fade">
                                      <p:cBhvr>
                                        <p:cTn id="97" dur="500"/>
                                        <p:tgtEl>
                                          <p:spTgt spid="219"/>
                                        </p:tgtEl>
                                      </p:cBhvr>
                                    </p:animEffect>
                                  </p:childTnLst>
                                </p:cTn>
                              </p:par>
                            </p:childTnLst>
                          </p:cTn>
                        </p:par>
                      </p:childTnLst>
                    </p:cTn>
                  </p:par>
                  <p:par>
                    <p:cTn id="98" fill="hold">
                      <p:stCondLst>
                        <p:cond delay="indefinite"/>
                      </p:stCondLst>
                      <p:childTnLst>
                        <p:par>
                          <p:cTn id="99" fill="hold">
                            <p:stCondLst>
                              <p:cond delay="0"/>
                            </p:stCondLst>
                            <p:childTnLst>
                              <p:par>
                                <p:cTn id="100" presetID="10" presetClass="entr" presetSubtype="0" fill="hold" nodeType="clickEffect">
                                  <p:stCondLst>
                                    <p:cond delay="0"/>
                                  </p:stCondLst>
                                  <p:childTnLst>
                                    <p:set>
                                      <p:cBhvr>
                                        <p:cTn id="101" dur="1" fill="hold">
                                          <p:stCondLst>
                                            <p:cond delay="0"/>
                                          </p:stCondLst>
                                        </p:cTn>
                                        <p:tgtEl>
                                          <p:spTgt spid="126"/>
                                        </p:tgtEl>
                                        <p:attrNameLst>
                                          <p:attrName>style.visibility</p:attrName>
                                        </p:attrNameLst>
                                      </p:cBhvr>
                                      <p:to>
                                        <p:strVal val="visible"/>
                                      </p:to>
                                    </p:set>
                                    <p:animEffect transition="in" filter="fade">
                                      <p:cBhvr>
                                        <p:cTn id="102" dur="500"/>
                                        <p:tgtEl>
                                          <p:spTgt spid="126"/>
                                        </p:tgtEl>
                                      </p:cBhvr>
                                    </p:animEffect>
                                  </p:childTnLst>
                                </p:cTn>
                              </p:par>
                            </p:childTnLst>
                          </p:cTn>
                        </p:par>
                      </p:childTnLst>
                    </p:cTn>
                  </p:par>
                  <p:par>
                    <p:cTn id="103" fill="hold">
                      <p:stCondLst>
                        <p:cond delay="indefinite"/>
                      </p:stCondLst>
                      <p:childTnLst>
                        <p:par>
                          <p:cTn id="104" fill="hold">
                            <p:stCondLst>
                              <p:cond delay="0"/>
                            </p:stCondLst>
                            <p:childTnLst>
                              <p:par>
                                <p:cTn id="105" presetID="10" presetClass="entr" presetSubtype="0" fill="hold" nodeType="clickEffect">
                                  <p:stCondLst>
                                    <p:cond delay="0"/>
                                  </p:stCondLst>
                                  <p:childTnLst>
                                    <p:set>
                                      <p:cBhvr>
                                        <p:cTn id="106" dur="1" fill="hold">
                                          <p:stCondLst>
                                            <p:cond delay="0"/>
                                          </p:stCondLst>
                                        </p:cTn>
                                        <p:tgtEl>
                                          <p:spTgt spid="220"/>
                                        </p:tgtEl>
                                        <p:attrNameLst>
                                          <p:attrName>style.visibility</p:attrName>
                                        </p:attrNameLst>
                                      </p:cBhvr>
                                      <p:to>
                                        <p:strVal val="visible"/>
                                      </p:to>
                                    </p:set>
                                    <p:animEffect transition="in" filter="fade">
                                      <p:cBhvr>
                                        <p:cTn id="107" dur="500"/>
                                        <p:tgtEl>
                                          <p:spTgt spid="220"/>
                                        </p:tgtEl>
                                      </p:cBhvr>
                                    </p:animEffect>
                                  </p:childTnLst>
                                </p:cTn>
                              </p:par>
                              <p:par>
                                <p:cTn id="108" presetID="10" presetClass="entr" presetSubtype="0" fill="hold" nodeType="withEffect">
                                  <p:stCondLst>
                                    <p:cond delay="0"/>
                                  </p:stCondLst>
                                  <p:childTnLst>
                                    <p:set>
                                      <p:cBhvr>
                                        <p:cTn id="109" dur="1" fill="hold">
                                          <p:stCondLst>
                                            <p:cond delay="0"/>
                                          </p:stCondLst>
                                        </p:cTn>
                                        <p:tgtEl>
                                          <p:spTgt spid="131"/>
                                        </p:tgtEl>
                                        <p:attrNameLst>
                                          <p:attrName>style.visibility</p:attrName>
                                        </p:attrNameLst>
                                      </p:cBhvr>
                                      <p:to>
                                        <p:strVal val="visible"/>
                                      </p:to>
                                    </p:set>
                                    <p:animEffect transition="in" filter="fade">
                                      <p:cBhvr>
                                        <p:cTn id="110" dur="500"/>
                                        <p:tgtEl>
                                          <p:spTgt spid="131"/>
                                        </p:tgtEl>
                                      </p:cBhvr>
                                    </p:animEffect>
                                  </p:childTnLst>
                                </p:cTn>
                              </p:par>
                            </p:childTnLst>
                          </p:cTn>
                        </p:par>
                      </p:childTnLst>
                    </p:cTn>
                  </p:par>
                  <p:par>
                    <p:cTn id="111" fill="hold">
                      <p:stCondLst>
                        <p:cond delay="indefinite"/>
                      </p:stCondLst>
                      <p:childTnLst>
                        <p:par>
                          <p:cTn id="112" fill="hold">
                            <p:stCondLst>
                              <p:cond delay="0"/>
                            </p:stCondLst>
                            <p:childTnLst>
                              <p:par>
                                <p:cTn id="113" presetID="10" presetClass="entr" presetSubtype="0" fill="hold" nodeType="clickEffect">
                                  <p:stCondLst>
                                    <p:cond delay="0"/>
                                  </p:stCondLst>
                                  <p:childTnLst>
                                    <p:set>
                                      <p:cBhvr>
                                        <p:cTn id="114" dur="1" fill="hold">
                                          <p:stCondLst>
                                            <p:cond delay="0"/>
                                          </p:stCondLst>
                                        </p:cTn>
                                        <p:tgtEl>
                                          <p:spTgt spid="229"/>
                                        </p:tgtEl>
                                        <p:attrNameLst>
                                          <p:attrName>style.visibility</p:attrName>
                                        </p:attrNameLst>
                                      </p:cBhvr>
                                      <p:to>
                                        <p:strVal val="visible"/>
                                      </p:to>
                                    </p:set>
                                    <p:animEffect transition="in" filter="fade">
                                      <p:cBhvr>
                                        <p:cTn id="115" dur="500"/>
                                        <p:tgtEl>
                                          <p:spTgt spid="229"/>
                                        </p:tgtEl>
                                      </p:cBhvr>
                                    </p:animEffect>
                                  </p:childTnLst>
                                </p:cTn>
                              </p:par>
                            </p:childTnLst>
                          </p:cTn>
                        </p:par>
                      </p:childTnLst>
                    </p:cTn>
                  </p:par>
                  <p:par>
                    <p:cTn id="116" fill="hold">
                      <p:stCondLst>
                        <p:cond delay="indefinite"/>
                      </p:stCondLst>
                      <p:childTnLst>
                        <p:par>
                          <p:cTn id="117" fill="hold">
                            <p:stCondLst>
                              <p:cond delay="0"/>
                            </p:stCondLst>
                            <p:childTnLst>
                              <p:par>
                                <p:cTn id="118" presetID="10" presetClass="entr" presetSubtype="0" fill="hold" nodeType="clickEffect">
                                  <p:stCondLst>
                                    <p:cond delay="0"/>
                                  </p:stCondLst>
                                  <p:childTnLst>
                                    <p:set>
                                      <p:cBhvr>
                                        <p:cTn id="119" dur="1" fill="hold">
                                          <p:stCondLst>
                                            <p:cond delay="0"/>
                                          </p:stCondLst>
                                        </p:cTn>
                                        <p:tgtEl>
                                          <p:spTgt spid="170"/>
                                        </p:tgtEl>
                                        <p:attrNameLst>
                                          <p:attrName>style.visibility</p:attrName>
                                        </p:attrNameLst>
                                      </p:cBhvr>
                                      <p:to>
                                        <p:strVal val="visible"/>
                                      </p:to>
                                    </p:set>
                                    <p:animEffect transition="in" filter="fade">
                                      <p:cBhvr>
                                        <p:cTn id="120" dur="500"/>
                                        <p:tgtEl>
                                          <p:spTgt spid="170"/>
                                        </p:tgtEl>
                                      </p:cBhvr>
                                    </p:animEffect>
                                  </p:childTnLst>
                                </p:cTn>
                              </p:par>
                            </p:childTnLst>
                          </p:cTn>
                        </p:par>
                      </p:childTnLst>
                    </p:cTn>
                  </p:par>
                  <p:par>
                    <p:cTn id="121" fill="hold">
                      <p:stCondLst>
                        <p:cond delay="indefinite"/>
                      </p:stCondLst>
                      <p:childTnLst>
                        <p:par>
                          <p:cTn id="122" fill="hold">
                            <p:stCondLst>
                              <p:cond delay="0"/>
                            </p:stCondLst>
                            <p:childTnLst>
                              <p:par>
                                <p:cTn id="123" presetID="10" presetClass="entr" presetSubtype="0" fill="hold" grpId="0" nodeType="clickEffect">
                                  <p:stCondLst>
                                    <p:cond delay="0"/>
                                  </p:stCondLst>
                                  <p:childTnLst>
                                    <p:set>
                                      <p:cBhvr>
                                        <p:cTn id="124" dur="1" fill="hold">
                                          <p:stCondLst>
                                            <p:cond delay="0"/>
                                          </p:stCondLst>
                                        </p:cTn>
                                        <p:tgtEl>
                                          <p:spTgt spid="230"/>
                                        </p:tgtEl>
                                        <p:attrNameLst>
                                          <p:attrName>style.visibility</p:attrName>
                                        </p:attrNameLst>
                                      </p:cBhvr>
                                      <p:to>
                                        <p:strVal val="visible"/>
                                      </p:to>
                                    </p:set>
                                    <p:animEffect transition="in" filter="fade">
                                      <p:cBhvr>
                                        <p:cTn id="125" dur="500"/>
                                        <p:tgtEl>
                                          <p:spTgt spid="2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5" grpId="0" animBg="1"/>
      <p:bldP spid="6" grpId="0" animBg="1"/>
      <p:bldP spid="8" grpId="0" animBg="1"/>
      <p:bldP spid="9" grpId="0" animBg="1"/>
      <p:bldP spid="10" grpId="0" animBg="1"/>
      <p:bldP spid="12" grpId="0" animBg="1"/>
      <p:bldP spid="13" grpId="0" animBg="1"/>
      <p:bldP spid="14" grpId="0" animBg="1"/>
      <p:bldP spid="15" grpId="0" animBg="1"/>
      <p:bldP spid="16" grpId="0" animBg="1"/>
      <p:bldP spid="48" grpId="0" animBg="1"/>
      <p:bldP spid="62" grpId="0" animBg="1"/>
      <p:bldP spid="77" grpId="0" animBg="1"/>
      <p:bldP spid="89" grpId="0" animBg="1"/>
      <p:bldP spid="230"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B6104408-2908-422B-8485-2CB2C9B65FA7}"/>
              </a:ext>
            </a:extLst>
          </p:cNvPr>
          <p:cNvSpPr txBox="1"/>
          <p:nvPr/>
        </p:nvSpPr>
        <p:spPr>
          <a:xfrm>
            <a:off x="218438" y="1502665"/>
            <a:ext cx="11849199" cy="3108543"/>
          </a:xfrm>
          <a:prstGeom prst="rect">
            <a:avLst/>
          </a:prstGeom>
          <a:solidFill>
            <a:schemeClr val="bg1">
              <a:lumMod val="85000"/>
              <a:lumOff val="15000"/>
            </a:schemeClr>
          </a:solidFill>
        </p:spPr>
        <p:txBody>
          <a:bodyPr wrap="square">
            <a:spAutoFit/>
          </a:bodyPr>
          <a:lstStyle/>
          <a:p>
            <a:r>
              <a:rPr lang="zh-CN" altLang="en-US" sz="2800" dirty="0">
                <a:latin typeface="楷体_GB2312" panose="02010609030101010101" pitchFamily="49" charset="-122"/>
                <a:ea typeface="楷体_GB2312" panose="02010609030101010101" pitchFamily="49" charset="-122"/>
              </a:rPr>
              <a:t>（</a:t>
            </a:r>
            <a:r>
              <a:rPr lang="en-US" altLang="zh-CN" sz="2800" dirty="0">
                <a:latin typeface="楷体_GB2312" panose="02010609030101010101" pitchFamily="49" charset="-122"/>
                <a:ea typeface="楷体_GB2312" panose="02010609030101010101" pitchFamily="49" charset="-122"/>
              </a:rPr>
              <a:t>2021</a:t>
            </a:r>
            <a:r>
              <a:rPr lang="zh-CN" altLang="en-US" sz="2800" dirty="0">
                <a:latin typeface="楷体_GB2312" panose="02010609030101010101" pitchFamily="49" charset="-122"/>
                <a:ea typeface="楷体_GB2312" panose="02010609030101010101" pitchFamily="49" charset="-122"/>
              </a:rPr>
              <a:t>年</a:t>
            </a:r>
            <a:r>
              <a:rPr lang="en-US" altLang="zh-CN" sz="2800" dirty="0">
                <a:latin typeface="楷体_GB2312" panose="02010609030101010101" pitchFamily="49" charset="-122"/>
                <a:ea typeface="楷体_GB2312" panose="02010609030101010101" pitchFamily="49" charset="-122"/>
              </a:rPr>
              <a:t>·</a:t>
            </a:r>
            <a:r>
              <a:rPr lang="zh-CN" altLang="en-US" sz="2800" dirty="0">
                <a:latin typeface="楷体_GB2312" panose="02010609030101010101" pitchFamily="49" charset="-122"/>
                <a:ea typeface="楷体_GB2312" panose="02010609030101010101" pitchFamily="49" charset="-122"/>
              </a:rPr>
              <a:t>全国乙卷</a:t>
            </a:r>
            <a:r>
              <a:rPr lang="en-US" altLang="zh-CN" sz="2800" dirty="0">
                <a:latin typeface="楷体_GB2312" panose="02010609030101010101" pitchFamily="49" charset="-122"/>
                <a:ea typeface="楷体_GB2312" panose="02010609030101010101" pitchFamily="49" charset="-122"/>
              </a:rPr>
              <a:t>·41</a:t>
            </a:r>
            <a:r>
              <a:rPr lang="zh-CN" altLang="en-US" sz="2800" dirty="0">
                <a:latin typeface="楷体_GB2312" panose="02010609030101010101" pitchFamily="49" charset="-122"/>
                <a:ea typeface="楷体_GB2312" panose="02010609030101010101" pitchFamily="49" charset="-122"/>
              </a:rPr>
              <a:t>）</a:t>
            </a:r>
            <a:r>
              <a:rPr lang="zh-CN" altLang="zh-CN" sz="2800" dirty="0">
                <a:latin typeface="楷体_GB2312" panose="02010609030101010101" pitchFamily="49" charset="-122"/>
                <a:ea typeface="楷体_GB2312" panose="02010609030101010101" pitchFamily="49" charset="-122"/>
              </a:rPr>
              <a:t>阅读材料，完成下列要求。（</a:t>
            </a:r>
            <a:r>
              <a:rPr lang="en-US" altLang="zh-CN" sz="2800" dirty="0">
                <a:latin typeface="楷体_GB2312" panose="02010609030101010101" pitchFamily="49" charset="-122"/>
                <a:ea typeface="楷体_GB2312" panose="02010609030101010101" pitchFamily="49" charset="-122"/>
              </a:rPr>
              <a:t>25</a:t>
            </a:r>
            <a:r>
              <a:rPr lang="zh-CN" altLang="zh-CN" sz="2800" dirty="0">
                <a:latin typeface="楷体_GB2312" panose="02010609030101010101" pitchFamily="49" charset="-122"/>
                <a:ea typeface="楷体_GB2312" panose="02010609030101010101" pitchFamily="49" charset="-122"/>
              </a:rPr>
              <a:t>分）</a:t>
            </a:r>
          </a:p>
          <a:p>
            <a:r>
              <a:rPr lang="en-US" altLang="zh-CN" sz="2800" dirty="0">
                <a:latin typeface="华文中宋" panose="02010600040101010101" pitchFamily="2" charset="-122"/>
                <a:ea typeface="华文中宋" panose="02010600040101010101" pitchFamily="2" charset="-122"/>
              </a:rPr>
              <a:t>      </a:t>
            </a:r>
            <a:r>
              <a:rPr lang="zh-CN" altLang="zh-CN" sz="2800" dirty="0">
                <a:latin typeface="楷体_GB2312" panose="02010609030101010101" pitchFamily="49" charset="-122"/>
                <a:ea typeface="楷体_GB2312" panose="02010609030101010101" pitchFamily="49" charset="-122"/>
              </a:rPr>
              <a:t>材料一</a:t>
            </a:r>
            <a:r>
              <a:rPr lang="zh-CN" altLang="en-US" sz="2800" dirty="0">
                <a:latin typeface="楷体_GB2312" panose="02010609030101010101" pitchFamily="49" charset="-122"/>
                <a:ea typeface="楷体_GB2312" panose="02010609030101010101" pitchFamily="49" charset="-122"/>
              </a:rPr>
              <a:t>“</a:t>
            </a:r>
            <a:r>
              <a:rPr lang="zh-CN" altLang="en-US" sz="2800" dirty="0">
                <a:solidFill>
                  <a:srgbClr val="F6C16A"/>
                </a:solidFill>
                <a:latin typeface="楷体_GB2312" panose="02010609030101010101" pitchFamily="49" charset="-122"/>
                <a:ea typeface="楷体_GB2312" panose="02010609030101010101" pitchFamily="49" charset="-122"/>
              </a:rPr>
              <a:t>把这些研究成果发表出来，是为了保存人类的功业，使之不致由于年深日久而被人们遗忘。</a:t>
            </a:r>
            <a:r>
              <a:rPr lang="zh-CN" altLang="en-US" sz="2800" dirty="0">
                <a:latin typeface="楷体_GB2312" panose="02010609030101010101" pitchFamily="49" charset="-122"/>
                <a:ea typeface="楷体_GB2312" panose="02010609030101010101" pitchFamily="49" charset="-122"/>
              </a:rPr>
              <a:t>”这是希罗多德（约前</a:t>
            </a:r>
            <a:r>
              <a:rPr lang="en-US" altLang="zh-CN" sz="2800" dirty="0">
                <a:latin typeface="楷体_GB2312" panose="02010609030101010101" pitchFamily="49" charset="-122"/>
                <a:ea typeface="楷体_GB2312" panose="02010609030101010101" pitchFamily="49" charset="-122"/>
              </a:rPr>
              <a:t>484</a:t>
            </a:r>
            <a:r>
              <a:rPr lang="zh-CN" altLang="en-US" sz="2800" dirty="0">
                <a:latin typeface="楷体_GB2312" panose="02010609030101010101" pitchFamily="49" charset="-122"/>
                <a:ea typeface="楷体_GB2312" panose="02010609030101010101" pitchFamily="49" charset="-122"/>
              </a:rPr>
              <a:t>～约前</a:t>
            </a:r>
            <a:r>
              <a:rPr lang="en-US" altLang="zh-CN" sz="2800" dirty="0">
                <a:latin typeface="楷体_GB2312" panose="02010609030101010101" pitchFamily="49" charset="-122"/>
                <a:ea typeface="楷体_GB2312" panose="02010609030101010101" pitchFamily="49" charset="-122"/>
              </a:rPr>
              <a:t>420</a:t>
            </a:r>
            <a:r>
              <a:rPr lang="zh-CN" altLang="en-US" sz="2800" dirty="0">
                <a:latin typeface="楷体_GB2312" panose="02010609030101010101" pitchFamily="49" charset="-122"/>
                <a:ea typeface="楷体_GB2312" panose="02010609030101010101" pitchFamily="49" charset="-122"/>
              </a:rPr>
              <a:t>）所撰</a:t>
            </a:r>
            <a:r>
              <a:rPr lang="en-US" altLang="zh-CN" sz="2800" dirty="0">
                <a:latin typeface="楷体_GB2312" panose="02010609030101010101" pitchFamily="49" charset="-122"/>
                <a:ea typeface="楷体_GB2312" panose="02010609030101010101" pitchFamily="49" charset="-122"/>
              </a:rPr>
              <a:t>《</a:t>
            </a:r>
            <a:r>
              <a:rPr lang="zh-CN" altLang="en-US" sz="2800" dirty="0">
                <a:latin typeface="楷体_GB2312" panose="02010609030101010101" pitchFamily="49" charset="-122"/>
                <a:ea typeface="楷体_GB2312" panose="02010609030101010101" pitchFamily="49" charset="-122"/>
              </a:rPr>
              <a:t>历史</a:t>
            </a:r>
            <a:r>
              <a:rPr lang="en-US" altLang="zh-CN" sz="2800" dirty="0">
                <a:latin typeface="楷体_GB2312" panose="02010609030101010101" pitchFamily="49" charset="-122"/>
                <a:ea typeface="楷体_GB2312" panose="02010609030101010101" pitchFamily="49" charset="-122"/>
              </a:rPr>
              <a:t>》</a:t>
            </a:r>
            <a:r>
              <a:rPr lang="zh-CN" altLang="en-US" sz="2800" dirty="0">
                <a:latin typeface="楷体_GB2312" panose="02010609030101010101" pitchFamily="49" charset="-122"/>
                <a:ea typeface="楷体_GB2312" panose="02010609030101010101" pitchFamily="49" charset="-122"/>
              </a:rPr>
              <a:t>一书的开篇之语</a:t>
            </a:r>
            <a:r>
              <a:rPr lang="en-US" altLang="zh-CN" sz="2800" dirty="0">
                <a:latin typeface="楷体_GB2312" panose="02010609030101010101" pitchFamily="49" charset="-122"/>
                <a:ea typeface="楷体_GB2312" panose="02010609030101010101" pitchFamily="49" charset="-122"/>
              </a:rPr>
              <a:t>……</a:t>
            </a:r>
            <a:r>
              <a:rPr lang="zh-CN" altLang="en-US" sz="2800" dirty="0">
                <a:latin typeface="楷体_GB2312" panose="02010609030101010101" pitchFamily="49" charset="-122"/>
                <a:ea typeface="楷体_GB2312" panose="02010609030101010101" pitchFamily="49" charset="-122"/>
              </a:rPr>
              <a:t>    </a:t>
            </a:r>
            <a:r>
              <a:rPr lang="en-US" altLang="zh-CN" sz="2800" dirty="0">
                <a:latin typeface="楷体_GB2312" panose="02010609030101010101" pitchFamily="49" charset="-122"/>
                <a:ea typeface="楷体_GB2312" panose="02010609030101010101" pitchFamily="49" charset="-122"/>
              </a:rPr>
              <a:t>——</a:t>
            </a:r>
            <a:r>
              <a:rPr lang="zh-CN" altLang="zh-CN" sz="2800" dirty="0">
                <a:latin typeface="楷体_GB2312" panose="02010609030101010101" pitchFamily="49" charset="-122"/>
                <a:ea typeface="楷体_GB2312" panose="02010609030101010101" pitchFamily="49" charset="-122"/>
              </a:rPr>
              <a:t>摘编自张广智《西方史学史》等</a:t>
            </a:r>
          </a:p>
          <a:p>
            <a:r>
              <a:rPr lang="en-US" altLang="zh-CN" sz="2800" dirty="0">
                <a:latin typeface="楷体_GB2312" panose="02010609030101010101" pitchFamily="49" charset="-122"/>
                <a:ea typeface="楷体_GB2312" panose="02010609030101010101" pitchFamily="49" charset="-122"/>
              </a:rPr>
              <a:t>    </a:t>
            </a:r>
            <a:r>
              <a:rPr lang="zh-CN" altLang="zh-CN" sz="2800" dirty="0">
                <a:latin typeface="楷体_GB2312" panose="02010609030101010101" pitchFamily="49" charset="-122"/>
                <a:ea typeface="楷体_GB2312" panose="02010609030101010101" pitchFamily="49" charset="-122"/>
              </a:rPr>
              <a:t>材料二</a:t>
            </a:r>
            <a:r>
              <a:rPr lang="zh-CN" altLang="en-US" sz="2800" dirty="0">
                <a:latin typeface="楷体_GB2312" panose="02010609030101010101" pitchFamily="49" charset="-122"/>
                <a:ea typeface="楷体_GB2312" panose="02010609030101010101" pitchFamily="49" charset="-122"/>
              </a:rPr>
              <a:t>    </a:t>
            </a:r>
            <a:r>
              <a:rPr lang="en-US" altLang="zh-CN" sz="2800" dirty="0">
                <a:latin typeface="楷体_GB2312" panose="02010609030101010101" pitchFamily="49" charset="-122"/>
                <a:ea typeface="楷体_GB2312" panose="02010609030101010101" pitchFamily="49" charset="-122"/>
              </a:rPr>
              <a:t>……《</a:t>
            </a:r>
            <a:r>
              <a:rPr lang="zh-CN" altLang="en-US" sz="2800" dirty="0">
                <a:latin typeface="楷体_GB2312" panose="02010609030101010101" pitchFamily="49" charset="-122"/>
                <a:ea typeface="楷体_GB2312" panose="02010609030101010101" pitchFamily="49" charset="-122"/>
              </a:rPr>
              <a:t>史记</a:t>
            </a:r>
            <a:r>
              <a:rPr lang="en-US" altLang="zh-CN" sz="2800" dirty="0">
                <a:latin typeface="楷体_GB2312" panose="02010609030101010101" pitchFamily="49" charset="-122"/>
                <a:ea typeface="楷体_GB2312" panose="02010609030101010101" pitchFamily="49" charset="-122"/>
              </a:rPr>
              <a:t>》</a:t>
            </a:r>
            <a:r>
              <a:rPr lang="zh-CN" altLang="en-US" sz="2800" dirty="0">
                <a:latin typeface="楷体_GB2312" panose="02010609030101010101" pitchFamily="49" charset="-122"/>
                <a:ea typeface="楷体_GB2312" panose="02010609030101010101" pitchFamily="49" charset="-122"/>
              </a:rPr>
              <a:t>充分利用各类先秦文献、汉朝政事档案等，客观、如实地叙述史实，并佐以司马迁的游历见闻及民间传说，</a:t>
            </a:r>
            <a:r>
              <a:rPr lang="zh-CN" altLang="en-US" sz="2800" dirty="0">
                <a:solidFill>
                  <a:srgbClr val="F6C16A"/>
                </a:solidFill>
                <a:latin typeface="楷体_GB2312" panose="02010609030101010101" pitchFamily="49" charset="-122"/>
                <a:ea typeface="楷体_GB2312" panose="02010609030101010101" pitchFamily="49" charset="-122"/>
              </a:rPr>
              <a:t>力求“通古今之变，成一家之言”</a:t>
            </a:r>
            <a:r>
              <a:rPr lang="zh-CN" altLang="en-US" sz="2800" dirty="0">
                <a:latin typeface="楷体_GB2312" panose="02010609030101010101" pitchFamily="49" charset="-122"/>
                <a:ea typeface="楷体_GB2312" panose="02010609030101010101" pitchFamily="49" charset="-122"/>
              </a:rPr>
              <a:t>。</a:t>
            </a:r>
            <a:r>
              <a:rPr lang="en-US" altLang="zh-CN" sz="2800" dirty="0">
                <a:latin typeface="楷体_GB2312" panose="02010609030101010101" pitchFamily="49" charset="-122"/>
                <a:ea typeface="楷体_GB2312" panose="02010609030101010101" pitchFamily="49" charset="-122"/>
              </a:rPr>
              <a:t>         ——</a:t>
            </a:r>
            <a:r>
              <a:rPr lang="zh-CN" altLang="zh-CN" sz="2800" dirty="0">
                <a:latin typeface="楷体_GB2312" panose="02010609030101010101" pitchFamily="49" charset="-122"/>
                <a:ea typeface="楷体_GB2312" panose="02010609030101010101" pitchFamily="49" charset="-122"/>
              </a:rPr>
              <a:t>摘编自瞿林东《中国史学史纲》</a:t>
            </a:r>
          </a:p>
        </p:txBody>
      </p:sp>
      <p:sp>
        <p:nvSpPr>
          <p:cNvPr id="7" name="文本框 6">
            <a:extLst>
              <a:ext uri="{FF2B5EF4-FFF2-40B4-BE49-F238E27FC236}">
                <a16:creationId xmlns:a16="http://schemas.microsoft.com/office/drawing/2014/main" id="{647EDE9B-FCC9-4781-B660-120BC00AA5B5}"/>
              </a:ext>
            </a:extLst>
          </p:cNvPr>
          <p:cNvSpPr txBox="1"/>
          <p:nvPr/>
        </p:nvSpPr>
        <p:spPr>
          <a:xfrm>
            <a:off x="218438" y="88701"/>
            <a:ext cx="10136106" cy="707886"/>
          </a:xfrm>
          <a:prstGeom prst="rect">
            <a:avLst/>
          </a:prstGeom>
          <a:noFill/>
        </p:spPr>
        <p:txBody>
          <a:bodyPr wrap="square">
            <a:spAutoFit/>
          </a:bodyPr>
          <a:lstStyle/>
          <a:p>
            <a:r>
              <a:rPr lang="zh-CN" altLang="en-US" sz="4000" dirty="0">
                <a:latin typeface="华文中宋" panose="02010600040101010101" pitchFamily="2" charset="-122"/>
                <a:ea typeface="华文中宋" panose="02010600040101010101" pitchFamily="2" charset="-122"/>
              </a:rPr>
              <a:t>一、“旧”高考为何要重视“新”教材</a:t>
            </a:r>
            <a:endParaRPr lang="zh-CN" altLang="en-US" sz="4000" dirty="0"/>
          </a:p>
        </p:txBody>
      </p:sp>
      <p:sp>
        <p:nvSpPr>
          <p:cNvPr id="9" name="文本框 8">
            <a:extLst>
              <a:ext uri="{FF2B5EF4-FFF2-40B4-BE49-F238E27FC236}">
                <a16:creationId xmlns:a16="http://schemas.microsoft.com/office/drawing/2014/main" id="{EDA83768-05F1-4C6D-A20C-F8F22C88EAF7}"/>
              </a:ext>
            </a:extLst>
          </p:cNvPr>
          <p:cNvSpPr txBox="1"/>
          <p:nvPr/>
        </p:nvSpPr>
        <p:spPr>
          <a:xfrm>
            <a:off x="218438" y="4596940"/>
            <a:ext cx="11755123" cy="2246769"/>
          </a:xfrm>
          <a:prstGeom prst="rect">
            <a:avLst/>
          </a:prstGeom>
          <a:solidFill>
            <a:schemeClr val="bg1">
              <a:lumMod val="85000"/>
              <a:lumOff val="15000"/>
            </a:schemeClr>
          </a:solidFill>
        </p:spPr>
        <p:txBody>
          <a:bodyPr wrap="square">
            <a:spAutoFit/>
          </a:bodyPr>
          <a:lstStyle/>
          <a:p>
            <a:pPr marL="333375" indent="-333375"/>
            <a:r>
              <a:rPr lang="en-US" altLang="zh-CN" sz="2800" dirty="0">
                <a:latin typeface="华文中宋" panose="02010600040101010101" pitchFamily="2" charset="-122"/>
                <a:ea typeface="华文中宋" panose="02010600040101010101" pitchFamily="2" charset="-122"/>
              </a:rPr>
              <a:t>   </a:t>
            </a:r>
            <a:r>
              <a:rPr lang="zh-CN" altLang="zh-CN" sz="2800" dirty="0">
                <a:latin typeface="华文中宋" panose="02010600040101010101" pitchFamily="2" charset="-122"/>
                <a:ea typeface="华文中宋" panose="02010600040101010101" pitchFamily="2" charset="-122"/>
              </a:rPr>
              <a:t>（</a:t>
            </a:r>
            <a:r>
              <a:rPr lang="en-US" altLang="zh-CN" sz="2800" dirty="0">
                <a:latin typeface="华文中宋" panose="02010600040101010101" pitchFamily="2" charset="-122"/>
                <a:ea typeface="华文中宋" panose="02010600040101010101" pitchFamily="2" charset="-122"/>
              </a:rPr>
              <a:t>1</a:t>
            </a:r>
            <a:r>
              <a:rPr lang="zh-CN" altLang="zh-CN" sz="2800" dirty="0">
                <a:latin typeface="华文中宋" panose="02010600040101010101" pitchFamily="2" charset="-122"/>
                <a:ea typeface="华文中宋" panose="02010600040101010101" pitchFamily="2" charset="-122"/>
              </a:rPr>
              <a:t>）根据材料并结合所学知识，概括希罗多德与司马迁作为伟大历史学家的共同之处。（</a:t>
            </a:r>
            <a:r>
              <a:rPr lang="en-US" altLang="zh-CN" sz="2800" dirty="0">
                <a:latin typeface="华文中宋" panose="02010600040101010101" pitchFamily="2" charset="-122"/>
                <a:ea typeface="华文中宋" panose="02010600040101010101" pitchFamily="2" charset="-122"/>
              </a:rPr>
              <a:t>8</a:t>
            </a:r>
            <a:r>
              <a:rPr lang="zh-CN" altLang="zh-CN" sz="2800" dirty="0">
                <a:latin typeface="华文中宋" panose="02010600040101010101" pitchFamily="2" charset="-122"/>
                <a:ea typeface="华文中宋" panose="02010600040101010101" pitchFamily="2" charset="-122"/>
              </a:rPr>
              <a:t>分）</a:t>
            </a:r>
          </a:p>
          <a:p>
            <a:r>
              <a:rPr lang="en-US" altLang="zh-CN" sz="2800" dirty="0">
                <a:latin typeface="华文中宋" panose="02010600040101010101" pitchFamily="2" charset="-122"/>
                <a:ea typeface="华文中宋" panose="02010600040101010101" pitchFamily="2" charset="-122"/>
              </a:rPr>
              <a:t>   </a:t>
            </a:r>
            <a:r>
              <a:rPr lang="zh-CN" altLang="zh-CN" sz="2800" dirty="0">
                <a:latin typeface="华文中宋" panose="02010600040101010101" pitchFamily="2" charset="-122"/>
                <a:ea typeface="华文中宋" panose="02010600040101010101" pitchFamily="2" charset="-122"/>
              </a:rPr>
              <a:t>（</a:t>
            </a:r>
            <a:r>
              <a:rPr lang="en-US" altLang="zh-CN" sz="2800" dirty="0">
                <a:latin typeface="华文中宋" panose="02010600040101010101" pitchFamily="2" charset="-122"/>
                <a:ea typeface="华文中宋" panose="02010600040101010101" pitchFamily="2" charset="-122"/>
              </a:rPr>
              <a:t>2</a:t>
            </a:r>
            <a:r>
              <a:rPr lang="zh-CN" altLang="zh-CN" sz="2800" dirty="0">
                <a:latin typeface="华文中宋" panose="02010600040101010101" pitchFamily="2" charset="-122"/>
                <a:ea typeface="华文中宋" panose="02010600040101010101" pitchFamily="2" charset="-122"/>
              </a:rPr>
              <a:t>）根据材料并结合所学知识，分别说明《历史》与《史记》产生的历史背景。（</a:t>
            </a:r>
            <a:r>
              <a:rPr lang="en-US" altLang="zh-CN" sz="2800" dirty="0">
                <a:latin typeface="华文中宋" panose="02010600040101010101" pitchFamily="2" charset="-122"/>
                <a:ea typeface="华文中宋" panose="02010600040101010101" pitchFamily="2" charset="-122"/>
              </a:rPr>
              <a:t>12</a:t>
            </a:r>
            <a:r>
              <a:rPr lang="zh-CN" altLang="zh-CN" sz="2800" dirty="0">
                <a:latin typeface="华文中宋" panose="02010600040101010101" pitchFamily="2" charset="-122"/>
                <a:ea typeface="华文中宋" panose="02010600040101010101" pitchFamily="2" charset="-122"/>
              </a:rPr>
              <a:t>分）</a:t>
            </a:r>
          </a:p>
          <a:p>
            <a:r>
              <a:rPr lang="en-US" altLang="zh-CN" sz="2800" dirty="0">
                <a:latin typeface="华文中宋" panose="02010600040101010101" pitchFamily="2" charset="-122"/>
                <a:ea typeface="华文中宋" panose="02010600040101010101" pitchFamily="2" charset="-122"/>
              </a:rPr>
              <a:t>   </a:t>
            </a:r>
            <a:r>
              <a:rPr lang="zh-CN" altLang="zh-CN" sz="2800" dirty="0">
                <a:latin typeface="华文中宋" panose="02010600040101010101" pitchFamily="2" charset="-122"/>
                <a:ea typeface="华文中宋" panose="02010600040101010101" pitchFamily="2" charset="-122"/>
              </a:rPr>
              <a:t>（</a:t>
            </a:r>
            <a:r>
              <a:rPr lang="en-US" altLang="zh-CN" sz="2800" dirty="0">
                <a:latin typeface="华文中宋" panose="02010600040101010101" pitchFamily="2" charset="-122"/>
                <a:ea typeface="华文中宋" panose="02010600040101010101" pitchFamily="2" charset="-122"/>
              </a:rPr>
              <a:t>3</a:t>
            </a:r>
            <a:r>
              <a:rPr lang="zh-CN" altLang="zh-CN" sz="2800" dirty="0">
                <a:latin typeface="华文中宋" panose="02010600040101010101" pitchFamily="2" charset="-122"/>
                <a:ea typeface="华文中宋" panose="02010600040101010101" pitchFamily="2" charset="-122"/>
              </a:rPr>
              <a:t>）根据材料并结合所学知识，简述撰写史书应该包括的要素。（</a:t>
            </a:r>
            <a:r>
              <a:rPr lang="en-US" altLang="zh-CN" sz="2800" dirty="0">
                <a:latin typeface="华文中宋" panose="02010600040101010101" pitchFamily="2" charset="-122"/>
                <a:ea typeface="华文中宋" panose="02010600040101010101" pitchFamily="2" charset="-122"/>
              </a:rPr>
              <a:t>5</a:t>
            </a:r>
            <a:r>
              <a:rPr lang="zh-CN" altLang="zh-CN" sz="2800" dirty="0">
                <a:latin typeface="华文中宋" panose="02010600040101010101" pitchFamily="2" charset="-122"/>
                <a:ea typeface="华文中宋" panose="02010600040101010101" pitchFamily="2" charset="-122"/>
              </a:rPr>
              <a:t>分）</a:t>
            </a:r>
          </a:p>
        </p:txBody>
      </p:sp>
      <p:pic>
        <p:nvPicPr>
          <p:cNvPr id="13" name="图片 12">
            <a:extLst>
              <a:ext uri="{FF2B5EF4-FFF2-40B4-BE49-F238E27FC236}">
                <a16:creationId xmlns:a16="http://schemas.microsoft.com/office/drawing/2014/main" id="{B62D6835-C3DC-43E7-9019-1FA357891F2D}"/>
              </a:ext>
            </a:extLst>
          </p:cNvPr>
          <p:cNvPicPr>
            <a:picLocks noChangeAspect="1"/>
          </p:cNvPicPr>
          <p:nvPr/>
        </p:nvPicPr>
        <p:blipFill>
          <a:blip r:embed="rId2"/>
          <a:stretch>
            <a:fillRect/>
          </a:stretch>
        </p:blipFill>
        <p:spPr>
          <a:xfrm>
            <a:off x="4164111" y="916917"/>
            <a:ext cx="7876123" cy="5454747"/>
          </a:xfrm>
          <a:prstGeom prst="rect">
            <a:avLst/>
          </a:prstGeom>
        </p:spPr>
      </p:pic>
      <p:sp>
        <p:nvSpPr>
          <p:cNvPr id="15" name="文本框 14">
            <a:extLst>
              <a:ext uri="{FF2B5EF4-FFF2-40B4-BE49-F238E27FC236}">
                <a16:creationId xmlns:a16="http://schemas.microsoft.com/office/drawing/2014/main" id="{0EB6707A-67C2-439D-94FA-CFA0C5427437}"/>
              </a:ext>
            </a:extLst>
          </p:cNvPr>
          <p:cNvSpPr txBox="1"/>
          <p:nvPr/>
        </p:nvSpPr>
        <p:spPr>
          <a:xfrm>
            <a:off x="218438" y="808873"/>
            <a:ext cx="3489168" cy="584775"/>
          </a:xfrm>
          <a:prstGeom prst="rect">
            <a:avLst/>
          </a:prstGeom>
          <a:noFill/>
        </p:spPr>
        <p:txBody>
          <a:bodyPr wrap="square">
            <a:spAutoFit/>
          </a:bodyPr>
          <a:lstStyle/>
          <a:p>
            <a:r>
              <a:rPr lang="en-US" altLang="zh-CN" sz="3200" dirty="0">
                <a:solidFill>
                  <a:prstClr val="white"/>
                </a:solidFill>
                <a:latin typeface="方正清刻本悦宋简体" panose="02000000000000000000" pitchFamily="2" charset="-122"/>
                <a:ea typeface="方正清刻本悦宋简体" panose="02000000000000000000" pitchFamily="2" charset="-122"/>
              </a:rPr>
              <a:t>1. </a:t>
            </a:r>
            <a:r>
              <a:rPr lang="zh-CN" altLang="en-US" sz="3200" dirty="0">
                <a:solidFill>
                  <a:prstClr val="white"/>
                </a:solidFill>
                <a:latin typeface="方正清刻本悦宋简体" panose="02000000000000000000" pitchFamily="2" charset="-122"/>
                <a:ea typeface="方正清刻本悦宋简体" panose="02000000000000000000" pitchFamily="2" charset="-122"/>
              </a:rPr>
              <a:t>从高考真题来看</a:t>
            </a:r>
            <a:endParaRPr lang="zh-CN" altLang="en-US" sz="3200" dirty="0"/>
          </a:p>
        </p:txBody>
      </p:sp>
      <p:sp>
        <p:nvSpPr>
          <p:cNvPr id="8" name="文本框 7">
            <a:extLst>
              <a:ext uri="{FF2B5EF4-FFF2-40B4-BE49-F238E27FC236}">
                <a16:creationId xmlns:a16="http://schemas.microsoft.com/office/drawing/2014/main" id="{4F148299-42EC-4662-BD4F-BD2D5F84E0F9}"/>
              </a:ext>
            </a:extLst>
          </p:cNvPr>
          <p:cNvSpPr txBox="1"/>
          <p:nvPr/>
        </p:nvSpPr>
        <p:spPr>
          <a:xfrm>
            <a:off x="7186614" y="918239"/>
            <a:ext cx="4650582" cy="830997"/>
          </a:xfrm>
          <a:prstGeom prst="rect">
            <a:avLst/>
          </a:prstGeom>
          <a:noFill/>
        </p:spPr>
        <p:txBody>
          <a:bodyPr wrap="square">
            <a:spAutoFit/>
          </a:bodyPr>
          <a:lstStyle/>
          <a:p>
            <a:r>
              <a:rPr lang="zh-CN" altLang="en-US" sz="2400" dirty="0">
                <a:solidFill>
                  <a:schemeClr val="bg1"/>
                </a:solidFill>
                <a:latin typeface="华文中宋" panose="02010600040101010101" pitchFamily="2" charset="-122"/>
                <a:ea typeface="华文中宋" panose="02010600040101010101" pitchFamily="2" charset="-122"/>
              </a:rPr>
              <a:t>选必</a:t>
            </a:r>
            <a:r>
              <a:rPr lang="en-US" altLang="zh-CN" sz="2400" dirty="0">
                <a:solidFill>
                  <a:schemeClr val="bg1"/>
                </a:solidFill>
                <a:latin typeface="华文中宋" panose="02010600040101010101" pitchFamily="2" charset="-122"/>
                <a:ea typeface="华文中宋" panose="02010600040101010101" pitchFamily="2" charset="-122"/>
              </a:rPr>
              <a:t>3《</a:t>
            </a:r>
            <a:r>
              <a:rPr lang="zh-CN" altLang="en-US" sz="2400" dirty="0">
                <a:solidFill>
                  <a:schemeClr val="bg1"/>
                </a:solidFill>
                <a:latin typeface="华文中宋" panose="02010600040101010101" pitchFamily="2" charset="-122"/>
                <a:ea typeface="华文中宋" panose="02010600040101010101" pitchFamily="2" charset="-122"/>
              </a:rPr>
              <a:t>文化交流与传播</a:t>
            </a:r>
            <a:r>
              <a:rPr lang="en-US" altLang="zh-CN" sz="2400" dirty="0">
                <a:solidFill>
                  <a:schemeClr val="bg1"/>
                </a:solidFill>
                <a:latin typeface="华文中宋" panose="02010600040101010101" pitchFamily="2" charset="-122"/>
                <a:ea typeface="华文中宋" panose="02010600040101010101" pitchFamily="2" charset="-122"/>
              </a:rPr>
              <a:t>》P25</a:t>
            </a:r>
          </a:p>
          <a:p>
            <a:r>
              <a:rPr lang="zh-CN" altLang="en-US" sz="2400" dirty="0">
                <a:solidFill>
                  <a:schemeClr val="bg1"/>
                </a:solidFill>
                <a:latin typeface="华文中宋" panose="02010600040101010101" pitchFamily="2" charset="-122"/>
                <a:ea typeface="华文中宋" panose="02010600040101010101" pitchFamily="2" charset="-122"/>
              </a:rPr>
              <a:t>第</a:t>
            </a:r>
            <a:r>
              <a:rPr lang="en-US" altLang="zh-CN" sz="2400" dirty="0">
                <a:solidFill>
                  <a:schemeClr val="bg1"/>
                </a:solidFill>
                <a:latin typeface="华文中宋" panose="02010600040101010101" pitchFamily="2" charset="-122"/>
                <a:ea typeface="华文中宋" panose="02010600040101010101" pitchFamily="2" charset="-122"/>
              </a:rPr>
              <a:t>2</a:t>
            </a:r>
            <a:r>
              <a:rPr lang="zh-CN" altLang="en-US" sz="2400" dirty="0">
                <a:solidFill>
                  <a:schemeClr val="bg1"/>
                </a:solidFill>
                <a:latin typeface="华文中宋" panose="02010600040101010101" pitchFamily="2" charset="-122"/>
                <a:ea typeface="华文中宋" panose="02010600040101010101" pitchFamily="2" charset="-122"/>
              </a:rPr>
              <a:t>单元第</a:t>
            </a:r>
            <a:r>
              <a:rPr lang="en-US" altLang="zh-CN" sz="2400" dirty="0">
                <a:solidFill>
                  <a:schemeClr val="bg1"/>
                </a:solidFill>
                <a:latin typeface="华文中宋" panose="02010600040101010101" pitchFamily="2" charset="-122"/>
                <a:ea typeface="华文中宋" panose="02010600040101010101" pitchFamily="2" charset="-122"/>
              </a:rPr>
              <a:t>4</a:t>
            </a:r>
            <a:r>
              <a:rPr lang="zh-CN" altLang="en-US" sz="2400" dirty="0">
                <a:solidFill>
                  <a:schemeClr val="bg1"/>
                </a:solidFill>
                <a:latin typeface="华文中宋" panose="02010600040101010101" pitchFamily="2" charset="-122"/>
                <a:ea typeface="华文中宋" panose="02010600040101010101" pitchFamily="2" charset="-122"/>
              </a:rPr>
              <a:t>课    欧洲文化的形成</a:t>
            </a:r>
            <a:endParaRPr lang="zh-CN" altLang="en-US" sz="2400" dirty="0">
              <a:solidFill>
                <a:schemeClr val="bg1"/>
              </a:solidFill>
            </a:endParaRPr>
          </a:p>
        </p:txBody>
      </p:sp>
      <p:cxnSp>
        <p:nvCxnSpPr>
          <p:cNvPr id="5" name="直接连接符 4">
            <a:extLst>
              <a:ext uri="{FF2B5EF4-FFF2-40B4-BE49-F238E27FC236}">
                <a16:creationId xmlns:a16="http://schemas.microsoft.com/office/drawing/2014/main" id="{AD0EEA2A-60AD-4E29-BA45-EAD07BED8A88}"/>
              </a:ext>
            </a:extLst>
          </p:cNvPr>
          <p:cNvCxnSpPr/>
          <p:nvPr/>
        </p:nvCxnSpPr>
        <p:spPr>
          <a:xfrm flipV="1">
            <a:off x="4570780" y="3056936"/>
            <a:ext cx="6929437" cy="64883"/>
          </a:xfrm>
          <a:prstGeom prst="line">
            <a:avLst/>
          </a:prstGeom>
        </p:spPr>
        <p:style>
          <a:lnRef idx="3">
            <a:schemeClr val="accent3"/>
          </a:lnRef>
          <a:fillRef idx="0">
            <a:schemeClr val="accent3"/>
          </a:fillRef>
          <a:effectRef idx="2">
            <a:schemeClr val="accent3"/>
          </a:effectRef>
          <a:fontRef idx="minor">
            <a:schemeClr val="tx1"/>
          </a:fontRef>
        </p:style>
      </p:cxnSp>
      <p:cxnSp>
        <p:nvCxnSpPr>
          <p:cNvPr id="11" name="直接连接符 10">
            <a:extLst>
              <a:ext uri="{FF2B5EF4-FFF2-40B4-BE49-F238E27FC236}">
                <a16:creationId xmlns:a16="http://schemas.microsoft.com/office/drawing/2014/main" id="{6ED8C441-6AB2-459C-A58A-0B238EF56411}"/>
              </a:ext>
            </a:extLst>
          </p:cNvPr>
          <p:cNvCxnSpPr>
            <a:cxnSpLocks/>
          </p:cNvCxnSpPr>
          <p:nvPr/>
        </p:nvCxnSpPr>
        <p:spPr>
          <a:xfrm flipV="1">
            <a:off x="4637453" y="2254492"/>
            <a:ext cx="6929437" cy="64883"/>
          </a:xfrm>
          <a:prstGeom prst="line">
            <a:avLst/>
          </a:prstGeom>
        </p:spPr>
        <p:style>
          <a:lnRef idx="3">
            <a:schemeClr val="accent3"/>
          </a:lnRef>
          <a:fillRef idx="0">
            <a:schemeClr val="accent3"/>
          </a:fillRef>
          <a:effectRef idx="2">
            <a:schemeClr val="accent3"/>
          </a:effectRef>
          <a:fontRef idx="minor">
            <a:schemeClr val="tx1"/>
          </a:fontRef>
        </p:style>
      </p:cxnSp>
      <p:cxnSp>
        <p:nvCxnSpPr>
          <p:cNvPr id="12" name="直接连接符 11">
            <a:extLst>
              <a:ext uri="{FF2B5EF4-FFF2-40B4-BE49-F238E27FC236}">
                <a16:creationId xmlns:a16="http://schemas.microsoft.com/office/drawing/2014/main" id="{6C819DB8-28BC-40B6-B391-A5D97377537E}"/>
              </a:ext>
            </a:extLst>
          </p:cNvPr>
          <p:cNvCxnSpPr>
            <a:cxnSpLocks/>
          </p:cNvCxnSpPr>
          <p:nvPr/>
        </p:nvCxnSpPr>
        <p:spPr>
          <a:xfrm flipV="1">
            <a:off x="4570780" y="3540045"/>
            <a:ext cx="5079295" cy="1"/>
          </a:xfrm>
          <a:prstGeom prst="line">
            <a:avLst/>
          </a:prstGeom>
        </p:spPr>
        <p:style>
          <a:lnRef idx="3">
            <a:schemeClr val="accent3"/>
          </a:lnRef>
          <a:fillRef idx="0">
            <a:schemeClr val="accent3"/>
          </a:fillRef>
          <a:effectRef idx="2">
            <a:schemeClr val="accent3"/>
          </a:effectRef>
          <a:fontRef idx="minor">
            <a:schemeClr val="tx1"/>
          </a:fontRef>
        </p:style>
      </p:cxnSp>
      <p:cxnSp>
        <p:nvCxnSpPr>
          <p:cNvPr id="19" name="直接连接符 18">
            <a:extLst>
              <a:ext uri="{FF2B5EF4-FFF2-40B4-BE49-F238E27FC236}">
                <a16:creationId xmlns:a16="http://schemas.microsoft.com/office/drawing/2014/main" id="{2F9A1A86-F4EA-46B4-8A44-7A04B6F67CEE}"/>
              </a:ext>
            </a:extLst>
          </p:cNvPr>
          <p:cNvCxnSpPr>
            <a:cxnSpLocks/>
          </p:cNvCxnSpPr>
          <p:nvPr/>
        </p:nvCxnSpPr>
        <p:spPr>
          <a:xfrm>
            <a:off x="9819115" y="4378570"/>
            <a:ext cx="1681102" cy="1"/>
          </a:xfrm>
          <a:prstGeom prst="line">
            <a:avLst/>
          </a:prstGeom>
        </p:spPr>
        <p:style>
          <a:lnRef idx="3">
            <a:schemeClr val="accent3"/>
          </a:lnRef>
          <a:fillRef idx="0">
            <a:schemeClr val="accent3"/>
          </a:fillRef>
          <a:effectRef idx="2">
            <a:schemeClr val="accent3"/>
          </a:effectRef>
          <a:fontRef idx="minor">
            <a:schemeClr val="tx1"/>
          </a:fontRef>
        </p:style>
      </p:cxnSp>
      <p:cxnSp>
        <p:nvCxnSpPr>
          <p:cNvPr id="21" name="直接连接符 20">
            <a:extLst>
              <a:ext uri="{FF2B5EF4-FFF2-40B4-BE49-F238E27FC236}">
                <a16:creationId xmlns:a16="http://schemas.microsoft.com/office/drawing/2014/main" id="{2EC0326B-90CF-44EF-93D1-B3CCE4657A86}"/>
              </a:ext>
            </a:extLst>
          </p:cNvPr>
          <p:cNvCxnSpPr>
            <a:cxnSpLocks/>
          </p:cNvCxnSpPr>
          <p:nvPr/>
        </p:nvCxnSpPr>
        <p:spPr>
          <a:xfrm>
            <a:off x="4570780" y="4820319"/>
            <a:ext cx="3023026" cy="0"/>
          </a:xfrm>
          <a:prstGeom prst="line">
            <a:avLst/>
          </a:prstGeom>
        </p:spPr>
        <p:style>
          <a:lnRef idx="3">
            <a:schemeClr val="accent3"/>
          </a:lnRef>
          <a:fillRef idx="0">
            <a:schemeClr val="accent3"/>
          </a:fillRef>
          <a:effectRef idx="2">
            <a:schemeClr val="accent3"/>
          </a:effectRef>
          <a:fontRef idx="minor">
            <a:schemeClr val="tx1"/>
          </a:fontRef>
        </p:style>
      </p:cxnSp>
      <p:sp>
        <p:nvSpPr>
          <p:cNvPr id="23" name="椭圆 22">
            <a:extLst>
              <a:ext uri="{FF2B5EF4-FFF2-40B4-BE49-F238E27FC236}">
                <a16:creationId xmlns:a16="http://schemas.microsoft.com/office/drawing/2014/main" id="{D3B4F393-F2B3-4AE6-A3CC-562A6767CC7C}"/>
              </a:ext>
            </a:extLst>
          </p:cNvPr>
          <p:cNvSpPr/>
          <p:nvPr/>
        </p:nvSpPr>
        <p:spPr>
          <a:xfrm>
            <a:off x="5022056" y="5195634"/>
            <a:ext cx="707232" cy="524690"/>
          </a:xfrm>
          <a:prstGeom prst="ellipse">
            <a:avLst/>
          </a:prstGeom>
          <a:noFill/>
          <a:ln w="28575">
            <a:solidFill>
              <a:srgbClr val="C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zh-CN" altLang="en-US" dirty="0"/>
          </a:p>
        </p:txBody>
      </p:sp>
      <p:sp>
        <p:nvSpPr>
          <p:cNvPr id="14" name="椭圆 13">
            <a:extLst>
              <a:ext uri="{FF2B5EF4-FFF2-40B4-BE49-F238E27FC236}">
                <a16:creationId xmlns:a16="http://schemas.microsoft.com/office/drawing/2014/main" id="{56F9CA49-F222-45D1-B223-2D467B751651}"/>
              </a:ext>
            </a:extLst>
          </p:cNvPr>
          <p:cNvSpPr/>
          <p:nvPr/>
        </p:nvSpPr>
        <p:spPr>
          <a:xfrm>
            <a:off x="10354544" y="5239812"/>
            <a:ext cx="1284178" cy="480512"/>
          </a:xfrm>
          <a:prstGeom prst="ellipse">
            <a:avLst/>
          </a:prstGeom>
          <a:noFill/>
          <a:ln w="28575">
            <a:solidFill>
              <a:srgbClr val="C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zh-CN" altLang="en-US" dirty="0"/>
          </a:p>
        </p:txBody>
      </p:sp>
      <p:sp>
        <p:nvSpPr>
          <p:cNvPr id="16" name="椭圆 15">
            <a:extLst>
              <a:ext uri="{FF2B5EF4-FFF2-40B4-BE49-F238E27FC236}">
                <a16:creationId xmlns:a16="http://schemas.microsoft.com/office/drawing/2014/main" id="{FD54951E-C508-4318-BEE6-B04688AE4EB2}"/>
              </a:ext>
            </a:extLst>
          </p:cNvPr>
          <p:cNvSpPr/>
          <p:nvPr/>
        </p:nvSpPr>
        <p:spPr>
          <a:xfrm>
            <a:off x="4379967" y="5689185"/>
            <a:ext cx="788381" cy="524690"/>
          </a:xfrm>
          <a:prstGeom prst="ellipse">
            <a:avLst/>
          </a:prstGeom>
          <a:noFill/>
          <a:ln w="28575">
            <a:solidFill>
              <a:srgbClr val="C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zh-CN" altLang="en-US" dirty="0"/>
          </a:p>
        </p:txBody>
      </p:sp>
      <p:sp>
        <p:nvSpPr>
          <p:cNvPr id="17" name="椭圆 16">
            <a:extLst>
              <a:ext uri="{FF2B5EF4-FFF2-40B4-BE49-F238E27FC236}">
                <a16:creationId xmlns:a16="http://schemas.microsoft.com/office/drawing/2014/main" id="{72EB4EC6-F971-4CEE-9170-75156A24CEB9}"/>
              </a:ext>
            </a:extLst>
          </p:cNvPr>
          <p:cNvSpPr/>
          <p:nvPr/>
        </p:nvSpPr>
        <p:spPr>
          <a:xfrm>
            <a:off x="7313790" y="5668102"/>
            <a:ext cx="788381" cy="524690"/>
          </a:xfrm>
          <a:prstGeom prst="ellipse">
            <a:avLst/>
          </a:prstGeom>
          <a:noFill/>
          <a:ln w="28575">
            <a:solidFill>
              <a:srgbClr val="C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zh-CN" altLang="en-US" dirty="0"/>
          </a:p>
        </p:txBody>
      </p:sp>
      <p:sp>
        <p:nvSpPr>
          <p:cNvPr id="20" name="对话气泡: 矩形 19">
            <a:extLst>
              <a:ext uri="{FF2B5EF4-FFF2-40B4-BE49-F238E27FC236}">
                <a16:creationId xmlns:a16="http://schemas.microsoft.com/office/drawing/2014/main" id="{E96AA497-A18F-43E1-9C08-6A13A6E72E06}"/>
              </a:ext>
            </a:extLst>
          </p:cNvPr>
          <p:cNvSpPr/>
          <p:nvPr/>
        </p:nvSpPr>
        <p:spPr>
          <a:xfrm flipH="1">
            <a:off x="8713907" y="5747130"/>
            <a:ext cx="3067411" cy="584775"/>
          </a:xfrm>
          <a:prstGeom prst="wedgeRectCallout">
            <a:avLst>
              <a:gd name="adj1" fmla="val -41939"/>
              <a:gd name="adj2" fmla="val 2968"/>
            </a:avLst>
          </a:prstGeom>
          <a:solidFill>
            <a:srgbClr val="C00000">
              <a:alpha val="84000"/>
            </a:srgb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defTabSz="914400" rtl="0" eaLnBrk="1" fontAlgn="auto" latinLnBrk="0" hangingPunct="1">
              <a:lnSpc>
                <a:spcPct val="100000"/>
              </a:lnSpc>
              <a:spcBef>
                <a:spcPts val="0"/>
              </a:spcBef>
              <a:spcAft>
                <a:spcPts val="0"/>
              </a:spcAft>
              <a:buClrTx/>
              <a:buSzTx/>
              <a:buFontTx/>
              <a:buNone/>
              <a:tabLst/>
              <a:defRPr/>
            </a:pPr>
            <a:r>
              <a:rPr lang="zh-CN" altLang="en-US" sz="3600" dirty="0">
                <a:solidFill>
                  <a:prstClr val="white"/>
                </a:solidFill>
                <a:latin typeface="华文中宋" panose="02010600040101010101" pitchFamily="2" charset="-122"/>
                <a:ea typeface="华文中宋" panose="02010600040101010101" pitchFamily="2" charset="-122"/>
              </a:rPr>
              <a:t>领悟设问方向</a:t>
            </a:r>
            <a:endParaRPr lang="en-US" altLang="zh-CN" sz="3600" dirty="0">
              <a:solidFill>
                <a:prstClr val="white"/>
              </a:solidFill>
              <a:latin typeface="华文中宋" panose="02010600040101010101" pitchFamily="2" charset="-122"/>
              <a:ea typeface="华文中宋" panose="02010600040101010101" pitchFamily="2" charset="-122"/>
            </a:endParaRPr>
          </a:p>
        </p:txBody>
      </p:sp>
    </p:spTree>
    <p:extLst>
      <p:ext uri="{BB962C8B-B14F-4D97-AF65-F5344CB8AC3E}">
        <p14:creationId xmlns:p14="http://schemas.microsoft.com/office/powerpoint/2010/main" val="26856677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fade">
                                      <p:cBhvr>
                                        <p:cTn id="10" dur="500"/>
                                        <p:tgtEl>
                                          <p:spTgt spid="9"/>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500"/>
                                        <p:tgtEl>
                                          <p:spTgt spid="13"/>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fade">
                                      <p:cBhvr>
                                        <p:cTn id="18" dur="500"/>
                                        <p:tgtEl>
                                          <p:spTgt spid="8"/>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fade">
                                      <p:cBhvr>
                                        <p:cTn id="23" dur="500"/>
                                        <p:tgtEl>
                                          <p:spTgt spid="11"/>
                                        </p:tgtEl>
                                      </p:cBhvr>
                                    </p:animEffect>
                                  </p:childTnLst>
                                </p:cTn>
                              </p:par>
                              <p:par>
                                <p:cTn id="24" presetID="10" presetClass="entr" presetSubtype="0" fill="hold" nodeType="withEffect">
                                  <p:stCondLst>
                                    <p:cond delay="0"/>
                                  </p:stCondLst>
                                  <p:childTnLst>
                                    <p:set>
                                      <p:cBhvr>
                                        <p:cTn id="25" dur="1" fill="hold">
                                          <p:stCondLst>
                                            <p:cond delay="0"/>
                                          </p:stCondLst>
                                        </p:cTn>
                                        <p:tgtEl>
                                          <p:spTgt spid="5"/>
                                        </p:tgtEl>
                                        <p:attrNameLst>
                                          <p:attrName>style.visibility</p:attrName>
                                        </p:attrNameLst>
                                      </p:cBhvr>
                                      <p:to>
                                        <p:strVal val="visible"/>
                                      </p:to>
                                    </p:set>
                                    <p:animEffect transition="in" filter="fade">
                                      <p:cBhvr>
                                        <p:cTn id="26" dur="500"/>
                                        <p:tgtEl>
                                          <p:spTgt spid="5"/>
                                        </p:tgtEl>
                                      </p:cBhvr>
                                    </p:animEffect>
                                  </p:childTnLst>
                                </p:cTn>
                              </p:par>
                              <p:par>
                                <p:cTn id="27" presetID="10" presetClass="entr" presetSubtype="0" fill="hold" nodeType="withEffect">
                                  <p:stCondLst>
                                    <p:cond delay="0"/>
                                  </p:stCondLst>
                                  <p:childTnLst>
                                    <p:set>
                                      <p:cBhvr>
                                        <p:cTn id="28" dur="1" fill="hold">
                                          <p:stCondLst>
                                            <p:cond delay="0"/>
                                          </p:stCondLst>
                                        </p:cTn>
                                        <p:tgtEl>
                                          <p:spTgt spid="12"/>
                                        </p:tgtEl>
                                        <p:attrNameLst>
                                          <p:attrName>style.visibility</p:attrName>
                                        </p:attrNameLst>
                                      </p:cBhvr>
                                      <p:to>
                                        <p:strVal val="visible"/>
                                      </p:to>
                                    </p:set>
                                    <p:animEffect transition="in" filter="fade">
                                      <p:cBhvr>
                                        <p:cTn id="29" dur="500"/>
                                        <p:tgtEl>
                                          <p:spTgt spid="12"/>
                                        </p:tgtEl>
                                      </p:cBhvr>
                                    </p:animEffect>
                                  </p:childTnLst>
                                </p:cTn>
                              </p:par>
                              <p:par>
                                <p:cTn id="30" presetID="10" presetClass="entr" presetSubtype="0" fill="hold" nodeType="withEffect">
                                  <p:stCondLst>
                                    <p:cond delay="0"/>
                                  </p:stCondLst>
                                  <p:childTnLst>
                                    <p:set>
                                      <p:cBhvr>
                                        <p:cTn id="31" dur="1" fill="hold">
                                          <p:stCondLst>
                                            <p:cond delay="0"/>
                                          </p:stCondLst>
                                        </p:cTn>
                                        <p:tgtEl>
                                          <p:spTgt spid="19"/>
                                        </p:tgtEl>
                                        <p:attrNameLst>
                                          <p:attrName>style.visibility</p:attrName>
                                        </p:attrNameLst>
                                      </p:cBhvr>
                                      <p:to>
                                        <p:strVal val="visible"/>
                                      </p:to>
                                    </p:set>
                                    <p:animEffect transition="in" filter="fade">
                                      <p:cBhvr>
                                        <p:cTn id="32" dur="500"/>
                                        <p:tgtEl>
                                          <p:spTgt spid="19"/>
                                        </p:tgtEl>
                                      </p:cBhvr>
                                    </p:animEffect>
                                  </p:childTnLst>
                                </p:cTn>
                              </p:par>
                              <p:par>
                                <p:cTn id="33" presetID="10" presetClass="entr" presetSubtype="0" fill="hold" nodeType="withEffect">
                                  <p:stCondLst>
                                    <p:cond delay="0"/>
                                  </p:stCondLst>
                                  <p:childTnLst>
                                    <p:set>
                                      <p:cBhvr>
                                        <p:cTn id="34" dur="1" fill="hold">
                                          <p:stCondLst>
                                            <p:cond delay="0"/>
                                          </p:stCondLst>
                                        </p:cTn>
                                        <p:tgtEl>
                                          <p:spTgt spid="21"/>
                                        </p:tgtEl>
                                        <p:attrNameLst>
                                          <p:attrName>style.visibility</p:attrName>
                                        </p:attrNameLst>
                                      </p:cBhvr>
                                      <p:to>
                                        <p:strVal val="visible"/>
                                      </p:to>
                                    </p:set>
                                    <p:animEffect transition="in" filter="fade">
                                      <p:cBhvr>
                                        <p:cTn id="35" dur="500"/>
                                        <p:tgtEl>
                                          <p:spTgt spid="21"/>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23"/>
                                        </p:tgtEl>
                                        <p:attrNameLst>
                                          <p:attrName>style.visibility</p:attrName>
                                        </p:attrNameLst>
                                      </p:cBhvr>
                                      <p:to>
                                        <p:strVal val="visible"/>
                                      </p:to>
                                    </p:set>
                                    <p:animEffect transition="in" filter="fade">
                                      <p:cBhvr>
                                        <p:cTn id="38" dur="500"/>
                                        <p:tgtEl>
                                          <p:spTgt spid="23"/>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14"/>
                                        </p:tgtEl>
                                        <p:attrNameLst>
                                          <p:attrName>style.visibility</p:attrName>
                                        </p:attrNameLst>
                                      </p:cBhvr>
                                      <p:to>
                                        <p:strVal val="visible"/>
                                      </p:to>
                                    </p:set>
                                    <p:animEffect transition="in" filter="fade">
                                      <p:cBhvr>
                                        <p:cTn id="41" dur="500"/>
                                        <p:tgtEl>
                                          <p:spTgt spid="14"/>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16"/>
                                        </p:tgtEl>
                                        <p:attrNameLst>
                                          <p:attrName>style.visibility</p:attrName>
                                        </p:attrNameLst>
                                      </p:cBhvr>
                                      <p:to>
                                        <p:strVal val="visible"/>
                                      </p:to>
                                    </p:set>
                                    <p:animEffect transition="in" filter="fade">
                                      <p:cBhvr>
                                        <p:cTn id="44" dur="500"/>
                                        <p:tgtEl>
                                          <p:spTgt spid="16"/>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17"/>
                                        </p:tgtEl>
                                        <p:attrNameLst>
                                          <p:attrName>style.visibility</p:attrName>
                                        </p:attrNameLst>
                                      </p:cBhvr>
                                      <p:to>
                                        <p:strVal val="visible"/>
                                      </p:to>
                                    </p:set>
                                    <p:animEffect transition="in" filter="fade">
                                      <p:cBhvr>
                                        <p:cTn id="47" dur="500"/>
                                        <p:tgtEl>
                                          <p:spTgt spid="17"/>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grpId="0" nodeType="clickEffect">
                                  <p:stCondLst>
                                    <p:cond delay="0"/>
                                  </p:stCondLst>
                                  <p:childTnLst>
                                    <p:set>
                                      <p:cBhvr>
                                        <p:cTn id="51" dur="1" fill="hold">
                                          <p:stCondLst>
                                            <p:cond delay="0"/>
                                          </p:stCondLst>
                                        </p:cTn>
                                        <p:tgtEl>
                                          <p:spTgt spid="20"/>
                                        </p:tgtEl>
                                        <p:attrNameLst>
                                          <p:attrName>style.visibility</p:attrName>
                                        </p:attrNameLst>
                                      </p:cBhvr>
                                      <p:to>
                                        <p:strVal val="visible"/>
                                      </p:to>
                                    </p:set>
                                    <p:animEffect transition="in" filter="fade">
                                      <p:cBhvr>
                                        <p:cTn id="52"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9" grpId="0" animBg="1"/>
      <p:bldP spid="8" grpId="0"/>
      <p:bldP spid="23" grpId="0" animBg="1"/>
      <p:bldP spid="14" grpId="0" animBg="1"/>
      <p:bldP spid="16" grpId="0" animBg="1"/>
      <p:bldP spid="17" grpId="0" animBg="1"/>
      <p:bldP spid="20"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a:extLst>
              <a:ext uri="{FF2B5EF4-FFF2-40B4-BE49-F238E27FC236}">
                <a16:creationId xmlns:a16="http://schemas.microsoft.com/office/drawing/2014/main" id="{BCAC862C-E9BB-4C80-951C-CAC74EB1B2CF}"/>
              </a:ext>
            </a:extLst>
          </p:cNvPr>
          <p:cNvSpPr txBox="1"/>
          <p:nvPr/>
        </p:nvSpPr>
        <p:spPr>
          <a:xfrm>
            <a:off x="218438" y="88701"/>
            <a:ext cx="10136106" cy="707886"/>
          </a:xfrm>
          <a:prstGeom prst="rect">
            <a:avLst/>
          </a:prstGeom>
          <a:noFill/>
        </p:spPr>
        <p:txBody>
          <a:bodyPr wrap="square">
            <a:spAutoFit/>
          </a:bodyPr>
          <a:lstStyle/>
          <a:p>
            <a:r>
              <a:rPr lang="zh-CN" altLang="en-US" sz="4000" dirty="0">
                <a:latin typeface="华文中宋" panose="02010600040101010101" pitchFamily="2" charset="-122"/>
                <a:ea typeface="华文中宋" panose="02010600040101010101" pitchFamily="2" charset="-122"/>
              </a:rPr>
              <a:t>二、如何运用好“新”教材进行复习备考</a:t>
            </a:r>
            <a:endParaRPr lang="zh-CN" altLang="en-US" sz="4000" dirty="0"/>
          </a:p>
        </p:txBody>
      </p:sp>
      <p:sp>
        <p:nvSpPr>
          <p:cNvPr id="5" name="文本框 4">
            <a:extLst>
              <a:ext uri="{FF2B5EF4-FFF2-40B4-BE49-F238E27FC236}">
                <a16:creationId xmlns:a16="http://schemas.microsoft.com/office/drawing/2014/main" id="{4307AB0F-BDC9-4A44-959B-57CDDBA0F2CA}"/>
              </a:ext>
            </a:extLst>
          </p:cNvPr>
          <p:cNvSpPr txBox="1"/>
          <p:nvPr/>
        </p:nvSpPr>
        <p:spPr>
          <a:xfrm>
            <a:off x="218438" y="808873"/>
            <a:ext cx="6169306" cy="584775"/>
          </a:xfrm>
          <a:prstGeom prst="rect">
            <a:avLst/>
          </a:prstGeom>
          <a:noFill/>
        </p:spPr>
        <p:txBody>
          <a:bodyPr wrap="square">
            <a:spAutoFit/>
          </a:bodyPr>
          <a:lstStyle/>
          <a:p>
            <a:r>
              <a:rPr lang="en-US" altLang="zh-CN" sz="3200" dirty="0">
                <a:solidFill>
                  <a:prstClr val="white"/>
                </a:solidFill>
                <a:latin typeface="方正清刻本悦宋简体" panose="02000000000000000000" pitchFamily="2" charset="-122"/>
                <a:ea typeface="方正清刻本悦宋简体" panose="02000000000000000000" pitchFamily="2" charset="-122"/>
              </a:rPr>
              <a:t>4. </a:t>
            </a:r>
            <a:r>
              <a:rPr lang="zh-CN" altLang="en-US" sz="3200" dirty="0">
                <a:solidFill>
                  <a:prstClr val="white"/>
                </a:solidFill>
                <a:latin typeface="方正清刻本悦宋简体" panose="02000000000000000000" pitchFamily="2" charset="-122"/>
                <a:ea typeface="方正清刻本悦宋简体" panose="02000000000000000000" pitchFamily="2" charset="-122"/>
              </a:rPr>
              <a:t>问题引导， 训练思维</a:t>
            </a:r>
            <a:r>
              <a:rPr lang="zh-CN" altLang="en-US" sz="3200" dirty="0">
                <a:solidFill>
                  <a:schemeClr val="accent4">
                    <a:lumMod val="60000"/>
                    <a:lumOff val="40000"/>
                  </a:schemeClr>
                </a:solidFill>
                <a:latin typeface="方正清刻本悦宋简体" panose="02000000000000000000" pitchFamily="2" charset="-122"/>
                <a:ea typeface="方正清刻本悦宋简体" panose="02000000000000000000" pitchFamily="2" charset="-122"/>
              </a:rPr>
              <a:t>强度</a:t>
            </a:r>
          </a:p>
        </p:txBody>
      </p:sp>
      <p:sp>
        <p:nvSpPr>
          <p:cNvPr id="21" name="文本框 20">
            <a:extLst>
              <a:ext uri="{FF2B5EF4-FFF2-40B4-BE49-F238E27FC236}">
                <a16:creationId xmlns:a16="http://schemas.microsoft.com/office/drawing/2014/main" id="{FDE74645-F753-4D5A-8CAA-15F5D0C85736}"/>
              </a:ext>
            </a:extLst>
          </p:cNvPr>
          <p:cNvSpPr txBox="1"/>
          <p:nvPr/>
        </p:nvSpPr>
        <p:spPr>
          <a:xfrm>
            <a:off x="279176" y="1405934"/>
            <a:ext cx="11633648" cy="4462760"/>
          </a:xfrm>
          <a:prstGeom prst="rect">
            <a:avLst/>
          </a:prstGeom>
          <a:solidFill>
            <a:schemeClr val="bg1">
              <a:lumMod val="85000"/>
              <a:lumOff val="15000"/>
            </a:schemeClr>
          </a:solidFill>
        </p:spPr>
        <p:txBody>
          <a:bodyPr wrap="square">
            <a:spAutoFit/>
          </a:bodyPr>
          <a:lstStyle/>
          <a:p>
            <a:r>
              <a:rPr lang="zh-CN" altLang="en-US" sz="2800" dirty="0">
                <a:latin typeface="楷体_GB2312" panose="02010609030101010101" pitchFamily="49" charset="-122"/>
                <a:ea typeface="楷体_GB2312" panose="02010609030101010101" pitchFamily="49" charset="-122"/>
              </a:rPr>
              <a:t>    唐世科举之柄，专付之主司，仍不糊名。又有交朋之厚者为之助，谓之“通榜”。故其取人也，畏于讥议，多公而审。亦或胁于权势，或挠于亲故，或累于子弟，</a:t>
            </a:r>
            <a:r>
              <a:rPr lang="zh-CN" altLang="en-US" sz="2800" dirty="0">
                <a:solidFill>
                  <a:srgbClr val="F6C16A"/>
                </a:solidFill>
                <a:latin typeface="楷体_GB2312" panose="02010609030101010101" pitchFamily="49" charset="-122"/>
                <a:ea typeface="楷体_GB2312" panose="02010609030101010101" pitchFamily="49" charset="-122"/>
              </a:rPr>
              <a:t>皆常情所不能免者</a:t>
            </a:r>
            <a:r>
              <a:rPr lang="zh-CN" altLang="en-US" sz="2800" dirty="0">
                <a:latin typeface="楷体_GB2312" panose="02010609030101010101" pitchFamily="49" charset="-122"/>
                <a:ea typeface="楷体_GB2312" panose="02010609030101010101" pitchFamily="49" charset="-122"/>
              </a:rPr>
              <a:t>。</a:t>
            </a:r>
          </a:p>
          <a:p>
            <a:r>
              <a:rPr lang="en-US" altLang="zh-CN" sz="2800" dirty="0">
                <a:latin typeface="楷体_GB2312" panose="02010609030101010101" pitchFamily="49" charset="-122"/>
                <a:ea typeface="楷体_GB2312" panose="02010609030101010101" pitchFamily="49" charset="-122"/>
              </a:rPr>
              <a:t>                      ——</a:t>
            </a:r>
            <a:r>
              <a:rPr lang="zh-CN" altLang="en-US" sz="2800" dirty="0">
                <a:latin typeface="楷体_GB2312" panose="02010609030101010101" pitchFamily="49" charset="-122"/>
                <a:ea typeface="楷体_GB2312" panose="02010609030101010101" pitchFamily="49" charset="-122"/>
              </a:rPr>
              <a:t>洪迈</a:t>
            </a:r>
            <a:r>
              <a:rPr lang="en-US" altLang="zh-CN" sz="2800" dirty="0">
                <a:latin typeface="楷体_GB2312" panose="02010609030101010101" pitchFamily="49" charset="-122"/>
                <a:ea typeface="楷体_GB2312" panose="02010609030101010101" pitchFamily="49" charset="-122"/>
              </a:rPr>
              <a:t>《</a:t>
            </a:r>
            <a:r>
              <a:rPr lang="zh-CN" altLang="en-US" sz="2800" dirty="0">
                <a:latin typeface="楷体_GB2312" panose="02010609030101010101" pitchFamily="49" charset="-122"/>
                <a:ea typeface="楷体_GB2312" panose="02010609030101010101" pitchFamily="49" charset="-122"/>
              </a:rPr>
              <a:t>容斋随笔</a:t>
            </a:r>
            <a:r>
              <a:rPr lang="en-US" altLang="zh-CN" sz="2800" dirty="0">
                <a:latin typeface="楷体_GB2312" panose="02010609030101010101" pitchFamily="49" charset="-122"/>
                <a:ea typeface="楷体_GB2312" panose="02010609030101010101" pitchFamily="49" charset="-122"/>
              </a:rPr>
              <a:t>·</a:t>
            </a:r>
            <a:r>
              <a:rPr lang="zh-CN" altLang="en-US" sz="2800" dirty="0">
                <a:latin typeface="楷体_GB2312" panose="02010609030101010101" pitchFamily="49" charset="-122"/>
                <a:ea typeface="楷体_GB2312" panose="02010609030101010101" pitchFamily="49" charset="-122"/>
              </a:rPr>
              <a:t>四笔</a:t>
            </a:r>
            <a:r>
              <a:rPr lang="en-US" altLang="zh-CN" sz="2800" dirty="0">
                <a:latin typeface="楷体_GB2312" panose="02010609030101010101" pitchFamily="49" charset="-122"/>
                <a:ea typeface="楷体_GB2312" panose="02010609030101010101" pitchFamily="49" charset="-122"/>
              </a:rPr>
              <a:t>》</a:t>
            </a:r>
            <a:r>
              <a:rPr lang="zh-CN" altLang="en-US" sz="2800" dirty="0">
                <a:latin typeface="楷体_GB2312" panose="02010609030101010101" pitchFamily="49" charset="-122"/>
                <a:ea typeface="楷体_GB2312" panose="02010609030101010101" pitchFamily="49" charset="-122"/>
              </a:rPr>
              <a:t>卷</a:t>
            </a:r>
            <a:r>
              <a:rPr lang="en-US" altLang="zh-CN" sz="2800" dirty="0">
                <a:latin typeface="楷体_GB2312" panose="02010609030101010101" pitchFamily="49" charset="-122"/>
                <a:ea typeface="楷体_GB2312" panose="02010609030101010101" pitchFamily="49" charset="-122"/>
              </a:rPr>
              <a:t>5《</a:t>
            </a:r>
            <a:r>
              <a:rPr lang="zh-CN" altLang="en-US" sz="2800" dirty="0">
                <a:latin typeface="楷体_GB2312" panose="02010609030101010101" pitchFamily="49" charset="-122"/>
                <a:ea typeface="楷体_GB2312" panose="02010609030101010101" pitchFamily="49" charset="-122"/>
              </a:rPr>
              <a:t>韩文公荐士</a:t>
            </a:r>
            <a:r>
              <a:rPr lang="en-US" altLang="zh-CN" sz="2800" dirty="0">
                <a:latin typeface="楷体_GB2312" panose="02010609030101010101" pitchFamily="49" charset="-122"/>
                <a:ea typeface="楷体_GB2312" panose="02010609030101010101" pitchFamily="49" charset="-122"/>
              </a:rPr>
              <a:t>》</a:t>
            </a:r>
          </a:p>
          <a:p>
            <a:r>
              <a:rPr lang="zh-CN" altLang="en-US" sz="2800" dirty="0">
                <a:latin typeface="楷体_GB2312" panose="02010609030101010101" pitchFamily="49" charset="-122"/>
                <a:ea typeface="楷体_GB2312" panose="02010609030101010101" pitchFamily="49" charset="-122"/>
              </a:rPr>
              <a:t>    窃以国家取士之制，</a:t>
            </a:r>
            <a:r>
              <a:rPr lang="zh-CN" altLang="en-US" sz="2800" dirty="0">
                <a:solidFill>
                  <a:srgbClr val="F6C16A"/>
                </a:solidFill>
                <a:latin typeface="楷体_GB2312" panose="02010609030101010101" pitchFamily="49" charset="-122"/>
                <a:ea typeface="楷体_GB2312" panose="02010609030101010101" pitchFamily="49" charset="-122"/>
              </a:rPr>
              <a:t>比于前世，最号至公</a:t>
            </a:r>
            <a:r>
              <a:rPr lang="zh-CN" altLang="en-US" sz="2800" dirty="0">
                <a:latin typeface="楷体_GB2312" panose="02010609030101010101" pitchFamily="49" charset="-122"/>
                <a:ea typeface="楷体_GB2312" panose="02010609030101010101" pitchFamily="49" charset="-122"/>
              </a:rPr>
              <a:t>。盖累圣留心，讲求曲尽，以为王者无外，天下一家，故不问东西南北之人，尽聚诸路贡士，混合为一，而惟材是择。又糊名、誊录而考之，使主司莫知为何方之人、谁氏之子，不得有所憎爱薄厚于其间。故议者谓国家科场之制，虽未复古法，而便于今世。其</a:t>
            </a:r>
            <a:r>
              <a:rPr lang="zh-CN" altLang="en-US" sz="2800" dirty="0">
                <a:solidFill>
                  <a:srgbClr val="F6C16A"/>
                </a:solidFill>
                <a:latin typeface="楷体_GB2312" panose="02010609030101010101" pitchFamily="49" charset="-122"/>
                <a:ea typeface="楷体_GB2312" panose="02010609030101010101" pitchFamily="49" charset="-122"/>
              </a:rPr>
              <a:t>无情如造化，至公如权衡</a:t>
            </a:r>
            <a:r>
              <a:rPr lang="zh-CN" altLang="en-US" sz="2800" dirty="0">
                <a:latin typeface="楷体_GB2312" panose="02010609030101010101" pitchFamily="49" charset="-122"/>
                <a:ea typeface="楷体_GB2312" panose="02010609030101010101" pitchFamily="49" charset="-122"/>
              </a:rPr>
              <a:t>，祖宗以来不可易之制也！</a:t>
            </a:r>
          </a:p>
          <a:p>
            <a:r>
              <a:rPr lang="en-US" altLang="zh-CN" sz="2800" dirty="0">
                <a:latin typeface="楷体_GB2312" panose="02010609030101010101" pitchFamily="49" charset="-122"/>
                <a:ea typeface="楷体_GB2312" panose="02010609030101010101" pitchFamily="49" charset="-122"/>
              </a:rPr>
              <a:t>              ——</a:t>
            </a:r>
            <a:r>
              <a:rPr lang="zh-CN" altLang="en-US" sz="2800" dirty="0">
                <a:latin typeface="楷体_GB2312" panose="02010609030101010101" pitchFamily="49" charset="-122"/>
                <a:ea typeface="楷体_GB2312" panose="02010609030101010101" pitchFamily="49" charset="-122"/>
              </a:rPr>
              <a:t>欧阳修</a:t>
            </a:r>
            <a:r>
              <a:rPr lang="en-US" altLang="zh-CN" sz="2800" dirty="0">
                <a:latin typeface="楷体_GB2312" panose="02010609030101010101" pitchFamily="49" charset="-122"/>
                <a:ea typeface="楷体_GB2312" panose="02010609030101010101" pitchFamily="49" charset="-122"/>
              </a:rPr>
              <a:t>《</a:t>
            </a:r>
            <a:r>
              <a:rPr lang="zh-CN" altLang="en-US" sz="2800" dirty="0">
                <a:latin typeface="楷体_GB2312" panose="02010609030101010101" pitchFamily="49" charset="-122"/>
                <a:ea typeface="楷体_GB2312" panose="02010609030101010101" pitchFamily="49" charset="-122"/>
              </a:rPr>
              <a:t>欧阳文忠公文集</a:t>
            </a:r>
            <a:r>
              <a:rPr lang="en-US" altLang="zh-CN" sz="2800" dirty="0">
                <a:latin typeface="楷体_GB2312" panose="02010609030101010101" pitchFamily="49" charset="-122"/>
                <a:ea typeface="楷体_GB2312" panose="02010609030101010101" pitchFamily="49" charset="-122"/>
              </a:rPr>
              <a:t>》</a:t>
            </a:r>
            <a:r>
              <a:rPr lang="zh-CN" altLang="en-US" sz="2800" dirty="0">
                <a:latin typeface="楷体_GB2312" panose="02010609030101010101" pitchFamily="49" charset="-122"/>
                <a:ea typeface="楷体_GB2312" panose="02010609030101010101" pitchFamily="49" charset="-122"/>
              </a:rPr>
              <a:t>卷</a:t>
            </a:r>
            <a:r>
              <a:rPr lang="en-US" altLang="zh-CN" sz="2800" dirty="0">
                <a:latin typeface="楷体_GB2312" panose="02010609030101010101" pitchFamily="49" charset="-122"/>
                <a:ea typeface="楷体_GB2312" panose="02010609030101010101" pitchFamily="49" charset="-122"/>
              </a:rPr>
              <a:t>113《</a:t>
            </a:r>
            <a:r>
              <a:rPr lang="zh-CN" altLang="en-US" sz="2800" dirty="0">
                <a:latin typeface="楷体_GB2312" panose="02010609030101010101" pitchFamily="49" charset="-122"/>
                <a:ea typeface="楷体_GB2312" panose="02010609030101010101" pitchFamily="49" charset="-122"/>
              </a:rPr>
              <a:t>论逐路取人札子</a:t>
            </a:r>
            <a:r>
              <a:rPr lang="en-US" altLang="zh-CN" sz="2800" dirty="0">
                <a:latin typeface="楷体_GB2312" panose="02010609030101010101" pitchFamily="49" charset="-122"/>
                <a:ea typeface="楷体_GB2312" panose="02010609030101010101" pitchFamily="49" charset="-122"/>
              </a:rPr>
              <a:t>》</a:t>
            </a:r>
          </a:p>
        </p:txBody>
      </p:sp>
      <p:sp>
        <p:nvSpPr>
          <p:cNvPr id="27" name="文本框 26">
            <a:extLst>
              <a:ext uri="{FF2B5EF4-FFF2-40B4-BE49-F238E27FC236}">
                <a16:creationId xmlns:a16="http://schemas.microsoft.com/office/drawing/2014/main" id="{A000714F-8C16-480F-A04E-05E89C80CC8E}"/>
              </a:ext>
            </a:extLst>
          </p:cNvPr>
          <p:cNvSpPr txBox="1"/>
          <p:nvPr/>
        </p:nvSpPr>
        <p:spPr>
          <a:xfrm>
            <a:off x="5298066" y="783657"/>
            <a:ext cx="6741804" cy="584775"/>
          </a:xfrm>
          <a:prstGeom prst="rect">
            <a:avLst/>
          </a:prstGeom>
          <a:noFill/>
        </p:spPr>
        <p:txBody>
          <a:bodyPr wrap="square">
            <a:spAutoFit/>
          </a:bodyPr>
          <a:lstStyle/>
          <a:p>
            <a:r>
              <a:rPr lang="zh-CN" altLang="en-US" sz="3200" dirty="0">
                <a:solidFill>
                  <a:srgbClr val="F6C16A"/>
                </a:solidFill>
                <a:latin typeface="楷体_GB2312" panose="02010609030101010101" pitchFamily="49" charset="-122"/>
                <a:ea typeface="楷体_GB2312" panose="02010609030101010101" pitchFamily="49" charset="-122"/>
              </a:rPr>
              <a:t>例：</a:t>
            </a:r>
            <a:r>
              <a:rPr lang="en-US" altLang="zh-CN" sz="3200" dirty="0">
                <a:solidFill>
                  <a:srgbClr val="F6C16A"/>
                </a:solidFill>
                <a:latin typeface="楷体_GB2312" panose="02010609030101010101" pitchFamily="49" charset="-122"/>
                <a:ea typeface="楷体_GB2312" panose="02010609030101010101" pitchFamily="49" charset="-122"/>
              </a:rPr>
              <a:t>《</a:t>
            </a:r>
            <a:r>
              <a:rPr lang="zh-CN" altLang="en-US" sz="3200" dirty="0">
                <a:solidFill>
                  <a:srgbClr val="F6C16A"/>
                </a:solidFill>
                <a:latin typeface="楷体_GB2312" panose="02010609030101010101" pitchFamily="49" charset="-122"/>
                <a:ea typeface="楷体_GB2312" panose="02010609030101010101" pitchFamily="49" charset="-122"/>
              </a:rPr>
              <a:t>纲要（上）</a:t>
            </a:r>
            <a:r>
              <a:rPr lang="en-US" altLang="zh-CN" sz="3200" dirty="0">
                <a:solidFill>
                  <a:srgbClr val="F6C16A"/>
                </a:solidFill>
                <a:latin typeface="楷体_GB2312" panose="02010609030101010101" pitchFamily="49" charset="-122"/>
                <a:ea typeface="楷体_GB2312" panose="02010609030101010101" pitchFamily="49" charset="-122"/>
              </a:rPr>
              <a:t>》</a:t>
            </a:r>
            <a:r>
              <a:rPr lang="zh-CN" altLang="en-US" sz="3200" dirty="0">
                <a:solidFill>
                  <a:srgbClr val="F6C16A"/>
                </a:solidFill>
                <a:latin typeface="楷体_GB2312" panose="02010609030101010101" pitchFamily="49" charset="-122"/>
                <a:ea typeface="楷体_GB2312" panose="02010609030101010101" pitchFamily="49" charset="-122"/>
              </a:rPr>
              <a:t>第</a:t>
            </a:r>
            <a:r>
              <a:rPr lang="en-US" altLang="zh-CN" sz="3200" dirty="0">
                <a:solidFill>
                  <a:srgbClr val="F6C16A"/>
                </a:solidFill>
                <a:latin typeface="楷体_GB2312" panose="02010609030101010101" pitchFamily="49" charset="-122"/>
                <a:ea typeface="楷体_GB2312" panose="02010609030101010101" pitchFamily="49" charset="-122"/>
              </a:rPr>
              <a:t>11</a:t>
            </a:r>
            <a:r>
              <a:rPr lang="zh-CN" altLang="en-US" sz="3200" dirty="0">
                <a:solidFill>
                  <a:srgbClr val="F6C16A"/>
                </a:solidFill>
                <a:latin typeface="楷体_GB2312" panose="02010609030101010101" pitchFamily="49" charset="-122"/>
                <a:ea typeface="楷体_GB2312" panose="02010609030101010101" pitchFamily="49" charset="-122"/>
              </a:rPr>
              <a:t>课问题探究</a:t>
            </a:r>
            <a:endParaRPr lang="en-US" altLang="zh-CN" sz="3200" dirty="0">
              <a:solidFill>
                <a:srgbClr val="F6C16A"/>
              </a:solidFill>
              <a:latin typeface="楷体_GB2312" panose="02010609030101010101" pitchFamily="49" charset="-122"/>
              <a:ea typeface="楷体_GB2312" panose="02010609030101010101" pitchFamily="49" charset="-122"/>
            </a:endParaRPr>
          </a:p>
        </p:txBody>
      </p:sp>
      <p:sp>
        <p:nvSpPr>
          <p:cNvPr id="29" name="文本框 28">
            <a:extLst>
              <a:ext uri="{FF2B5EF4-FFF2-40B4-BE49-F238E27FC236}">
                <a16:creationId xmlns:a16="http://schemas.microsoft.com/office/drawing/2014/main" id="{CECFFC35-3A4D-4249-A964-4727C95F3D72}"/>
              </a:ext>
            </a:extLst>
          </p:cNvPr>
          <p:cNvSpPr txBox="1"/>
          <p:nvPr/>
        </p:nvSpPr>
        <p:spPr>
          <a:xfrm>
            <a:off x="137414" y="5845969"/>
            <a:ext cx="11902455" cy="954107"/>
          </a:xfrm>
          <a:prstGeom prst="rect">
            <a:avLst/>
          </a:prstGeom>
          <a:noFill/>
        </p:spPr>
        <p:txBody>
          <a:bodyPr wrap="square">
            <a:spAutoFit/>
          </a:bodyPr>
          <a:lstStyle/>
          <a:p>
            <a:r>
              <a:rPr lang="zh-CN" altLang="en-US" sz="2800" dirty="0">
                <a:latin typeface="华文中宋" panose="02010600040101010101" pitchFamily="2" charset="-122"/>
                <a:ea typeface="华文中宋" panose="02010600040101010101" pitchFamily="2" charset="-122"/>
              </a:rPr>
              <a:t>      阅读上述材料，了解其中所说“糊名”“誊录”的</a:t>
            </a:r>
            <a:r>
              <a:rPr lang="zh-CN" altLang="en-US" sz="2800" dirty="0">
                <a:solidFill>
                  <a:schemeClr val="accent4">
                    <a:lumMod val="60000"/>
                    <a:lumOff val="40000"/>
                  </a:schemeClr>
                </a:solidFill>
                <a:latin typeface="方正清刻本悦宋简体" panose="02000000000000000000" pitchFamily="2" charset="-122"/>
                <a:ea typeface="方正清刻本悦宋简体" panose="02000000000000000000" pitchFamily="2" charset="-122"/>
              </a:rPr>
              <a:t>含义</a:t>
            </a:r>
            <a:r>
              <a:rPr lang="zh-CN" altLang="en-US" sz="2800" dirty="0">
                <a:latin typeface="华文中宋" panose="02010600040101010101" pitchFamily="2" charset="-122"/>
                <a:ea typeface="华文中宋" panose="02010600040101010101" pitchFamily="2" charset="-122"/>
              </a:rPr>
              <a:t>。在此基础上进一步了解唐宋两朝科举制的</a:t>
            </a:r>
            <a:r>
              <a:rPr lang="zh-CN" altLang="en-US" sz="2800" dirty="0">
                <a:solidFill>
                  <a:schemeClr val="accent4">
                    <a:lumMod val="60000"/>
                    <a:lumOff val="40000"/>
                  </a:schemeClr>
                </a:solidFill>
                <a:latin typeface="方正清刻本悦宋简体" panose="02000000000000000000" pitchFamily="2" charset="-122"/>
                <a:ea typeface="方正清刻本悦宋简体" panose="02000000000000000000" pitchFamily="2" charset="-122"/>
              </a:rPr>
              <a:t>主要区别</a:t>
            </a:r>
            <a:r>
              <a:rPr lang="zh-CN" altLang="en-US" sz="2800" dirty="0">
                <a:latin typeface="华文中宋" panose="02010600040101010101" pitchFamily="2" charset="-122"/>
                <a:ea typeface="华文中宋" panose="02010600040101010101" pitchFamily="2" charset="-122"/>
              </a:rPr>
              <a:t>，及其</a:t>
            </a:r>
            <a:r>
              <a:rPr lang="zh-CN" altLang="en-US" sz="2800" dirty="0">
                <a:solidFill>
                  <a:schemeClr val="accent4">
                    <a:lumMod val="60000"/>
                    <a:lumOff val="40000"/>
                  </a:schemeClr>
                </a:solidFill>
                <a:latin typeface="方正清刻本悦宋简体" panose="02000000000000000000" pitchFamily="2" charset="-122"/>
                <a:ea typeface="方正清刻本悦宋简体" panose="02000000000000000000" pitchFamily="2" charset="-122"/>
              </a:rPr>
              <a:t>与社会变化的关系</a:t>
            </a:r>
            <a:r>
              <a:rPr lang="zh-CN" altLang="en-US" sz="2800" dirty="0">
                <a:latin typeface="华文中宋" panose="02010600040101010101" pitchFamily="2" charset="-122"/>
                <a:ea typeface="华文中宋" panose="02010600040101010101" pitchFamily="2" charset="-122"/>
              </a:rPr>
              <a:t>。</a:t>
            </a:r>
            <a:endParaRPr lang="zh-CN" altLang="en-US" sz="2800" dirty="0"/>
          </a:p>
        </p:txBody>
      </p:sp>
      <p:sp>
        <p:nvSpPr>
          <p:cNvPr id="33" name="对话气泡: 矩形 32">
            <a:extLst>
              <a:ext uri="{FF2B5EF4-FFF2-40B4-BE49-F238E27FC236}">
                <a16:creationId xmlns:a16="http://schemas.microsoft.com/office/drawing/2014/main" id="{3ACF535B-04A1-43E7-B61B-B8389FD71331}"/>
              </a:ext>
            </a:extLst>
          </p:cNvPr>
          <p:cNvSpPr/>
          <p:nvPr/>
        </p:nvSpPr>
        <p:spPr>
          <a:xfrm flipH="1">
            <a:off x="1231752" y="3637314"/>
            <a:ext cx="6492337" cy="584775"/>
          </a:xfrm>
          <a:prstGeom prst="wedgeRectCallout">
            <a:avLst>
              <a:gd name="adj1" fmla="val -41939"/>
              <a:gd name="adj2" fmla="val 2968"/>
            </a:avLst>
          </a:prstGeom>
          <a:solidFill>
            <a:srgbClr val="C00000">
              <a:alpha val="84000"/>
            </a:srgb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lvl="0">
              <a:defRPr/>
            </a:pPr>
            <a:r>
              <a:rPr kumimoji="0" lang="zh-CN" altLang="en-US" sz="3600" b="0" i="0" u="none" strike="noStrike" kern="1200" cap="none" spc="0" normalizeH="0" baseline="0" noProof="0" dirty="0">
                <a:ln>
                  <a:noFill/>
                </a:ln>
                <a:solidFill>
                  <a:prstClr val="white"/>
                </a:solidFill>
                <a:effectLst/>
                <a:uLnTx/>
                <a:uFillTx/>
                <a:latin typeface="华文中宋" panose="02010600040101010101" pitchFamily="2" charset="-122"/>
                <a:ea typeface="华文中宋" panose="02010600040101010101" pitchFamily="2" charset="-122"/>
              </a:rPr>
              <a:t>“为情所</a:t>
            </a:r>
            <a:r>
              <a:rPr lang="zh-CN" altLang="en-US" sz="3600" dirty="0">
                <a:solidFill>
                  <a:prstClr val="white"/>
                </a:solidFill>
                <a:latin typeface="华文中宋" panose="02010600040101010101" pitchFamily="2" charset="-122"/>
                <a:ea typeface="华文中宋" panose="02010600040101010101" pitchFamily="2" charset="-122"/>
              </a:rPr>
              <a:t>困”</a:t>
            </a:r>
            <a:r>
              <a:rPr lang="en-US" altLang="zh-CN" sz="3600" dirty="0">
                <a:solidFill>
                  <a:prstClr val="white"/>
                </a:solidFill>
                <a:latin typeface="华文中宋" panose="02010600040101010101" pitchFamily="2" charset="-122"/>
                <a:ea typeface="华文中宋" panose="02010600040101010101" pitchFamily="2" charset="-122"/>
              </a:rPr>
              <a:t>VS</a:t>
            </a:r>
            <a:r>
              <a:rPr lang="zh-CN" altLang="en-US" sz="3600" dirty="0">
                <a:solidFill>
                  <a:prstClr val="white"/>
                </a:solidFill>
                <a:latin typeface="华文中宋" panose="02010600040101010101" pitchFamily="2" charset="-122"/>
                <a:ea typeface="华文中宋" panose="02010600040101010101" pitchFamily="2" charset="-122"/>
              </a:rPr>
              <a:t> “最号至公”</a:t>
            </a:r>
            <a:endParaRPr kumimoji="0" lang="en-US" altLang="zh-CN" sz="3600" b="0" i="0" u="none" strike="noStrike" kern="1200" cap="none" spc="0" normalizeH="0" baseline="0" noProof="0" dirty="0">
              <a:ln>
                <a:noFill/>
              </a:ln>
              <a:solidFill>
                <a:prstClr val="white"/>
              </a:solidFill>
              <a:effectLst/>
              <a:uLnTx/>
              <a:uFillTx/>
              <a:latin typeface="华文中宋" panose="02010600040101010101" pitchFamily="2" charset="-122"/>
              <a:ea typeface="华文中宋" panose="02010600040101010101" pitchFamily="2" charset="-122"/>
            </a:endParaRPr>
          </a:p>
        </p:txBody>
      </p:sp>
      <p:sp>
        <p:nvSpPr>
          <p:cNvPr id="35" name="文本框 34">
            <a:extLst>
              <a:ext uri="{FF2B5EF4-FFF2-40B4-BE49-F238E27FC236}">
                <a16:creationId xmlns:a16="http://schemas.microsoft.com/office/drawing/2014/main" id="{67D19A52-604A-4171-97BD-2649FD4A1314}"/>
              </a:ext>
            </a:extLst>
          </p:cNvPr>
          <p:cNvSpPr txBox="1"/>
          <p:nvPr/>
        </p:nvSpPr>
        <p:spPr>
          <a:xfrm>
            <a:off x="5828467" y="4259591"/>
            <a:ext cx="6147880" cy="646331"/>
          </a:xfrm>
          <a:prstGeom prst="rect">
            <a:avLst/>
          </a:prstGeom>
          <a:solidFill>
            <a:srgbClr val="C00000">
              <a:alpha val="84000"/>
            </a:srgbClr>
          </a:solidFill>
          <a:ln>
            <a:noFill/>
          </a:ln>
        </p:spPr>
        <p:style>
          <a:lnRef idx="1">
            <a:schemeClr val="accent1"/>
          </a:lnRef>
          <a:fillRef idx="3">
            <a:schemeClr val="accent1"/>
          </a:fillRef>
          <a:effectRef idx="2">
            <a:schemeClr val="accent1"/>
          </a:effectRef>
          <a:fontRef idx="minor">
            <a:schemeClr val="lt1"/>
          </a:fontRef>
        </p:style>
        <p:txBody>
          <a:bodyPr rtlCol="0" anchor="ctr"/>
          <a:lstStyle>
            <a:defPPr>
              <a:defRPr lang="zh-CN"/>
            </a:defPPr>
            <a:lvl1pPr marR="0" lvl="0" indent="0" fontAlgn="auto">
              <a:lnSpc>
                <a:spcPct val="100000"/>
              </a:lnSpc>
              <a:spcBef>
                <a:spcPts val="0"/>
              </a:spcBef>
              <a:spcAft>
                <a:spcPts val="0"/>
              </a:spcAft>
              <a:buClrTx/>
              <a:buSzTx/>
              <a:buFontTx/>
              <a:buNone/>
              <a:tabLst/>
              <a:defRPr kumimoji="0" sz="3600" b="0" i="0" u="none" strike="noStrike" cap="none" spc="0" normalizeH="0" baseline="0">
                <a:ln>
                  <a:noFill/>
                </a:ln>
                <a:solidFill>
                  <a:prstClr val="white"/>
                </a:solidFill>
                <a:effectLst/>
                <a:uLnTx/>
                <a:uFillTx/>
                <a:latin typeface="华文中宋" panose="02010600040101010101" pitchFamily="2" charset="-122"/>
                <a:ea typeface="华文中宋" panose="02010600040101010101" pitchFamily="2"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zh-CN" altLang="zh-CN" dirty="0"/>
              <a:t>门第观念淡化、社会流动加强</a:t>
            </a:r>
            <a:endParaRPr lang="zh-CN" altLang="en-US" dirty="0"/>
          </a:p>
        </p:txBody>
      </p:sp>
    </p:spTree>
    <p:extLst>
      <p:ext uri="{BB962C8B-B14F-4D97-AF65-F5344CB8AC3E}">
        <p14:creationId xmlns:p14="http://schemas.microsoft.com/office/powerpoint/2010/main" val="25374139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500"/>
                                        <p:tgtEl>
                                          <p:spTgt spid="2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fade">
                                      <p:cBhvr>
                                        <p:cTn id="12" dur="500"/>
                                        <p:tgtEl>
                                          <p:spTgt spid="21"/>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29"/>
                                        </p:tgtEl>
                                        <p:attrNameLst>
                                          <p:attrName>style.visibility</p:attrName>
                                        </p:attrNameLst>
                                      </p:cBhvr>
                                      <p:to>
                                        <p:strVal val="visible"/>
                                      </p:to>
                                    </p:set>
                                    <p:animEffect transition="in" filter="fade">
                                      <p:cBhvr>
                                        <p:cTn id="17" dur="500"/>
                                        <p:tgtEl>
                                          <p:spTgt spid="29"/>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3"/>
                                        </p:tgtEl>
                                        <p:attrNameLst>
                                          <p:attrName>style.visibility</p:attrName>
                                        </p:attrNameLst>
                                      </p:cBhvr>
                                      <p:to>
                                        <p:strVal val="visible"/>
                                      </p:to>
                                    </p:set>
                                    <p:animEffect transition="in" filter="fade">
                                      <p:cBhvr>
                                        <p:cTn id="22" dur="500"/>
                                        <p:tgtEl>
                                          <p:spTgt spid="33"/>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5"/>
                                        </p:tgtEl>
                                        <p:attrNameLst>
                                          <p:attrName>style.visibility</p:attrName>
                                        </p:attrNameLst>
                                      </p:cBhvr>
                                      <p:to>
                                        <p:strVal val="visible"/>
                                      </p:to>
                                    </p:set>
                                    <p:animEffect transition="in" filter="fade">
                                      <p:cBhvr>
                                        <p:cTn id="27"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7" grpId="0"/>
      <p:bldP spid="29" grpId="0"/>
      <p:bldP spid="33" grpId="0" animBg="1"/>
      <p:bldP spid="35"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a:extLst>
              <a:ext uri="{FF2B5EF4-FFF2-40B4-BE49-F238E27FC236}">
                <a16:creationId xmlns:a16="http://schemas.microsoft.com/office/drawing/2014/main" id="{BCAC862C-E9BB-4C80-951C-CAC74EB1B2CF}"/>
              </a:ext>
            </a:extLst>
          </p:cNvPr>
          <p:cNvSpPr txBox="1"/>
          <p:nvPr/>
        </p:nvSpPr>
        <p:spPr>
          <a:xfrm>
            <a:off x="218438" y="88701"/>
            <a:ext cx="10136106" cy="707886"/>
          </a:xfrm>
          <a:prstGeom prst="rect">
            <a:avLst/>
          </a:prstGeom>
          <a:noFill/>
        </p:spPr>
        <p:txBody>
          <a:bodyPr wrap="square">
            <a:spAutoFit/>
          </a:bodyPr>
          <a:lstStyle/>
          <a:p>
            <a:r>
              <a:rPr lang="zh-CN" altLang="en-US" sz="4000" dirty="0">
                <a:latin typeface="华文中宋" panose="02010600040101010101" pitchFamily="2" charset="-122"/>
                <a:ea typeface="华文中宋" panose="02010600040101010101" pitchFamily="2" charset="-122"/>
              </a:rPr>
              <a:t>二、如何运用好“新”教材进行复习备考</a:t>
            </a:r>
            <a:endParaRPr lang="zh-CN" altLang="en-US" sz="4000" dirty="0"/>
          </a:p>
        </p:txBody>
      </p:sp>
      <p:sp>
        <p:nvSpPr>
          <p:cNvPr id="5" name="文本框 4">
            <a:extLst>
              <a:ext uri="{FF2B5EF4-FFF2-40B4-BE49-F238E27FC236}">
                <a16:creationId xmlns:a16="http://schemas.microsoft.com/office/drawing/2014/main" id="{4307AB0F-BDC9-4A44-959B-57CDDBA0F2CA}"/>
              </a:ext>
            </a:extLst>
          </p:cNvPr>
          <p:cNvSpPr txBox="1"/>
          <p:nvPr/>
        </p:nvSpPr>
        <p:spPr>
          <a:xfrm>
            <a:off x="218438" y="808873"/>
            <a:ext cx="6169306" cy="584775"/>
          </a:xfrm>
          <a:prstGeom prst="rect">
            <a:avLst/>
          </a:prstGeom>
          <a:noFill/>
        </p:spPr>
        <p:txBody>
          <a:bodyPr wrap="square">
            <a:spAutoFit/>
          </a:bodyPr>
          <a:lstStyle/>
          <a:p>
            <a:r>
              <a:rPr lang="en-US" altLang="zh-CN" sz="3200" dirty="0">
                <a:solidFill>
                  <a:prstClr val="white"/>
                </a:solidFill>
                <a:latin typeface="方正清刻本悦宋简体" panose="02000000000000000000" pitchFamily="2" charset="-122"/>
                <a:ea typeface="方正清刻本悦宋简体" panose="02000000000000000000" pitchFamily="2" charset="-122"/>
              </a:rPr>
              <a:t>4. </a:t>
            </a:r>
            <a:r>
              <a:rPr lang="zh-CN" altLang="en-US" sz="3200" dirty="0">
                <a:solidFill>
                  <a:prstClr val="white"/>
                </a:solidFill>
                <a:latin typeface="方正清刻本悦宋简体" panose="02000000000000000000" pitchFamily="2" charset="-122"/>
                <a:ea typeface="方正清刻本悦宋简体" panose="02000000000000000000" pitchFamily="2" charset="-122"/>
              </a:rPr>
              <a:t>问题引导， 训练思维</a:t>
            </a:r>
            <a:r>
              <a:rPr lang="zh-CN" altLang="en-US" sz="3200" dirty="0">
                <a:solidFill>
                  <a:schemeClr val="accent4">
                    <a:lumMod val="60000"/>
                    <a:lumOff val="40000"/>
                  </a:schemeClr>
                </a:solidFill>
                <a:latin typeface="方正清刻本悦宋简体" panose="02000000000000000000" pitchFamily="2" charset="-122"/>
                <a:ea typeface="方正清刻本悦宋简体" panose="02000000000000000000" pitchFamily="2" charset="-122"/>
              </a:rPr>
              <a:t>强度</a:t>
            </a:r>
          </a:p>
        </p:txBody>
      </p:sp>
      <p:sp>
        <p:nvSpPr>
          <p:cNvPr id="21" name="文本框 20">
            <a:extLst>
              <a:ext uri="{FF2B5EF4-FFF2-40B4-BE49-F238E27FC236}">
                <a16:creationId xmlns:a16="http://schemas.microsoft.com/office/drawing/2014/main" id="{FDE74645-F753-4D5A-8CAA-15F5D0C85736}"/>
              </a:ext>
            </a:extLst>
          </p:cNvPr>
          <p:cNvSpPr txBox="1"/>
          <p:nvPr/>
        </p:nvSpPr>
        <p:spPr>
          <a:xfrm>
            <a:off x="279176" y="1405934"/>
            <a:ext cx="11633648" cy="4462760"/>
          </a:xfrm>
          <a:prstGeom prst="rect">
            <a:avLst/>
          </a:prstGeom>
          <a:solidFill>
            <a:schemeClr val="bg1">
              <a:lumMod val="85000"/>
              <a:lumOff val="15000"/>
            </a:schemeClr>
          </a:solidFill>
        </p:spPr>
        <p:txBody>
          <a:bodyPr wrap="square">
            <a:spAutoFit/>
          </a:bodyPr>
          <a:lstStyle/>
          <a:p>
            <a:r>
              <a:rPr lang="zh-CN" altLang="en-US" sz="2800" dirty="0">
                <a:latin typeface="楷体_GB2312" panose="02010609030101010101" pitchFamily="49" charset="-122"/>
                <a:ea typeface="楷体_GB2312" panose="02010609030101010101" pitchFamily="49" charset="-122"/>
              </a:rPr>
              <a:t>    唐世科举之柄，专付之主司，仍不糊名。又有交朋之厚者为之助，谓之“通榜”。故其取人也，畏于讥议，多公而审。亦或胁于权势，或挠于亲故，或累于子弟，</a:t>
            </a:r>
            <a:r>
              <a:rPr lang="zh-CN" altLang="en-US" sz="2800" dirty="0">
                <a:solidFill>
                  <a:srgbClr val="F6C16A"/>
                </a:solidFill>
                <a:latin typeface="楷体_GB2312" panose="02010609030101010101" pitchFamily="49" charset="-122"/>
                <a:ea typeface="楷体_GB2312" panose="02010609030101010101" pitchFamily="49" charset="-122"/>
              </a:rPr>
              <a:t>皆常情所不能免者</a:t>
            </a:r>
            <a:r>
              <a:rPr lang="zh-CN" altLang="en-US" sz="2800" dirty="0">
                <a:latin typeface="楷体_GB2312" panose="02010609030101010101" pitchFamily="49" charset="-122"/>
                <a:ea typeface="楷体_GB2312" panose="02010609030101010101" pitchFamily="49" charset="-122"/>
              </a:rPr>
              <a:t>。</a:t>
            </a:r>
          </a:p>
          <a:p>
            <a:r>
              <a:rPr lang="en-US" altLang="zh-CN" sz="2800" dirty="0">
                <a:latin typeface="楷体_GB2312" panose="02010609030101010101" pitchFamily="49" charset="-122"/>
                <a:ea typeface="楷体_GB2312" panose="02010609030101010101" pitchFamily="49" charset="-122"/>
              </a:rPr>
              <a:t>                      ——</a:t>
            </a:r>
            <a:r>
              <a:rPr lang="zh-CN" altLang="en-US" sz="2800" dirty="0">
                <a:latin typeface="楷体_GB2312" panose="02010609030101010101" pitchFamily="49" charset="-122"/>
                <a:ea typeface="楷体_GB2312" panose="02010609030101010101" pitchFamily="49" charset="-122"/>
              </a:rPr>
              <a:t>洪迈</a:t>
            </a:r>
            <a:r>
              <a:rPr lang="en-US" altLang="zh-CN" sz="2800" dirty="0">
                <a:latin typeface="楷体_GB2312" panose="02010609030101010101" pitchFamily="49" charset="-122"/>
                <a:ea typeface="楷体_GB2312" panose="02010609030101010101" pitchFamily="49" charset="-122"/>
              </a:rPr>
              <a:t>《</a:t>
            </a:r>
            <a:r>
              <a:rPr lang="zh-CN" altLang="en-US" sz="2800" dirty="0">
                <a:latin typeface="楷体_GB2312" panose="02010609030101010101" pitchFamily="49" charset="-122"/>
                <a:ea typeface="楷体_GB2312" panose="02010609030101010101" pitchFamily="49" charset="-122"/>
              </a:rPr>
              <a:t>容斋随笔</a:t>
            </a:r>
            <a:r>
              <a:rPr lang="en-US" altLang="zh-CN" sz="2800" dirty="0">
                <a:latin typeface="楷体_GB2312" panose="02010609030101010101" pitchFamily="49" charset="-122"/>
                <a:ea typeface="楷体_GB2312" panose="02010609030101010101" pitchFamily="49" charset="-122"/>
              </a:rPr>
              <a:t>·</a:t>
            </a:r>
            <a:r>
              <a:rPr lang="zh-CN" altLang="en-US" sz="2800" dirty="0">
                <a:latin typeface="楷体_GB2312" panose="02010609030101010101" pitchFamily="49" charset="-122"/>
                <a:ea typeface="楷体_GB2312" panose="02010609030101010101" pitchFamily="49" charset="-122"/>
              </a:rPr>
              <a:t>四笔</a:t>
            </a:r>
            <a:r>
              <a:rPr lang="en-US" altLang="zh-CN" sz="2800" dirty="0">
                <a:latin typeface="楷体_GB2312" panose="02010609030101010101" pitchFamily="49" charset="-122"/>
                <a:ea typeface="楷体_GB2312" panose="02010609030101010101" pitchFamily="49" charset="-122"/>
              </a:rPr>
              <a:t>》</a:t>
            </a:r>
            <a:r>
              <a:rPr lang="zh-CN" altLang="en-US" sz="2800" dirty="0">
                <a:latin typeface="楷体_GB2312" panose="02010609030101010101" pitchFamily="49" charset="-122"/>
                <a:ea typeface="楷体_GB2312" panose="02010609030101010101" pitchFamily="49" charset="-122"/>
              </a:rPr>
              <a:t>卷</a:t>
            </a:r>
            <a:r>
              <a:rPr lang="en-US" altLang="zh-CN" sz="2800" dirty="0">
                <a:latin typeface="楷体_GB2312" panose="02010609030101010101" pitchFamily="49" charset="-122"/>
                <a:ea typeface="楷体_GB2312" panose="02010609030101010101" pitchFamily="49" charset="-122"/>
              </a:rPr>
              <a:t>5《</a:t>
            </a:r>
            <a:r>
              <a:rPr lang="zh-CN" altLang="en-US" sz="2800" dirty="0">
                <a:latin typeface="楷体_GB2312" panose="02010609030101010101" pitchFamily="49" charset="-122"/>
                <a:ea typeface="楷体_GB2312" panose="02010609030101010101" pitchFamily="49" charset="-122"/>
              </a:rPr>
              <a:t>韩文公荐士</a:t>
            </a:r>
            <a:r>
              <a:rPr lang="en-US" altLang="zh-CN" sz="2800" dirty="0">
                <a:latin typeface="楷体_GB2312" panose="02010609030101010101" pitchFamily="49" charset="-122"/>
                <a:ea typeface="楷体_GB2312" panose="02010609030101010101" pitchFamily="49" charset="-122"/>
              </a:rPr>
              <a:t>》</a:t>
            </a:r>
          </a:p>
          <a:p>
            <a:r>
              <a:rPr lang="zh-CN" altLang="en-US" sz="2800" dirty="0">
                <a:latin typeface="楷体_GB2312" panose="02010609030101010101" pitchFamily="49" charset="-122"/>
                <a:ea typeface="楷体_GB2312" panose="02010609030101010101" pitchFamily="49" charset="-122"/>
              </a:rPr>
              <a:t>    窃以国家取士之制，</a:t>
            </a:r>
            <a:r>
              <a:rPr lang="zh-CN" altLang="en-US" sz="2800" dirty="0">
                <a:solidFill>
                  <a:srgbClr val="F6C16A"/>
                </a:solidFill>
                <a:latin typeface="楷体_GB2312" panose="02010609030101010101" pitchFamily="49" charset="-122"/>
                <a:ea typeface="楷体_GB2312" panose="02010609030101010101" pitchFamily="49" charset="-122"/>
              </a:rPr>
              <a:t>比于前世，最号至公</a:t>
            </a:r>
            <a:r>
              <a:rPr lang="zh-CN" altLang="en-US" sz="2800" dirty="0">
                <a:latin typeface="楷体_GB2312" panose="02010609030101010101" pitchFamily="49" charset="-122"/>
                <a:ea typeface="楷体_GB2312" panose="02010609030101010101" pitchFamily="49" charset="-122"/>
              </a:rPr>
              <a:t>。盖累圣留心，讲求曲尽，以为王者无外，天下一家，故不问东西南北之人，尽聚诸路贡士，混合为一，而惟材是择。又糊名、誊录而考之，使主司莫知为何方之人、谁氏之子，不得有所憎爱薄厚于其间。故议者谓国家科场之制，虽未复古法，而便于今世。其</a:t>
            </a:r>
            <a:r>
              <a:rPr lang="zh-CN" altLang="en-US" sz="2800" dirty="0">
                <a:solidFill>
                  <a:srgbClr val="F6C16A"/>
                </a:solidFill>
                <a:latin typeface="楷体_GB2312" panose="02010609030101010101" pitchFamily="49" charset="-122"/>
                <a:ea typeface="楷体_GB2312" panose="02010609030101010101" pitchFamily="49" charset="-122"/>
              </a:rPr>
              <a:t>无情如造化，至公如权衡</a:t>
            </a:r>
            <a:r>
              <a:rPr lang="zh-CN" altLang="en-US" sz="2800" dirty="0">
                <a:latin typeface="楷体_GB2312" panose="02010609030101010101" pitchFamily="49" charset="-122"/>
                <a:ea typeface="楷体_GB2312" panose="02010609030101010101" pitchFamily="49" charset="-122"/>
              </a:rPr>
              <a:t>，祖宗以来不可易之制也！</a:t>
            </a:r>
          </a:p>
          <a:p>
            <a:r>
              <a:rPr lang="en-US" altLang="zh-CN" sz="2800" dirty="0">
                <a:latin typeface="楷体_GB2312" panose="02010609030101010101" pitchFamily="49" charset="-122"/>
                <a:ea typeface="楷体_GB2312" panose="02010609030101010101" pitchFamily="49" charset="-122"/>
              </a:rPr>
              <a:t>              ——</a:t>
            </a:r>
            <a:r>
              <a:rPr lang="zh-CN" altLang="en-US" sz="2800" dirty="0">
                <a:latin typeface="楷体_GB2312" panose="02010609030101010101" pitchFamily="49" charset="-122"/>
                <a:ea typeface="楷体_GB2312" panose="02010609030101010101" pitchFamily="49" charset="-122"/>
              </a:rPr>
              <a:t>欧阳修</a:t>
            </a:r>
            <a:r>
              <a:rPr lang="en-US" altLang="zh-CN" sz="2800" dirty="0">
                <a:latin typeface="楷体_GB2312" panose="02010609030101010101" pitchFamily="49" charset="-122"/>
                <a:ea typeface="楷体_GB2312" panose="02010609030101010101" pitchFamily="49" charset="-122"/>
              </a:rPr>
              <a:t>《</a:t>
            </a:r>
            <a:r>
              <a:rPr lang="zh-CN" altLang="en-US" sz="2800" dirty="0">
                <a:latin typeface="楷体_GB2312" panose="02010609030101010101" pitchFamily="49" charset="-122"/>
                <a:ea typeface="楷体_GB2312" panose="02010609030101010101" pitchFamily="49" charset="-122"/>
              </a:rPr>
              <a:t>欧阳文忠公文集</a:t>
            </a:r>
            <a:r>
              <a:rPr lang="en-US" altLang="zh-CN" sz="2800" dirty="0">
                <a:latin typeface="楷体_GB2312" panose="02010609030101010101" pitchFamily="49" charset="-122"/>
                <a:ea typeface="楷体_GB2312" panose="02010609030101010101" pitchFamily="49" charset="-122"/>
              </a:rPr>
              <a:t>》</a:t>
            </a:r>
            <a:r>
              <a:rPr lang="zh-CN" altLang="en-US" sz="2800" dirty="0">
                <a:latin typeface="楷体_GB2312" panose="02010609030101010101" pitchFamily="49" charset="-122"/>
                <a:ea typeface="楷体_GB2312" panose="02010609030101010101" pitchFamily="49" charset="-122"/>
              </a:rPr>
              <a:t>卷</a:t>
            </a:r>
            <a:r>
              <a:rPr lang="en-US" altLang="zh-CN" sz="2800" dirty="0">
                <a:latin typeface="楷体_GB2312" panose="02010609030101010101" pitchFamily="49" charset="-122"/>
                <a:ea typeface="楷体_GB2312" panose="02010609030101010101" pitchFamily="49" charset="-122"/>
              </a:rPr>
              <a:t>113《</a:t>
            </a:r>
            <a:r>
              <a:rPr lang="zh-CN" altLang="en-US" sz="2800" dirty="0">
                <a:latin typeface="楷体_GB2312" panose="02010609030101010101" pitchFamily="49" charset="-122"/>
                <a:ea typeface="楷体_GB2312" panose="02010609030101010101" pitchFamily="49" charset="-122"/>
              </a:rPr>
              <a:t>论逐路取人札子</a:t>
            </a:r>
            <a:r>
              <a:rPr lang="en-US" altLang="zh-CN" sz="2800" dirty="0">
                <a:latin typeface="楷体_GB2312" panose="02010609030101010101" pitchFamily="49" charset="-122"/>
                <a:ea typeface="楷体_GB2312" panose="02010609030101010101" pitchFamily="49" charset="-122"/>
              </a:rPr>
              <a:t>》</a:t>
            </a:r>
          </a:p>
        </p:txBody>
      </p:sp>
      <p:sp>
        <p:nvSpPr>
          <p:cNvPr id="27" name="文本框 26">
            <a:extLst>
              <a:ext uri="{FF2B5EF4-FFF2-40B4-BE49-F238E27FC236}">
                <a16:creationId xmlns:a16="http://schemas.microsoft.com/office/drawing/2014/main" id="{A000714F-8C16-480F-A04E-05E89C80CC8E}"/>
              </a:ext>
            </a:extLst>
          </p:cNvPr>
          <p:cNvSpPr txBox="1"/>
          <p:nvPr/>
        </p:nvSpPr>
        <p:spPr>
          <a:xfrm>
            <a:off x="5298066" y="783657"/>
            <a:ext cx="6741804" cy="584775"/>
          </a:xfrm>
          <a:prstGeom prst="rect">
            <a:avLst/>
          </a:prstGeom>
          <a:noFill/>
        </p:spPr>
        <p:txBody>
          <a:bodyPr wrap="square">
            <a:spAutoFit/>
          </a:bodyPr>
          <a:lstStyle/>
          <a:p>
            <a:r>
              <a:rPr lang="zh-CN" altLang="en-US" sz="3200" dirty="0">
                <a:solidFill>
                  <a:srgbClr val="F6C16A"/>
                </a:solidFill>
                <a:latin typeface="楷体_GB2312" panose="02010609030101010101" pitchFamily="49" charset="-122"/>
                <a:ea typeface="楷体_GB2312" panose="02010609030101010101" pitchFamily="49" charset="-122"/>
              </a:rPr>
              <a:t>例：</a:t>
            </a:r>
            <a:r>
              <a:rPr lang="en-US" altLang="zh-CN" sz="3200" dirty="0">
                <a:solidFill>
                  <a:srgbClr val="F6C16A"/>
                </a:solidFill>
                <a:latin typeface="楷体_GB2312" panose="02010609030101010101" pitchFamily="49" charset="-122"/>
                <a:ea typeface="楷体_GB2312" panose="02010609030101010101" pitchFamily="49" charset="-122"/>
              </a:rPr>
              <a:t>《</a:t>
            </a:r>
            <a:r>
              <a:rPr lang="zh-CN" altLang="en-US" sz="3200" dirty="0">
                <a:solidFill>
                  <a:srgbClr val="F6C16A"/>
                </a:solidFill>
                <a:latin typeface="楷体_GB2312" panose="02010609030101010101" pitchFamily="49" charset="-122"/>
                <a:ea typeface="楷体_GB2312" panose="02010609030101010101" pitchFamily="49" charset="-122"/>
              </a:rPr>
              <a:t>纲要（上）</a:t>
            </a:r>
            <a:r>
              <a:rPr lang="en-US" altLang="zh-CN" sz="3200" dirty="0">
                <a:solidFill>
                  <a:srgbClr val="F6C16A"/>
                </a:solidFill>
                <a:latin typeface="楷体_GB2312" panose="02010609030101010101" pitchFamily="49" charset="-122"/>
                <a:ea typeface="楷体_GB2312" panose="02010609030101010101" pitchFamily="49" charset="-122"/>
              </a:rPr>
              <a:t>》</a:t>
            </a:r>
            <a:r>
              <a:rPr lang="zh-CN" altLang="en-US" sz="3200" dirty="0">
                <a:solidFill>
                  <a:srgbClr val="F6C16A"/>
                </a:solidFill>
                <a:latin typeface="楷体_GB2312" panose="02010609030101010101" pitchFamily="49" charset="-122"/>
                <a:ea typeface="楷体_GB2312" panose="02010609030101010101" pitchFamily="49" charset="-122"/>
              </a:rPr>
              <a:t>第</a:t>
            </a:r>
            <a:r>
              <a:rPr lang="en-US" altLang="zh-CN" sz="3200" dirty="0">
                <a:solidFill>
                  <a:srgbClr val="F6C16A"/>
                </a:solidFill>
                <a:latin typeface="楷体_GB2312" panose="02010609030101010101" pitchFamily="49" charset="-122"/>
                <a:ea typeface="楷体_GB2312" panose="02010609030101010101" pitchFamily="49" charset="-122"/>
              </a:rPr>
              <a:t>11</a:t>
            </a:r>
            <a:r>
              <a:rPr lang="zh-CN" altLang="en-US" sz="3200" dirty="0">
                <a:solidFill>
                  <a:srgbClr val="F6C16A"/>
                </a:solidFill>
                <a:latin typeface="楷体_GB2312" panose="02010609030101010101" pitchFamily="49" charset="-122"/>
                <a:ea typeface="楷体_GB2312" panose="02010609030101010101" pitchFamily="49" charset="-122"/>
              </a:rPr>
              <a:t>课问题探究</a:t>
            </a:r>
            <a:endParaRPr lang="en-US" altLang="zh-CN" sz="3200" dirty="0">
              <a:solidFill>
                <a:srgbClr val="F6C16A"/>
              </a:solidFill>
              <a:latin typeface="楷体_GB2312" panose="02010609030101010101" pitchFamily="49" charset="-122"/>
              <a:ea typeface="楷体_GB2312" panose="02010609030101010101" pitchFamily="49" charset="-122"/>
            </a:endParaRPr>
          </a:p>
        </p:txBody>
      </p:sp>
      <p:sp>
        <p:nvSpPr>
          <p:cNvPr id="29" name="文本框 28">
            <a:extLst>
              <a:ext uri="{FF2B5EF4-FFF2-40B4-BE49-F238E27FC236}">
                <a16:creationId xmlns:a16="http://schemas.microsoft.com/office/drawing/2014/main" id="{CECFFC35-3A4D-4249-A964-4727C95F3D72}"/>
              </a:ext>
            </a:extLst>
          </p:cNvPr>
          <p:cNvSpPr txBox="1"/>
          <p:nvPr/>
        </p:nvSpPr>
        <p:spPr>
          <a:xfrm>
            <a:off x="137414" y="5845969"/>
            <a:ext cx="11902455" cy="954107"/>
          </a:xfrm>
          <a:prstGeom prst="rect">
            <a:avLst/>
          </a:prstGeom>
          <a:noFill/>
        </p:spPr>
        <p:txBody>
          <a:bodyPr wrap="square">
            <a:spAutoFit/>
          </a:bodyPr>
          <a:lstStyle/>
          <a:p>
            <a:r>
              <a:rPr lang="zh-CN" altLang="en-US" sz="2800" dirty="0">
                <a:latin typeface="华文中宋" panose="02010600040101010101" pitchFamily="2" charset="-122"/>
                <a:ea typeface="华文中宋" panose="02010600040101010101" pitchFamily="2" charset="-122"/>
              </a:rPr>
              <a:t>      阅读上述材料，了解其中所说“糊名”“誊录”的</a:t>
            </a:r>
            <a:r>
              <a:rPr lang="zh-CN" altLang="en-US" sz="2800" dirty="0">
                <a:solidFill>
                  <a:schemeClr val="accent4">
                    <a:lumMod val="60000"/>
                    <a:lumOff val="40000"/>
                  </a:schemeClr>
                </a:solidFill>
                <a:latin typeface="方正清刻本悦宋简体" panose="02000000000000000000" pitchFamily="2" charset="-122"/>
                <a:ea typeface="方正清刻本悦宋简体" panose="02000000000000000000" pitchFamily="2" charset="-122"/>
              </a:rPr>
              <a:t>含义</a:t>
            </a:r>
            <a:r>
              <a:rPr lang="zh-CN" altLang="en-US" sz="2800" dirty="0">
                <a:latin typeface="华文中宋" panose="02010600040101010101" pitchFamily="2" charset="-122"/>
                <a:ea typeface="华文中宋" panose="02010600040101010101" pitchFamily="2" charset="-122"/>
              </a:rPr>
              <a:t>。在此基础上进一步了解唐宋两朝科举制的</a:t>
            </a:r>
            <a:r>
              <a:rPr lang="zh-CN" altLang="en-US" sz="2800" dirty="0">
                <a:solidFill>
                  <a:schemeClr val="accent4">
                    <a:lumMod val="60000"/>
                    <a:lumOff val="40000"/>
                  </a:schemeClr>
                </a:solidFill>
                <a:latin typeface="方正清刻本悦宋简体" panose="02000000000000000000" pitchFamily="2" charset="-122"/>
                <a:ea typeface="方正清刻本悦宋简体" panose="02000000000000000000" pitchFamily="2" charset="-122"/>
              </a:rPr>
              <a:t>主要区别</a:t>
            </a:r>
            <a:r>
              <a:rPr lang="zh-CN" altLang="en-US" sz="2800" dirty="0">
                <a:latin typeface="华文中宋" panose="02010600040101010101" pitchFamily="2" charset="-122"/>
                <a:ea typeface="华文中宋" panose="02010600040101010101" pitchFamily="2" charset="-122"/>
              </a:rPr>
              <a:t>，及其</a:t>
            </a:r>
            <a:r>
              <a:rPr lang="zh-CN" altLang="en-US" sz="2800" dirty="0">
                <a:solidFill>
                  <a:schemeClr val="accent4">
                    <a:lumMod val="60000"/>
                    <a:lumOff val="40000"/>
                  </a:schemeClr>
                </a:solidFill>
                <a:latin typeface="方正清刻本悦宋简体" panose="02000000000000000000" pitchFamily="2" charset="-122"/>
                <a:ea typeface="方正清刻本悦宋简体" panose="02000000000000000000" pitchFamily="2" charset="-122"/>
              </a:rPr>
              <a:t>与社会变化的关系</a:t>
            </a:r>
            <a:r>
              <a:rPr lang="zh-CN" altLang="en-US" sz="2800" dirty="0">
                <a:latin typeface="华文中宋" panose="02010600040101010101" pitchFamily="2" charset="-122"/>
                <a:ea typeface="华文中宋" panose="02010600040101010101" pitchFamily="2" charset="-122"/>
              </a:rPr>
              <a:t>。</a:t>
            </a:r>
            <a:endParaRPr lang="zh-CN" altLang="en-US" sz="2800" dirty="0"/>
          </a:p>
        </p:txBody>
      </p:sp>
      <p:sp>
        <p:nvSpPr>
          <p:cNvPr id="33" name="对话气泡: 矩形 32">
            <a:extLst>
              <a:ext uri="{FF2B5EF4-FFF2-40B4-BE49-F238E27FC236}">
                <a16:creationId xmlns:a16="http://schemas.microsoft.com/office/drawing/2014/main" id="{3ACF535B-04A1-43E7-B61B-B8389FD71331}"/>
              </a:ext>
            </a:extLst>
          </p:cNvPr>
          <p:cNvSpPr/>
          <p:nvPr/>
        </p:nvSpPr>
        <p:spPr>
          <a:xfrm flipH="1">
            <a:off x="3141575" y="2072939"/>
            <a:ext cx="6492337" cy="584775"/>
          </a:xfrm>
          <a:prstGeom prst="wedgeRectCallout">
            <a:avLst>
              <a:gd name="adj1" fmla="val -41939"/>
              <a:gd name="adj2" fmla="val 2968"/>
            </a:avLst>
          </a:prstGeom>
          <a:solidFill>
            <a:srgbClr val="C00000">
              <a:alpha val="84000"/>
            </a:srgb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lvl="0">
              <a:defRPr/>
            </a:pPr>
            <a:r>
              <a:rPr kumimoji="0" lang="zh-CN" altLang="en-US" sz="3600" b="0" i="0" u="none" strike="noStrike" kern="1200" cap="none" spc="0" normalizeH="0" baseline="0" noProof="0" dirty="0">
                <a:ln>
                  <a:noFill/>
                </a:ln>
                <a:solidFill>
                  <a:prstClr val="white"/>
                </a:solidFill>
                <a:effectLst/>
                <a:uLnTx/>
                <a:uFillTx/>
                <a:latin typeface="华文中宋" panose="02010600040101010101" pitchFamily="2" charset="-122"/>
                <a:ea typeface="华文中宋" panose="02010600040101010101" pitchFamily="2" charset="-122"/>
              </a:rPr>
              <a:t>“为情所</a:t>
            </a:r>
            <a:r>
              <a:rPr lang="zh-CN" altLang="en-US" sz="3600" dirty="0">
                <a:solidFill>
                  <a:prstClr val="white"/>
                </a:solidFill>
                <a:latin typeface="华文中宋" panose="02010600040101010101" pitchFamily="2" charset="-122"/>
                <a:ea typeface="华文中宋" panose="02010600040101010101" pitchFamily="2" charset="-122"/>
              </a:rPr>
              <a:t>困”</a:t>
            </a:r>
            <a:r>
              <a:rPr lang="en-US" altLang="zh-CN" sz="3600" dirty="0">
                <a:solidFill>
                  <a:prstClr val="white"/>
                </a:solidFill>
                <a:latin typeface="华文中宋" panose="02010600040101010101" pitchFamily="2" charset="-122"/>
                <a:ea typeface="华文中宋" panose="02010600040101010101" pitchFamily="2" charset="-122"/>
              </a:rPr>
              <a:t>VS</a:t>
            </a:r>
            <a:r>
              <a:rPr lang="zh-CN" altLang="en-US" sz="3600" dirty="0">
                <a:solidFill>
                  <a:prstClr val="white"/>
                </a:solidFill>
                <a:latin typeface="华文中宋" panose="02010600040101010101" pitchFamily="2" charset="-122"/>
                <a:ea typeface="华文中宋" panose="02010600040101010101" pitchFamily="2" charset="-122"/>
              </a:rPr>
              <a:t> “最号至公”</a:t>
            </a:r>
            <a:endParaRPr kumimoji="0" lang="en-US" altLang="zh-CN" sz="3600" b="0" i="0" u="none" strike="noStrike" kern="1200" cap="none" spc="0" normalizeH="0" baseline="0" noProof="0" dirty="0">
              <a:ln>
                <a:noFill/>
              </a:ln>
              <a:solidFill>
                <a:prstClr val="white"/>
              </a:solidFill>
              <a:effectLst/>
              <a:uLnTx/>
              <a:uFillTx/>
              <a:latin typeface="华文中宋" panose="02010600040101010101" pitchFamily="2" charset="-122"/>
              <a:ea typeface="华文中宋" panose="02010600040101010101" pitchFamily="2" charset="-122"/>
            </a:endParaRPr>
          </a:p>
        </p:txBody>
      </p:sp>
      <p:sp>
        <p:nvSpPr>
          <p:cNvPr id="35" name="文本框 34">
            <a:extLst>
              <a:ext uri="{FF2B5EF4-FFF2-40B4-BE49-F238E27FC236}">
                <a16:creationId xmlns:a16="http://schemas.microsoft.com/office/drawing/2014/main" id="{67D19A52-604A-4171-97BD-2649FD4A1314}"/>
              </a:ext>
            </a:extLst>
          </p:cNvPr>
          <p:cNvSpPr txBox="1"/>
          <p:nvPr/>
        </p:nvSpPr>
        <p:spPr>
          <a:xfrm>
            <a:off x="3303091" y="3126836"/>
            <a:ext cx="6147880" cy="646331"/>
          </a:xfrm>
          <a:prstGeom prst="rect">
            <a:avLst/>
          </a:prstGeom>
          <a:solidFill>
            <a:srgbClr val="C00000">
              <a:alpha val="84000"/>
            </a:srgbClr>
          </a:solidFill>
          <a:ln>
            <a:noFill/>
          </a:ln>
        </p:spPr>
        <p:style>
          <a:lnRef idx="1">
            <a:schemeClr val="accent1"/>
          </a:lnRef>
          <a:fillRef idx="3">
            <a:schemeClr val="accent1"/>
          </a:fillRef>
          <a:effectRef idx="2">
            <a:schemeClr val="accent1"/>
          </a:effectRef>
          <a:fontRef idx="minor">
            <a:schemeClr val="lt1"/>
          </a:fontRef>
        </p:style>
        <p:txBody>
          <a:bodyPr rtlCol="0" anchor="ctr"/>
          <a:lstStyle>
            <a:defPPr>
              <a:defRPr lang="zh-CN"/>
            </a:defPPr>
            <a:lvl1pPr marR="0" lvl="0" indent="0" fontAlgn="auto">
              <a:lnSpc>
                <a:spcPct val="100000"/>
              </a:lnSpc>
              <a:spcBef>
                <a:spcPts val="0"/>
              </a:spcBef>
              <a:spcAft>
                <a:spcPts val="0"/>
              </a:spcAft>
              <a:buClrTx/>
              <a:buSzTx/>
              <a:buFontTx/>
              <a:buNone/>
              <a:tabLst/>
              <a:defRPr kumimoji="0" sz="3600" b="0" i="0" u="none" strike="noStrike" cap="none" spc="0" normalizeH="0" baseline="0">
                <a:ln>
                  <a:noFill/>
                </a:ln>
                <a:solidFill>
                  <a:prstClr val="white"/>
                </a:solidFill>
                <a:effectLst/>
                <a:uLnTx/>
                <a:uFillTx/>
                <a:latin typeface="华文中宋" panose="02010600040101010101" pitchFamily="2" charset="-122"/>
                <a:ea typeface="华文中宋" panose="02010600040101010101" pitchFamily="2"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zh-CN" altLang="zh-CN" dirty="0"/>
              <a:t>门第观念淡化、社会流动加强</a:t>
            </a:r>
            <a:endParaRPr lang="zh-CN" altLang="en-US" dirty="0"/>
          </a:p>
        </p:txBody>
      </p:sp>
      <p:sp>
        <p:nvSpPr>
          <p:cNvPr id="12" name="文本框 11">
            <a:extLst>
              <a:ext uri="{FF2B5EF4-FFF2-40B4-BE49-F238E27FC236}">
                <a16:creationId xmlns:a16="http://schemas.microsoft.com/office/drawing/2014/main" id="{F5B5A37B-BE17-45EA-A009-FA54CF6C7888}"/>
              </a:ext>
            </a:extLst>
          </p:cNvPr>
          <p:cNvSpPr txBox="1"/>
          <p:nvPr/>
        </p:nvSpPr>
        <p:spPr>
          <a:xfrm>
            <a:off x="281961" y="2072939"/>
            <a:ext cx="11694386" cy="2525820"/>
          </a:xfrm>
          <a:prstGeom prst="rect">
            <a:avLst/>
          </a:prstGeom>
          <a:solidFill>
            <a:schemeClr val="bg1">
              <a:lumMod val="85000"/>
              <a:lumOff val="15000"/>
            </a:schemeClr>
          </a:solidFill>
          <a:ln>
            <a:solidFill>
              <a:schemeClr val="tx1"/>
            </a:solidFill>
          </a:ln>
        </p:spPr>
        <p:txBody>
          <a:bodyPr wrap="square">
            <a:spAutoFit/>
          </a:bodyPr>
          <a:lstStyle/>
          <a:p>
            <a:pPr algn="just">
              <a:lnSpc>
                <a:spcPct val="115000"/>
              </a:lnSpc>
            </a:pPr>
            <a:r>
              <a:rPr lang="zh-CN" altLang="zh-CN" sz="2800" kern="100" dirty="0">
                <a:latin typeface="Times New Roman" panose="02020603050405020304" pitchFamily="18" charset="0"/>
                <a:ea typeface="楷体_GB2312" panose="02010609030101010101" pitchFamily="49" charset="-122"/>
              </a:rPr>
              <a:t>（</a:t>
            </a:r>
            <a:r>
              <a:rPr lang="en-US" altLang="zh-CN" sz="2800" kern="100" dirty="0">
                <a:latin typeface="Times New Roman" panose="02020603050405020304" pitchFamily="18" charset="0"/>
                <a:ea typeface="楷体_GB2312" panose="02010609030101010101" pitchFamily="49" charset="-122"/>
              </a:rPr>
              <a:t>2020</a:t>
            </a:r>
            <a:r>
              <a:rPr lang="zh-CN" altLang="zh-CN" sz="2800" kern="100" dirty="0">
                <a:latin typeface="Times New Roman" panose="02020603050405020304" pitchFamily="18" charset="0"/>
                <a:ea typeface="楷体_GB2312" panose="02010609030101010101" pitchFamily="49" charset="-122"/>
              </a:rPr>
              <a:t>·全国Ⅱ卷·</a:t>
            </a:r>
            <a:r>
              <a:rPr lang="en-US" altLang="zh-CN" sz="2800" kern="100" dirty="0">
                <a:latin typeface="Times New Roman" panose="02020603050405020304" pitchFamily="18" charset="0"/>
                <a:ea typeface="楷体_GB2312" panose="02010609030101010101" pitchFamily="49" charset="-122"/>
              </a:rPr>
              <a:t>26</a:t>
            </a:r>
            <a:r>
              <a:rPr lang="zh-CN" altLang="zh-CN" sz="2800" kern="100" dirty="0">
                <a:latin typeface="Times New Roman" panose="02020603050405020304" pitchFamily="18" charset="0"/>
                <a:ea typeface="楷体_GB2312" panose="02010609030101010101" pitchFamily="49" charset="-122"/>
              </a:rPr>
              <a:t>）宋太祖开宝六年（</a:t>
            </a:r>
            <a:r>
              <a:rPr lang="en-US" altLang="zh-CN" sz="2800" kern="100" dirty="0">
                <a:latin typeface="Times New Roman" panose="02020603050405020304" pitchFamily="18" charset="0"/>
                <a:ea typeface="楷体_GB2312" panose="02010609030101010101" pitchFamily="49" charset="-122"/>
              </a:rPr>
              <a:t>973</a:t>
            </a:r>
            <a:r>
              <a:rPr lang="zh-CN" altLang="zh-CN" sz="2800" kern="100" dirty="0">
                <a:latin typeface="Times New Roman" panose="02020603050405020304" pitchFamily="18" charset="0"/>
                <a:ea typeface="楷体_GB2312" panose="02010609030101010101" pitchFamily="49" charset="-122"/>
              </a:rPr>
              <a:t>年）省试后，主考官李昉徇私录取“材质最陋”的同乡武济川一事被告发，太祖在讲武殿出题重试，殿试遂成常制。经此事后，宋代科举（ </a:t>
            </a:r>
            <a:r>
              <a:rPr lang="en-US" altLang="zh-CN" sz="2800" kern="100" dirty="0">
                <a:latin typeface="Times New Roman" panose="02020603050405020304" pitchFamily="18" charset="0"/>
                <a:ea typeface="楷体_GB2312" panose="02010609030101010101" pitchFamily="49" charset="-122"/>
              </a:rPr>
              <a:t>  </a:t>
            </a:r>
            <a:r>
              <a:rPr lang="zh-CN" altLang="zh-CN" sz="2800" kern="100" dirty="0">
                <a:latin typeface="Times New Roman" panose="02020603050405020304" pitchFamily="18" charset="0"/>
                <a:ea typeface="楷体_GB2312" panose="02010609030101010101" pitchFamily="49" charset="-122"/>
              </a:rPr>
              <a:t>）</a:t>
            </a:r>
          </a:p>
          <a:p>
            <a:pPr indent="133350" algn="just">
              <a:lnSpc>
                <a:spcPct val="115000"/>
              </a:lnSpc>
            </a:pPr>
            <a:r>
              <a:rPr lang="en-US" altLang="zh-CN" sz="2800" kern="100" dirty="0">
                <a:latin typeface="Times New Roman" panose="02020603050405020304" pitchFamily="18" charset="0"/>
                <a:ea typeface="楷体_GB2312" panose="02010609030101010101" pitchFamily="49" charset="-122"/>
              </a:rPr>
              <a:t>A</a:t>
            </a:r>
            <a:r>
              <a:rPr lang="zh-CN" altLang="zh-CN" sz="2800" kern="100" dirty="0">
                <a:latin typeface="Times New Roman" panose="02020603050405020304" pitchFamily="18" charset="0"/>
                <a:ea typeface="楷体_GB2312" panose="02010609030101010101" pitchFamily="49" charset="-122"/>
              </a:rPr>
              <a:t>．否定了世家大族特权</a:t>
            </a:r>
            <a:r>
              <a:rPr lang="en-US" altLang="zh-CN" sz="2800" kern="100" dirty="0">
                <a:latin typeface="Times New Roman" panose="02020603050405020304" pitchFamily="18" charset="0"/>
                <a:ea typeface="楷体_GB2312" panose="02010609030101010101" pitchFamily="49" charset="-122"/>
              </a:rPr>
              <a:t>                    B</a:t>
            </a:r>
            <a:r>
              <a:rPr lang="zh-CN" altLang="zh-CN" sz="2800" kern="100" dirty="0">
                <a:latin typeface="Times New Roman" panose="02020603050405020304" pitchFamily="18" charset="0"/>
                <a:ea typeface="楷体_GB2312" panose="02010609030101010101" pitchFamily="49" charset="-122"/>
              </a:rPr>
              <a:t>．确立了省试考试权威</a:t>
            </a:r>
          </a:p>
          <a:p>
            <a:pPr indent="133350" algn="just">
              <a:lnSpc>
                <a:spcPct val="115000"/>
              </a:lnSpc>
            </a:pPr>
            <a:r>
              <a:rPr lang="en-US" altLang="zh-CN" sz="2800" kern="100" dirty="0">
                <a:solidFill>
                  <a:srgbClr val="F6C16A"/>
                </a:solidFill>
                <a:latin typeface="Times New Roman" panose="02020603050405020304" pitchFamily="18" charset="0"/>
                <a:ea typeface="楷体_GB2312" panose="02010609030101010101" pitchFamily="49" charset="-122"/>
              </a:rPr>
              <a:t>C</a:t>
            </a:r>
            <a:r>
              <a:rPr lang="zh-CN" altLang="zh-CN" sz="2800" kern="100" dirty="0">
                <a:solidFill>
                  <a:srgbClr val="F6C16A"/>
                </a:solidFill>
                <a:latin typeface="Times New Roman" panose="02020603050405020304" pitchFamily="18" charset="0"/>
                <a:ea typeface="楷体_GB2312" panose="02010609030101010101" pitchFamily="49" charset="-122"/>
              </a:rPr>
              <a:t>．完善了考试录取程序</a:t>
            </a:r>
            <a:r>
              <a:rPr lang="en-US" altLang="zh-CN" sz="2800" kern="100" dirty="0">
                <a:solidFill>
                  <a:srgbClr val="F6C16A"/>
                </a:solidFill>
                <a:latin typeface="Times New Roman" panose="02020603050405020304" pitchFamily="18" charset="0"/>
                <a:ea typeface="楷体_GB2312" panose="02010609030101010101" pitchFamily="49" charset="-122"/>
              </a:rPr>
              <a:t>                    </a:t>
            </a:r>
            <a:r>
              <a:rPr lang="en-US" altLang="zh-CN" sz="2800" kern="100" dirty="0">
                <a:latin typeface="Times New Roman" panose="02020603050405020304" pitchFamily="18" charset="0"/>
                <a:ea typeface="楷体_GB2312" panose="02010609030101010101" pitchFamily="49" charset="-122"/>
              </a:rPr>
              <a:t>D</a:t>
            </a:r>
            <a:r>
              <a:rPr lang="zh-CN" altLang="zh-CN" sz="2800" kern="100" dirty="0">
                <a:latin typeface="Times New Roman" panose="02020603050405020304" pitchFamily="18" charset="0"/>
                <a:ea typeface="楷体_GB2312" panose="02010609030101010101" pitchFamily="49" charset="-122"/>
              </a:rPr>
              <a:t>．提高了人才选拔标准</a:t>
            </a:r>
          </a:p>
        </p:txBody>
      </p:sp>
      <p:sp>
        <p:nvSpPr>
          <p:cNvPr id="2" name="箭头: 上下 1">
            <a:extLst>
              <a:ext uri="{FF2B5EF4-FFF2-40B4-BE49-F238E27FC236}">
                <a16:creationId xmlns:a16="http://schemas.microsoft.com/office/drawing/2014/main" id="{5726E215-AFFA-4715-B0F1-9F00C600C131}"/>
              </a:ext>
            </a:extLst>
          </p:cNvPr>
          <p:cNvSpPr/>
          <p:nvPr/>
        </p:nvSpPr>
        <p:spPr>
          <a:xfrm rot="18522803">
            <a:off x="5526849" y="3767460"/>
            <a:ext cx="245484" cy="3071612"/>
          </a:xfrm>
          <a:prstGeom prst="upDown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6238117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500"/>
                                        <p:tgtEl>
                                          <p:spTgt spid="2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fade">
                                      <p:cBhvr>
                                        <p:cTn id="12" dur="500"/>
                                        <p:tgtEl>
                                          <p:spTgt spid="21"/>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29"/>
                                        </p:tgtEl>
                                        <p:attrNameLst>
                                          <p:attrName>style.visibility</p:attrName>
                                        </p:attrNameLst>
                                      </p:cBhvr>
                                      <p:to>
                                        <p:strVal val="visible"/>
                                      </p:to>
                                    </p:set>
                                    <p:animEffect transition="in" filter="fade">
                                      <p:cBhvr>
                                        <p:cTn id="17" dur="500"/>
                                        <p:tgtEl>
                                          <p:spTgt spid="29"/>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3"/>
                                        </p:tgtEl>
                                        <p:attrNameLst>
                                          <p:attrName>style.visibility</p:attrName>
                                        </p:attrNameLst>
                                      </p:cBhvr>
                                      <p:to>
                                        <p:strVal val="visible"/>
                                      </p:to>
                                    </p:set>
                                    <p:animEffect transition="in" filter="fade">
                                      <p:cBhvr>
                                        <p:cTn id="22" dur="500"/>
                                        <p:tgtEl>
                                          <p:spTgt spid="33"/>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5"/>
                                        </p:tgtEl>
                                        <p:attrNameLst>
                                          <p:attrName>style.visibility</p:attrName>
                                        </p:attrNameLst>
                                      </p:cBhvr>
                                      <p:to>
                                        <p:strVal val="visible"/>
                                      </p:to>
                                    </p:set>
                                    <p:animEffect transition="in" filter="fade">
                                      <p:cBhvr>
                                        <p:cTn id="27" dur="500"/>
                                        <p:tgtEl>
                                          <p:spTgt spid="35"/>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fade">
                                      <p:cBhvr>
                                        <p:cTn id="3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7" grpId="0"/>
      <p:bldP spid="29" grpId="0"/>
      <p:bldP spid="33" grpId="0" animBg="1"/>
      <p:bldP spid="35" grpId="0" animBg="1"/>
      <p:bldP spid="12"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a:extLst>
              <a:ext uri="{FF2B5EF4-FFF2-40B4-BE49-F238E27FC236}">
                <a16:creationId xmlns:a16="http://schemas.microsoft.com/office/drawing/2014/main" id="{BCAC862C-E9BB-4C80-951C-CAC74EB1B2CF}"/>
              </a:ext>
            </a:extLst>
          </p:cNvPr>
          <p:cNvSpPr txBox="1"/>
          <p:nvPr/>
        </p:nvSpPr>
        <p:spPr>
          <a:xfrm>
            <a:off x="218438" y="88701"/>
            <a:ext cx="10136106" cy="707886"/>
          </a:xfrm>
          <a:prstGeom prst="rect">
            <a:avLst/>
          </a:prstGeom>
          <a:noFill/>
        </p:spPr>
        <p:txBody>
          <a:bodyPr wrap="square">
            <a:spAutoFit/>
          </a:bodyPr>
          <a:lstStyle/>
          <a:p>
            <a:r>
              <a:rPr lang="zh-CN" altLang="en-US" sz="4000" dirty="0">
                <a:latin typeface="华文中宋" panose="02010600040101010101" pitchFamily="2" charset="-122"/>
                <a:ea typeface="华文中宋" panose="02010600040101010101" pitchFamily="2" charset="-122"/>
              </a:rPr>
              <a:t>二、如何运用好“新”教材进行复习备考</a:t>
            </a:r>
            <a:endParaRPr lang="zh-CN" altLang="en-US" sz="4000" dirty="0"/>
          </a:p>
        </p:txBody>
      </p:sp>
      <p:sp>
        <p:nvSpPr>
          <p:cNvPr id="5" name="文本框 4">
            <a:extLst>
              <a:ext uri="{FF2B5EF4-FFF2-40B4-BE49-F238E27FC236}">
                <a16:creationId xmlns:a16="http://schemas.microsoft.com/office/drawing/2014/main" id="{4307AB0F-BDC9-4A44-959B-57CDDBA0F2CA}"/>
              </a:ext>
            </a:extLst>
          </p:cNvPr>
          <p:cNvSpPr txBox="1"/>
          <p:nvPr/>
        </p:nvSpPr>
        <p:spPr>
          <a:xfrm>
            <a:off x="218438" y="808873"/>
            <a:ext cx="6169306" cy="584775"/>
          </a:xfrm>
          <a:prstGeom prst="rect">
            <a:avLst/>
          </a:prstGeom>
          <a:noFill/>
        </p:spPr>
        <p:txBody>
          <a:bodyPr wrap="square">
            <a:spAutoFit/>
          </a:bodyPr>
          <a:lstStyle/>
          <a:p>
            <a:r>
              <a:rPr lang="en-US" altLang="zh-CN" sz="3200" dirty="0">
                <a:solidFill>
                  <a:prstClr val="white"/>
                </a:solidFill>
                <a:latin typeface="方正清刻本悦宋简体" panose="02000000000000000000" pitchFamily="2" charset="-122"/>
                <a:ea typeface="方正清刻本悦宋简体" panose="02000000000000000000" pitchFamily="2" charset="-122"/>
              </a:rPr>
              <a:t>4. </a:t>
            </a:r>
            <a:r>
              <a:rPr lang="zh-CN" altLang="en-US" sz="3200" dirty="0">
                <a:solidFill>
                  <a:prstClr val="white"/>
                </a:solidFill>
                <a:latin typeface="方正清刻本悦宋简体" panose="02000000000000000000" pitchFamily="2" charset="-122"/>
                <a:ea typeface="方正清刻本悦宋简体" panose="02000000000000000000" pitchFamily="2" charset="-122"/>
              </a:rPr>
              <a:t>问题引导， 训练思维</a:t>
            </a:r>
            <a:r>
              <a:rPr lang="zh-CN" altLang="en-US" sz="3200" dirty="0">
                <a:solidFill>
                  <a:schemeClr val="accent4">
                    <a:lumMod val="60000"/>
                    <a:lumOff val="40000"/>
                  </a:schemeClr>
                </a:solidFill>
                <a:latin typeface="方正清刻本悦宋简体" panose="02000000000000000000" pitchFamily="2" charset="-122"/>
                <a:ea typeface="方正清刻本悦宋简体" panose="02000000000000000000" pitchFamily="2" charset="-122"/>
              </a:rPr>
              <a:t>强度</a:t>
            </a:r>
          </a:p>
        </p:txBody>
      </p:sp>
      <p:pic>
        <p:nvPicPr>
          <p:cNvPr id="3" name="图片 2">
            <a:extLst>
              <a:ext uri="{FF2B5EF4-FFF2-40B4-BE49-F238E27FC236}">
                <a16:creationId xmlns:a16="http://schemas.microsoft.com/office/drawing/2014/main" id="{A5D5C30F-2481-4FEC-9454-487B7B2C9937}"/>
              </a:ext>
            </a:extLst>
          </p:cNvPr>
          <p:cNvPicPr>
            <a:picLocks noChangeAspect="1"/>
          </p:cNvPicPr>
          <p:nvPr/>
        </p:nvPicPr>
        <p:blipFill rotWithShape="1">
          <a:blip r:embed="rId2"/>
          <a:srcRect l="1" t="2082" r="11493" b="10251"/>
          <a:stretch/>
        </p:blipFill>
        <p:spPr>
          <a:xfrm>
            <a:off x="2958212" y="2153837"/>
            <a:ext cx="3127981" cy="3225403"/>
          </a:xfrm>
          <a:prstGeom prst="rect">
            <a:avLst/>
          </a:prstGeom>
        </p:spPr>
      </p:pic>
      <p:pic>
        <p:nvPicPr>
          <p:cNvPr id="7" name="图片 6">
            <a:extLst>
              <a:ext uri="{FF2B5EF4-FFF2-40B4-BE49-F238E27FC236}">
                <a16:creationId xmlns:a16="http://schemas.microsoft.com/office/drawing/2014/main" id="{BE4C49C4-EBB4-40E3-98AB-137A9F130473}"/>
              </a:ext>
            </a:extLst>
          </p:cNvPr>
          <p:cNvPicPr>
            <a:picLocks noChangeAspect="1"/>
          </p:cNvPicPr>
          <p:nvPr/>
        </p:nvPicPr>
        <p:blipFill>
          <a:blip r:embed="rId3"/>
          <a:stretch>
            <a:fillRect/>
          </a:stretch>
        </p:blipFill>
        <p:spPr>
          <a:xfrm>
            <a:off x="5869429" y="2153837"/>
            <a:ext cx="3364359" cy="3225403"/>
          </a:xfrm>
          <a:prstGeom prst="rect">
            <a:avLst/>
          </a:prstGeom>
        </p:spPr>
      </p:pic>
      <p:pic>
        <p:nvPicPr>
          <p:cNvPr id="9" name="图片 8">
            <a:extLst>
              <a:ext uri="{FF2B5EF4-FFF2-40B4-BE49-F238E27FC236}">
                <a16:creationId xmlns:a16="http://schemas.microsoft.com/office/drawing/2014/main" id="{97E151A8-2906-46C6-859C-30A08BB6E800}"/>
              </a:ext>
            </a:extLst>
          </p:cNvPr>
          <p:cNvPicPr>
            <a:picLocks noChangeAspect="1"/>
          </p:cNvPicPr>
          <p:nvPr/>
        </p:nvPicPr>
        <p:blipFill>
          <a:blip r:embed="rId4"/>
          <a:stretch>
            <a:fillRect/>
          </a:stretch>
        </p:blipFill>
        <p:spPr>
          <a:xfrm>
            <a:off x="61907" y="2153837"/>
            <a:ext cx="3127980" cy="3225403"/>
          </a:xfrm>
          <a:prstGeom prst="rect">
            <a:avLst/>
          </a:prstGeom>
        </p:spPr>
      </p:pic>
      <p:grpSp>
        <p:nvGrpSpPr>
          <p:cNvPr id="18" name="组合 17">
            <a:extLst>
              <a:ext uri="{FF2B5EF4-FFF2-40B4-BE49-F238E27FC236}">
                <a16:creationId xmlns:a16="http://schemas.microsoft.com/office/drawing/2014/main" id="{DCDF8E14-52BA-45B2-BE3B-A29201CA02D7}"/>
              </a:ext>
            </a:extLst>
          </p:cNvPr>
          <p:cNvGrpSpPr/>
          <p:nvPr/>
        </p:nvGrpSpPr>
        <p:grpSpPr>
          <a:xfrm>
            <a:off x="9233787" y="2153837"/>
            <a:ext cx="2839155" cy="3225403"/>
            <a:chOff x="9294020" y="1918094"/>
            <a:chExt cx="3178968" cy="3961212"/>
          </a:xfrm>
        </p:grpSpPr>
        <p:pic>
          <p:nvPicPr>
            <p:cNvPr id="12" name="图片 11">
              <a:extLst>
                <a:ext uri="{FF2B5EF4-FFF2-40B4-BE49-F238E27FC236}">
                  <a16:creationId xmlns:a16="http://schemas.microsoft.com/office/drawing/2014/main" id="{19AA3919-BAF9-42F7-B764-ABD9B6673533}"/>
                </a:ext>
              </a:extLst>
            </p:cNvPr>
            <p:cNvPicPr>
              <a:picLocks noChangeAspect="1"/>
            </p:cNvPicPr>
            <p:nvPr/>
          </p:nvPicPr>
          <p:blipFill>
            <a:blip r:embed="rId5"/>
            <a:stretch>
              <a:fillRect/>
            </a:stretch>
          </p:blipFill>
          <p:spPr>
            <a:xfrm>
              <a:off x="9294020" y="1918094"/>
              <a:ext cx="3178968" cy="3961212"/>
            </a:xfrm>
            <a:prstGeom prst="rect">
              <a:avLst/>
            </a:prstGeom>
          </p:spPr>
        </p:pic>
        <p:pic>
          <p:nvPicPr>
            <p:cNvPr id="13" name="图片 12">
              <a:extLst>
                <a:ext uri="{FF2B5EF4-FFF2-40B4-BE49-F238E27FC236}">
                  <a16:creationId xmlns:a16="http://schemas.microsoft.com/office/drawing/2014/main" id="{645EA6AA-415E-4F74-9CAD-B52138A29953}"/>
                </a:ext>
              </a:extLst>
            </p:cNvPr>
            <p:cNvPicPr>
              <a:picLocks noChangeAspect="1"/>
            </p:cNvPicPr>
            <p:nvPr/>
          </p:nvPicPr>
          <p:blipFill>
            <a:blip r:embed="rId6"/>
            <a:stretch>
              <a:fillRect/>
            </a:stretch>
          </p:blipFill>
          <p:spPr>
            <a:xfrm>
              <a:off x="10394156" y="3622772"/>
              <a:ext cx="489348" cy="551856"/>
            </a:xfrm>
            <a:prstGeom prst="rect">
              <a:avLst/>
            </a:prstGeom>
          </p:spPr>
        </p:pic>
        <p:pic>
          <p:nvPicPr>
            <p:cNvPr id="14" name="图片 13">
              <a:extLst>
                <a:ext uri="{FF2B5EF4-FFF2-40B4-BE49-F238E27FC236}">
                  <a16:creationId xmlns:a16="http://schemas.microsoft.com/office/drawing/2014/main" id="{F9E05AB5-DA4D-4052-85A1-05BB4A5CA33F}"/>
                </a:ext>
              </a:extLst>
            </p:cNvPr>
            <p:cNvPicPr>
              <a:picLocks noChangeAspect="1"/>
            </p:cNvPicPr>
            <p:nvPr/>
          </p:nvPicPr>
          <p:blipFill>
            <a:blip r:embed="rId6"/>
            <a:stretch>
              <a:fillRect/>
            </a:stretch>
          </p:blipFill>
          <p:spPr>
            <a:xfrm>
              <a:off x="9415464" y="3622772"/>
              <a:ext cx="489347" cy="551856"/>
            </a:xfrm>
            <a:prstGeom prst="rect">
              <a:avLst/>
            </a:prstGeom>
          </p:spPr>
        </p:pic>
        <p:pic>
          <p:nvPicPr>
            <p:cNvPr id="15" name="图片 14">
              <a:extLst>
                <a:ext uri="{FF2B5EF4-FFF2-40B4-BE49-F238E27FC236}">
                  <a16:creationId xmlns:a16="http://schemas.microsoft.com/office/drawing/2014/main" id="{14E81361-0EC0-4AA3-AEF9-61C4EF2E5EED}"/>
                </a:ext>
              </a:extLst>
            </p:cNvPr>
            <p:cNvPicPr>
              <a:picLocks noChangeAspect="1"/>
            </p:cNvPicPr>
            <p:nvPr/>
          </p:nvPicPr>
          <p:blipFill>
            <a:blip r:embed="rId7"/>
            <a:stretch>
              <a:fillRect/>
            </a:stretch>
          </p:blipFill>
          <p:spPr>
            <a:xfrm>
              <a:off x="10579894" y="4174628"/>
              <a:ext cx="303610" cy="475953"/>
            </a:xfrm>
            <a:prstGeom prst="rect">
              <a:avLst/>
            </a:prstGeom>
          </p:spPr>
        </p:pic>
        <p:pic>
          <p:nvPicPr>
            <p:cNvPr id="16" name="图片 15">
              <a:extLst>
                <a:ext uri="{FF2B5EF4-FFF2-40B4-BE49-F238E27FC236}">
                  <a16:creationId xmlns:a16="http://schemas.microsoft.com/office/drawing/2014/main" id="{F55ACCD8-6849-48E1-AB64-5CC49A9E8B27}"/>
                </a:ext>
              </a:extLst>
            </p:cNvPr>
            <p:cNvPicPr>
              <a:picLocks noChangeAspect="1"/>
            </p:cNvPicPr>
            <p:nvPr/>
          </p:nvPicPr>
          <p:blipFill>
            <a:blip r:embed="rId7"/>
            <a:stretch>
              <a:fillRect/>
            </a:stretch>
          </p:blipFill>
          <p:spPr>
            <a:xfrm>
              <a:off x="10883504" y="4174628"/>
              <a:ext cx="303610" cy="475953"/>
            </a:xfrm>
            <a:prstGeom prst="rect">
              <a:avLst/>
            </a:prstGeom>
          </p:spPr>
        </p:pic>
        <p:pic>
          <p:nvPicPr>
            <p:cNvPr id="17" name="图片 16">
              <a:extLst>
                <a:ext uri="{FF2B5EF4-FFF2-40B4-BE49-F238E27FC236}">
                  <a16:creationId xmlns:a16="http://schemas.microsoft.com/office/drawing/2014/main" id="{A7C3517B-4635-478A-92A1-42D75F287B96}"/>
                </a:ext>
              </a:extLst>
            </p:cNvPr>
            <p:cNvPicPr>
              <a:picLocks noChangeAspect="1"/>
            </p:cNvPicPr>
            <p:nvPr/>
          </p:nvPicPr>
          <p:blipFill>
            <a:blip r:embed="rId7"/>
            <a:stretch>
              <a:fillRect/>
            </a:stretch>
          </p:blipFill>
          <p:spPr>
            <a:xfrm>
              <a:off x="9346407" y="4174628"/>
              <a:ext cx="303610" cy="475953"/>
            </a:xfrm>
            <a:prstGeom prst="rect">
              <a:avLst/>
            </a:prstGeom>
          </p:spPr>
        </p:pic>
      </p:grpSp>
      <p:sp>
        <p:nvSpPr>
          <p:cNvPr id="22" name="文本框 21">
            <a:extLst>
              <a:ext uri="{FF2B5EF4-FFF2-40B4-BE49-F238E27FC236}">
                <a16:creationId xmlns:a16="http://schemas.microsoft.com/office/drawing/2014/main" id="{302DA2E3-D77E-42DC-A863-4BF2B1D5BB9A}"/>
              </a:ext>
            </a:extLst>
          </p:cNvPr>
          <p:cNvSpPr txBox="1"/>
          <p:nvPr/>
        </p:nvSpPr>
        <p:spPr>
          <a:xfrm>
            <a:off x="4674474" y="1449257"/>
            <a:ext cx="3027973" cy="584775"/>
          </a:xfrm>
          <a:prstGeom prst="rect">
            <a:avLst/>
          </a:prstGeom>
          <a:noFill/>
        </p:spPr>
        <p:txBody>
          <a:bodyPr wrap="square">
            <a:spAutoFit/>
          </a:bodyPr>
          <a:lstStyle/>
          <a:p>
            <a:r>
              <a:rPr lang="zh-CN" altLang="en-US" sz="3200" dirty="0">
                <a:solidFill>
                  <a:schemeClr val="accent4">
                    <a:lumMod val="60000"/>
                    <a:lumOff val="40000"/>
                  </a:schemeClr>
                </a:solidFill>
                <a:latin typeface="方正清刻本悦宋简体" panose="02000000000000000000" pitchFamily="2" charset="-122"/>
                <a:ea typeface="方正清刻本悦宋简体" panose="02000000000000000000" pitchFamily="2" charset="-122"/>
              </a:rPr>
              <a:t>“四个金字塔”</a:t>
            </a:r>
          </a:p>
        </p:txBody>
      </p:sp>
      <p:sp>
        <p:nvSpPr>
          <p:cNvPr id="24" name="文本框 23">
            <a:extLst>
              <a:ext uri="{FF2B5EF4-FFF2-40B4-BE49-F238E27FC236}">
                <a16:creationId xmlns:a16="http://schemas.microsoft.com/office/drawing/2014/main" id="{6845F882-E2FC-4CB1-8AA7-C99780666DD6}"/>
              </a:ext>
            </a:extLst>
          </p:cNvPr>
          <p:cNvSpPr txBox="1"/>
          <p:nvPr/>
        </p:nvSpPr>
        <p:spPr>
          <a:xfrm>
            <a:off x="2474620" y="5391350"/>
            <a:ext cx="11854504" cy="523220"/>
          </a:xfrm>
          <a:prstGeom prst="rect">
            <a:avLst/>
          </a:prstGeom>
          <a:noFill/>
        </p:spPr>
        <p:txBody>
          <a:bodyPr wrap="square">
            <a:spAutoFit/>
          </a:bodyPr>
          <a:lstStyle/>
          <a:p>
            <a:r>
              <a:rPr lang="zh-CN" altLang="en-US" sz="2800" dirty="0">
                <a:latin typeface="华文中宋" panose="02010600040101010101" pitchFamily="2" charset="-122"/>
                <a:ea typeface="华文中宋" panose="02010600040101010101" pitchFamily="2" charset="-122"/>
              </a:rPr>
              <a:t>问题</a:t>
            </a:r>
            <a:r>
              <a:rPr lang="en-US" altLang="zh-CN" sz="2800" dirty="0">
                <a:latin typeface="华文中宋" panose="02010600040101010101" pitchFamily="2" charset="-122"/>
                <a:ea typeface="华文中宋" panose="02010600040101010101" pitchFamily="2" charset="-122"/>
              </a:rPr>
              <a:t>Lv1</a:t>
            </a:r>
            <a:r>
              <a:rPr lang="zh-CN" altLang="en-US" sz="2800" dirty="0">
                <a:latin typeface="华文中宋" panose="02010600040101010101" pitchFamily="2" charset="-122"/>
                <a:ea typeface="华文中宋" panose="02010600040101010101" pitchFamily="2" charset="-122"/>
              </a:rPr>
              <a:t>：指向具体知识（名称、时代）</a:t>
            </a:r>
          </a:p>
        </p:txBody>
      </p:sp>
      <p:sp>
        <p:nvSpPr>
          <p:cNvPr id="25" name="文本框 24">
            <a:extLst>
              <a:ext uri="{FF2B5EF4-FFF2-40B4-BE49-F238E27FC236}">
                <a16:creationId xmlns:a16="http://schemas.microsoft.com/office/drawing/2014/main" id="{3FA5116B-3D22-4C57-9731-2377394DF9A9}"/>
              </a:ext>
            </a:extLst>
          </p:cNvPr>
          <p:cNvSpPr txBox="1"/>
          <p:nvPr/>
        </p:nvSpPr>
        <p:spPr>
          <a:xfrm>
            <a:off x="2474620" y="5828495"/>
            <a:ext cx="9333292" cy="523220"/>
          </a:xfrm>
          <a:prstGeom prst="rect">
            <a:avLst/>
          </a:prstGeom>
          <a:noFill/>
        </p:spPr>
        <p:txBody>
          <a:bodyPr wrap="square">
            <a:spAutoFit/>
          </a:bodyPr>
          <a:lstStyle/>
          <a:p>
            <a:r>
              <a:rPr lang="zh-CN" altLang="en-US" sz="2800" dirty="0">
                <a:latin typeface="华文中宋" panose="02010600040101010101" pitchFamily="2" charset="-122"/>
                <a:ea typeface="华文中宋" panose="02010600040101010101" pitchFamily="2" charset="-122"/>
              </a:rPr>
              <a:t>问题</a:t>
            </a:r>
            <a:r>
              <a:rPr lang="en-US" altLang="zh-CN" sz="2800" dirty="0">
                <a:latin typeface="华文中宋" panose="02010600040101010101" pitchFamily="2" charset="-122"/>
                <a:ea typeface="华文中宋" panose="02010600040101010101" pitchFamily="2" charset="-122"/>
              </a:rPr>
              <a:t>Lv2</a:t>
            </a:r>
            <a:r>
              <a:rPr lang="zh-CN" altLang="en-US" sz="2800" dirty="0">
                <a:latin typeface="华文中宋" panose="02010600040101010101" pitchFamily="2" charset="-122"/>
                <a:ea typeface="华文中宋" panose="02010600040101010101" pitchFamily="2" charset="-122"/>
              </a:rPr>
              <a:t>：指向解释与说明（背景、性质、影响）</a:t>
            </a:r>
          </a:p>
        </p:txBody>
      </p:sp>
      <p:sp>
        <p:nvSpPr>
          <p:cNvPr id="26" name="文本框 25">
            <a:extLst>
              <a:ext uri="{FF2B5EF4-FFF2-40B4-BE49-F238E27FC236}">
                <a16:creationId xmlns:a16="http://schemas.microsoft.com/office/drawing/2014/main" id="{99619B03-DEE7-4464-B5C0-EAC79A9899F2}"/>
              </a:ext>
            </a:extLst>
          </p:cNvPr>
          <p:cNvSpPr txBox="1"/>
          <p:nvPr/>
        </p:nvSpPr>
        <p:spPr>
          <a:xfrm>
            <a:off x="2474619" y="6286315"/>
            <a:ext cx="6878101" cy="523220"/>
          </a:xfrm>
          <a:prstGeom prst="rect">
            <a:avLst/>
          </a:prstGeom>
          <a:noFill/>
        </p:spPr>
        <p:txBody>
          <a:bodyPr wrap="square">
            <a:spAutoFit/>
          </a:bodyPr>
          <a:lstStyle/>
          <a:p>
            <a:r>
              <a:rPr lang="zh-CN" altLang="en-US" sz="2800" dirty="0">
                <a:latin typeface="华文中宋" panose="02010600040101010101" pitchFamily="2" charset="-122"/>
                <a:ea typeface="华文中宋" panose="02010600040101010101" pitchFamily="2" charset="-122"/>
              </a:rPr>
              <a:t>问题</a:t>
            </a:r>
            <a:r>
              <a:rPr lang="en-US" altLang="zh-CN" sz="2800" dirty="0">
                <a:latin typeface="华文中宋" panose="02010600040101010101" pitchFamily="2" charset="-122"/>
                <a:ea typeface="华文中宋" panose="02010600040101010101" pitchFamily="2" charset="-122"/>
              </a:rPr>
              <a:t>Lv3</a:t>
            </a:r>
            <a:r>
              <a:rPr lang="zh-CN" altLang="en-US" sz="2800" dirty="0">
                <a:latin typeface="华文中宋" panose="02010600040101010101" pitchFamily="2" charset="-122"/>
                <a:ea typeface="华文中宋" panose="02010600040101010101" pitchFamily="2" charset="-122"/>
              </a:rPr>
              <a:t>：指向比较分析（归类、异同点）</a:t>
            </a:r>
          </a:p>
        </p:txBody>
      </p:sp>
    </p:spTree>
    <p:extLst>
      <p:ext uri="{BB962C8B-B14F-4D97-AF65-F5344CB8AC3E}">
        <p14:creationId xmlns:p14="http://schemas.microsoft.com/office/powerpoint/2010/main" val="15788833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24"/>
                                        </p:tgtEl>
                                        <p:attrNameLst>
                                          <p:attrName>style.visibility</p:attrName>
                                        </p:attrNameLst>
                                      </p:cBhvr>
                                      <p:to>
                                        <p:strVal val="visible"/>
                                      </p:to>
                                    </p:set>
                                    <p:animEffect transition="in" filter="fade">
                                      <p:cBhvr>
                                        <p:cTn id="17" dur="500"/>
                                        <p:tgtEl>
                                          <p:spTgt spid="24"/>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25"/>
                                        </p:tgtEl>
                                        <p:attrNameLst>
                                          <p:attrName>style.visibility</p:attrName>
                                        </p:attrNameLst>
                                      </p:cBhvr>
                                      <p:to>
                                        <p:strVal val="visible"/>
                                      </p:to>
                                    </p:set>
                                    <p:animEffect transition="in" filter="fade">
                                      <p:cBhvr>
                                        <p:cTn id="22" dur="500"/>
                                        <p:tgtEl>
                                          <p:spTgt spid="25"/>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26"/>
                                        </p:tgtEl>
                                        <p:attrNameLst>
                                          <p:attrName>style.visibility</p:attrName>
                                        </p:attrNameLst>
                                      </p:cBhvr>
                                      <p:to>
                                        <p:strVal val="visible"/>
                                      </p:to>
                                    </p:set>
                                    <p:animEffect transition="in" filter="fade">
                                      <p:cBhvr>
                                        <p:cTn id="27" dur="500"/>
                                        <p:tgtEl>
                                          <p:spTgt spid="26"/>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fade">
                                      <p:cBhvr>
                                        <p:cTn id="32" dur="500"/>
                                        <p:tgtEl>
                                          <p:spTgt spid="7"/>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18"/>
                                        </p:tgtEl>
                                        <p:attrNameLst>
                                          <p:attrName>style.visibility</p:attrName>
                                        </p:attrNameLst>
                                      </p:cBhvr>
                                      <p:to>
                                        <p:strVal val="visible"/>
                                      </p:to>
                                    </p:set>
                                    <p:animEffect transition="in" filter="fade">
                                      <p:cBhvr>
                                        <p:cTn id="3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5" grpId="0"/>
      <p:bldP spid="26"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a:extLst>
              <a:ext uri="{FF2B5EF4-FFF2-40B4-BE49-F238E27FC236}">
                <a16:creationId xmlns:a16="http://schemas.microsoft.com/office/drawing/2014/main" id="{BCAC862C-E9BB-4C80-951C-CAC74EB1B2CF}"/>
              </a:ext>
            </a:extLst>
          </p:cNvPr>
          <p:cNvSpPr txBox="1"/>
          <p:nvPr/>
        </p:nvSpPr>
        <p:spPr>
          <a:xfrm>
            <a:off x="218438" y="88701"/>
            <a:ext cx="10136106" cy="707886"/>
          </a:xfrm>
          <a:prstGeom prst="rect">
            <a:avLst/>
          </a:prstGeom>
          <a:noFill/>
        </p:spPr>
        <p:txBody>
          <a:bodyPr wrap="square">
            <a:spAutoFit/>
          </a:bodyPr>
          <a:lstStyle/>
          <a:p>
            <a:r>
              <a:rPr lang="zh-CN" altLang="en-US" sz="4000" dirty="0">
                <a:latin typeface="华文中宋" panose="02010600040101010101" pitchFamily="2" charset="-122"/>
                <a:ea typeface="华文中宋" panose="02010600040101010101" pitchFamily="2" charset="-122"/>
              </a:rPr>
              <a:t>二、如何运用好“新”教材进行复习备考</a:t>
            </a:r>
            <a:endParaRPr lang="zh-CN" altLang="en-US" sz="4000" dirty="0"/>
          </a:p>
        </p:txBody>
      </p:sp>
      <p:sp>
        <p:nvSpPr>
          <p:cNvPr id="5" name="文本框 4">
            <a:extLst>
              <a:ext uri="{FF2B5EF4-FFF2-40B4-BE49-F238E27FC236}">
                <a16:creationId xmlns:a16="http://schemas.microsoft.com/office/drawing/2014/main" id="{4307AB0F-BDC9-4A44-959B-57CDDBA0F2CA}"/>
              </a:ext>
            </a:extLst>
          </p:cNvPr>
          <p:cNvSpPr txBox="1"/>
          <p:nvPr/>
        </p:nvSpPr>
        <p:spPr>
          <a:xfrm>
            <a:off x="218438" y="808873"/>
            <a:ext cx="6169306" cy="584775"/>
          </a:xfrm>
          <a:prstGeom prst="rect">
            <a:avLst/>
          </a:prstGeom>
          <a:noFill/>
        </p:spPr>
        <p:txBody>
          <a:bodyPr wrap="square">
            <a:spAutoFit/>
          </a:bodyPr>
          <a:lstStyle/>
          <a:p>
            <a:r>
              <a:rPr lang="en-US" altLang="zh-CN" sz="3200" dirty="0">
                <a:solidFill>
                  <a:prstClr val="white"/>
                </a:solidFill>
                <a:latin typeface="方正清刻本悦宋简体" panose="02000000000000000000" pitchFamily="2" charset="-122"/>
                <a:ea typeface="方正清刻本悦宋简体" panose="02000000000000000000" pitchFamily="2" charset="-122"/>
              </a:rPr>
              <a:t>4. </a:t>
            </a:r>
            <a:r>
              <a:rPr lang="zh-CN" altLang="en-US" sz="3200" dirty="0">
                <a:solidFill>
                  <a:prstClr val="white"/>
                </a:solidFill>
                <a:latin typeface="方正清刻本悦宋简体" panose="02000000000000000000" pitchFamily="2" charset="-122"/>
                <a:ea typeface="方正清刻本悦宋简体" panose="02000000000000000000" pitchFamily="2" charset="-122"/>
              </a:rPr>
              <a:t>问题引导， 训练思维</a:t>
            </a:r>
            <a:r>
              <a:rPr lang="zh-CN" altLang="en-US" sz="3200" dirty="0">
                <a:solidFill>
                  <a:schemeClr val="accent4">
                    <a:lumMod val="60000"/>
                    <a:lumOff val="40000"/>
                  </a:schemeClr>
                </a:solidFill>
                <a:latin typeface="方正清刻本悦宋简体" panose="02000000000000000000" pitchFamily="2" charset="-122"/>
                <a:ea typeface="方正清刻本悦宋简体" panose="02000000000000000000" pitchFamily="2" charset="-122"/>
              </a:rPr>
              <a:t>强度</a:t>
            </a:r>
          </a:p>
        </p:txBody>
      </p:sp>
      <p:pic>
        <p:nvPicPr>
          <p:cNvPr id="3" name="图片 2">
            <a:extLst>
              <a:ext uri="{FF2B5EF4-FFF2-40B4-BE49-F238E27FC236}">
                <a16:creationId xmlns:a16="http://schemas.microsoft.com/office/drawing/2014/main" id="{A5D5C30F-2481-4FEC-9454-487B7B2C9937}"/>
              </a:ext>
            </a:extLst>
          </p:cNvPr>
          <p:cNvPicPr>
            <a:picLocks noChangeAspect="1"/>
          </p:cNvPicPr>
          <p:nvPr/>
        </p:nvPicPr>
        <p:blipFill rotWithShape="1">
          <a:blip r:embed="rId2"/>
          <a:srcRect l="1" t="2082" r="11493" b="10251"/>
          <a:stretch/>
        </p:blipFill>
        <p:spPr>
          <a:xfrm>
            <a:off x="2958212" y="2153837"/>
            <a:ext cx="3127981" cy="3225403"/>
          </a:xfrm>
          <a:prstGeom prst="rect">
            <a:avLst/>
          </a:prstGeom>
        </p:spPr>
      </p:pic>
      <p:pic>
        <p:nvPicPr>
          <p:cNvPr id="7" name="图片 6">
            <a:extLst>
              <a:ext uri="{FF2B5EF4-FFF2-40B4-BE49-F238E27FC236}">
                <a16:creationId xmlns:a16="http://schemas.microsoft.com/office/drawing/2014/main" id="{BE4C49C4-EBB4-40E3-98AB-137A9F130473}"/>
              </a:ext>
            </a:extLst>
          </p:cNvPr>
          <p:cNvPicPr>
            <a:picLocks noChangeAspect="1"/>
          </p:cNvPicPr>
          <p:nvPr/>
        </p:nvPicPr>
        <p:blipFill>
          <a:blip r:embed="rId3"/>
          <a:stretch>
            <a:fillRect/>
          </a:stretch>
        </p:blipFill>
        <p:spPr>
          <a:xfrm>
            <a:off x="5869429" y="2153837"/>
            <a:ext cx="3364359" cy="3225403"/>
          </a:xfrm>
          <a:prstGeom prst="rect">
            <a:avLst/>
          </a:prstGeom>
        </p:spPr>
      </p:pic>
      <p:pic>
        <p:nvPicPr>
          <p:cNvPr id="9" name="图片 8">
            <a:extLst>
              <a:ext uri="{FF2B5EF4-FFF2-40B4-BE49-F238E27FC236}">
                <a16:creationId xmlns:a16="http://schemas.microsoft.com/office/drawing/2014/main" id="{97E151A8-2906-46C6-859C-30A08BB6E800}"/>
              </a:ext>
            </a:extLst>
          </p:cNvPr>
          <p:cNvPicPr>
            <a:picLocks noChangeAspect="1"/>
          </p:cNvPicPr>
          <p:nvPr/>
        </p:nvPicPr>
        <p:blipFill>
          <a:blip r:embed="rId4"/>
          <a:stretch>
            <a:fillRect/>
          </a:stretch>
        </p:blipFill>
        <p:spPr>
          <a:xfrm>
            <a:off x="61907" y="2153837"/>
            <a:ext cx="3127980" cy="3225403"/>
          </a:xfrm>
          <a:prstGeom prst="rect">
            <a:avLst/>
          </a:prstGeom>
        </p:spPr>
      </p:pic>
      <p:grpSp>
        <p:nvGrpSpPr>
          <p:cNvPr id="18" name="组合 17">
            <a:extLst>
              <a:ext uri="{FF2B5EF4-FFF2-40B4-BE49-F238E27FC236}">
                <a16:creationId xmlns:a16="http://schemas.microsoft.com/office/drawing/2014/main" id="{DCDF8E14-52BA-45B2-BE3B-A29201CA02D7}"/>
              </a:ext>
            </a:extLst>
          </p:cNvPr>
          <p:cNvGrpSpPr/>
          <p:nvPr/>
        </p:nvGrpSpPr>
        <p:grpSpPr>
          <a:xfrm>
            <a:off x="9233787" y="2153837"/>
            <a:ext cx="2839155" cy="3225403"/>
            <a:chOff x="9294020" y="1918094"/>
            <a:chExt cx="3178968" cy="3961212"/>
          </a:xfrm>
        </p:grpSpPr>
        <p:pic>
          <p:nvPicPr>
            <p:cNvPr id="12" name="图片 11">
              <a:extLst>
                <a:ext uri="{FF2B5EF4-FFF2-40B4-BE49-F238E27FC236}">
                  <a16:creationId xmlns:a16="http://schemas.microsoft.com/office/drawing/2014/main" id="{19AA3919-BAF9-42F7-B764-ABD9B6673533}"/>
                </a:ext>
              </a:extLst>
            </p:cNvPr>
            <p:cNvPicPr>
              <a:picLocks noChangeAspect="1"/>
            </p:cNvPicPr>
            <p:nvPr/>
          </p:nvPicPr>
          <p:blipFill>
            <a:blip r:embed="rId5"/>
            <a:stretch>
              <a:fillRect/>
            </a:stretch>
          </p:blipFill>
          <p:spPr>
            <a:xfrm>
              <a:off x="9294020" y="1918094"/>
              <a:ext cx="3178968" cy="3961212"/>
            </a:xfrm>
            <a:prstGeom prst="rect">
              <a:avLst/>
            </a:prstGeom>
          </p:spPr>
        </p:pic>
        <p:pic>
          <p:nvPicPr>
            <p:cNvPr id="13" name="图片 12">
              <a:extLst>
                <a:ext uri="{FF2B5EF4-FFF2-40B4-BE49-F238E27FC236}">
                  <a16:creationId xmlns:a16="http://schemas.microsoft.com/office/drawing/2014/main" id="{645EA6AA-415E-4F74-9CAD-B52138A29953}"/>
                </a:ext>
              </a:extLst>
            </p:cNvPr>
            <p:cNvPicPr>
              <a:picLocks noChangeAspect="1"/>
            </p:cNvPicPr>
            <p:nvPr/>
          </p:nvPicPr>
          <p:blipFill>
            <a:blip r:embed="rId6"/>
            <a:stretch>
              <a:fillRect/>
            </a:stretch>
          </p:blipFill>
          <p:spPr>
            <a:xfrm>
              <a:off x="10394156" y="3622772"/>
              <a:ext cx="489348" cy="551856"/>
            </a:xfrm>
            <a:prstGeom prst="rect">
              <a:avLst/>
            </a:prstGeom>
          </p:spPr>
        </p:pic>
        <p:pic>
          <p:nvPicPr>
            <p:cNvPr id="14" name="图片 13">
              <a:extLst>
                <a:ext uri="{FF2B5EF4-FFF2-40B4-BE49-F238E27FC236}">
                  <a16:creationId xmlns:a16="http://schemas.microsoft.com/office/drawing/2014/main" id="{F9E05AB5-DA4D-4052-85A1-05BB4A5CA33F}"/>
                </a:ext>
              </a:extLst>
            </p:cNvPr>
            <p:cNvPicPr>
              <a:picLocks noChangeAspect="1"/>
            </p:cNvPicPr>
            <p:nvPr/>
          </p:nvPicPr>
          <p:blipFill>
            <a:blip r:embed="rId6"/>
            <a:stretch>
              <a:fillRect/>
            </a:stretch>
          </p:blipFill>
          <p:spPr>
            <a:xfrm>
              <a:off x="9415464" y="3622772"/>
              <a:ext cx="489347" cy="551856"/>
            </a:xfrm>
            <a:prstGeom prst="rect">
              <a:avLst/>
            </a:prstGeom>
          </p:spPr>
        </p:pic>
        <p:pic>
          <p:nvPicPr>
            <p:cNvPr id="15" name="图片 14">
              <a:extLst>
                <a:ext uri="{FF2B5EF4-FFF2-40B4-BE49-F238E27FC236}">
                  <a16:creationId xmlns:a16="http://schemas.microsoft.com/office/drawing/2014/main" id="{14E81361-0EC0-4AA3-AEF9-61C4EF2E5EED}"/>
                </a:ext>
              </a:extLst>
            </p:cNvPr>
            <p:cNvPicPr>
              <a:picLocks noChangeAspect="1"/>
            </p:cNvPicPr>
            <p:nvPr/>
          </p:nvPicPr>
          <p:blipFill>
            <a:blip r:embed="rId7"/>
            <a:stretch>
              <a:fillRect/>
            </a:stretch>
          </p:blipFill>
          <p:spPr>
            <a:xfrm>
              <a:off x="10579894" y="4174628"/>
              <a:ext cx="303610" cy="475953"/>
            </a:xfrm>
            <a:prstGeom prst="rect">
              <a:avLst/>
            </a:prstGeom>
          </p:spPr>
        </p:pic>
        <p:pic>
          <p:nvPicPr>
            <p:cNvPr id="16" name="图片 15">
              <a:extLst>
                <a:ext uri="{FF2B5EF4-FFF2-40B4-BE49-F238E27FC236}">
                  <a16:creationId xmlns:a16="http://schemas.microsoft.com/office/drawing/2014/main" id="{F55ACCD8-6849-48E1-AB64-5CC49A9E8B27}"/>
                </a:ext>
              </a:extLst>
            </p:cNvPr>
            <p:cNvPicPr>
              <a:picLocks noChangeAspect="1"/>
            </p:cNvPicPr>
            <p:nvPr/>
          </p:nvPicPr>
          <p:blipFill>
            <a:blip r:embed="rId7"/>
            <a:stretch>
              <a:fillRect/>
            </a:stretch>
          </p:blipFill>
          <p:spPr>
            <a:xfrm>
              <a:off x="10883504" y="4174628"/>
              <a:ext cx="303610" cy="475953"/>
            </a:xfrm>
            <a:prstGeom prst="rect">
              <a:avLst/>
            </a:prstGeom>
          </p:spPr>
        </p:pic>
        <p:pic>
          <p:nvPicPr>
            <p:cNvPr id="17" name="图片 16">
              <a:extLst>
                <a:ext uri="{FF2B5EF4-FFF2-40B4-BE49-F238E27FC236}">
                  <a16:creationId xmlns:a16="http://schemas.microsoft.com/office/drawing/2014/main" id="{A7C3517B-4635-478A-92A1-42D75F287B96}"/>
                </a:ext>
              </a:extLst>
            </p:cNvPr>
            <p:cNvPicPr>
              <a:picLocks noChangeAspect="1"/>
            </p:cNvPicPr>
            <p:nvPr/>
          </p:nvPicPr>
          <p:blipFill>
            <a:blip r:embed="rId7"/>
            <a:stretch>
              <a:fillRect/>
            </a:stretch>
          </p:blipFill>
          <p:spPr>
            <a:xfrm>
              <a:off x="9346407" y="4174628"/>
              <a:ext cx="303610" cy="475953"/>
            </a:xfrm>
            <a:prstGeom prst="rect">
              <a:avLst/>
            </a:prstGeom>
          </p:spPr>
        </p:pic>
      </p:grpSp>
      <p:sp>
        <p:nvSpPr>
          <p:cNvPr id="22" name="文本框 21">
            <a:extLst>
              <a:ext uri="{FF2B5EF4-FFF2-40B4-BE49-F238E27FC236}">
                <a16:creationId xmlns:a16="http://schemas.microsoft.com/office/drawing/2014/main" id="{302DA2E3-D77E-42DC-A863-4BF2B1D5BB9A}"/>
              </a:ext>
            </a:extLst>
          </p:cNvPr>
          <p:cNvSpPr txBox="1"/>
          <p:nvPr/>
        </p:nvSpPr>
        <p:spPr>
          <a:xfrm>
            <a:off x="4743922" y="1340152"/>
            <a:ext cx="3027973" cy="584775"/>
          </a:xfrm>
          <a:prstGeom prst="rect">
            <a:avLst/>
          </a:prstGeom>
          <a:noFill/>
        </p:spPr>
        <p:txBody>
          <a:bodyPr wrap="square">
            <a:spAutoFit/>
          </a:bodyPr>
          <a:lstStyle/>
          <a:p>
            <a:r>
              <a:rPr lang="zh-CN" altLang="en-US" sz="3200" dirty="0">
                <a:solidFill>
                  <a:schemeClr val="accent4">
                    <a:lumMod val="60000"/>
                    <a:lumOff val="40000"/>
                  </a:schemeClr>
                </a:solidFill>
                <a:latin typeface="方正清刻本悦宋简体" panose="02000000000000000000" pitchFamily="2" charset="-122"/>
                <a:ea typeface="方正清刻本悦宋简体" panose="02000000000000000000" pitchFamily="2" charset="-122"/>
              </a:rPr>
              <a:t>“五个金字塔”</a:t>
            </a:r>
          </a:p>
        </p:txBody>
      </p:sp>
      <p:sp>
        <p:nvSpPr>
          <p:cNvPr id="24" name="文本框 23">
            <a:extLst>
              <a:ext uri="{FF2B5EF4-FFF2-40B4-BE49-F238E27FC236}">
                <a16:creationId xmlns:a16="http://schemas.microsoft.com/office/drawing/2014/main" id="{6845F882-E2FC-4CB1-8AA7-C99780666DD6}"/>
              </a:ext>
            </a:extLst>
          </p:cNvPr>
          <p:cNvSpPr txBox="1"/>
          <p:nvPr/>
        </p:nvSpPr>
        <p:spPr>
          <a:xfrm>
            <a:off x="218438" y="5408101"/>
            <a:ext cx="11854504" cy="523220"/>
          </a:xfrm>
          <a:prstGeom prst="rect">
            <a:avLst/>
          </a:prstGeom>
          <a:noFill/>
        </p:spPr>
        <p:txBody>
          <a:bodyPr wrap="square">
            <a:spAutoFit/>
          </a:bodyPr>
          <a:lstStyle/>
          <a:p>
            <a:r>
              <a:rPr lang="zh-CN" altLang="en-US" sz="2800" dirty="0">
                <a:latin typeface="华文中宋" panose="02010600040101010101" pitchFamily="2" charset="-122"/>
                <a:ea typeface="华文中宋" panose="02010600040101010101" pitchFamily="2" charset="-122"/>
              </a:rPr>
              <a:t>问题</a:t>
            </a:r>
            <a:r>
              <a:rPr lang="en-US" altLang="zh-CN" sz="2800" dirty="0">
                <a:latin typeface="华文中宋" panose="02010600040101010101" pitchFamily="2" charset="-122"/>
                <a:ea typeface="华文中宋" panose="02010600040101010101" pitchFamily="2" charset="-122"/>
              </a:rPr>
              <a:t>Lv1</a:t>
            </a:r>
            <a:r>
              <a:rPr lang="zh-CN" altLang="en-US" sz="2800" dirty="0">
                <a:latin typeface="华文中宋" panose="02010600040101010101" pitchFamily="2" charset="-122"/>
                <a:ea typeface="华文中宋" panose="02010600040101010101" pitchFamily="2" charset="-122"/>
              </a:rPr>
              <a:t>：指向具体知识（名称、时代）</a:t>
            </a:r>
          </a:p>
        </p:txBody>
      </p:sp>
      <p:sp>
        <p:nvSpPr>
          <p:cNvPr id="25" name="文本框 24">
            <a:extLst>
              <a:ext uri="{FF2B5EF4-FFF2-40B4-BE49-F238E27FC236}">
                <a16:creationId xmlns:a16="http://schemas.microsoft.com/office/drawing/2014/main" id="{3FA5116B-3D22-4C57-9731-2377394DF9A9}"/>
              </a:ext>
            </a:extLst>
          </p:cNvPr>
          <p:cNvSpPr txBox="1"/>
          <p:nvPr/>
        </p:nvSpPr>
        <p:spPr>
          <a:xfrm>
            <a:off x="218438" y="5845246"/>
            <a:ext cx="7895415" cy="523220"/>
          </a:xfrm>
          <a:prstGeom prst="rect">
            <a:avLst/>
          </a:prstGeom>
          <a:noFill/>
        </p:spPr>
        <p:txBody>
          <a:bodyPr wrap="square">
            <a:spAutoFit/>
          </a:bodyPr>
          <a:lstStyle/>
          <a:p>
            <a:r>
              <a:rPr lang="zh-CN" altLang="en-US" sz="2800" dirty="0">
                <a:latin typeface="华文中宋" panose="02010600040101010101" pitchFamily="2" charset="-122"/>
                <a:ea typeface="华文中宋" panose="02010600040101010101" pitchFamily="2" charset="-122"/>
              </a:rPr>
              <a:t>问题</a:t>
            </a:r>
            <a:r>
              <a:rPr lang="en-US" altLang="zh-CN" sz="2800" dirty="0">
                <a:latin typeface="华文中宋" panose="02010600040101010101" pitchFamily="2" charset="-122"/>
                <a:ea typeface="华文中宋" panose="02010600040101010101" pitchFamily="2" charset="-122"/>
              </a:rPr>
              <a:t>Lv2</a:t>
            </a:r>
            <a:r>
              <a:rPr lang="zh-CN" altLang="en-US" sz="2800" dirty="0">
                <a:latin typeface="华文中宋" panose="02010600040101010101" pitchFamily="2" charset="-122"/>
                <a:ea typeface="华文中宋" panose="02010600040101010101" pitchFamily="2" charset="-122"/>
              </a:rPr>
              <a:t>：指向解释与说明（背景、性质、影响）</a:t>
            </a:r>
          </a:p>
        </p:txBody>
      </p:sp>
      <p:sp>
        <p:nvSpPr>
          <p:cNvPr id="26" name="文本框 25">
            <a:extLst>
              <a:ext uri="{FF2B5EF4-FFF2-40B4-BE49-F238E27FC236}">
                <a16:creationId xmlns:a16="http://schemas.microsoft.com/office/drawing/2014/main" id="{99619B03-DEE7-4464-B5C0-EAC79A9899F2}"/>
              </a:ext>
            </a:extLst>
          </p:cNvPr>
          <p:cNvSpPr txBox="1"/>
          <p:nvPr/>
        </p:nvSpPr>
        <p:spPr>
          <a:xfrm>
            <a:off x="218437" y="6303066"/>
            <a:ext cx="6878101" cy="523220"/>
          </a:xfrm>
          <a:prstGeom prst="rect">
            <a:avLst/>
          </a:prstGeom>
          <a:noFill/>
        </p:spPr>
        <p:txBody>
          <a:bodyPr wrap="square">
            <a:spAutoFit/>
          </a:bodyPr>
          <a:lstStyle/>
          <a:p>
            <a:r>
              <a:rPr lang="zh-CN" altLang="en-US" sz="2800" dirty="0">
                <a:latin typeface="华文中宋" panose="02010600040101010101" pitchFamily="2" charset="-122"/>
                <a:ea typeface="华文中宋" panose="02010600040101010101" pitchFamily="2" charset="-122"/>
              </a:rPr>
              <a:t>问题</a:t>
            </a:r>
            <a:r>
              <a:rPr lang="en-US" altLang="zh-CN" sz="2800" dirty="0">
                <a:latin typeface="华文中宋" panose="02010600040101010101" pitchFamily="2" charset="-122"/>
                <a:ea typeface="华文中宋" panose="02010600040101010101" pitchFamily="2" charset="-122"/>
              </a:rPr>
              <a:t>Lv3</a:t>
            </a:r>
            <a:r>
              <a:rPr lang="zh-CN" altLang="en-US" sz="2800" dirty="0">
                <a:latin typeface="华文中宋" panose="02010600040101010101" pitchFamily="2" charset="-122"/>
                <a:ea typeface="华文中宋" panose="02010600040101010101" pitchFamily="2" charset="-122"/>
              </a:rPr>
              <a:t>：指向比较分析（归类、异同点）</a:t>
            </a:r>
          </a:p>
        </p:txBody>
      </p:sp>
      <p:pic>
        <p:nvPicPr>
          <p:cNvPr id="28" name="图片 27">
            <a:extLst>
              <a:ext uri="{FF2B5EF4-FFF2-40B4-BE49-F238E27FC236}">
                <a16:creationId xmlns:a16="http://schemas.microsoft.com/office/drawing/2014/main" id="{6F42C0BC-29B2-4838-95A7-340CFA22F7A9}"/>
              </a:ext>
            </a:extLst>
          </p:cNvPr>
          <p:cNvPicPr>
            <a:picLocks noChangeAspect="1"/>
          </p:cNvPicPr>
          <p:nvPr/>
        </p:nvPicPr>
        <p:blipFill>
          <a:blip r:embed="rId8"/>
          <a:stretch>
            <a:fillRect/>
          </a:stretch>
        </p:blipFill>
        <p:spPr>
          <a:xfrm>
            <a:off x="3135414" y="2019596"/>
            <a:ext cx="6369530" cy="3403583"/>
          </a:xfrm>
          <a:prstGeom prst="rect">
            <a:avLst/>
          </a:prstGeom>
        </p:spPr>
      </p:pic>
      <p:sp>
        <p:nvSpPr>
          <p:cNvPr id="21" name="文本框 20">
            <a:extLst>
              <a:ext uri="{FF2B5EF4-FFF2-40B4-BE49-F238E27FC236}">
                <a16:creationId xmlns:a16="http://schemas.microsoft.com/office/drawing/2014/main" id="{C08A2663-0A84-4FE2-A0A6-1E25F4A9A918}"/>
              </a:ext>
            </a:extLst>
          </p:cNvPr>
          <p:cNvSpPr txBox="1"/>
          <p:nvPr/>
        </p:nvSpPr>
        <p:spPr>
          <a:xfrm>
            <a:off x="8906799" y="5423179"/>
            <a:ext cx="3186751" cy="1384995"/>
          </a:xfrm>
          <a:prstGeom prst="rect">
            <a:avLst/>
          </a:prstGeom>
          <a:noFill/>
        </p:spPr>
        <p:txBody>
          <a:bodyPr wrap="square">
            <a:spAutoFit/>
          </a:bodyPr>
          <a:lstStyle/>
          <a:p>
            <a:r>
              <a:rPr lang="zh-CN" altLang="en-US" sz="2800" dirty="0">
                <a:latin typeface="华文中宋" panose="02010600040101010101" pitchFamily="2" charset="-122"/>
                <a:ea typeface="华文中宋" panose="02010600040101010101" pitchFamily="2" charset="-122"/>
              </a:rPr>
              <a:t>问题</a:t>
            </a:r>
            <a:r>
              <a:rPr lang="en-US" altLang="zh-CN" sz="2800" dirty="0">
                <a:latin typeface="华文中宋" panose="02010600040101010101" pitchFamily="2" charset="-122"/>
                <a:ea typeface="华文中宋" panose="02010600040101010101" pitchFamily="2" charset="-122"/>
              </a:rPr>
              <a:t>Lv4</a:t>
            </a:r>
            <a:r>
              <a:rPr lang="zh-CN" altLang="en-US" sz="2800" dirty="0">
                <a:latin typeface="华文中宋" panose="02010600040101010101" pitchFamily="2" charset="-122"/>
                <a:ea typeface="华文中宋" panose="02010600040101010101" pitchFamily="2" charset="-122"/>
              </a:rPr>
              <a:t>：</a:t>
            </a:r>
            <a:endParaRPr lang="en-US" altLang="zh-CN" sz="2800" dirty="0">
              <a:latin typeface="华文中宋" panose="02010600040101010101" pitchFamily="2" charset="-122"/>
              <a:ea typeface="华文中宋" panose="02010600040101010101" pitchFamily="2" charset="-122"/>
            </a:endParaRPr>
          </a:p>
          <a:p>
            <a:r>
              <a:rPr lang="zh-CN" altLang="en-US" sz="2800" dirty="0">
                <a:latin typeface="华文中宋" panose="02010600040101010101" pitchFamily="2" charset="-122"/>
                <a:ea typeface="华文中宋" panose="02010600040101010101" pitchFamily="2" charset="-122"/>
              </a:rPr>
              <a:t>指向情境迁移</a:t>
            </a:r>
            <a:endParaRPr lang="en-US" altLang="zh-CN" sz="2800" dirty="0">
              <a:latin typeface="华文中宋" panose="02010600040101010101" pitchFamily="2" charset="-122"/>
              <a:ea typeface="华文中宋" panose="02010600040101010101" pitchFamily="2" charset="-122"/>
            </a:endParaRPr>
          </a:p>
          <a:p>
            <a:r>
              <a:rPr lang="zh-CN" altLang="en-US" sz="2800" dirty="0">
                <a:latin typeface="华文中宋" panose="02010600040101010101" pitchFamily="2" charset="-122"/>
                <a:ea typeface="华文中宋" panose="02010600040101010101" pitchFamily="2" charset="-122"/>
              </a:rPr>
              <a:t>提出、解决问题</a:t>
            </a:r>
          </a:p>
        </p:txBody>
      </p:sp>
      <p:sp>
        <p:nvSpPr>
          <p:cNvPr id="23" name="箭头: 上下 22">
            <a:extLst>
              <a:ext uri="{FF2B5EF4-FFF2-40B4-BE49-F238E27FC236}">
                <a16:creationId xmlns:a16="http://schemas.microsoft.com/office/drawing/2014/main" id="{A6EC8F38-303F-4864-B802-E3BEE58D530D}"/>
              </a:ext>
            </a:extLst>
          </p:cNvPr>
          <p:cNvSpPr/>
          <p:nvPr/>
        </p:nvSpPr>
        <p:spPr>
          <a:xfrm rot="16200000">
            <a:off x="8011656" y="5688460"/>
            <a:ext cx="500827" cy="745170"/>
          </a:xfrm>
          <a:prstGeom prst="upDown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053564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24"/>
                                        </p:tgtEl>
                                        <p:attrNameLst>
                                          <p:attrName>style.visibility</p:attrName>
                                        </p:attrNameLst>
                                      </p:cBhvr>
                                      <p:to>
                                        <p:strVal val="visible"/>
                                      </p:to>
                                    </p:set>
                                    <p:animEffect transition="in" filter="fade">
                                      <p:cBhvr>
                                        <p:cTn id="17" dur="500"/>
                                        <p:tgtEl>
                                          <p:spTgt spid="24"/>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25"/>
                                        </p:tgtEl>
                                        <p:attrNameLst>
                                          <p:attrName>style.visibility</p:attrName>
                                        </p:attrNameLst>
                                      </p:cBhvr>
                                      <p:to>
                                        <p:strVal val="visible"/>
                                      </p:to>
                                    </p:set>
                                    <p:animEffect transition="in" filter="fade">
                                      <p:cBhvr>
                                        <p:cTn id="22" dur="500"/>
                                        <p:tgtEl>
                                          <p:spTgt spid="25"/>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26"/>
                                        </p:tgtEl>
                                        <p:attrNameLst>
                                          <p:attrName>style.visibility</p:attrName>
                                        </p:attrNameLst>
                                      </p:cBhvr>
                                      <p:to>
                                        <p:strVal val="visible"/>
                                      </p:to>
                                    </p:set>
                                    <p:animEffect transition="in" filter="fade">
                                      <p:cBhvr>
                                        <p:cTn id="27" dur="500"/>
                                        <p:tgtEl>
                                          <p:spTgt spid="26"/>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fade">
                                      <p:cBhvr>
                                        <p:cTn id="32" dur="500"/>
                                        <p:tgtEl>
                                          <p:spTgt spid="7"/>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18"/>
                                        </p:tgtEl>
                                        <p:attrNameLst>
                                          <p:attrName>style.visibility</p:attrName>
                                        </p:attrNameLst>
                                      </p:cBhvr>
                                      <p:to>
                                        <p:strVal val="visible"/>
                                      </p:to>
                                    </p:set>
                                    <p:animEffect transition="in" filter="fade">
                                      <p:cBhvr>
                                        <p:cTn id="37" dur="500"/>
                                        <p:tgtEl>
                                          <p:spTgt spid="18"/>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28"/>
                                        </p:tgtEl>
                                        <p:attrNameLst>
                                          <p:attrName>style.visibility</p:attrName>
                                        </p:attrNameLst>
                                      </p:cBhvr>
                                      <p:to>
                                        <p:strVal val="visible"/>
                                      </p:to>
                                    </p:set>
                                    <p:animEffect transition="in" filter="fade">
                                      <p:cBhvr>
                                        <p:cTn id="42" dur="500"/>
                                        <p:tgtEl>
                                          <p:spTgt spid="28"/>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21"/>
                                        </p:tgtEl>
                                        <p:attrNameLst>
                                          <p:attrName>style.visibility</p:attrName>
                                        </p:attrNameLst>
                                      </p:cBhvr>
                                      <p:to>
                                        <p:strVal val="visible"/>
                                      </p:to>
                                    </p:set>
                                    <p:animEffect transition="in" filter="fade">
                                      <p:cBhvr>
                                        <p:cTn id="47"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5" grpId="0"/>
      <p:bldP spid="26" grpId="0"/>
      <p:bldP spid="21"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a:extLst>
              <a:ext uri="{FF2B5EF4-FFF2-40B4-BE49-F238E27FC236}">
                <a16:creationId xmlns:a16="http://schemas.microsoft.com/office/drawing/2014/main" id="{BCAC862C-E9BB-4C80-951C-CAC74EB1B2CF}"/>
              </a:ext>
            </a:extLst>
          </p:cNvPr>
          <p:cNvSpPr txBox="1"/>
          <p:nvPr/>
        </p:nvSpPr>
        <p:spPr>
          <a:xfrm>
            <a:off x="218438" y="88701"/>
            <a:ext cx="10136106" cy="707886"/>
          </a:xfrm>
          <a:prstGeom prst="rect">
            <a:avLst/>
          </a:prstGeom>
          <a:noFill/>
        </p:spPr>
        <p:txBody>
          <a:bodyPr wrap="square">
            <a:spAutoFit/>
          </a:bodyPr>
          <a:lstStyle/>
          <a:p>
            <a:r>
              <a:rPr lang="zh-CN" altLang="en-US" sz="4000" dirty="0">
                <a:latin typeface="华文中宋" panose="02010600040101010101" pitchFamily="2" charset="-122"/>
                <a:ea typeface="华文中宋" panose="02010600040101010101" pitchFamily="2" charset="-122"/>
              </a:rPr>
              <a:t>二、如何运用好“新”教材进行复习备考</a:t>
            </a:r>
            <a:endParaRPr lang="zh-CN" altLang="en-US" sz="4000" dirty="0"/>
          </a:p>
        </p:txBody>
      </p:sp>
      <p:sp>
        <p:nvSpPr>
          <p:cNvPr id="5" name="文本框 4">
            <a:extLst>
              <a:ext uri="{FF2B5EF4-FFF2-40B4-BE49-F238E27FC236}">
                <a16:creationId xmlns:a16="http://schemas.microsoft.com/office/drawing/2014/main" id="{4307AB0F-BDC9-4A44-959B-57CDDBA0F2CA}"/>
              </a:ext>
            </a:extLst>
          </p:cNvPr>
          <p:cNvSpPr txBox="1"/>
          <p:nvPr/>
        </p:nvSpPr>
        <p:spPr>
          <a:xfrm>
            <a:off x="218438" y="808873"/>
            <a:ext cx="6169306" cy="584775"/>
          </a:xfrm>
          <a:prstGeom prst="rect">
            <a:avLst/>
          </a:prstGeom>
          <a:noFill/>
        </p:spPr>
        <p:txBody>
          <a:bodyPr wrap="square">
            <a:spAutoFit/>
          </a:bodyPr>
          <a:lstStyle/>
          <a:p>
            <a:r>
              <a:rPr lang="en-US" altLang="zh-CN" sz="3200" dirty="0">
                <a:solidFill>
                  <a:prstClr val="white"/>
                </a:solidFill>
                <a:latin typeface="方正清刻本悦宋简体" panose="02000000000000000000" pitchFamily="2" charset="-122"/>
                <a:ea typeface="方正清刻本悦宋简体" panose="02000000000000000000" pitchFamily="2" charset="-122"/>
              </a:rPr>
              <a:t>5. </a:t>
            </a:r>
            <a:r>
              <a:rPr lang="zh-CN" altLang="en-US" sz="3200" dirty="0">
                <a:solidFill>
                  <a:prstClr val="white"/>
                </a:solidFill>
                <a:latin typeface="方正清刻本悦宋简体" panose="02000000000000000000" pitchFamily="2" charset="-122"/>
                <a:ea typeface="方正清刻本悦宋简体" panose="02000000000000000000" pitchFamily="2" charset="-122"/>
              </a:rPr>
              <a:t>细抠表述， 提高答题</a:t>
            </a:r>
            <a:r>
              <a:rPr lang="zh-CN" altLang="en-US" sz="3200" dirty="0">
                <a:solidFill>
                  <a:schemeClr val="accent4">
                    <a:lumMod val="60000"/>
                    <a:lumOff val="40000"/>
                  </a:schemeClr>
                </a:solidFill>
                <a:latin typeface="方正清刻本悦宋简体" panose="02000000000000000000" pitchFamily="2" charset="-122"/>
                <a:ea typeface="方正清刻本悦宋简体" panose="02000000000000000000" pitchFamily="2" charset="-122"/>
              </a:rPr>
              <a:t>精度</a:t>
            </a:r>
          </a:p>
        </p:txBody>
      </p:sp>
      <p:grpSp>
        <p:nvGrpSpPr>
          <p:cNvPr id="34" name="组合 33">
            <a:extLst>
              <a:ext uri="{FF2B5EF4-FFF2-40B4-BE49-F238E27FC236}">
                <a16:creationId xmlns:a16="http://schemas.microsoft.com/office/drawing/2014/main" id="{54A980FE-D913-49C2-B755-9AC43483DA37}"/>
              </a:ext>
            </a:extLst>
          </p:cNvPr>
          <p:cNvGrpSpPr/>
          <p:nvPr/>
        </p:nvGrpSpPr>
        <p:grpSpPr>
          <a:xfrm>
            <a:off x="4581183" y="4582708"/>
            <a:ext cx="399449" cy="510139"/>
            <a:chOff x="2117557" y="2059806"/>
            <a:chExt cx="399449" cy="510139"/>
          </a:xfrm>
        </p:grpSpPr>
        <p:cxnSp>
          <p:nvCxnSpPr>
            <p:cNvPr id="35" name="直接连接符 34">
              <a:extLst>
                <a:ext uri="{FF2B5EF4-FFF2-40B4-BE49-F238E27FC236}">
                  <a16:creationId xmlns:a16="http://schemas.microsoft.com/office/drawing/2014/main" id="{93A25294-BDA7-4A1C-BD8C-63D7DDB0F72B}"/>
                </a:ext>
              </a:extLst>
            </p:cNvPr>
            <p:cNvCxnSpPr/>
            <p:nvPr/>
          </p:nvCxnSpPr>
          <p:spPr>
            <a:xfrm flipH="1">
              <a:off x="2117557" y="2059806"/>
              <a:ext cx="356135" cy="510139"/>
            </a:xfrm>
            <a:prstGeom prst="line">
              <a:avLst/>
            </a:prstGeom>
          </p:spPr>
          <p:style>
            <a:lnRef idx="2">
              <a:schemeClr val="accent4"/>
            </a:lnRef>
            <a:fillRef idx="0">
              <a:schemeClr val="accent4"/>
            </a:fillRef>
            <a:effectRef idx="1">
              <a:schemeClr val="accent4"/>
            </a:effectRef>
            <a:fontRef idx="minor">
              <a:schemeClr val="tx1"/>
            </a:fontRef>
          </p:style>
        </p:cxnSp>
        <p:cxnSp>
          <p:nvCxnSpPr>
            <p:cNvPr id="36" name="直接连接符 35">
              <a:extLst>
                <a:ext uri="{FF2B5EF4-FFF2-40B4-BE49-F238E27FC236}">
                  <a16:creationId xmlns:a16="http://schemas.microsoft.com/office/drawing/2014/main" id="{EBE784AE-B740-43CA-BDD5-B519B748159E}"/>
                </a:ext>
              </a:extLst>
            </p:cNvPr>
            <p:cNvCxnSpPr/>
            <p:nvPr/>
          </p:nvCxnSpPr>
          <p:spPr>
            <a:xfrm flipH="1">
              <a:off x="2160871" y="2059806"/>
              <a:ext cx="356135" cy="510139"/>
            </a:xfrm>
            <a:prstGeom prst="line">
              <a:avLst/>
            </a:prstGeom>
          </p:spPr>
          <p:style>
            <a:lnRef idx="2">
              <a:schemeClr val="accent4"/>
            </a:lnRef>
            <a:fillRef idx="0">
              <a:schemeClr val="accent4"/>
            </a:fillRef>
            <a:effectRef idx="1">
              <a:schemeClr val="accent4"/>
            </a:effectRef>
            <a:fontRef idx="minor">
              <a:schemeClr val="tx1"/>
            </a:fontRef>
          </p:style>
        </p:cxnSp>
      </p:grpSp>
      <p:sp>
        <p:nvSpPr>
          <p:cNvPr id="41" name="对话气泡: 矩形 40">
            <a:extLst>
              <a:ext uri="{FF2B5EF4-FFF2-40B4-BE49-F238E27FC236}">
                <a16:creationId xmlns:a16="http://schemas.microsoft.com/office/drawing/2014/main" id="{D7ABA624-E95E-48D6-AA44-99E7AFE1BAE8}"/>
              </a:ext>
            </a:extLst>
          </p:cNvPr>
          <p:cNvSpPr/>
          <p:nvPr/>
        </p:nvSpPr>
        <p:spPr>
          <a:xfrm flipH="1">
            <a:off x="788170" y="5779638"/>
            <a:ext cx="5852962" cy="505814"/>
          </a:xfrm>
          <a:prstGeom prst="wedgeRectCallout">
            <a:avLst>
              <a:gd name="adj1" fmla="val -53037"/>
              <a:gd name="adj2" fmla="val -98624"/>
            </a:avLst>
          </a:prstGeom>
          <a:solidFill>
            <a:schemeClr val="accent1">
              <a:lumMod val="50000"/>
              <a:alpha val="84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lvl="0">
              <a:defRPr/>
            </a:pPr>
            <a:r>
              <a:rPr lang="zh-CN" altLang="en-US" sz="2800" dirty="0">
                <a:solidFill>
                  <a:prstClr val="white"/>
                </a:solidFill>
                <a:latin typeface="华文中宋" panose="02010600040101010101" pitchFamily="2" charset="-122"/>
                <a:ea typeface="华文中宋" panose="02010600040101010101" pitchFamily="2" charset="-122"/>
              </a:rPr>
              <a:t>主线特征</a:t>
            </a:r>
            <a:r>
              <a:rPr lang="en-US" altLang="zh-CN" sz="2800" dirty="0">
                <a:solidFill>
                  <a:prstClr val="white"/>
                </a:solidFill>
                <a:latin typeface="华文中宋" panose="02010600040101010101" pitchFamily="2" charset="-122"/>
                <a:ea typeface="华文中宋" panose="02010600040101010101" pitchFamily="2" charset="-122"/>
              </a:rPr>
              <a:t>2</a:t>
            </a:r>
            <a:r>
              <a:rPr lang="zh-CN" altLang="en-US" sz="2800" dirty="0">
                <a:solidFill>
                  <a:prstClr val="white"/>
                </a:solidFill>
                <a:latin typeface="华文中宋" panose="02010600040101010101" pitchFamily="2" charset="-122"/>
                <a:ea typeface="华文中宋" panose="02010600040101010101" pitchFamily="2" charset="-122"/>
              </a:rPr>
              <a:t>：危机（阐述</a:t>
            </a:r>
            <a:r>
              <a:rPr lang="en-US" altLang="zh-CN" sz="2800" dirty="0">
                <a:solidFill>
                  <a:prstClr val="white"/>
                </a:solidFill>
                <a:latin typeface="华文中宋" panose="02010600040101010101" pitchFamily="2" charset="-122"/>
                <a:ea typeface="华文中宋" panose="02010600040101010101" pitchFamily="2" charset="-122"/>
              </a:rPr>
              <a:t>+</a:t>
            </a:r>
            <a:r>
              <a:rPr lang="zh-CN" altLang="en-US" sz="2800" dirty="0">
                <a:solidFill>
                  <a:prstClr val="white"/>
                </a:solidFill>
                <a:latin typeface="华文中宋" panose="02010600040101010101" pitchFamily="2" charset="-122"/>
                <a:ea typeface="华文中宋" panose="02010600040101010101" pitchFamily="2" charset="-122"/>
              </a:rPr>
              <a:t>解释</a:t>
            </a:r>
            <a:r>
              <a:rPr lang="en-US" altLang="zh-CN" sz="2800" dirty="0">
                <a:solidFill>
                  <a:prstClr val="white"/>
                </a:solidFill>
                <a:latin typeface="华文中宋" panose="02010600040101010101" pitchFamily="2" charset="-122"/>
                <a:ea typeface="华文中宋" panose="02010600040101010101" pitchFamily="2" charset="-122"/>
              </a:rPr>
              <a:t>+</a:t>
            </a:r>
            <a:r>
              <a:rPr lang="zh-CN" altLang="en-US" sz="2800" dirty="0">
                <a:solidFill>
                  <a:prstClr val="white"/>
                </a:solidFill>
                <a:latin typeface="华文中宋" panose="02010600040101010101" pitchFamily="2" charset="-122"/>
                <a:ea typeface="华文中宋" panose="02010600040101010101" pitchFamily="2" charset="-122"/>
              </a:rPr>
              <a:t>结论）</a:t>
            </a:r>
            <a:endParaRPr kumimoji="0" lang="en-US" altLang="zh-CN" sz="2800" b="0" i="0" u="none" strike="noStrike" kern="1200" cap="none" spc="0" normalizeH="0" baseline="0" noProof="0" dirty="0">
              <a:ln>
                <a:noFill/>
              </a:ln>
              <a:solidFill>
                <a:prstClr val="white"/>
              </a:solidFill>
              <a:effectLst/>
              <a:uLnTx/>
              <a:uFillTx/>
              <a:latin typeface="华文中宋" panose="02010600040101010101" pitchFamily="2" charset="-122"/>
              <a:ea typeface="华文中宋" panose="02010600040101010101" pitchFamily="2" charset="-122"/>
              <a:cs typeface="+mn-cs"/>
            </a:endParaRPr>
          </a:p>
        </p:txBody>
      </p:sp>
      <p:cxnSp>
        <p:nvCxnSpPr>
          <p:cNvPr id="44" name="直接连接符 43">
            <a:extLst>
              <a:ext uri="{FF2B5EF4-FFF2-40B4-BE49-F238E27FC236}">
                <a16:creationId xmlns:a16="http://schemas.microsoft.com/office/drawing/2014/main" id="{BD3E1FCD-5C59-4E89-BC2E-4898A2A369BD}"/>
              </a:ext>
            </a:extLst>
          </p:cNvPr>
          <p:cNvCxnSpPr>
            <a:cxnSpLocks/>
          </p:cNvCxnSpPr>
          <p:nvPr/>
        </p:nvCxnSpPr>
        <p:spPr>
          <a:xfrm flipV="1">
            <a:off x="3402289" y="4544920"/>
            <a:ext cx="3508810" cy="49767"/>
          </a:xfrm>
          <a:prstGeom prst="line">
            <a:avLst/>
          </a:prstGeom>
          <a:ln w="28575">
            <a:solidFill>
              <a:srgbClr val="C00000"/>
            </a:solidFill>
          </a:ln>
        </p:spPr>
        <p:style>
          <a:lnRef idx="2">
            <a:schemeClr val="accent1"/>
          </a:lnRef>
          <a:fillRef idx="0">
            <a:schemeClr val="accent1"/>
          </a:fillRef>
          <a:effectRef idx="1">
            <a:schemeClr val="accent1"/>
          </a:effectRef>
          <a:fontRef idx="minor">
            <a:schemeClr val="tx1"/>
          </a:fontRef>
        </p:style>
      </p:cxnSp>
      <p:cxnSp>
        <p:nvCxnSpPr>
          <p:cNvPr id="45" name="直接连接符 44">
            <a:extLst>
              <a:ext uri="{FF2B5EF4-FFF2-40B4-BE49-F238E27FC236}">
                <a16:creationId xmlns:a16="http://schemas.microsoft.com/office/drawing/2014/main" id="{31748D80-97C1-4F3F-8A95-CC1FF4191C52}"/>
              </a:ext>
            </a:extLst>
          </p:cNvPr>
          <p:cNvCxnSpPr>
            <a:cxnSpLocks/>
          </p:cNvCxnSpPr>
          <p:nvPr/>
        </p:nvCxnSpPr>
        <p:spPr>
          <a:xfrm flipV="1">
            <a:off x="7403087" y="4582708"/>
            <a:ext cx="2101121" cy="21480"/>
          </a:xfrm>
          <a:prstGeom prst="line">
            <a:avLst/>
          </a:prstGeom>
          <a:ln w="28575">
            <a:solidFill>
              <a:srgbClr val="C00000"/>
            </a:solidFill>
          </a:ln>
        </p:spPr>
        <p:style>
          <a:lnRef idx="2">
            <a:schemeClr val="accent1"/>
          </a:lnRef>
          <a:fillRef idx="0">
            <a:schemeClr val="accent1"/>
          </a:fillRef>
          <a:effectRef idx="1">
            <a:schemeClr val="accent1"/>
          </a:effectRef>
          <a:fontRef idx="minor">
            <a:schemeClr val="tx1"/>
          </a:fontRef>
        </p:style>
      </p:cxnSp>
      <p:grpSp>
        <p:nvGrpSpPr>
          <p:cNvPr id="48" name="组合 47">
            <a:extLst>
              <a:ext uri="{FF2B5EF4-FFF2-40B4-BE49-F238E27FC236}">
                <a16:creationId xmlns:a16="http://schemas.microsoft.com/office/drawing/2014/main" id="{00EAE1E9-A797-4604-9476-4C8250FCF8F6}"/>
              </a:ext>
            </a:extLst>
          </p:cNvPr>
          <p:cNvGrpSpPr/>
          <p:nvPr/>
        </p:nvGrpSpPr>
        <p:grpSpPr>
          <a:xfrm>
            <a:off x="11613842" y="5456709"/>
            <a:ext cx="399449" cy="510139"/>
            <a:chOff x="2117557" y="2059806"/>
            <a:chExt cx="399449" cy="510139"/>
          </a:xfrm>
        </p:grpSpPr>
        <p:cxnSp>
          <p:nvCxnSpPr>
            <p:cNvPr id="49" name="直接连接符 48">
              <a:extLst>
                <a:ext uri="{FF2B5EF4-FFF2-40B4-BE49-F238E27FC236}">
                  <a16:creationId xmlns:a16="http://schemas.microsoft.com/office/drawing/2014/main" id="{3CF9938C-24E1-4BEC-AD65-84BC7064C620}"/>
                </a:ext>
              </a:extLst>
            </p:cNvPr>
            <p:cNvCxnSpPr/>
            <p:nvPr/>
          </p:nvCxnSpPr>
          <p:spPr>
            <a:xfrm flipH="1">
              <a:off x="2117557" y="2059806"/>
              <a:ext cx="356135" cy="510139"/>
            </a:xfrm>
            <a:prstGeom prst="line">
              <a:avLst/>
            </a:prstGeom>
          </p:spPr>
          <p:style>
            <a:lnRef idx="2">
              <a:schemeClr val="accent4"/>
            </a:lnRef>
            <a:fillRef idx="0">
              <a:schemeClr val="accent4"/>
            </a:fillRef>
            <a:effectRef idx="1">
              <a:schemeClr val="accent4"/>
            </a:effectRef>
            <a:fontRef idx="minor">
              <a:schemeClr val="tx1"/>
            </a:fontRef>
          </p:style>
        </p:cxnSp>
        <p:cxnSp>
          <p:nvCxnSpPr>
            <p:cNvPr id="50" name="直接连接符 49">
              <a:extLst>
                <a:ext uri="{FF2B5EF4-FFF2-40B4-BE49-F238E27FC236}">
                  <a16:creationId xmlns:a16="http://schemas.microsoft.com/office/drawing/2014/main" id="{69C814A4-BDEA-44A5-B9B1-1F507A25DB8A}"/>
                </a:ext>
              </a:extLst>
            </p:cNvPr>
            <p:cNvCxnSpPr/>
            <p:nvPr/>
          </p:nvCxnSpPr>
          <p:spPr>
            <a:xfrm flipH="1">
              <a:off x="2160871" y="2059806"/>
              <a:ext cx="356135" cy="510139"/>
            </a:xfrm>
            <a:prstGeom prst="line">
              <a:avLst/>
            </a:prstGeom>
          </p:spPr>
          <p:style>
            <a:lnRef idx="2">
              <a:schemeClr val="accent4"/>
            </a:lnRef>
            <a:fillRef idx="0">
              <a:schemeClr val="accent4"/>
            </a:fillRef>
            <a:effectRef idx="1">
              <a:schemeClr val="accent4"/>
            </a:effectRef>
            <a:fontRef idx="minor">
              <a:schemeClr val="tx1"/>
            </a:fontRef>
          </p:style>
        </p:cxnSp>
      </p:grpSp>
      <p:cxnSp>
        <p:nvCxnSpPr>
          <p:cNvPr id="55" name="直接连接符 54">
            <a:extLst>
              <a:ext uri="{FF2B5EF4-FFF2-40B4-BE49-F238E27FC236}">
                <a16:creationId xmlns:a16="http://schemas.microsoft.com/office/drawing/2014/main" id="{6A815CB4-3F03-4D39-BE65-D77C4708D811}"/>
              </a:ext>
            </a:extLst>
          </p:cNvPr>
          <p:cNvCxnSpPr>
            <a:cxnSpLocks/>
          </p:cNvCxnSpPr>
          <p:nvPr/>
        </p:nvCxnSpPr>
        <p:spPr>
          <a:xfrm flipV="1">
            <a:off x="5990696" y="5395312"/>
            <a:ext cx="5666460" cy="26852"/>
          </a:xfrm>
          <a:prstGeom prst="line">
            <a:avLst/>
          </a:prstGeom>
          <a:ln w="28575">
            <a:solidFill>
              <a:srgbClr val="C00000"/>
            </a:solidFill>
          </a:ln>
        </p:spPr>
        <p:style>
          <a:lnRef idx="2">
            <a:schemeClr val="accent1"/>
          </a:lnRef>
          <a:fillRef idx="0">
            <a:schemeClr val="accent1"/>
          </a:fillRef>
          <a:effectRef idx="1">
            <a:schemeClr val="accent1"/>
          </a:effectRef>
          <a:fontRef idx="minor">
            <a:schemeClr val="tx1"/>
          </a:fontRef>
        </p:style>
      </p:cxnSp>
      <p:cxnSp>
        <p:nvCxnSpPr>
          <p:cNvPr id="57" name="直接连接符 56">
            <a:extLst>
              <a:ext uri="{FF2B5EF4-FFF2-40B4-BE49-F238E27FC236}">
                <a16:creationId xmlns:a16="http://schemas.microsoft.com/office/drawing/2014/main" id="{54CADB84-5D34-43B5-8F32-030980CABE12}"/>
              </a:ext>
            </a:extLst>
          </p:cNvPr>
          <p:cNvCxnSpPr>
            <a:cxnSpLocks/>
          </p:cNvCxnSpPr>
          <p:nvPr/>
        </p:nvCxnSpPr>
        <p:spPr>
          <a:xfrm>
            <a:off x="1348440" y="5882744"/>
            <a:ext cx="4879466" cy="0"/>
          </a:xfrm>
          <a:prstGeom prst="line">
            <a:avLst/>
          </a:prstGeom>
          <a:ln w="28575">
            <a:solidFill>
              <a:srgbClr val="C00000"/>
            </a:solidFill>
          </a:ln>
        </p:spPr>
        <p:style>
          <a:lnRef idx="2">
            <a:schemeClr val="accent1"/>
          </a:lnRef>
          <a:fillRef idx="0">
            <a:schemeClr val="accent1"/>
          </a:fillRef>
          <a:effectRef idx="1">
            <a:schemeClr val="accent1"/>
          </a:effectRef>
          <a:fontRef idx="minor">
            <a:schemeClr val="tx1"/>
          </a:fontRef>
        </p:style>
      </p:cxnSp>
      <p:cxnSp>
        <p:nvCxnSpPr>
          <p:cNvPr id="59" name="直接连接符 58">
            <a:extLst>
              <a:ext uri="{FF2B5EF4-FFF2-40B4-BE49-F238E27FC236}">
                <a16:creationId xmlns:a16="http://schemas.microsoft.com/office/drawing/2014/main" id="{4330753D-24AA-4B8E-A8BC-068FF54DB677}"/>
              </a:ext>
            </a:extLst>
          </p:cNvPr>
          <p:cNvCxnSpPr>
            <a:cxnSpLocks/>
          </p:cNvCxnSpPr>
          <p:nvPr/>
        </p:nvCxnSpPr>
        <p:spPr>
          <a:xfrm>
            <a:off x="6641132" y="5870828"/>
            <a:ext cx="4879466" cy="0"/>
          </a:xfrm>
          <a:prstGeom prst="line">
            <a:avLst/>
          </a:prstGeom>
          <a:ln w="28575">
            <a:solidFill>
              <a:srgbClr val="C00000"/>
            </a:solidFill>
          </a:ln>
        </p:spPr>
        <p:style>
          <a:lnRef idx="2">
            <a:schemeClr val="accent1"/>
          </a:lnRef>
          <a:fillRef idx="0">
            <a:schemeClr val="accent1"/>
          </a:fillRef>
          <a:effectRef idx="1">
            <a:schemeClr val="accent1"/>
          </a:effectRef>
          <a:fontRef idx="minor">
            <a:schemeClr val="tx1"/>
          </a:fontRef>
        </p:style>
      </p:cxnSp>
      <p:sp>
        <p:nvSpPr>
          <p:cNvPr id="43" name="文本框 42">
            <a:extLst>
              <a:ext uri="{FF2B5EF4-FFF2-40B4-BE49-F238E27FC236}">
                <a16:creationId xmlns:a16="http://schemas.microsoft.com/office/drawing/2014/main" id="{E3C21458-540D-4455-99D2-C39AAF56AEBC}"/>
              </a:ext>
            </a:extLst>
          </p:cNvPr>
          <p:cNvSpPr txBox="1"/>
          <p:nvPr/>
        </p:nvSpPr>
        <p:spPr>
          <a:xfrm>
            <a:off x="164431" y="4425657"/>
            <a:ext cx="11815792" cy="2062103"/>
          </a:xfrm>
          <a:prstGeom prst="rect">
            <a:avLst/>
          </a:prstGeom>
          <a:solidFill>
            <a:schemeClr val="bg1">
              <a:lumMod val="85000"/>
              <a:lumOff val="15000"/>
            </a:schemeClr>
          </a:solidFill>
        </p:spPr>
        <p:txBody>
          <a:bodyPr wrap="square">
            <a:spAutoFit/>
          </a:bodyPr>
          <a:lstStyle/>
          <a:p>
            <a:r>
              <a:rPr lang="zh-CN" altLang="en-US" sz="3200" dirty="0">
                <a:latin typeface="华文中宋" panose="02010600040101010101" pitchFamily="2" charset="-122"/>
                <a:ea typeface="华文中宋" panose="02010600040101010101" pitchFamily="2" charset="-122"/>
              </a:rPr>
              <a:t>      （关键能力中的）</a:t>
            </a:r>
            <a:r>
              <a:rPr lang="zh-CN" altLang="en-US" sz="3200" dirty="0">
                <a:solidFill>
                  <a:srgbClr val="F6C16A"/>
                </a:solidFill>
                <a:latin typeface="华文中宋" panose="02010600040101010101" pitchFamily="2" charset="-122"/>
                <a:ea typeface="华文中宋" panose="02010600040101010101" pitchFamily="2" charset="-122"/>
              </a:rPr>
              <a:t>历史探究能力、历史表述能力</a:t>
            </a:r>
            <a:r>
              <a:rPr lang="zh-CN" altLang="en-US" sz="3200" dirty="0">
                <a:latin typeface="华文中宋" panose="02010600040101010101" pitchFamily="2" charset="-122"/>
                <a:ea typeface="华文中宋" panose="02010600040101010101" pitchFamily="2" charset="-122"/>
              </a:rPr>
              <a:t>，即文字表达能力、信息转换能力、组合应用能力等</a:t>
            </a:r>
            <a:endParaRPr lang="en-US" altLang="zh-CN" sz="3200" dirty="0">
              <a:latin typeface="华文中宋" panose="02010600040101010101" pitchFamily="2" charset="-122"/>
              <a:ea typeface="华文中宋" panose="02010600040101010101" pitchFamily="2" charset="-122"/>
            </a:endParaRPr>
          </a:p>
          <a:p>
            <a:r>
              <a:rPr lang="en-US" altLang="zh-CN" sz="3200" dirty="0">
                <a:latin typeface="华文中宋" panose="02010600040101010101" pitchFamily="2" charset="-122"/>
                <a:ea typeface="华文中宋" panose="02010600040101010101" pitchFamily="2" charset="-122"/>
              </a:rPr>
              <a:t>       ——</a:t>
            </a:r>
            <a:r>
              <a:rPr lang="zh-CN" altLang="en-US" sz="3200" dirty="0">
                <a:latin typeface="华文中宋" panose="02010600040101010101" pitchFamily="2" charset="-122"/>
                <a:ea typeface="华文中宋" panose="02010600040101010101" pitchFamily="2" charset="-122"/>
              </a:rPr>
              <a:t>据黄牧航</a:t>
            </a:r>
            <a:r>
              <a:rPr lang="en-US" altLang="zh-CN" sz="3200" dirty="0">
                <a:latin typeface="华文中宋" panose="02010600040101010101" pitchFamily="2" charset="-122"/>
                <a:ea typeface="华文中宋" panose="02010600040101010101" pitchFamily="2" charset="-122"/>
              </a:rPr>
              <a:t>《</a:t>
            </a:r>
            <a:r>
              <a:rPr lang="zh-CN" altLang="en-US" sz="3200" dirty="0">
                <a:latin typeface="华文中宋" panose="02010600040101010101" pitchFamily="2" charset="-122"/>
                <a:ea typeface="华文中宋" panose="02010600040101010101" pitchFamily="2" charset="-122"/>
              </a:rPr>
              <a:t>基于历史学科核心素养的三维测评模型</a:t>
            </a:r>
            <a:r>
              <a:rPr lang="en-US" altLang="zh-CN" sz="3200" dirty="0">
                <a:latin typeface="华文中宋" panose="02010600040101010101" pitchFamily="2" charset="-122"/>
                <a:ea typeface="华文中宋" panose="02010600040101010101" pitchFamily="2" charset="-122"/>
              </a:rPr>
              <a:t>》 </a:t>
            </a:r>
            <a:r>
              <a:rPr lang="zh-CN" altLang="en-US" sz="3200" dirty="0">
                <a:latin typeface="华文中宋" panose="02010600040101010101" pitchFamily="2" charset="-122"/>
                <a:ea typeface="华文中宋" panose="02010600040101010101" pitchFamily="2" charset="-122"/>
              </a:rPr>
              <a:t>，</a:t>
            </a:r>
            <a:r>
              <a:rPr lang="en-US" altLang="zh-CN" sz="3200" dirty="0">
                <a:latin typeface="华文中宋" panose="02010600040101010101" pitchFamily="2" charset="-122"/>
                <a:ea typeface="华文中宋" panose="02010600040101010101" pitchFamily="2" charset="-122"/>
              </a:rPr>
              <a:t>《</a:t>
            </a:r>
            <a:r>
              <a:rPr lang="zh-CN" altLang="en-US" sz="3200" dirty="0">
                <a:latin typeface="华文中宋" panose="02010600040101010101" pitchFamily="2" charset="-122"/>
                <a:ea typeface="华文中宋" panose="02010600040101010101" pitchFamily="2" charset="-122"/>
              </a:rPr>
              <a:t>课程</a:t>
            </a:r>
            <a:r>
              <a:rPr lang="en-US" altLang="zh-CN" sz="3200" dirty="0">
                <a:latin typeface="华文中宋" panose="02010600040101010101" pitchFamily="2" charset="-122"/>
                <a:ea typeface="华文中宋" panose="02010600040101010101" pitchFamily="2" charset="-122"/>
              </a:rPr>
              <a:t>·</a:t>
            </a:r>
            <a:r>
              <a:rPr lang="zh-CN" altLang="en-US" sz="3200" dirty="0">
                <a:latin typeface="华文中宋" panose="02010600040101010101" pitchFamily="2" charset="-122"/>
                <a:ea typeface="华文中宋" panose="02010600040101010101" pitchFamily="2" charset="-122"/>
              </a:rPr>
              <a:t>教材</a:t>
            </a:r>
            <a:r>
              <a:rPr lang="en-US" altLang="zh-CN" sz="3200" dirty="0">
                <a:latin typeface="华文中宋" panose="02010600040101010101" pitchFamily="2" charset="-122"/>
                <a:ea typeface="华文中宋" panose="02010600040101010101" pitchFamily="2" charset="-122"/>
              </a:rPr>
              <a:t>·</a:t>
            </a:r>
            <a:r>
              <a:rPr lang="zh-CN" altLang="en-US" sz="3200" dirty="0">
                <a:latin typeface="华文中宋" panose="02010600040101010101" pitchFamily="2" charset="-122"/>
                <a:ea typeface="华文中宋" panose="02010600040101010101" pitchFamily="2" charset="-122"/>
              </a:rPr>
              <a:t>教法</a:t>
            </a:r>
            <a:r>
              <a:rPr lang="en-US" altLang="zh-CN" sz="3200" dirty="0">
                <a:latin typeface="华文中宋" panose="02010600040101010101" pitchFamily="2" charset="-122"/>
                <a:ea typeface="华文中宋" panose="02010600040101010101" pitchFamily="2" charset="-122"/>
              </a:rPr>
              <a:t>》</a:t>
            </a:r>
            <a:r>
              <a:rPr lang="zh-CN" altLang="en-US" sz="3200" dirty="0">
                <a:latin typeface="华文中宋" panose="02010600040101010101" pitchFamily="2" charset="-122"/>
                <a:ea typeface="华文中宋" panose="02010600040101010101" pitchFamily="2" charset="-122"/>
              </a:rPr>
              <a:t>，</a:t>
            </a:r>
            <a:r>
              <a:rPr lang="en-US" altLang="zh-CN" sz="3200" dirty="0">
                <a:latin typeface="华文中宋" panose="02010600040101010101" pitchFamily="2" charset="-122"/>
                <a:ea typeface="华文中宋" panose="02010600040101010101" pitchFamily="2" charset="-122"/>
              </a:rPr>
              <a:t>2019</a:t>
            </a:r>
            <a:r>
              <a:rPr lang="zh-CN" altLang="en-US" sz="3200" dirty="0">
                <a:latin typeface="华文中宋" panose="02010600040101010101" pitchFamily="2" charset="-122"/>
                <a:ea typeface="华文中宋" panose="02010600040101010101" pitchFamily="2" charset="-122"/>
              </a:rPr>
              <a:t>年第</a:t>
            </a:r>
            <a:r>
              <a:rPr lang="en-US" altLang="zh-CN" sz="3200" dirty="0">
                <a:latin typeface="华文中宋" panose="02010600040101010101" pitchFamily="2" charset="-122"/>
                <a:ea typeface="华文中宋" panose="02010600040101010101" pitchFamily="2" charset="-122"/>
              </a:rPr>
              <a:t>9</a:t>
            </a:r>
            <a:r>
              <a:rPr lang="zh-CN" altLang="en-US" sz="3200" dirty="0">
                <a:latin typeface="华文中宋" panose="02010600040101010101" pitchFamily="2" charset="-122"/>
                <a:ea typeface="华文中宋" panose="02010600040101010101" pitchFamily="2" charset="-122"/>
              </a:rPr>
              <a:t>期</a:t>
            </a:r>
          </a:p>
        </p:txBody>
      </p:sp>
      <p:sp>
        <p:nvSpPr>
          <p:cNvPr id="46" name="文本框 45">
            <a:extLst>
              <a:ext uri="{FF2B5EF4-FFF2-40B4-BE49-F238E27FC236}">
                <a16:creationId xmlns:a16="http://schemas.microsoft.com/office/drawing/2014/main" id="{DA92E114-7B12-429B-870F-727393F6ABF6}"/>
              </a:ext>
            </a:extLst>
          </p:cNvPr>
          <p:cNvSpPr txBox="1"/>
          <p:nvPr/>
        </p:nvSpPr>
        <p:spPr>
          <a:xfrm>
            <a:off x="214680" y="1712841"/>
            <a:ext cx="11706369" cy="2554545"/>
          </a:xfrm>
          <a:prstGeom prst="rect">
            <a:avLst/>
          </a:prstGeom>
          <a:solidFill>
            <a:schemeClr val="bg1">
              <a:lumMod val="85000"/>
              <a:lumOff val="15000"/>
            </a:schemeClr>
          </a:solidFill>
        </p:spPr>
        <p:txBody>
          <a:bodyPr wrap="square">
            <a:spAutoFit/>
          </a:bodyPr>
          <a:lstStyle/>
          <a:p>
            <a:r>
              <a:rPr lang="zh-CN" altLang="en-US" sz="3200" dirty="0">
                <a:latin typeface="华文中宋" panose="02010600040101010101" pitchFamily="2" charset="-122"/>
                <a:ea typeface="华文中宋" panose="02010600040101010101" pitchFamily="2" charset="-122"/>
              </a:rPr>
              <a:t>    “获取信息即发现、收集信息，</a:t>
            </a:r>
            <a:r>
              <a:rPr lang="zh-CN" altLang="en-US" sz="3200" dirty="0">
                <a:solidFill>
                  <a:srgbClr val="F6C16A"/>
                </a:solidFill>
                <a:latin typeface="华文中宋" panose="02010600040101010101" pitchFamily="2" charset="-122"/>
                <a:ea typeface="华文中宋" panose="02010600040101010101" pitchFamily="2" charset="-122"/>
              </a:rPr>
              <a:t>解读信息是对信息的理解和阐释</a:t>
            </a:r>
            <a:r>
              <a:rPr lang="zh-CN" altLang="en-US" sz="3200" dirty="0">
                <a:latin typeface="华文中宋" panose="02010600040101010101" pitchFamily="2" charset="-122"/>
                <a:ea typeface="华文中宋" panose="02010600040101010101" pitchFamily="2" charset="-122"/>
              </a:rPr>
              <a:t>”</a:t>
            </a:r>
            <a:r>
              <a:rPr lang="en-US" altLang="zh-CN" sz="3200" dirty="0">
                <a:latin typeface="华文中宋" panose="02010600040101010101" pitchFamily="2" charset="-122"/>
                <a:ea typeface="华文中宋" panose="02010600040101010101" pitchFamily="2" charset="-122"/>
              </a:rPr>
              <a:t>…</a:t>
            </a:r>
            <a:r>
              <a:rPr lang="zh-CN" altLang="en-US" sz="3200" dirty="0">
                <a:latin typeface="华文中宋" panose="02010600040101010101" pitchFamily="2" charset="-122"/>
                <a:ea typeface="华文中宋" panose="02010600040101010101" pitchFamily="2" charset="-122"/>
              </a:rPr>
              <a:t>“在分析问题的过程中</a:t>
            </a:r>
            <a:r>
              <a:rPr lang="en-US" altLang="zh-CN" sz="3200" dirty="0">
                <a:latin typeface="华文中宋" panose="02010600040101010101" pitchFamily="2" charset="-122"/>
                <a:ea typeface="华文中宋" panose="02010600040101010101" pitchFamily="2" charset="-122"/>
              </a:rPr>
              <a:t>…</a:t>
            </a:r>
            <a:r>
              <a:rPr lang="zh-CN" altLang="en-US" sz="3200" dirty="0">
                <a:latin typeface="华文中宋" panose="02010600040101010101" pitchFamily="2" charset="-122"/>
                <a:ea typeface="华文中宋" panose="02010600040101010101" pitchFamily="2" charset="-122"/>
              </a:rPr>
              <a:t>运用历史思维分析历史事物，</a:t>
            </a:r>
            <a:r>
              <a:rPr lang="zh-CN" altLang="en-US" sz="3200" dirty="0">
                <a:solidFill>
                  <a:srgbClr val="F6C16A"/>
                </a:solidFill>
                <a:latin typeface="华文中宋" panose="02010600040101010101" pitchFamily="2" charset="-122"/>
                <a:ea typeface="华文中宋" panose="02010600040101010101" pitchFamily="2" charset="-122"/>
              </a:rPr>
              <a:t>并规范地阐述历史事物。</a:t>
            </a:r>
            <a:r>
              <a:rPr lang="zh-CN" altLang="en-US" sz="3200" dirty="0">
                <a:latin typeface="华文中宋" panose="02010600040101010101" pitchFamily="2" charset="-122"/>
                <a:ea typeface="华文中宋" panose="02010600040101010101" pitchFamily="2" charset="-122"/>
              </a:rPr>
              <a:t>”</a:t>
            </a:r>
            <a:endParaRPr lang="en-US" altLang="zh-CN" sz="3200" dirty="0">
              <a:latin typeface="华文中宋" panose="02010600040101010101" pitchFamily="2" charset="-122"/>
              <a:ea typeface="华文中宋" panose="02010600040101010101" pitchFamily="2" charset="-122"/>
            </a:endParaRPr>
          </a:p>
          <a:p>
            <a:r>
              <a:rPr lang="en-US" altLang="zh-CN" sz="3200" dirty="0">
                <a:latin typeface="华文中宋" panose="02010600040101010101" pitchFamily="2" charset="-122"/>
                <a:ea typeface="华文中宋" panose="02010600040101010101" pitchFamily="2" charset="-122"/>
              </a:rPr>
              <a:t>       ——</a:t>
            </a:r>
            <a:r>
              <a:rPr lang="zh-CN" altLang="en-US" sz="3200" dirty="0">
                <a:latin typeface="华文中宋" panose="02010600040101010101" pitchFamily="2" charset="-122"/>
                <a:ea typeface="华文中宋" panose="02010600040101010101" pitchFamily="2" charset="-122"/>
              </a:rPr>
              <a:t>徐奉先</a:t>
            </a:r>
            <a:r>
              <a:rPr lang="en-US" altLang="zh-CN" sz="3200" dirty="0">
                <a:latin typeface="华文中宋" panose="02010600040101010101" pitchFamily="2" charset="-122"/>
                <a:ea typeface="华文中宋" panose="02010600040101010101" pitchFamily="2" charset="-122"/>
              </a:rPr>
              <a:t>《</a:t>
            </a:r>
            <a:r>
              <a:rPr lang="zh-CN" altLang="en-US" sz="3200" dirty="0">
                <a:latin typeface="华文中宋" panose="02010600040101010101" pitchFamily="2" charset="-122"/>
                <a:ea typeface="华文中宋" panose="02010600040101010101" pitchFamily="2" charset="-122"/>
              </a:rPr>
              <a:t>高考历史学科关键能力考查路径研究</a:t>
            </a:r>
            <a:r>
              <a:rPr lang="en-US" altLang="zh-CN" sz="3200" dirty="0">
                <a:latin typeface="华文中宋" panose="02010600040101010101" pitchFamily="2" charset="-122"/>
                <a:ea typeface="华文中宋" panose="02010600040101010101" pitchFamily="2" charset="-122"/>
              </a:rPr>
              <a:t>》</a:t>
            </a:r>
            <a:r>
              <a:rPr lang="zh-CN" altLang="en-US" sz="3200" dirty="0">
                <a:latin typeface="华文中宋" panose="02010600040101010101" pitchFamily="2" charset="-122"/>
                <a:ea typeface="华文中宋" panose="02010600040101010101" pitchFamily="2" charset="-122"/>
              </a:rPr>
              <a:t>，</a:t>
            </a:r>
            <a:r>
              <a:rPr lang="en-US" altLang="zh-CN" sz="3200" dirty="0">
                <a:latin typeface="华文中宋" panose="02010600040101010101" pitchFamily="2" charset="-122"/>
                <a:ea typeface="华文中宋" panose="02010600040101010101" pitchFamily="2" charset="-122"/>
              </a:rPr>
              <a:t>《</a:t>
            </a:r>
            <a:r>
              <a:rPr lang="zh-CN" altLang="en-US" sz="3200" dirty="0">
                <a:latin typeface="华文中宋" panose="02010600040101010101" pitchFamily="2" charset="-122"/>
                <a:ea typeface="华文中宋" panose="02010600040101010101" pitchFamily="2" charset="-122"/>
              </a:rPr>
              <a:t>历史教学（上半月刊）</a:t>
            </a:r>
            <a:r>
              <a:rPr lang="en-US" altLang="zh-CN" sz="3200" dirty="0">
                <a:latin typeface="华文中宋" panose="02010600040101010101" pitchFamily="2" charset="-122"/>
                <a:ea typeface="华文中宋" panose="02010600040101010101" pitchFamily="2" charset="-122"/>
              </a:rPr>
              <a:t>》</a:t>
            </a:r>
            <a:r>
              <a:rPr lang="zh-CN" altLang="en-US" sz="3200" dirty="0">
                <a:latin typeface="华文中宋" panose="02010600040101010101" pitchFamily="2" charset="-122"/>
                <a:ea typeface="华文中宋" panose="02010600040101010101" pitchFamily="2" charset="-122"/>
              </a:rPr>
              <a:t>，</a:t>
            </a:r>
            <a:r>
              <a:rPr lang="en-US" altLang="zh-CN" sz="3200" dirty="0">
                <a:latin typeface="华文中宋" panose="02010600040101010101" pitchFamily="2" charset="-122"/>
                <a:ea typeface="华文中宋" panose="02010600040101010101" pitchFamily="2" charset="-122"/>
              </a:rPr>
              <a:t>2019</a:t>
            </a:r>
            <a:r>
              <a:rPr lang="zh-CN" altLang="en-US" sz="3200" dirty="0">
                <a:latin typeface="华文中宋" panose="02010600040101010101" pitchFamily="2" charset="-122"/>
                <a:ea typeface="华文中宋" panose="02010600040101010101" pitchFamily="2" charset="-122"/>
              </a:rPr>
              <a:t>年第</a:t>
            </a:r>
            <a:r>
              <a:rPr lang="en-US" altLang="zh-CN" sz="3200" dirty="0">
                <a:latin typeface="华文中宋" panose="02010600040101010101" pitchFamily="2" charset="-122"/>
                <a:ea typeface="华文中宋" panose="02010600040101010101" pitchFamily="2" charset="-122"/>
              </a:rPr>
              <a:t>5</a:t>
            </a:r>
            <a:r>
              <a:rPr lang="zh-CN" altLang="en-US" sz="3200" dirty="0">
                <a:latin typeface="华文中宋" panose="02010600040101010101" pitchFamily="2" charset="-122"/>
                <a:ea typeface="华文中宋" panose="02010600040101010101" pitchFamily="2" charset="-122"/>
              </a:rPr>
              <a:t>期</a:t>
            </a:r>
          </a:p>
        </p:txBody>
      </p:sp>
    </p:spTree>
    <p:extLst>
      <p:ext uri="{BB962C8B-B14F-4D97-AF65-F5344CB8AC3E}">
        <p14:creationId xmlns:p14="http://schemas.microsoft.com/office/powerpoint/2010/main" val="39932817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fade">
                                      <p:cBhvr>
                                        <p:cTn id="7" dur="500"/>
                                        <p:tgtEl>
                                          <p:spTgt spid="4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3"/>
                                        </p:tgtEl>
                                        <p:attrNameLst>
                                          <p:attrName>style.visibility</p:attrName>
                                        </p:attrNameLst>
                                      </p:cBhvr>
                                      <p:to>
                                        <p:strVal val="visible"/>
                                      </p:to>
                                    </p:set>
                                    <p:animEffect transition="in" filter="fade">
                                      <p:cBhvr>
                                        <p:cTn id="12" dur="500"/>
                                        <p:tgtEl>
                                          <p:spTgt spid="43"/>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1" nodeType="clickEffect">
                                  <p:stCondLst>
                                    <p:cond delay="0"/>
                                  </p:stCondLst>
                                  <p:childTnLst>
                                    <p:animEffect transition="out" filter="fade">
                                      <p:cBhvr>
                                        <p:cTn id="16" dur="500"/>
                                        <p:tgtEl>
                                          <p:spTgt spid="46"/>
                                        </p:tgtEl>
                                      </p:cBhvr>
                                    </p:animEffect>
                                    <p:set>
                                      <p:cBhvr>
                                        <p:cTn id="17" dur="1" fill="hold">
                                          <p:stCondLst>
                                            <p:cond delay="499"/>
                                          </p:stCondLst>
                                        </p:cTn>
                                        <p:tgtEl>
                                          <p:spTgt spid="46"/>
                                        </p:tgtEl>
                                        <p:attrNameLst>
                                          <p:attrName>style.visibility</p:attrName>
                                        </p:attrNameLst>
                                      </p:cBhvr>
                                      <p:to>
                                        <p:strVal val="hidden"/>
                                      </p:to>
                                    </p:set>
                                  </p:childTnLst>
                                </p:cTn>
                              </p:par>
                              <p:par>
                                <p:cTn id="18" presetID="10" presetClass="exit" presetSubtype="0" fill="hold" grpId="1" nodeType="withEffect">
                                  <p:stCondLst>
                                    <p:cond delay="0"/>
                                  </p:stCondLst>
                                  <p:childTnLst>
                                    <p:animEffect transition="out" filter="fade">
                                      <p:cBhvr>
                                        <p:cTn id="19" dur="500"/>
                                        <p:tgtEl>
                                          <p:spTgt spid="43"/>
                                        </p:tgtEl>
                                      </p:cBhvr>
                                    </p:animEffect>
                                    <p:set>
                                      <p:cBhvr>
                                        <p:cTn id="20" dur="1" fill="hold">
                                          <p:stCondLst>
                                            <p:cond delay="499"/>
                                          </p:stCondLst>
                                        </p:cTn>
                                        <p:tgtEl>
                                          <p:spTgt spid="43"/>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34"/>
                                        </p:tgtEl>
                                        <p:attrNameLst>
                                          <p:attrName>style.visibility</p:attrName>
                                        </p:attrNameLst>
                                      </p:cBhvr>
                                      <p:to>
                                        <p:strVal val="visible"/>
                                      </p:to>
                                    </p:set>
                                    <p:animEffect transition="in" filter="fade">
                                      <p:cBhvr>
                                        <p:cTn id="25" dur="500"/>
                                        <p:tgtEl>
                                          <p:spTgt spid="34"/>
                                        </p:tgtEl>
                                      </p:cBhvr>
                                    </p:animEffect>
                                  </p:childTnLst>
                                </p:cTn>
                              </p:par>
                              <p:par>
                                <p:cTn id="26" presetID="10" presetClass="entr" presetSubtype="0" fill="hold" nodeType="withEffect">
                                  <p:stCondLst>
                                    <p:cond delay="0"/>
                                  </p:stCondLst>
                                  <p:childTnLst>
                                    <p:set>
                                      <p:cBhvr>
                                        <p:cTn id="27" dur="1" fill="hold">
                                          <p:stCondLst>
                                            <p:cond delay="0"/>
                                          </p:stCondLst>
                                        </p:cTn>
                                        <p:tgtEl>
                                          <p:spTgt spid="44"/>
                                        </p:tgtEl>
                                        <p:attrNameLst>
                                          <p:attrName>style.visibility</p:attrName>
                                        </p:attrNameLst>
                                      </p:cBhvr>
                                      <p:to>
                                        <p:strVal val="visible"/>
                                      </p:to>
                                    </p:set>
                                    <p:animEffect transition="in" filter="fade">
                                      <p:cBhvr>
                                        <p:cTn id="28" dur="500"/>
                                        <p:tgtEl>
                                          <p:spTgt spid="44"/>
                                        </p:tgtEl>
                                      </p:cBhvr>
                                    </p:animEffect>
                                  </p:childTnLst>
                                </p:cTn>
                              </p:par>
                              <p:par>
                                <p:cTn id="29" presetID="10" presetClass="entr" presetSubtype="0" fill="hold" nodeType="withEffect">
                                  <p:stCondLst>
                                    <p:cond delay="0"/>
                                  </p:stCondLst>
                                  <p:childTnLst>
                                    <p:set>
                                      <p:cBhvr>
                                        <p:cTn id="30" dur="1" fill="hold">
                                          <p:stCondLst>
                                            <p:cond delay="0"/>
                                          </p:stCondLst>
                                        </p:cTn>
                                        <p:tgtEl>
                                          <p:spTgt spid="45"/>
                                        </p:tgtEl>
                                        <p:attrNameLst>
                                          <p:attrName>style.visibility</p:attrName>
                                        </p:attrNameLst>
                                      </p:cBhvr>
                                      <p:to>
                                        <p:strVal val="visible"/>
                                      </p:to>
                                    </p:set>
                                    <p:animEffect transition="in" filter="fade">
                                      <p:cBhvr>
                                        <p:cTn id="31" dur="500"/>
                                        <p:tgtEl>
                                          <p:spTgt spid="45"/>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nodeType="clickEffect">
                                  <p:stCondLst>
                                    <p:cond delay="0"/>
                                  </p:stCondLst>
                                  <p:childTnLst>
                                    <p:set>
                                      <p:cBhvr>
                                        <p:cTn id="35" dur="1" fill="hold">
                                          <p:stCondLst>
                                            <p:cond delay="0"/>
                                          </p:stCondLst>
                                        </p:cTn>
                                        <p:tgtEl>
                                          <p:spTgt spid="48"/>
                                        </p:tgtEl>
                                        <p:attrNameLst>
                                          <p:attrName>style.visibility</p:attrName>
                                        </p:attrNameLst>
                                      </p:cBhvr>
                                      <p:to>
                                        <p:strVal val="visible"/>
                                      </p:to>
                                    </p:set>
                                    <p:animEffect transition="in" filter="fade">
                                      <p:cBhvr>
                                        <p:cTn id="36" dur="500"/>
                                        <p:tgtEl>
                                          <p:spTgt spid="48"/>
                                        </p:tgtEl>
                                      </p:cBhvr>
                                    </p:animEffect>
                                  </p:childTnLst>
                                </p:cTn>
                              </p:par>
                              <p:par>
                                <p:cTn id="37" presetID="10" presetClass="entr" presetSubtype="0" fill="hold" nodeType="withEffect">
                                  <p:stCondLst>
                                    <p:cond delay="0"/>
                                  </p:stCondLst>
                                  <p:childTnLst>
                                    <p:set>
                                      <p:cBhvr>
                                        <p:cTn id="38" dur="1" fill="hold">
                                          <p:stCondLst>
                                            <p:cond delay="0"/>
                                          </p:stCondLst>
                                        </p:cTn>
                                        <p:tgtEl>
                                          <p:spTgt spid="55"/>
                                        </p:tgtEl>
                                        <p:attrNameLst>
                                          <p:attrName>style.visibility</p:attrName>
                                        </p:attrNameLst>
                                      </p:cBhvr>
                                      <p:to>
                                        <p:strVal val="visible"/>
                                      </p:to>
                                    </p:set>
                                    <p:animEffect transition="in" filter="fade">
                                      <p:cBhvr>
                                        <p:cTn id="39" dur="500"/>
                                        <p:tgtEl>
                                          <p:spTgt spid="55"/>
                                        </p:tgtEl>
                                      </p:cBhvr>
                                    </p:animEffect>
                                  </p:childTnLst>
                                </p:cTn>
                              </p:par>
                              <p:par>
                                <p:cTn id="40" presetID="10" presetClass="entr" presetSubtype="0" fill="hold" nodeType="withEffect">
                                  <p:stCondLst>
                                    <p:cond delay="0"/>
                                  </p:stCondLst>
                                  <p:childTnLst>
                                    <p:set>
                                      <p:cBhvr>
                                        <p:cTn id="41" dur="1" fill="hold">
                                          <p:stCondLst>
                                            <p:cond delay="0"/>
                                          </p:stCondLst>
                                        </p:cTn>
                                        <p:tgtEl>
                                          <p:spTgt spid="57"/>
                                        </p:tgtEl>
                                        <p:attrNameLst>
                                          <p:attrName>style.visibility</p:attrName>
                                        </p:attrNameLst>
                                      </p:cBhvr>
                                      <p:to>
                                        <p:strVal val="visible"/>
                                      </p:to>
                                    </p:set>
                                    <p:animEffect transition="in" filter="fade">
                                      <p:cBhvr>
                                        <p:cTn id="42" dur="500"/>
                                        <p:tgtEl>
                                          <p:spTgt spid="57"/>
                                        </p:tgtEl>
                                      </p:cBhvr>
                                    </p:animEffect>
                                  </p:childTnLst>
                                </p:cTn>
                              </p:par>
                              <p:par>
                                <p:cTn id="43" presetID="10" presetClass="entr" presetSubtype="0" fill="hold" nodeType="withEffect">
                                  <p:stCondLst>
                                    <p:cond delay="0"/>
                                  </p:stCondLst>
                                  <p:childTnLst>
                                    <p:set>
                                      <p:cBhvr>
                                        <p:cTn id="44" dur="1" fill="hold">
                                          <p:stCondLst>
                                            <p:cond delay="0"/>
                                          </p:stCondLst>
                                        </p:cTn>
                                        <p:tgtEl>
                                          <p:spTgt spid="59"/>
                                        </p:tgtEl>
                                        <p:attrNameLst>
                                          <p:attrName>style.visibility</p:attrName>
                                        </p:attrNameLst>
                                      </p:cBhvr>
                                      <p:to>
                                        <p:strVal val="visible"/>
                                      </p:to>
                                    </p:set>
                                    <p:animEffect transition="in" filter="fade">
                                      <p:cBhvr>
                                        <p:cTn id="45" dur="500"/>
                                        <p:tgtEl>
                                          <p:spTgt spid="59"/>
                                        </p:tgtEl>
                                      </p:cBhvr>
                                    </p:animEffect>
                                  </p:childTnLst>
                                </p:cTn>
                              </p:par>
                            </p:childTnLst>
                          </p:cTn>
                        </p:par>
                      </p:childTnLst>
                    </p:cTn>
                  </p:par>
                  <p:par>
                    <p:cTn id="46" fill="hold">
                      <p:stCondLst>
                        <p:cond delay="indefinite"/>
                      </p:stCondLst>
                      <p:childTnLst>
                        <p:par>
                          <p:cTn id="47" fill="hold">
                            <p:stCondLst>
                              <p:cond delay="0"/>
                            </p:stCondLst>
                            <p:childTnLst>
                              <p:par>
                                <p:cTn id="48" presetID="10" presetClass="entr" presetSubtype="0" fill="hold" grpId="0" nodeType="clickEffect">
                                  <p:stCondLst>
                                    <p:cond delay="0"/>
                                  </p:stCondLst>
                                  <p:childTnLst>
                                    <p:set>
                                      <p:cBhvr>
                                        <p:cTn id="49" dur="1" fill="hold">
                                          <p:stCondLst>
                                            <p:cond delay="0"/>
                                          </p:stCondLst>
                                        </p:cTn>
                                        <p:tgtEl>
                                          <p:spTgt spid="41"/>
                                        </p:tgtEl>
                                        <p:attrNameLst>
                                          <p:attrName>style.visibility</p:attrName>
                                        </p:attrNameLst>
                                      </p:cBhvr>
                                      <p:to>
                                        <p:strVal val="visible"/>
                                      </p:to>
                                    </p:set>
                                    <p:animEffect transition="in" filter="fade">
                                      <p:cBhvr>
                                        <p:cTn id="50"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animBg="1"/>
      <p:bldP spid="43" grpId="0" animBg="1"/>
      <p:bldP spid="43" grpId="1" animBg="1"/>
      <p:bldP spid="46" grpId="0" animBg="1"/>
      <p:bldP spid="46" grpId="1"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a:extLst>
              <a:ext uri="{FF2B5EF4-FFF2-40B4-BE49-F238E27FC236}">
                <a16:creationId xmlns:a16="http://schemas.microsoft.com/office/drawing/2014/main" id="{BCAC862C-E9BB-4C80-951C-CAC74EB1B2CF}"/>
              </a:ext>
            </a:extLst>
          </p:cNvPr>
          <p:cNvSpPr txBox="1"/>
          <p:nvPr/>
        </p:nvSpPr>
        <p:spPr>
          <a:xfrm>
            <a:off x="218438" y="88701"/>
            <a:ext cx="10136106" cy="707886"/>
          </a:xfrm>
          <a:prstGeom prst="rect">
            <a:avLst/>
          </a:prstGeom>
          <a:noFill/>
        </p:spPr>
        <p:txBody>
          <a:bodyPr wrap="square">
            <a:spAutoFit/>
          </a:bodyPr>
          <a:lstStyle/>
          <a:p>
            <a:r>
              <a:rPr lang="zh-CN" altLang="en-US" sz="4000" dirty="0">
                <a:latin typeface="华文中宋" panose="02010600040101010101" pitchFamily="2" charset="-122"/>
                <a:ea typeface="华文中宋" panose="02010600040101010101" pitchFamily="2" charset="-122"/>
              </a:rPr>
              <a:t>二、如何运用好“新”教材进行复习备考</a:t>
            </a:r>
            <a:endParaRPr lang="zh-CN" altLang="en-US" sz="4000" dirty="0"/>
          </a:p>
        </p:txBody>
      </p:sp>
      <p:sp>
        <p:nvSpPr>
          <p:cNvPr id="5" name="文本框 4">
            <a:extLst>
              <a:ext uri="{FF2B5EF4-FFF2-40B4-BE49-F238E27FC236}">
                <a16:creationId xmlns:a16="http://schemas.microsoft.com/office/drawing/2014/main" id="{4307AB0F-BDC9-4A44-959B-57CDDBA0F2CA}"/>
              </a:ext>
            </a:extLst>
          </p:cNvPr>
          <p:cNvSpPr txBox="1"/>
          <p:nvPr/>
        </p:nvSpPr>
        <p:spPr>
          <a:xfrm>
            <a:off x="218438" y="808873"/>
            <a:ext cx="6169306" cy="584775"/>
          </a:xfrm>
          <a:prstGeom prst="rect">
            <a:avLst/>
          </a:prstGeom>
          <a:noFill/>
        </p:spPr>
        <p:txBody>
          <a:bodyPr wrap="square">
            <a:spAutoFit/>
          </a:bodyPr>
          <a:lstStyle/>
          <a:p>
            <a:r>
              <a:rPr lang="en-US" altLang="zh-CN" sz="3200" dirty="0">
                <a:solidFill>
                  <a:prstClr val="white"/>
                </a:solidFill>
                <a:latin typeface="方正清刻本悦宋简体" panose="02000000000000000000" pitchFamily="2" charset="-122"/>
                <a:ea typeface="方正清刻本悦宋简体" panose="02000000000000000000" pitchFamily="2" charset="-122"/>
              </a:rPr>
              <a:t>5. </a:t>
            </a:r>
            <a:r>
              <a:rPr lang="zh-CN" altLang="en-US" sz="3200" dirty="0">
                <a:solidFill>
                  <a:prstClr val="white"/>
                </a:solidFill>
                <a:latin typeface="方正清刻本悦宋简体" panose="02000000000000000000" pitchFamily="2" charset="-122"/>
                <a:ea typeface="方正清刻本悦宋简体" panose="02000000000000000000" pitchFamily="2" charset="-122"/>
              </a:rPr>
              <a:t>细抠表述， 提高答题</a:t>
            </a:r>
            <a:r>
              <a:rPr lang="zh-CN" altLang="en-US" sz="3200" dirty="0">
                <a:solidFill>
                  <a:schemeClr val="accent4">
                    <a:lumMod val="60000"/>
                    <a:lumOff val="40000"/>
                  </a:schemeClr>
                </a:solidFill>
                <a:latin typeface="方正清刻本悦宋简体" panose="02000000000000000000" pitchFamily="2" charset="-122"/>
                <a:ea typeface="方正清刻本悦宋简体" panose="02000000000000000000" pitchFamily="2" charset="-122"/>
              </a:rPr>
              <a:t>精度</a:t>
            </a:r>
          </a:p>
        </p:txBody>
      </p:sp>
      <p:sp>
        <p:nvSpPr>
          <p:cNvPr id="6" name="文本框 5">
            <a:extLst>
              <a:ext uri="{FF2B5EF4-FFF2-40B4-BE49-F238E27FC236}">
                <a16:creationId xmlns:a16="http://schemas.microsoft.com/office/drawing/2014/main" id="{1EE07FF9-058C-4E1A-A481-2846C2FA3140}"/>
              </a:ext>
            </a:extLst>
          </p:cNvPr>
          <p:cNvSpPr txBox="1"/>
          <p:nvPr/>
        </p:nvSpPr>
        <p:spPr>
          <a:xfrm>
            <a:off x="176214" y="2565415"/>
            <a:ext cx="11719562" cy="3108543"/>
          </a:xfrm>
          <a:prstGeom prst="rect">
            <a:avLst/>
          </a:prstGeom>
          <a:solidFill>
            <a:schemeClr val="bg1">
              <a:lumMod val="85000"/>
              <a:lumOff val="15000"/>
            </a:schemeClr>
          </a:solidFill>
        </p:spPr>
        <p:txBody>
          <a:bodyPr wrap="square">
            <a:spAutoFit/>
          </a:bodyPr>
          <a:lstStyle/>
          <a:p>
            <a:pPr algn="just"/>
            <a:r>
              <a:rPr lang="zh-CN" altLang="en-US" sz="2800" kern="100" dirty="0">
                <a:effectLst/>
                <a:latin typeface="楷体_GB2312" panose="02010609030101010101" pitchFamily="49" charset="-122"/>
                <a:ea typeface="楷体_GB2312" panose="02010609030101010101" pitchFamily="49" charset="-122"/>
              </a:rPr>
              <a:t>（</a:t>
            </a:r>
            <a:r>
              <a:rPr lang="en-US" altLang="zh-CN" sz="2800" kern="100" dirty="0">
                <a:effectLst/>
                <a:latin typeface="楷体_GB2312" panose="02010609030101010101" pitchFamily="49" charset="-122"/>
                <a:ea typeface="楷体_GB2312" panose="02010609030101010101" pitchFamily="49" charset="-122"/>
              </a:rPr>
              <a:t>2020·</a:t>
            </a:r>
            <a:r>
              <a:rPr lang="zh-CN" altLang="en-US" sz="2800" kern="100" dirty="0">
                <a:effectLst/>
                <a:latin typeface="楷体_GB2312" panose="02010609030101010101" pitchFamily="49" charset="-122"/>
                <a:ea typeface="楷体_GB2312" panose="02010609030101010101" pitchFamily="49" charset="-122"/>
              </a:rPr>
              <a:t>全国</a:t>
            </a:r>
            <a:r>
              <a:rPr lang="en-US" altLang="zh-CN" sz="2800" kern="100" dirty="0">
                <a:effectLst/>
                <a:latin typeface="楷体_GB2312" panose="02010609030101010101" pitchFamily="49" charset="-122"/>
                <a:ea typeface="楷体_GB2312" panose="02010609030101010101" pitchFamily="49" charset="-122"/>
              </a:rPr>
              <a:t>I</a:t>
            </a:r>
            <a:r>
              <a:rPr lang="zh-CN" altLang="en-US" sz="2800" kern="100" dirty="0">
                <a:effectLst/>
                <a:latin typeface="楷体_GB2312" panose="02010609030101010101" pitchFamily="49" charset="-122"/>
                <a:ea typeface="楷体_GB2312" panose="02010609030101010101" pitchFamily="49" charset="-122"/>
              </a:rPr>
              <a:t>卷</a:t>
            </a:r>
            <a:r>
              <a:rPr lang="en-US" altLang="zh-CN" sz="2800" kern="100" dirty="0">
                <a:effectLst/>
                <a:latin typeface="楷体_GB2312" panose="02010609030101010101" pitchFamily="49" charset="-122"/>
                <a:ea typeface="楷体_GB2312" panose="02010609030101010101" pitchFamily="49" charset="-122"/>
              </a:rPr>
              <a:t>·42</a:t>
            </a:r>
            <a:r>
              <a:rPr lang="zh-CN" altLang="en-US" sz="2800" kern="100" dirty="0">
                <a:effectLst/>
                <a:latin typeface="楷体_GB2312" panose="02010609030101010101" pitchFamily="49" charset="-122"/>
                <a:ea typeface="楷体_GB2312" panose="02010609030101010101" pitchFamily="49" charset="-122"/>
              </a:rPr>
              <a:t>）</a:t>
            </a:r>
            <a:r>
              <a:rPr lang="zh-CN" altLang="zh-CN" sz="2800" kern="100" dirty="0">
                <a:effectLst/>
                <a:latin typeface="Times New Roman" panose="02020603050405020304" pitchFamily="18" charset="0"/>
                <a:ea typeface="宋体" panose="02010600030101010101" pitchFamily="2" charset="-122"/>
              </a:rPr>
              <a:t>阅读材料，完成下列要求。（</a:t>
            </a:r>
            <a:r>
              <a:rPr lang="en-US" altLang="zh-CN" sz="2800" kern="100" dirty="0">
                <a:effectLst/>
                <a:latin typeface="Times New Roman" panose="02020603050405020304" pitchFamily="18" charset="0"/>
                <a:ea typeface="宋体" panose="02010600030101010101" pitchFamily="2" charset="-122"/>
              </a:rPr>
              <a:t>12 </a:t>
            </a:r>
            <a:r>
              <a:rPr lang="zh-CN" altLang="zh-CN" sz="2800" kern="100" dirty="0">
                <a:effectLst/>
                <a:latin typeface="Times New Roman" panose="02020603050405020304" pitchFamily="18" charset="0"/>
                <a:ea typeface="宋体" panose="02010600030101010101" pitchFamily="2" charset="-122"/>
              </a:rPr>
              <a:t>分）</a:t>
            </a:r>
          </a:p>
          <a:p>
            <a:pPr algn="just"/>
            <a:r>
              <a:rPr lang="en-US" altLang="zh-CN" sz="2800" kern="100" dirty="0">
                <a:effectLst/>
                <a:latin typeface="Times New Roman" panose="02020603050405020304" pitchFamily="18" charset="0"/>
                <a:ea typeface="黑体" panose="02010609060101010101" pitchFamily="49" charset="-122"/>
              </a:rPr>
              <a:t>        </a:t>
            </a:r>
            <a:r>
              <a:rPr lang="zh-CN" altLang="zh-CN" sz="2800" kern="100" dirty="0">
                <a:effectLst/>
                <a:latin typeface="Times New Roman" panose="02020603050405020304" pitchFamily="18" charset="0"/>
                <a:ea typeface="黑体" panose="02010609060101010101" pitchFamily="49" charset="-122"/>
              </a:rPr>
              <a:t>材料</a:t>
            </a:r>
            <a:r>
              <a:rPr lang="en-US" altLang="zh-CN" sz="2800" kern="100" dirty="0">
                <a:effectLst/>
                <a:latin typeface="Times New Roman" panose="02020603050405020304" pitchFamily="18" charset="0"/>
                <a:ea typeface="黑体" panose="02010609060101010101" pitchFamily="49" charset="-122"/>
              </a:rPr>
              <a:t>   </a:t>
            </a:r>
            <a:r>
              <a:rPr lang="zh-CN" altLang="zh-CN" sz="2800" kern="100" dirty="0">
                <a:effectLst/>
                <a:latin typeface="Times New Roman" panose="02020603050405020304" pitchFamily="18" charset="0"/>
                <a:ea typeface="楷体_GB2312" panose="02010609030101010101" pitchFamily="49" charset="-122"/>
              </a:rPr>
              <a:t>关于宋代历史，海内外学者著述颇丰，叙述各有侧重，如《儒家统治的时代：宋的转型》《中国思想与宗教的奔流：宋朝》 《宋史：文治昌盛与武功弱势》等，这些书名反映了作者对时代特征的理解。</a:t>
            </a:r>
            <a:endParaRPr lang="zh-CN" altLang="zh-CN" sz="2800" kern="100" dirty="0">
              <a:effectLst/>
              <a:latin typeface="Times New Roman" panose="02020603050405020304" pitchFamily="18" charset="0"/>
              <a:ea typeface="宋体" panose="02010600030101010101" pitchFamily="2" charset="-122"/>
            </a:endParaRPr>
          </a:p>
          <a:p>
            <a:pPr indent="266700" algn="just"/>
            <a:r>
              <a:rPr lang="en-US" altLang="zh-CN" sz="2800" kern="100" dirty="0">
                <a:effectLst/>
                <a:latin typeface="华文中宋" panose="02010600040101010101" pitchFamily="2" charset="-122"/>
                <a:ea typeface="华文中宋" panose="02010600040101010101" pitchFamily="2" charset="-122"/>
              </a:rPr>
              <a:t>    </a:t>
            </a:r>
            <a:r>
              <a:rPr lang="zh-CN" altLang="zh-CN" sz="2800" kern="100" dirty="0">
                <a:effectLst/>
                <a:latin typeface="华文中宋" panose="02010600040101010101" pitchFamily="2" charset="-122"/>
                <a:ea typeface="华文中宋" panose="02010600040101010101" pitchFamily="2" charset="-122"/>
              </a:rPr>
              <a:t>结合所学知识，就中国古代某一历史时期， 自拟一个能够反映其时代特征的书名，并运用具体史实予以论证。（要求：论证充分，史实准确，表述清晰。）</a:t>
            </a:r>
            <a:r>
              <a:rPr lang="en-US" altLang="zh-CN" sz="2800" kern="100" dirty="0">
                <a:effectLst/>
                <a:latin typeface="华文中宋" panose="02010600040101010101" pitchFamily="2" charset="-122"/>
                <a:ea typeface="华文中宋" panose="02010600040101010101" pitchFamily="2" charset="-122"/>
              </a:rPr>
              <a:t>    </a:t>
            </a:r>
            <a:endParaRPr lang="zh-CN" altLang="zh-CN" sz="2800" kern="100" dirty="0">
              <a:effectLst/>
              <a:latin typeface="华文中宋" panose="02010600040101010101" pitchFamily="2" charset="-122"/>
              <a:ea typeface="华文中宋" panose="02010600040101010101" pitchFamily="2" charset="-122"/>
            </a:endParaRPr>
          </a:p>
        </p:txBody>
      </p:sp>
      <p:sp>
        <p:nvSpPr>
          <p:cNvPr id="9" name="文本框 8">
            <a:extLst>
              <a:ext uri="{FF2B5EF4-FFF2-40B4-BE49-F238E27FC236}">
                <a16:creationId xmlns:a16="http://schemas.microsoft.com/office/drawing/2014/main" id="{F2335197-F46F-4558-ADCA-9881180E2EF9}"/>
              </a:ext>
            </a:extLst>
          </p:cNvPr>
          <p:cNvSpPr txBox="1"/>
          <p:nvPr/>
        </p:nvSpPr>
        <p:spPr>
          <a:xfrm>
            <a:off x="196611" y="2403146"/>
            <a:ext cx="11833861" cy="3970318"/>
          </a:xfrm>
          <a:prstGeom prst="rect">
            <a:avLst/>
          </a:prstGeom>
          <a:solidFill>
            <a:schemeClr val="bg1">
              <a:lumMod val="85000"/>
              <a:lumOff val="15000"/>
            </a:schemeClr>
          </a:solidFill>
        </p:spPr>
        <p:txBody>
          <a:bodyPr wrap="square">
            <a:spAutoFit/>
          </a:bodyPr>
          <a:lstStyle/>
          <a:p>
            <a:r>
              <a:rPr lang="zh-CN" altLang="en-US" sz="2800" kern="100" dirty="0">
                <a:latin typeface="Times New Roman" panose="02020603050405020304" pitchFamily="18" charset="0"/>
                <a:ea typeface="楷体_GB2312" panose="02010609030101010101" pitchFamily="49" charset="-122"/>
              </a:rPr>
              <a:t>        明清是中国古代最后两个王朝。本单元所说清朝仅指</a:t>
            </a:r>
            <a:r>
              <a:rPr lang="en-US" altLang="zh-CN" sz="2800" kern="100" dirty="0">
                <a:latin typeface="Times New Roman" panose="02020603050405020304" pitchFamily="18" charset="0"/>
                <a:ea typeface="楷体_GB2312" panose="02010609030101010101" pitchFamily="49" charset="-122"/>
              </a:rPr>
              <a:t>1840</a:t>
            </a:r>
            <a:r>
              <a:rPr lang="zh-CN" altLang="en-US" sz="2800" kern="100" dirty="0">
                <a:latin typeface="Times New Roman" panose="02020603050405020304" pitchFamily="18" charset="0"/>
                <a:ea typeface="楷体_GB2312" panose="02010609030101010101" pitchFamily="49" charset="-122"/>
              </a:rPr>
              <a:t>年鸦片战争以前的时期。在明清两朝，专制集权</a:t>
            </a:r>
            <a:r>
              <a:rPr lang="zh-CN" altLang="en-US" sz="2800" kern="100" dirty="0">
                <a:solidFill>
                  <a:srgbClr val="F6C16A"/>
                </a:solidFill>
                <a:latin typeface="Times New Roman" panose="02020603050405020304" pitchFamily="18" charset="0"/>
                <a:ea typeface="楷体_GB2312" panose="02010609030101010101" pitchFamily="49" charset="-122"/>
              </a:rPr>
              <a:t>空前强化</a:t>
            </a:r>
            <a:r>
              <a:rPr lang="zh-CN" altLang="en-US" sz="2800" kern="100" dirty="0">
                <a:latin typeface="Times New Roman" panose="02020603050405020304" pitchFamily="18" charset="0"/>
                <a:ea typeface="楷体_GB2312" panose="02010609030101010101" pitchFamily="49" charset="-122"/>
              </a:rPr>
              <a:t>，统一多民族国家</a:t>
            </a:r>
            <a:r>
              <a:rPr lang="zh-CN" altLang="en-US" sz="2800" kern="100" dirty="0">
                <a:solidFill>
                  <a:srgbClr val="F6C16A"/>
                </a:solidFill>
                <a:latin typeface="Times New Roman" panose="02020603050405020304" pitchFamily="18" charset="0"/>
                <a:ea typeface="楷体_GB2312" panose="02010609030101010101" pitchFamily="49" charset="-122"/>
              </a:rPr>
              <a:t>更趋稳固</a:t>
            </a:r>
            <a:r>
              <a:rPr lang="zh-CN" altLang="en-US" sz="2800" kern="100" dirty="0">
                <a:latin typeface="Times New Roman" panose="02020603050405020304" pitchFamily="18" charset="0"/>
                <a:ea typeface="楷体_GB2312" panose="02010609030101010101" pitchFamily="49" charset="-122"/>
              </a:rPr>
              <a:t>，现代中国的版图也已</a:t>
            </a:r>
            <a:r>
              <a:rPr lang="zh-CN" altLang="en-US" sz="2800" kern="100" dirty="0">
                <a:solidFill>
                  <a:srgbClr val="F6C16A"/>
                </a:solidFill>
                <a:latin typeface="Times New Roman" panose="02020603050405020304" pitchFamily="18" charset="0"/>
                <a:ea typeface="楷体_GB2312" panose="02010609030101010101" pitchFamily="49" charset="-122"/>
              </a:rPr>
              <a:t>逐渐定型</a:t>
            </a:r>
            <a:r>
              <a:rPr lang="zh-CN" altLang="en-US" sz="2800" kern="100" dirty="0">
                <a:latin typeface="Times New Roman" panose="02020603050405020304" pitchFamily="18" charset="0"/>
                <a:ea typeface="楷体_GB2312" panose="02010609030101010101" pitchFamily="49" charset="-122"/>
              </a:rPr>
              <a:t>，经济、文化、对外关系都有</a:t>
            </a:r>
            <a:r>
              <a:rPr lang="zh-CN" altLang="en-US" sz="2800" kern="100" dirty="0">
                <a:solidFill>
                  <a:srgbClr val="F6C16A"/>
                </a:solidFill>
                <a:latin typeface="Times New Roman" panose="02020603050405020304" pitchFamily="18" charset="0"/>
                <a:ea typeface="楷体_GB2312" panose="02010609030101010101" pitchFamily="49" charset="-122"/>
              </a:rPr>
              <a:t>新的发展</a:t>
            </a:r>
            <a:r>
              <a:rPr lang="zh-CN" altLang="en-US" sz="2800" kern="100" dirty="0">
                <a:latin typeface="Times New Roman" panose="02020603050405020304" pitchFamily="18" charset="0"/>
                <a:ea typeface="楷体_GB2312" panose="02010609030101010101" pitchFamily="49" charset="-122"/>
              </a:rPr>
              <a:t>。这一时期，世界形势发生了巨大变化。新航路开辟后，世界逐渐连为一体，欧洲走出了中世纪，开始进入资本主义社会。新兴工业文明取代传统农业文明，已成为</a:t>
            </a:r>
            <a:r>
              <a:rPr lang="zh-CN" altLang="en-US" sz="2800" kern="100" dirty="0">
                <a:solidFill>
                  <a:srgbClr val="F6C16A"/>
                </a:solidFill>
                <a:latin typeface="Times New Roman" panose="02020603050405020304" pitchFamily="18" charset="0"/>
                <a:ea typeface="楷体_GB2312" panose="02010609030101010101" pitchFamily="49" charset="-122"/>
              </a:rPr>
              <a:t>世界大势所趋</a:t>
            </a:r>
            <a:r>
              <a:rPr lang="zh-CN" altLang="en-US" sz="2800" kern="100" dirty="0">
                <a:latin typeface="Times New Roman" panose="02020603050405020304" pitchFamily="18" charset="0"/>
                <a:ea typeface="楷体_GB2312" panose="02010609030101010101" pitchFamily="49" charset="-122"/>
              </a:rPr>
              <a:t>。而在中国，</a:t>
            </a:r>
            <a:r>
              <a:rPr lang="zh-CN" altLang="en-US" sz="2800" kern="100" dirty="0">
                <a:solidFill>
                  <a:srgbClr val="F6C16A"/>
                </a:solidFill>
                <a:latin typeface="Times New Roman" panose="02020603050405020304" pitchFamily="18" charset="0"/>
                <a:ea typeface="楷体_GB2312" panose="02010609030101010101" pitchFamily="49" charset="-122"/>
              </a:rPr>
              <a:t>由于传统经济结构和专制体制的束缚，生产力的发展日益受到阻碍</a:t>
            </a:r>
            <a:r>
              <a:rPr lang="zh-CN" altLang="en-US" sz="2800" kern="100" dirty="0">
                <a:latin typeface="Times New Roman" panose="02020603050405020304" pitchFamily="18" charset="0"/>
                <a:ea typeface="楷体_GB2312" panose="02010609030101010101" pitchFamily="49" charset="-122"/>
              </a:rPr>
              <a:t>。统治者故步自封，拒绝扩大对外交往，进一步扼杀了中国跟上世界潮流的机会，埋下了近代中国落后挨打的伏笔。</a:t>
            </a:r>
            <a:endParaRPr lang="en-US" altLang="zh-CN" sz="2800" kern="100" dirty="0">
              <a:latin typeface="Times New Roman" panose="02020603050405020304" pitchFamily="18" charset="0"/>
              <a:ea typeface="楷体_GB2312" panose="02010609030101010101" pitchFamily="49" charset="-122"/>
            </a:endParaRPr>
          </a:p>
          <a:p>
            <a:r>
              <a:rPr lang="en-US" altLang="zh-CN" sz="2800" kern="100" dirty="0">
                <a:latin typeface="Times New Roman" panose="02020603050405020304" pitchFamily="18" charset="0"/>
                <a:ea typeface="楷体_GB2312" panose="02010609030101010101" pitchFamily="49" charset="-122"/>
              </a:rPr>
              <a:t>                                                    ——《</a:t>
            </a:r>
            <a:r>
              <a:rPr lang="zh-CN" altLang="en-US" sz="2800" kern="100" dirty="0">
                <a:latin typeface="Times New Roman" panose="02020603050405020304" pitchFamily="18" charset="0"/>
                <a:ea typeface="楷体_GB2312" panose="02010609030101010101" pitchFamily="49" charset="-122"/>
              </a:rPr>
              <a:t>中外历史纲要（上）</a:t>
            </a:r>
            <a:r>
              <a:rPr lang="en-US" altLang="zh-CN" sz="2800" kern="100" dirty="0">
                <a:latin typeface="Times New Roman" panose="02020603050405020304" pitchFamily="18" charset="0"/>
                <a:ea typeface="楷体_GB2312" panose="02010609030101010101" pitchFamily="49" charset="-122"/>
              </a:rPr>
              <a:t>》 </a:t>
            </a:r>
            <a:r>
              <a:rPr lang="zh-CN" altLang="en-US" sz="2800" kern="100" dirty="0">
                <a:latin typeface="Times New Roman" panose="02020603050405020304" pitchFamily="18" charset="0"/>
                <a:ea typeface="楷体_GB2312" panose="02010609030101010101" pitchFamily="49" charset="-122"/>
              </a:rPr>
              <a:t>第四单元导语</a:t>
            </a:r>
          </a:p>
        </p:txBody>
      </p:sp>
      <p:sp>
        <p:nvSpPr>
          <p:cNvPr id="10" name="对话气泡: 矩形 9">
            <a:extLst>
              <a:ext uri="{FF2B5EF4-FFF2-40B4-BE49-F238E27FC236}">
                <a16:creationId xmlns:a16="http://schemas.microsoft.com/office/drawing/2014/main" id="{C2CAD85F-24B1-4804-8AC5-8FA5CE32EE55}"/>
              </a:ext>
            </a:extLst>
          </p:cNvPr>
          <p:cNvSpPr/>
          <p:nvPr/>
        </p:nvSpPr>
        <p:spPr>
          <a:xfrm flipH="1">
            <a:off x="628661" y="2106560"/>
            <a:ext cx="1667324" cy="505814"/>
          </a:xfrm>
          <a:prstGeom prst="wedgeRectCallout">
            <a:avLst>
              <a:gd name="adj1" fmla="val -27783"/>
              <a:gd name="adj2" fmla="val 98755"/>
            </a:avLst>
          </a:prstGeom>
          <a:solidFill>
            <a:schemeClr val="accent1">
              <a:lumMod val="50000"/>
              <a:alpha val="84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lvl="0">
              <a:defRPr/>
            </a:pPr>
            <a:r>
              <a:rPr lang="zh-CN" altLang="en-US" sz="2800" dirty="0">
                <a:solidFill>
                  <a:prstClr val="white"/>
                </a:solidFill>
                <a:latin typeface="华文中宋" panose="02010600040101010101" pitchFamily="2" charset="-122"/>
                <a:ea typeface="华文中宋" panose="02010600040101010101" pitchFamily="2" charset="-122"/>
              </a:rPr>
              <a:t>时空界定</a:t>
            </a:r>
            <a:endParaRPr kumimoji="0" lang="en-US" altLang="zh-CN" sz="2800" b="0" i="0" u="none" strike="noStrike" kern="1200" cap="none" spc="0" normalizeH="0" baseline="0" noProof="0" dirty="0">
              <a:ln>
                <a:noFill/>
              </a:ln>
              <a:solidFill>
                <a:prstClr val="white"/>
              </a:solidFill>
              <a:effectLst/>
              <a:uLnTx/>
              <a:uFillTx/>
              <a:latin typeface="华文中宋" panose="02010600040101010101" pitchFamily="2" charset="-122"/>
              <a:ea typeface="华文中宋" panose="02010600040101010101" pitchFamily="2" charset="-122"/>
              <a:cs typeface="+mn-cs"/>
            </a:endParaRPr>
          </a:p>
        </p:txBody>
      </p:sp>
      <p:grpSp>
        <p:nvGrpSpPr>
          <p:cNvPr id="14" name="组合 13">
            <a:extLst>
              <a:ext uri="{FF2B5EF4-FFF2-40B4-BE49-F238E27FC236}">
                <a16:creationId xmlns:a16="http://schemas.microsoft.com/office/drawing/2014/main" id="{963EBA7B-0F72-48F7-A993-71075EA3D0F6}"/>
              </a:ext>
            </a:extLst>
          </p:cNvPr>
          <p:cNvGrpSpPr/>
          <p:nvPr/>
        </p:nvGrpSpPr>
        <p:grpSpPr>
          <a:xfrm>
            <a:off x="2117918" y="2909224"/>
            <a:ext cx="399449" cy="510139"/>
            <a:chOff x="2117557" y="2059806"/>
            <a:chExt cx="399449" cy="510139"/>
          </a:xfrm>
        </p:grpSpPr>
        <p:cxnSp>
          <p:nvCxnSpPr>
            <p:cNvPr id="12" name="直接连接符 11">
              <a:extLst>
                <a:ext uri="{FF2B5EF4-FFF2-40B4-BE49-F238E27FC236}">
                  <a16:creationId xmlns:a16="http://schemas.microsoft.com/office/drawing/2014/main" id="{9844AB97-1AB1-4C0F-8A56-A50AAA88FBF9}"/>
                </a:ext>
              </a:extLst>
            </p:cNvPr>
            <p:cNvCxnSpPr/>
            <p:nvPr/>
          </p:nvCxnSpPr>
          <p:spPr>
            <a:xfrm flipH="1">
              <a:off x="2117557" y="2059806"/>
              <a:ext cx="356135" cy="510139"/>
            </a:xfrm>
            <a:prstGeom prst="line">
              <a:avLst/>
            </a:prstGeom>
          </p:spPr>
          <p:style>
            <a:lnRef idx="2">
              <a:schemeClr val="accent4"/>
            </a:lnRef>
            <a:fillRef idx="0">
              <a:schemeClr val="accent4"/>
            </a:fillRef>
            <a:effectRef idx="1">
              <a:schemeClr val="accent4"/>
            </a:effectRef>
            <a:fontRef idx="minor">
              <a:schemeClr val="tx1"/>
            </a:fontRef>
          </p:style>
        </p:cxnSp>
        <p:cxnSp>
          <p:nvCxnSpPr>
            <p:cNvPr id="13" name="直接连接符 12">
              <a:extLst>
                <a:ext uri="{FF2B5EF4-FFF2-40B4-BE49-F238E27FC236}">
                  <a16:creationId xmlns:a16="http://schemas.microsoft.com/office/drawing/2014/main" id="{8E3FFB0C-FBF7-47EB-A0A1-4DB2CA373B5B}"/>
                </a:ext>
              </a:extLst>
            </p:cNvPr>
            <p:cNvCxnSpPr/>
            <p:nvPr/>
          </p:nvCxnSpPr>
          <p:spPr>
            <a:xfrm flipH="1">
              <a:off x="2160871" y="2059806"/>
              <a:ext cx="356135" cy="510139"/>
            </a:xfrm>
            <a:prstGeom prst="line">
              <a:avLst/>
            </a:prstGeom>
          </p:spPr>
          <p:style>
            <a:lnRef idx="2">
              <a:schemeClr val="accent4"/>
            </a:lnRef>
            <a:fillRef idx="0">
              <a:schemeClr val="accent4"/>
            </a:fillRef>
            <a:effectRef idx="1">
              <a:schemeClr val="accent4"/>
            </a:effectRef>
            <a:fontRef idx="minor">
              <a:schemeClr val="tx1"/>
            </a:fontRef>
          </p:style>
        </p:cxnSp>
      </p:grpSp>
      <p:sp>
        <p:nvSpPr>
          <p:cNvPr id="15" name="对话气泡: 矩形 14">
            <a:extLst>
              <a:ext uri="{FF2B5EF4-FFF2-40B4-BE49-F238E27FC236}">
                <a16:creationId xmlns:a16="http://schemas.microsoft.com/office/drawing/2014/main" id="{62FAEF68-3C5E-4C42-8AE2-9CE3807DE0C2}"/>
              </a:ext>
            </a:extLst>
          </p:cNvPr>
          <p:cNvSpPr/>
          <p:nvPr/>
        </p:nvSpPr>
        <p:spPr>
          <a:xfrm flipH="1">
            <a:off x="5613306" y="2096132"/>
            <a:ext cx="4249927" cy="505814"/>
          </a:xfrm>
          <a:prstGeom prst="wedgeRectCallout">
            <a:avLst>
              <a:gd name="adj1" fmla="val -48133"/>
              <a:gd name="adj2" fmla="val 190144"/>
            </a:avLst>
          </a:prstGeom>
          <a:solidFill>
            <a:schemeClr val="accent1">
              <a:lumMod val="50000"/>
              <a:alpha val="84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lvl="0">
              <a:defRPr/>
            </a:pPr>
            <a:r>
              <a:rPr lang="zh-CN" altLang="en-US" sz="2800" dirty="0">
                <a:solidFill>
                  <a:prstClr val="white"/>
                </a:solidFill>
                <a:latin typeface="华文中宋" panose="02010600040101010101" pitchFamily="2" charset="-122"/>
                <a:ea typeface="华文中宋" panose="02010600040101010101" pitchFamily="2" charset="-122"/>
              </a:rPr>
              <a:t>主线特征</a:t>
            </a:r>
            <a:r>
              <a:rPr lang="en-US" altLang="zh-CN" sz="2800" dirty="0">
                <a:solidFill>
                  <a:prstClr val="white"/>
                </a:solidFill>
                <a:latin typeface="华文中宋" panose="02010600040101010101" pitchFamily="2" charset="-122"/>
                <a:ea typeface="华文中宋" panose="02010600040101010101" pitchFamily="2" charset="-122"/>
              </a:rPr>
              <a:t>1</a:t>
            </a:r>
            <a:r>
              <a:rPr lang="zh-CN" altLang="en-US" sz="2800" dirty="0">
                <a:solidFill>
                  <a:prstClr val="white"/>
                </a:solidFill>
                <a:latin typeface="华文中宋" panose="02010600040101010101" pitchFamily="2" charset="-122"/>
                <a:ea typeface="华文中宋" panose="02010600040101010101" pitchFamily="2" charset="-122"/>
              </a:rPr>
              <a:t>：鼎盛（阐述）</a:t>
            </a:r>
            <a:endParaRPr kumimoji="0" lang="en-US" altLang="zh-CN" sz="2800" b="0" i="0" u="none" strike="noStrike" kern="1200" cap="none" spc="0" normalizeH="0" baseline="0" noProof="0" dirty="0">
              <a:ln>
                <a:noFill/>
              </a:ln>
              <a:solidFill>
                <a:prstClr val="white"/>
              </a:solidFill>
              <a:effectLst/>
              <a:uLnTx/>
              <a:uFillTx/>
              <a:latin typeface="华文中宋" panose="02010600040101010101" pitchFamily="2" charset="-122"/>
              <a:ea typeface="华文中宋" panose="02010600040101010101" pitchFamily="2" charset="-122"/>
              <a:cs typeface="+mn-cs"/>
            </a:endParaRPr>
          </a:p>
        </p:txBody>
      </p:sp>
      <p:cxnSp>
        <p:nvCxnSpPr>
          <p:cNvPr id="17" name="直接连接符 16">
            <a:extLst>
              <a:ext uri="{FF2B5EF4-FFF2-40B4-BE49-F238E27FC236}">
                <a16:creationId xmlns:a16="http://schemas.microsoft.com/office/drawing/2014/main" id="{87EAA4C3-7622-455B-8D11-9B7AAB46B8B9}"/>
              </a:ext>
            </a:extLst>
          </p:cNvPr>
          <p:cNvCxnSpPr/>
          <p:nvPr/>
        </p:nvCxnSpPr>
        <p:spPr>
          <a:xfrm>
            <a:off x="1020638" y="2909224"/>
            <a:ext cx="616017" cy="0"/>
          </a:xfrm>
          <a:prstGeom prst="line">
            <a:avLst/>
          </a:prstGeom>
          <a:ln w="28575">
            <a:solidFill>
              <a:srgbClr val="C00000"/>
            </a:solidFill>
          </a:ln>
        </p:spPr>
        <p:style>
          <a:lnRef idx="2">
            <a:schemeClr val="accent1"/>
          </a:lnRef>
          <a:fillRef idx="0">
            <a:schemeClr val="accent1"/>
          </a:fillRef>
          <a:effectRef idx="1">
            <a:schemeClr val="accent1"/>
          </a:effectRef>
          <a:fontRef idx="minor">
            <a:schemeClr val="tx1"/>
          </a:fontRef>
        </p:style>
      </p:cxnSp>
      <p:cxnSp>
        <p:nvCxnSpPr>
          <p:cNvPr id="18" name="直接连接符 17">
            <a:extLst>
              <a:ext uri="{FF2B5EF4-FFF2-40B4-BE49-F238E27FC236}">
                <a16:creationId xmlns:a16="http://schemas.microsoft.com/office/drawing/2014/main" id="{43A45E97-AC0A-43B7-AD19-D96BB7FF0231}"/>
              </a:ext>
            </a:extLst>
          </p:cNvPr>
          <p:cNvCxnSpPr>
            <a:cxnSpLocks/>
          </p:cNvCxnSpPr>
          <p:nvPr/>
        </p:nvCxnSpPr>
        <p:spPr>
          <a:xfrm>
            <a:off x="3521602" y="2889973"/>
            <a:ext cx="2119163" cy="0"/>
          </a:xfrm>
          <a:prstGeom prst="line">
            <a:avLst/>
          </a:prstGeom>
          <a:ln w="28575">
            <a:solidFill>
              <a:srgbClr val="C00000"/>
            </a:solidFill>
          </a:ln>
        </p:spPr>
        <p:style>
          <a:lnRef idx="2">
            <a:schemeClr val="accent1"/>
          </a:lnRef>
          <a:fillRef idx="0">
            <a:schemeClr val="accent1"/>
          </a:fillRef>
          <a:effectRef idx="1">
            <a:schemeClr val="accent1"/>
          </a:effectRef>
          <a:fontRef idx="minor">
            <a:schemeClr val="tx1"/>
          </a:fontRef>
        </p:style>
      </p:cxnSp>
      <p:cxnSp>
        <p:nvCxnSpPr>
          <p:cNvPr id="20" name="直接连接符 19">
            <a:extLst>
              <a:ext uri="{FF2B5EF4-FFF2-40B4-BE49-F238E27FC236}">
                <a16:creationId xmlns:a16="http://schemas.microsoft.com/office/drawing/2014/main" id="{2C0EB482-6B8F-4DD0-A811-EB9609E48168}"/>
              </a:ext>
            </a:extLst>
          </p:cNvPr>
          <p:cNvCxnSpPr>
            <a:cxnSpLocks/>
          </p:cNvCxnSpPr>
          <p:nvPr/>
        </p:nvCxnSpPr>
        <p:spPr>
          <a:xfrm>
            <a:off x="8568242" y="2803892"/>
            <a:ext cx="2119163" cy="0"/>
          </a:xfrm>
          <a:prstGeom prst="line">
            <a:avLst/>
          </a:prstGeom>
          <a:ln w="28575">
            <a:solidFill>
              <a:srgbClr val="C00000"/>
            </a:solidFill>
          </a:ln>
        </p:spPr>
        <p:style>
          <a:lnRef idx="2">
            <a:schemeClr val="accent1"/>
          </a:lnRef>
          <a:fillRef idx="0">
            <a:schemeClr val="accent1"/>
          </a:fillRef>
          <a:effectRef idx="1">
            <a:schemeClr val="accent1"/>
          </a:effectRef>
          <a:fontRef idx="minor">
            <a:schemeClr val="tx1"/>
          </a:fontRef>
        </p:style>
      </p:cxnSp>
      <p:cxnSp>
        <p:nvCxnSpPr>
          <p:cNvPr id="21" name="直接连接符 20">
            <a:extLst>
              <a:ext uri="{FF2B5EF4-FFF2-40B4-BE49-F238E27FC236}">
                <a16:creationId xmlns:a16="http://schemas.microsoft.com/office/drawing/2014/main" id="{72EFC213-E11C-4AB1-9CB2-ED1EC16C9BC7}"/>
              </a:ext>
            </a:extLst>
          </p:cNvPr>
          <p:cNvCxnSpPr>
            <a:cxnSpLocks/>
          </p:cNvCxnSpPr>
          <p:nvPr/>
        </p:nvCxnSpPr>
        <p:spPr>
          <a:xfrm>
            <a:off x="269064" y="3311880"/>
            <a:ext cx="1733352" cy="0"/>
          </a:xfrm>
          <a:prstGeom prst="line">
            <a:avLst/>
          </a:prstGeom>
          <a:ln w="28575">
            <a:solidFill>
              <a:srgbClr val="C00000"/>
            </a:solidFill>
          </a:ln>
        </p:spPr>
        <p:style>
          <a:lnRef idx="2">
            <a:schemeClr val="accent1"/>
          </a:lnRef>
          <a:fillRef idx="0">
            <a:schemeClr val="accent1"/>
          </a:fillRef>
          <a:effectRef idx="1">
            <a:schemeClr val="accent1"/>
          </a:effectRef>
          <a:fontRef idx="minor">
            <a:schemeClr val="tx1"/>
          </a:fontRef>
        </p:style>
      </p:cxnSp>
      <p:grpSp>
        <p:nvGrpSpPr>
          <p:cNvPr id="24" name="组合 23">
            <a:extLst>
              <a:ext uri="{FF2B5EF4-FFF2-40B4-BE49-F238E27FC236}">
                <a16:creationId xmlns:a16="http://schemas.microsoft.com/office/drawing/2014/main" id="{ED409132-C74F-4E31-B839-E50A1D6C49C3}"/>
              </a:ext>
            </a:extLst>
          </p:cNvPr>
          <p:cNvGrpSpPr/>
          <p:nvPr/>
        </p:nvGrpSpPr>
        <p:grpSpPr>
          <a:xfrm>
            <a:off x="10894554" y="3311880"/>
            <a:ext cx="399449" cy="510139"/>
            <a:chOff x="2117557" y="2059806"/>
            <a:chExt cx="399449" cy="510139"/>
          </a:xfrm>
        </p:grpSpPr>
        <p:cxnSp>
          <p:nvCxnSpPr>
            <p:cNvPr id="25" name="直接连接符 24">
              <a:extLst>
                <a:ext uri="{FF2B5EF4-FFF2-40B4-BE49-F238E27FC236}">
                  <a16:creationId xmlns:a16="http://schemas.microsoft.com/office/drawing/2014/main" id="{0FC1A239-52E6-49B0-A958-A1C3F5CF006F}"/>
                </a:ext>
              </a:extLst>
            </p:cNvPr>
            <p:cNvCxnSpPr/>
            <p:nvPr/>
          </p:nvCxnSpPr>
          <p:spPr>
            <a:xfrm flipH="1">
              <a:off x="2117557" y="2059806"/>
              <a:ext cx="356135" cy="510139"/>
            </a:xfrm>
            <a:prstGeom prst="line">
              <a:avLst/>
            </a:prstGeom>
          </p:spPr>
          <p:style>
            <a:lnRef idx="2">
              <a:schemeClr val="accent4"/>
            </a:lnRef>
            <a:fillRef idx="0">
              <a:schemeClr val="accent4"/>
            </a:fillRef>
            <a:effectRef idx="1">
              <a:schemeClr val="accent4"/>
            </a:effectRef>
            <a:fontRef idx="minor">
              <a:schemeClr val="tx1"/>
            </a:fontRef>
          </p:style>
        </p:cxnSp>
        <p:cxnSp>
          <p:nvCxnSpPr>
            <p:cNvPr id="26" name="直接连接符 25">
              <a:extLst>
                <a:ext uri="{FF2B5EF4-FFF2-40B4-BE49-F238E27FC236}">
                  <a16:creationId xmlns:a16="http://schemas.microsoft.com/office/drawing/2014/main" id="{F55F5B5C-592E-4328-83F8-9F41B7A45965}"/>
                </a:ext>
              </a:extLst>
            </p:cNvPr>
            <p:cNvCxnSpPr/>
            <p:nvPr/>
          </p:nvCxnSpPr>
          <p:spPr>
            <a:xfrm flipH="1">
              <a:off x="2160871" y="2059806"/>
              <a:ext cx="356135" cy="510139"/>
            </a:xfrm>
            <a:prstGeom prst="line">
              <a:avLst/>
            </a:prstGeom>
          </p:spPr>
          <p:style>
            <a:lnRef idx="2">
              <a:schemeClr val="accent4"/>
            </a:lnRef>
            <a:fillRef idx="0">
              <a:schemeClr val="accent4"/>
            </a:fillRef>
            <a:effectRef idx="1">
              <a:schemeClr val="accent4"/>
            </a:effectRef>
            <a:fontRef idx="minor">
              <a:schemeClr val="tx1"/>
            </a:fontRef>
          </p:style>
        </p:cxnSp>
      </p:grpSp>
      <p:grpSp>
        <p:nvGrpSpPr>
          <p:cNvPr id="51" name="组合 50">
            <a:extLst>
              <a:ext uri="{FF2B5EF4-FFF2-40B4-BE49-F238E27FC236}">
                <a16:creationId xmlns:a16="http://schemas.microsoft.com/office/drawing/2014/main" id="{EDD63F17-3781-4619-8651-768C64CF7568}"/>
              </a:ext>
            </a:extLst>
          </p:cNvPr>
          <p:cNvGrpSpPr/>
          <p:nvPr/>
        </p:nvGrpSpPr>
        <p:grpSpPr>
          <a:xfrm>
            <a:off x="373339" y="3291024"/>
            <a:ext cx="9658151" cy="471674"/>
            <a:chOff x="372978" y="2441606"/>
            <a:chExt cx="9658151" cy="471674"/>
          </a:xfrm>
        </p:grpSpPr>
        <p:cxnSp>
          <p:nvCxnSpPr>
            <p:cNvPr id="27" name="直接连接符 26">
              <a:extLst>
                <a:ext uri="{FF2B5EF4-FFF2-40B4-BE49-F238E27FC236}">
                  <a16:creationId xmlns:a16="http://schemas.microsoft.com/office/drawing/2014/main" id="{CC8CE5C7-0D32-4847-8BFD-A60B23E1A76C}"/>
                </a:ext>
              </a:extLst>
            </p:cNvPr>
            <p:cNvCxnSpPr>
              <a:cxnSpLocks/>
            </p:cNvCxnSpPr>
            <p:nvPr/>
          </p:nvCxnSpPr>
          <p:spPr>
            <a:xfrm>
              <a:off x="4580822" y="2441606"/>
              <a:ext cx="1319464" cy="0"/>
            </a:xfrm>
            <a:prstGeom prst="line">
              <a:avLst/>
            </a:prstGeom>
            <a:ln w="28575">
              <a:solidFill>
                <a:srgbClr val="C00000"/>
              </a:solidFill>
            </a:ln>
          </p:spPr>
          <p:style>
            <a:lnRef idx="2">
              <a:schemeClr val="accent1"/>
            </a:lnRef>
            <a:fillRef idx="0">
              <a:schemeClr val="accent1"/>
            </a:fillRef>
            <a:effectRef idx="1">
              <a:schemeClr val="accent1"/>
            </a:effectRef>
            <a:fontRef idx="minor">
              <a:schemeClr val="tx1"/>
            </a:fontRef>
          </p:style>
        </p:cxnSp>
        <p:cxnSp>
          <p:nvCxnSpPr>
            <p:cNvPr id="29" name="直接连接符 28">
              <a:extLst>
                <a:ext uri="{FF2B5EF4-FFF2-40B4-BE49-F238E27FC236}">
                  <a16:creationId xmlns:a16="http://schemas.microsoft.com/office/drawing/2014/main" id="{BB1B7032-D2C1-400C-9D87-EC93D952AB52}"/>
                </a:ext>
              </a:extLst>
            </p:cNvPr>
            <p:cNvCxnSpPr>
              <a:cxnSpLocks/>
            </p:cNvCxnSpPr>
            <p:nvPr/>
          </p:nvCxnSpPr>
          <p:spPr>
            <a:xfrm flipV="1">
              <a:off x="7737909" y="2452034"/>
              <a:ext cx="2293220" cy="20856"/>
            </a:xfrm>
            <a:prstGeom prst="line">
              <a:avLst/>
            </a:prstGeom>
            <a:ln w="28575">
              <a:solidFill>
                <a:srgbClr val="C00000"/>
              </a:solidFill>
            </a:ln>
          </p:spPr>
          <p:style>
            <a:lnRef idx="2">
              <a:schemeClr val="accent1"/>
            </a:lnRef>
            <a:fillRef idx="0">
              <a:schemeClr val="accent1"/>
            </a:fillRef>
            <a:effectRef idx="1">
              <a:schemeClr val="accent1"/>
            </a:effectRef>
            <a:fontRef idx="minor">
              <a:schemeClr val="tx1"/>
            </a:fontRef>
          </p:style>
        </p:cxnSp>
        <p:cxnSp>
          <p:nvCxnSpPr>
            <p:cNvPr id="31" name="直接连接符 30">
              <a:extLst>
                <a:ext uri="{FF2B5EF4-FFF2-40B4-BE49-F238E27FC236}">
                  <a16:creationId xmlns:a16="http://schemas.microsoft.com/office/drawing/2014/main" id="{E0DE432F-97D9-4E3C-810C-D660075AAD4C}"/>
                </a:ext>
              </a:extLst>
            </p:cNvPr>
            <p:cNvCxnSpPr>
              <a:cxnSpLocks/>
            </p:cNvCxnSpPr>
            <p:nvPr/>
          </p:nvCxnSpPr>
          <p:spPr>
            <a:xfrm flipV="1">
              <a:off x="372978" y="2892424"/>
              <a:ext cx="2293220" cy="20856"/>
            </a:xfrm>
            <a:prstGeom prst="line">
              <a:avLst/>
            </a:prstGeom>
            <a:ln w="28575">
              <a:solidFill>
                <a:srgbClr val="C00000"/>
              </a:solidFill>
            </a:ln>
          </p:spPr>
          <p:style>
            <a:lnRef idx="2">
              <a:schemeClr val="accent1"/>
            </a:lnRef>
            <a:fillRef idx="0">
              <a:schemeClr val="accent1"/>
            </a:fillRef>
            <a:effectRef idx="1">
              <a:schemeClr val="accent1"/>
            </a:effectRef>
            <a:fontRef idx="minor">
              <a:schemeClr val="tx1"/>
            </a:fontRef>
          </p:style>
        </p:cxnSp>
        <p:cxnSp>
          <p:nvCxnSpPr>
            <p:cNvPr id="32" name="直接连接符 31">
              <a:extLst>
                <a:ext uri="{FF2B5EF4-FFF2-40B4-BE49-F238E27FC236}">
                  <a16:creationId xmlns:a16="http://schemas.microsoft.com/office/drawing/2014/main" id="{17672124-21FA-413D-9F8B-6B3F2D80ACCC}"/>
                </a:ext>
              </a:extLst>
            </p:cNvPr>
            <p:cNvCxnSpPr>
              <a:cxnSpLocks/>
            </p:cNvCxnSpPr>
            <p:nvPr/>
          </p:nvCxnSpPr>
          <p:spPr>
            <a:xfrm flipV="1">
              <a:off x="5286491" y="2863513"/>
              <a:ext cx="3508810" cy="49767"/>
            </a:xfrm>
            <a:prstGeom prst="line">
              <a:avLst/>
            </a:prstGeom>
            <a:ln w="28575">
              <a:solidFill>
                <a:srgbClr val="C00000"/>
              </a:solidFill>
            </a:ln>
          </p:spPr>
          <p:style>
            <a:lnRef idx="2">
              <a:schemeClr val="accent1"/>
            </a:lnRef>
            <a:fillRef idx="0">
              <a:schemeClr val="accent1"/>
            </a:fillRef>
            <a:effectRef idx="1">
              <a:schemeClr val="accent1"/>
            </a:effectRef>
            <a:fontRef idx="minor">
              <a:schemeClr val="tx1"/>
            </a:fontRef>
          </p:style>
        </p:cxnSp>
      </p:grpSp>
      <p:grpSp>
        <p:nvGrpSpPr>
          <p:cNvPr id="34" name="组合 33">
            <a:extLst>
              <a:ext uri="{FF2B5EF4-FFF2-40B4-BE49-F238E27FC236}">
                <a16:creationId xmlns:a16="http://schemas.microsoft.com/office/drawing/2014/main" id="{54A980FE-D913-49C2-B755-9AC43483DA37}"/>
              </a:ext>
            </a:extLst>
          </p:cNvPr>
          <p:cNvGrpSpPr/>
          <p:nvPr/>
        </p:nvGrpSpPr>
        <p:grpSpPr>
          <a:xfrm>
            <a:off x="4581183" y="4582708"/>
            <a:ext cx="399449" cy="510139"/>
            <a:chOff x="2117557" y="2059806"/>
            <a:chExt cx="399449" cy="510139"/>
          </a:xfrm>
        </p:grpSpPr>
        <p:cxnSp>
          <p:nvCxnSpPr>
            <p:cNvPr id="35" name="直接连接符 34">
              <a:extLst>
                <a:ext uri="{FF2B5EF4-FFF2-40B4-BE49-F238E27FC236}">
                  <a16:creationId xmlns:a16="http://schemas.microsoft.com/office/drawing/2014/main" id="{93A25294-BDA7-4A1C-BD8C-63D7DDB0F72B}"/>
                </a:ext>
              </a:extLst>
            </p:cNvPr>
            <p:cNvCxnSpPr/>
            <p:nvPr/>
          </p:nvCxnSpPr>
          <p:spPr>
            <a:xfrm flipH="1">
              <a:off x="2117557" y="2059806"/>
              <a:ext cx="356135" cy="510139"/>
            </a:xfrm>
            <a:prstGeom prst="line">
              <a:avLst/>
            </a:prstGeom>
          </p:spPr>
          <p:style>
            <a:lnRef idx="2">
              <a:schemeClr val="accent4"/>
            </a:lnRef>
            <a:fillRef idx="0">
              <a:schemeClr val="accent4"/>
            </a:fillRef>
            <a:effectRef idx="1">
              <a:schemeClr val="accent4"/>
            </a:effectRef>
            <a:fontRef idx="minor">
              <a:schemeClr val="tx1"/>
            </a:fontRef>
          </p:style>
        </p:cxnSp>
        <p:cxnSp>
          <p:nvCxnSpPr>
            <p:cNvPr id="36" name="直接连接符 35">
              <a:extLst>
                <a:ext uri="{FF2B5EF4-FFF2-40B4-BE49-F238E27FC236}">
                  <a16:creationId xmlns:a16="http://schemas.microsoft.com/office/drawing/2014/main" id="{EBE784AE-B740-43CA-BDD5-B519B748159E}"/>
                </a:ext>
              </a:extLst>
            </p:cNvPr>
            <p:cNvCxnSpPr/>
            <p:nvPr/>
          </p:nvCxnSpPr>
          <p:spPr>
            <a:xfrm flipH="1">
              <a:off x="2160871" y="2059806"/>
              <a:ext cx="356135" cy="510139"/>
            </a:xfrm>
            <a:prstGeom prst="line">
              <a:avLst/>
            </a:prstGeom>
          </p:spPr>
          <p:style>
            <a:lnRef idx="2">
              <a:schemeClr val="accent4"/>
            </a:lnRef>
            <a:fillRef idx="0">
              <a:schemeClr val="accent4"/>
            </a:fillRef>
            <a:effectRef idx="1">
              <a:schemeClr val="accent4"/>
            </a:effectRef>
            <a:fontRef idx="minor">
              <a:schemeClr val="tx1"/>
            </a:fontRef>
          </p:style>
        </p:cxnSp>
      </p:grpSp>
      <p:sp>
        <p:nvSpPr>
          <p:cNvPr id="37" name="对话气泡: 矩形 36">
            <a:extLst>
              <a:ext uri="{FF2B5EF4-FFF2-40B4-BE49-F238E27FC236}">
                <a16:creationId xmlns:a16="http://schemas.microsoft.com/office/drawing/2014/main" id="{472743EF-697F-4C4B-91A2-406400B732A1}"/>
              </a:ext>
            </a:extLst>
          </p:cNvPr>
          <p:cNvSpPr/>
          <p:nvPr/>
        </p:nvSpPr>
        <p:spPr>
          <a:xfrm flipH="1">
            <a:off x="883421" y="3750866"/>
            <a:ext cx="6519666" cy="548473"/>
          </a:xfrm>
          <a:prstGeom prst="wedgeRectCallout">
            <a:avLst>
              <a:gd name="adj1" fmla="val 2455"/>
              <a:gd name="adj2" fmla="val 110126"/>
            </a:avLst>
          </a:prstGeom>
          <a:solidFill>
            <a:schemeClr val="accent1">
              <a:lumMod val="50000"/>
              <a:alpha val="84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lvl="0">
              <a:defRPr/>
            </a:pPr>
            <a:r>
              <a:rPr lang="zh-CN" altLang="en-US" sz="2800" dirty="0">
                <a:solidFill>
                  <a:prstClr val="white"/>
                </a:solidFill>
                <a:latin typeface="华文中宋" panose="02010600040101010101" pitchFamily="2" charset="-122"/>
                <a:ea typeface="华文中宋" panose="02010600040101010101" pitchFamily="2" charset="-122"/>
              </a:rPr>
              <a:t>时空延展 </a:t>
            </a:r>
            <a:r>
              <a:rPr lang="en-US" altLang="zh-CN" sz="2800" dirty="0">
                <a:solidFill>
                  <a:prstClr val="white"/>
                </a:solidFill>
                <a:latin typeface="华文中宋" panose="02010600040101010101" pitchFamily="2" charset="-122"/>
                <a:ea typeface="华文中宋" panose="02010600040101010101" pitchFamily="2" charset="-122"/>
              </a:rPr>
              <a:t>+ </a:t>
            </a:r>
            <a:r>
              <a:rPr lang="zh-CN" altLang="en-US" sz="2800" dirty="0">
                <a:solidFill>
                  <a:prstClr val="white"/>
                </a:solidFill>
                <a:latin typeface="华文中宋" panose="02010600040101010101" pitchFamily="2" charset="-122"/>
                <a:ea typeface="华文中宋" panose="02010600040101010101" pitchFamily="2" charset="-122"/>
              </a:rPr>
              <a:t>时代全貌（转折</a:t>
            </a:r>
            <a:r>
              <a:rPr lang="en-US" altLang="zh-CN" sz="2800" dirty="0">
                <a:solidFill>
                  <a:prstClr val="white"/>
                </a:solidFill>
                <a:latin typeface="华文中宋" panose="02010600040101010101" pitchFamily="2" charset="-122"/>
                <a:ea typeface="华文中宋" panose="02010600040101010101" pitchFamily="2" charset="-122"/>
              </a:rPr>
              <a:t>/</a:t>
            </a:r>
            <a:r>
              <a:rPr lang="zh-CN" altLang="en-US" sz="2800" dirty="0">
                <a:solidFill>
                  <a:prstClr val="white"/>
                </a:solidFill>
                <a:latin typeface="华文中宋" panose="02010600040101010101" pitchFamily="2" charset="-122"/>
                <a:ea typeface="华文中宋" panose="02010600040101010101" pitchFamily="2" charset="-122"/>
              </a:rPr>
              <a:t>对比</a:t>
            </a:r>
            <a:r>
              <a:rPr lang="en-US" altLang="zh-CN" sz="2800" dirty="0">
                <a:solidFill>
                  <a:prstClr val="white"/>
                </a:solidFill>
                <a:latin typeface="华文中宋" panose="02010600040101010101" pitchFamily="2" charset="-122"/>
                <a:ea typeface="华文中宋" panose="02010600040101010101" pitchFamily="2" charset="-122"/>
              </a:rPr>
              <a:t>/</a:t>
            </a:r>
            <a:r>
              <a:rPr lang="zh-CN" altLang="en-US" sz="2800" dirty="0">
                <a:solidFill>
                  <a:prstClr val="white"/>
                </a:solidFill>
                <a:latin typeface="华文中宋" panose="02010600040101010101" pitchFamily="2" charset="-122"/>
                <a:ea typeface="华文中宋" panose="02010600040101010101" pitchFamily="2" charset="-122"/>
              </a:rPr>
              <a:t>过渡）</a:t>
            </a:r>
            <a:endParaRPr kumimoji="0" lang="en-US" altLang="zh-CN" sz="2800" b="0" i="0" u="none" strike="noStrike" kern="1200" cap="none" spc="0" normalizeH="0" baseline="0" noProof="0" dirty="0">
              <a:ln>
                <a:noFill/>
              </a:ln>
              <a:solidFill>
                <a:prstClr val="white"/>
              </a:solidFill>
              <a:effectLst/>
              <a:uLnTx/>
              <a:uFillTx/>
              <a:latin typeface="华文中宋" panose="02010600040101010101" pitchFamily="2" charset="-122"/>
              <a:ea typeface="华文中宋" panose="02010600040101010101" pitchFamily="2" charset="-122"/>
              <a:cs typeface="+mn-cs"/>
            </a:endParaRPr>
          </a:p>
        </p:txBody>
      </p:sp>
      <p:sp>
        <p:nvSpPr>
          <p:cNvPr id="41" name="对话气泡: 矩形 40">
            <a:extLst>
              <a:ext uri="{FF2B5EF4-FFF2-40B4-BE49-F238E27FC236}">
                <a16:creationId xmlns:a16="http://schemas.microsoft.com/office/drawing/2014/main" id="{D7ABA624-E95E-48D6-AA44-99E7AFE1BAE8}"/>
              </a:ext>
            </a:extLst>
          </p:cNvPr>
          <p:cNvSpPr/>
          <p:nvPr/>
        </p:nvSpPr>
        <p:spPr>
          <a:xfrm flipH="1">
            <a:off x="788170" y="6141778"/>
            <a:ext cx="5852962" cy="505814"/>
          </a:xfrm>
          <a:prstGeom prst="wedgeRectCallout">
            <a:avLst>
              <a:gd name="adj1" fmla="val -53037"/>
              <a:gd name="adj2" fmla="val -125741"/>
            </a:avLst>
          </a:prstGeom>
          <a:solidFill>
            <a:schemeClr val="accent1">
              <a:lumMod val="50000"/>
              <a:alpha val="84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lvl="0">
              <a:defRPr/>
            </a:pPr>
            <a:r>
              <a:rPr lang="zh-CN" altLang="en-US" sz="2800" dirty="0">
                <a:solidFill>
                  <a:prstClr val="white"/>
                </a:solidFill>
                <a:latin typeface="华文中宋" panose="02010600040101010101" pitchFamily="2" charset="-122"/>
                <a:ea typeface="华文中宋" panose="02010600040101010101" pitchFamily="2" charset="-122"/>
              </a:rPr>
              <a:t>主线特征</a:t>
            </a:r>
            <a:r>
              <a:rPr lang="en-US" altLang="zh-CN" sz="2800" dirty="0">
                <a:solidFill>
                  <a:prstClr val="white"/>
                </a:solidFill>
                <a:latin typeface="华文中宋" panose="02010600040101010101" pitchFamily="2" charset="-122"/>
                <a:ea typeface="华文中宋" panose="02010600040101010101" pitchFamily="2" charset="-122"/>
              </a:rPr>
              <a:t>2</a:t>
            </a:r>
            <a:r>
              <a:rPr lang="zh-CN" altLang="en-US" sz="2800" dirty="0">
                <a:solidFill>
                  <a:prstClr val="white"/>
                </a:solidFill>
                <a:latin typeface="华文中宋" panose="02010600040101010101" pitchFamily="2" charset="-122"/>
                <a:ea typeface="华文中宋" panose="02010600040101010101" pitchFamily="2" charset="-122"/>
              </a:rPr>
              <a:t>：危机（阐述</a:t>
            </a:r>
            <a:r>
              <a:rPr lang="en-US" altLang="zh-CN" sz="2800" dirty="0">
                <a:solidFill>
                  <a:prstClr val="white"/>
                </a:solidFill>
                <a:latin typeface="华文中宋" panose="02010600040101010101" pitchFamily="2" charset="-122"/>
                <a:ea typeface="华文中宋" panose="02010600040101010101" pitchFamily="2" charset="-122"/>
              </a:rPr>
              <a:t>+</a:t>
            </a:r>
            <a:r>
              <a:rPr lang="zh-CN" altLang="en-US" sz="2800" dirty="0">
                <a:solidFill>
                  <a:prstClr val="white"/>
                </a:solidFill>
                <a:latin typeface="华文中宋" panose="02010600040101010101" pitchFamily="2" charset="-122"/>
                <a:ea typeface="华文中宋" panose="02010600040101010101" pitchFamily="2" charset="-122"/>
              </a:rPr>
              <a:t>解释</a:t>
            </a:r>
            <a:r>
              <a:rPr lang="en-US" altLang="zh-CN" sz="2800" dirty="0">
                <a:solidFill>
                  <a:prstClr val="white"/>
                </a:solidFill>
                <a:latin typeface="华文中宋" panose="02010600040101010101" pitchFamily="2" charset="-122"/>
                <a:ea typeface="华文中宋" panose="02010600040101010101" pitchFamily="2" charset="-122"/>
              </a:rPr>
              <a:t>+</a:t>
            </a:r>
            <a:r>
              <a:rPr lang="zh-CN" altLang="en-US" sz="2800" dirty="0">
                <a:solidFill>
                  <a:prstClr val="white"/>
                </a:solidFill>
                <a:latin typeface="华文中宋" panose="02010600040101010101" pitchFamily="2" charset="-122"/>
                <a:ea typeface="华文中宋" panose="02010600040101010101" pitchFamily="2" charset="-122"/>
              </a:rPr>
              <a:t>结论）</a:t>
            </a:r>
            <a:endParaRPr kumimoji="0" lang="en-US" altLang="zh-CN" sz="2800" b="0" i="0" u="none" strike="noStrike" kern="1200" cap="none" spc="0" normalizeH="0" baseline="0" noProof="0" dirty="0">
              <a:ln>
                <a:noFill/>
              </a:ln>
              <a:solidFill>
                <a:prstClr val="white"/>
              </a:solidFill>
              <a:effectLst/>
              <a:uLnTx/>
              <a:uFillTx/>
              <a:latin typeface="华文中宋" panose="02010600040101010101" pitchFamily="2" charset="-122"/>
              <a:ea typeface="华文中宋" panose="02010600040101010101" pitchFamily="2" charset="-122"/>
              <a:cs typeface="+mn-cs"/>
            </a:endParaRPr>
          </a:p>
        </p:txBody>
      </p:sp>
      <p:cxnSp>
        <p:nvCxnSpPr>
          <p:cNvPr id="42" name="直接连接符 41">
            <a:extLst>
              <a:ext uri="{FF2B5EF4-FFF2-40B4-BE49-F238E27FC236}">
                <a16:creationId xmlns:a16="http://schemas.microsoft.com/office/drawing/2014/main" id="{DBA9103E-C8BA-49D4-A203-7CFB52F70881}"/>
              </a:ext>
            </a:extLst>
          </p:cNvPr>
          <p:cNvCxnSpPr>
            <a:cxnSpLocks/>
          </p:cNvCxnSpPr>
          <p:nvPr/>
        </p:nvCxnSpPr>
        <p:spPr>
          <a:xfrm flipV="1">
            <a:off x="1732105" y="4169064"/>
            <a:ext cx="1333793" cy="8172"/>
          </a:xfrm>
          <a:prstGeom prst="line">
            <a:avLst/>
          </a:prstGeom>
          <a:ln w="28575">
            <a:solidFill>
              <a:srgbClr val="C00000"/>
            </a:solidFill>
          </a:ln>
        </p:spPr>
        <p:style>
          <a:lnRef idx="2">
            <a:schemeClr val="accent1"/>
          </a:lnRef>
          <a:fillRef idx="0">
            <a:schemeClr val="accent1"/>
          </a:fillRef>
          <a:effectRef idx="1">
            <a:schemeClr val="accent1"/>
          </a:effectRef>
          <a:fontRef idx="minor">
            <a:schemeClr val="tx1"/>
          </a:fontRef>
        </p:style>
      </p:cxnSp>
      <p:cxnSp>
        <p:nvCxnSpPr>
          <p:cNvPr id="44" name="直接连接符 43">
            <a:extLst>
              <a:ext uri="{FF2B5EF4-FFF2-40B4-BE49-F238E27FC236}">
                <a16:creationId xmlns:a16="http://schemas.microsoft.com/office/drawing/2014/main" id="{BD3E1FCD-5C59-4E89-BC2E-4898A2A369BD}"/>
              </a:ext>
            </a:extLst>
          </p:cNvPr>
          <p:cNvCxnSpPr>
            <a:cxnSpLocks/>
          </p:cNvCxnSpPr>
          <p:nvPr/>
        </p:nvCxnSpPr>
        <p:spPr>
          <a:xfrm flipV="1">
            <a:off x="3402289" y="4544920"/>
            <a:ext cx="3508810" cy="49767"/>
          </a:xfrm>
          <a:prstGeom prst="line">
            <a:avLst/>
          </a:prstGeom>
          <a:ln w="28575">
            <a:solidFill>
              <a:srgbClr val="C00000"/>
            </a:solidFill>
          </a:ln>
        </p:spPr>
        <p:style>
          <a:lnRef idx="2">
            <a:schemeClr val="accent1"/>
          </a:lnRef>
          <a:fillRef idx="0">
            <a:schemeClr val="accent1"/>
          </a:fillRef>
          <a:effectRef idx="1">
            <a:schemeClr val="accent1"/>
          </a:effectRef>
          <a:fontRef idx="minor">
            <a:schemeClr val="tx1"/>
          </a:fontRef>
        </p:style>
      </p:cxnSp>
      <p:cxnSp>
        <p:nvCxnSpPr>
          <p:cNvPr id="45" name="直接连接符 44">
            <a:extLst>
              <a:ext uri="{FF2B5EF4-FFF2-40B4-BE49-F238E27FC236}">
                <a16:creationId xmlns:a16="http://schemas.microsoft.com/office/drawing/2014/main" id="{31748D80-97C1-4F3F-8A95-CC1FF4191C52}"/>
              </a:ext>
            </a:extLst>
          </p:cNvPr>
          <p:cNvCxnSpPr>
            <a:cxnSpLocks/>
          </p:cNvCxnSpPr>
          <p:nvPr/>
        </p:nvCxnSpPr>
        <p:spPr>
          <a:xfrm flipV="1">
            <a:off x="7403087" y="4582708"/>
            <a:ext cx="2101121" cy="21480"/>
          </a:xfrm>
          <a:prstGeom prst="line">
            <a:avLst/>
          </a:prstGeom>
          <a:ln w="28575">
            <a:solidFill>
              <a:srgbClr val="C00000"/>
            </a:solidFill>
          </a:ln>
        </p:spPr>
        <p:style>
          <a:lnRef idx="2">
            <a:schemeClr val="accent1"/>
          </a:lnRef>
          <a:fillRef idx="0">
            <a:schemeClr val="accent1"/>
          </a:fillRef>
          <a:effectRef idx="1">
            <a:schemeClr val="accent1"/>
          </a:effectRef>
          <a:fontRef idx="minor">
            <a:schemeClr val="tx1"/>
          </a:fontRef>
        </p:style>
      </p:cxnSp>
      <p:grpSp>
        <p:nvGrpSpPr>
          <p:cNvPr id="48" name="组合 47">
            <a:extLst>
              <a:ext uri="{FF2B5EF4-FFF2-40B4-BE49-F238E27FC236}">
                <a16:creationId xmlns:a16="http://schemas.microsoft.com/office/drawing/2014/main" id="{00EAE1E9-A797-4604-9476-4C8250FCF8F6}"/>
              </a:ext>
            </a:extLst>
          </p:cNvPr>
          <p:cNvGrpSpPr/>
          <p:nvPr/>
        </p:nvGrpSpPr>
        <p:grpSpPr>
          <a:xfrm>
            <a:off x="11613842" y="5456709"/>
            <a:ext cx="399449" cy="510139"/>
            <a:chOff x="2117557" y="2059806"/>
            <a:chExt cx="399449" cy="510139"/>
          </a:xfrm>
        </p:grpSpPr>
        <p:cxnSp>
          <p:nvCxnSpPr>
            <p:cNvPr id="49" name="直接连接符 48">
              <a:extLst>
                <a:ext uri="{FF2B5EF4-FFF2-40B4-BE49-F238E27FC236}">
                  <a16:creationId xmlns:a16="http://schemas.microsoft.com/office/drawing/2014/main" id="{3CF9938C-24E1-4BEC-AD65-84BC7064C620}"/>
                </a:ext>
              </a:extLst>
            </p:cNvPr>
            <p:cNvCxnSpPr/>
            <p:nvPr/>
          </p:nvCxnSpPr>
          <p:spPr>
            <a:xfrm flipH="1">
              <a:off x="2117557" y="2059806"/>
              <a:ext cx="356135" cy="510139"/>
            </a:xfrm>
            <a:prstGeom prst="line">
              <a:avLst/>
            </a:prstGeom>
          </p:spPr>
          <p:style>
            <a:lnRef idx="2">
              <a:schemeClr val="accent4"/>
            </a:lnRef>
            <a:fillRef idx="0">
              <a:schemeClr val="accent4"/>
            </a:fillRef>
            <a:effectRef idx="1">
              <a:schemeClr val="accent4"/>
            </a:effectRef>
            <a:fontRef idx="minor">
              <a:schemeClr val="tx1"/>
            </a:fontRef>
          </p:style>
        </p:cxnSp>
        <p:cxnSp>
          <p:nvCxnSpPr>
            <p:cNvPr id="50" name="直接连接符 49">
              <a:extLst>
                <a:ext uri="{FF2B5EF4-FFF2-40B4-BE49-F238E27FC236}">
                  <a16:creationId xmlns:a16="http://schemas.microsoft.com/office/drawing/2014/main" id="{69C814A4-BDEA-44A5-B9B1-1F507A25DB8A}"/>
                </a:ext>
              </a:extLst>
            </p:cNvPr>
            <p:cNvCxnSpPr/>
            <p:nvPr/>
          </p:nvCxnSpPr>
          <p:spPr>
            <a:xfrm flipH="1">
              <a:off x="2160871" y="2059806"/>
              <a:ext cx="356135" cy="510139"/>
            </a:xfrm>
            <a:prstGeom prst="line">
              <a:avLst/>
            </a:prstGeom>
          </p:spPr>
          <p:style>
            <a:lnRef idx="2">
              <a:schemeClr val="accent4"/>
            </a:lnRef>
            <a:fillRef idx="0">
              <a:schemeClr val="accent4"/>
            </a:fillRef>
            <a:effectRef idx="1">
              <a:schemeClr val="accent4"/>
            </a:effectRef>
            <a:fontRef idx="minor">
              <a:schemeClr val="tx1"/>
            </a:fontRef>
          </p:style>
        </p:cxnSp>
      </p:grpSp>
      <p:cxnSp>
        <p:nvCxnSpPr>
          <p:cNvPr id="55" name="直接连接符 54">
            <a:extLst>
              <a:ext uri="{FF2B5EF4-FFF2-40B4-BE49-F238E27FC236}">
                <a16:creationId xmlns:a16="http://schemas.microsoft.com/office/drawing/2014/main" id="{6A815CB4-3F03-4D39-BE65-D77C4708D811}"/>
              </a:ext>
            </a:extLst>
          </p:cNvPr>
          <p:cNvCxnSpPr>
            <a:cxnSpLocks/>
          </p:cNvCxnSpPr>
          <p:nvPr/>
        </p:nvCxnSpPr>
        <p:spPr>
          <a:xfrm flipV="1">
            <a:off x="5990696" y="5395312"/>
            <a:ext cx="5666460" cy="26852"/>
          </a:xfrm>
          <a:prstGeom prst="line">
            <a:avLst/>
          </a:prstGeom>
          <a:ln w="28575">
            <a:solidFill>
              <a:srgbClr val="C00000"/>
            </a:solidFill>
          </a:ln>
        </p:spPr>
        <p:style>
          <a:lnRef idx="2">
            <a:schemeClr val="accent1"/>
          </a:lnRef>
          <a:fillRef idx="0">
            <a:schemeClr val="accent1"/>
          </a:fillRef>
          <a:effectRef idx="1">
            <a:schemeClr val="accent1"/>
          </a:effectRef>
          <a:fontRef idx="minor">
            <a:schemeClr val="tx1"/>
          </a:fontRef>
        </p:style>
      </p:cxnSp>
      <p:cxnSp>
        <p:nvCxnSpPr>
          <p:cNvPr id="57" name="直接连接符 56">
            <a:extLst>
              <a:ext uri="{FF2B5EF4-FFF2-40B4-BE49-F238E27FC236}">
                <a16:creationId xmlns:a16="http://schemas.microsoft.com/office/drawing/2014/main" id="{54CADB84-5D34-43B5-8F32-030980CABE12}"/>
              </a:ext>
            </a:extLst>
          </p:cNvPr>
          <p:cNvCxnSpPr>
            <a:cxnSpLocks/>
          </p:cNvCxnSpPr>
          <p:nvPr/>
        </p:nvCxnSpPr>
        <p:spPr>
          <a:xfrm>
            <a:off x="1348440" y="5882744"/>
            <a:ext cx="4879466" cy="0"/>
          </a:xfrm>
          <a:prstGeom prst="line">
            <a:avLst/>
          </a:prstGeom>
          <a:ln w="28575">
            <a:solidFill>
              <a:srgbClr val="C00000"/>
            </a:solidFill>
          </a:ln>
        </p:spPr>
        <p:style>
          <a:lnRef idx="2">
            <a:schemeClr val="accent1"/>
          </a:lnRef>
          <a:fillRef idx="0">
            <a:schemeClr val="accent1"/>
          </a:fillRef>
          <a:effectRef idx="1">
            <a:schemeClr val="accent1"/>
          </a:effectRef>
          <a:fontRef idx="minor">
            <a:schemeClr val="tx1"/>
          </a:fontRef>
        </p:style>
      </p:cxnSp>
      <p:cxnSp>
        <p:nvCxnSpPr>
          <p:cNvPr id="59" name="直接连接符 58">
            <a:extLst>
              <a:ext uri="{FF2B5EF4-FFF2-40B4-BE49-F238E27FC236}">
                <a16:creationId xmlns:a16="http://schemas.microsoft.com/office/drawing/2014/main" id="{4330753D-24AA-4B8E-A8BC-068FF54DB677}"/>
              </a:ext>
            </a:extLst>
          </p:cNvPr>
          <p:cNvCxnSpPr>
            <a:cxnSpLocks/>
          </p:cNvCxnSpPr>
          <p:nvPr/>
        </p:nvCxnSpPr>
        <p:spPr>
          <a:xfrm>
            <a:off x="6641132" y="5870828"/>
            <a:ext cx="4879466" cy="0"/>
          </a:xfrm>
          <a:prstGeom prst="line">
            <a:avLst/>
          </a:prstGeom>
          <a:ln w="28575">
            <a:solidFill>
              <a:srgbClr val="C00000"/>
            </a:solidFill>
          </a:ln>
        </p:spPr>
        <p:style>
          <a:lnRef idx="2">
            <a:schemeClr val="accent1"/>
          </a:lnRef>
          <a:fillRef idx="0">
            <a:schemeClr val="accent1"/>
          </a:fillRef>
          <a:effectRef idx="1">
            <a:schemeClr val="accent1"/>
          </a:effectRef>
          <a:fontRef idx="minor">
            <a:schemeClr val="tx1"/>
          </a:fontRef>
        </p:style>
      </p:cxnSp>
      <p:sp>
        <p:nvSpPr>
          <p:cNvPr id="60" name="文本框 59">
            <a:extLst>
              <a:ext uri="{FF2B5EF4-FFF2-40B4-BE49-F238E27FC236}">
                <a16:creationId xmlns:a16="http://schemas.microsoft.com/office/drawing/2014/main" id="{8C5E8622-2CE0-4DDB-A9C9-28B1015F7232}"/>
              </a:ext>
            </a:extLst>
          </p:cNvPr>
          <p:cNvSpPr txBox="1"/>
          <p:nvPr/>
        </p:nvSpPr>
        <p:spPr>
          <a:xfrm>
            <a:off x="364391" y="1433033"/>
            <a:ext cx="2487129" cy="584775"/>
          </a:xfrm>
          <a:prstGeom prst="rect">
            <a:avLst/>
          </a:prstGeom>
          <a:noFill/>
        </p:spPr>
        <p:txBody>
          <a:bodyPr wrap="square" rtlCol="0">
            <a:spAutoFit/>
          </a:bodyPr>
          <a:lstStyle/>
          <a:p>
            <a:pPr marL="285750" indent="-285750">
              <a:buFont typeface="Wingdings" panose="05000000000000000000" pitchFamily="2" charset="2"/>
              <a:buChar char="l"/>
            </a:pPr>
            <a:r>
              <a:rPr lang="zh-CN" altLang="en-US" sz="3200" dirty="0">
                <a:solidFill>
                  <a:prstClr val="white"/>
                </a:solidFill>
                <a:latin typeface="方正清刻本悦宋简体" panose="02000000000000000000" pitchFamily="2" charset="-122"/>
                <a:ea typeface="方正清刻本悦宋简体" panose="02000000000000000000" pitchFamily="2" charset="-122"/>
              </a:rPr>
              <a:t> </a:t>
            </a:r>
            <a:r>
              <a:rPr lang="zh-CN" altLang="en-US" sz="3200" dirty="0">
                <a:solidFill>
                  <a:prstClr val="white"/>
                </a:solidFill>
                <a:latin typeface="华文中宋" panose="02010600040101010101" pitchFamily="2" charset="-122"/>
                <a:ea typeface="华文中宋" panose="02010600040101010101" pitchFamily="2" charset="-122"/>
              </a:rPr>
              <a:t>阶段特征</a:t>
            </a:r>
          </a:p>
        </p:txBody>
      </p:sp>
      <p:sp>
        <p:nvSpPr>
          <p:cNvPr id="61" name="文本框 60">
            <a:extLst>
              <a:ext uri="{FF2B5EF4-FFF2-40B4-BE49-F238E27FC236}">
                <a16:creationId xmlns:a16="http://schemas.microsoft.com/office/drawing/2014/main" id="{C707A6B9-7CF3-4735-800B-9D812580B8AD}"/>
              </a:ext>
            </a:extLst>
          </p:cNvPr>
          <p:cNvSpPr txBox="1"/>
          <p:nvPr/>
        </p:nvSpPr>
        <p:spPr>
          <a:xfrm>
            <a:off x="2702328" y="1438393"/>
            <a:ext cx="9314761" cy="584775"/>
          </a:xfrm>
          <a:prstGeom prst="rect">
            <a:avLst/>
          </a:prstGeom>
          <a:noFill/>
        </p:spPr>
        <p:txBody>
          <a:bodyPr wrap="square">
            <a:spAutoFit/>
          </a:bodyPr>
          <a:lstStyle/>
          <a:p>
            <a:r>
              <a:rPr lang="zh-CN" altLang="en-US" sz="3200" dirty="0">
                <a:solidFill>
                  <a:srgbClr val="F6C16A"/>
                </a:solidFill>
                <a:latin typeface="楷体_GB2312" panose="02010609030101010101" pitchFamily="49" charset="-122"/>
                <a:ea typeface="楷体_GB2312" panose="02010609030101010101" pitchFamily="49" charset="-122"/>
              </a:rPr>
              <a:t>例：第四单元</a:t>
            </a:r>
            <a:r>
              <a:rPr lang="en-US" altLang="zh-CN" sz="3200" dirty="0">
                <a:solidFill>
                  <a:srgbClr val="F6C16A"/>
                </a:solidFill>
                <a:latin typeface="楷体_GB2312" panose="02010609030101010101" pitchFamily="49" charset="-122"/>
                <a:ea typeface="楷体_GB2312" panose="02010609030101010101" pitchFamily="49" charset="-122"/>
              </a:rPr>
              <a:t>《</a:t>
            </a:r>
            <a:r>
              <a:rPr lang="zh-CN" altLang="en-US" sz="3200" dirty="0">
                <a:solidFill>
                  <a:srgbClr val="F6C16A"/>
                </a:solidFill>
                <a:latin typeface="楷体_GB2312" panose="02010609030101010101" pitchFamily="49" charset="-122"/>
                <a:ea typeface="楷体_GB2312" panose="02010609030101010101" pitchFamily="49" charset="-122"/>
              </a:rPr>
              <a:t>明清中国版图的奠定与面临的挑战</a:t>
            </a:r>
            <a:r>
              <a:rPr lang="en-US" altLang="zh-CN" sz="3200" dirty="0">
                <a:solidFill>
                  <a:srgbClr val="F6C16A"/>
                </a:solidFill>
                <a:latin typeface="楷体_GB2312" panose="02010609030101010101" pitchFamily="49" charset="-122"/>
                <a:ea typeface="楷体_GB2312" panose="02010609030101010101" pitchFamily="49" charset="-122"/>
              </a:rPr>
              <a:t>》</a:t>
            </a:r>
          </a:p>
        </p:txBody>
      </p:sp>
    </p:spTree>
    <p:extLst>
      <p:ext uri="{BB962C8B-B14F-4D97-AF65-F5344CB8AC3E}">
        <p14:creationId xmlns:p14="http://schemas.microsoft.com/office/powerpoint/2010/main" val="8046123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1" nodeType="clickEffect">
                                  <p:stCondLst>
                                    <p:cond delay="0"/>
                                  </p:stCondLst>
                                  <p:childTnLst>
                                    <p:animEffect transition="out" filter="fade">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60"/>
                                        </p:tgtEl>
                                        <p:attrNameLst>
                                          <p:attrName>style.visibility</p:attrName>
                                        </p:attrNameLst>
                                      </p:cBhvr>
                                      <p:to>
                                        <p:strVal val="visible"/>
                                      </p:to>
                                    </p:set>
                                    <p:animEffect transition="in" filter="fade">
                                      <p:cBhvr>
                                        <p:cTn id="17" dur="500"/>
                                        <p:tgtEl>
                                          <p:spTgt spid="60"/>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61"/>
                                        </p:tgtEl>
                                        <p:attrNameLst>
                                          <p:attrName>style.visibility</p:attrName>
                                        </p:attrNameLst>
                                      </p:cBhvr>
                                      <p:to>
                                        <p:strVal val="visible"/>
                                      </p:to>
                                    </p:set>
                                    <p:animEffect transition="in" filter="fade">
                                      <p:cBhvr>
                                        <p:cTn id="22" dur="500"/>
                                        <p:tgtEl>
                                          <p:spTgt spid="61"/>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500"/>
                                        <p:tgtEl>
                                          <p:spTgt spid="9"/>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14"/>
                                        </p:tgtEl>
                                        <p:attrNameLst>
                                          <p:attrName>style.visibility</p:attrName>
                                        </p:attrNameLst>
                                      </p:cBhvr>
                                      <p:to>
                                        <p:strVal val="visible"/>
                                      </p:to>
                                    </p:set>
                                    <p:animEffect transition="in" filter="fade">
                                      <p:cBhvr>
                                        <p:cTn id="32" dur="500"/>
                                        <p:tgtEl>
                                          <p:spTgt spid="14"/>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17"/>
                                        </p:tgtEl>
                                        <p:attrNameLst>
                                          <p:attrName>style.visibility</p:attrName>
                                        </p:attrNameLst>
                                      </p:cBhvr>
                                      <p:to>
                                        <p:strVal val="visible"/>
                                      </p:to>
                                    </p:set>
                                    <p:animEffect transition="in" filter="fade">
                                      <p:cBhvr>
                                        <p:cTn id="37" dur="500"/>
                                        <p:tgtEl>
                                          <p:spTgt spid="17"/>
                                        </p:tgtEl>
                                      </p:cBhvr>
                                    </p:animEffect>
                                  </p:childTnLst>
                                </p:cTn>
                              </p:par>
                              <p:par>
                                <p:cTn id="38" presetID="10" presetClass="entr" presetSubtype="0" fill="hold" nodeType="withEffect">
                                  <p:stCondLst>
                                    <p:cond delay="0"/>
                                  </p:stCondLst>
                                  <p:childTnLst>
                                    <p:set>
                                      <p:cBhvr>
                                        <p:cTn id="39" dur="1" fill="hold">
                                          <p:stCondLst>
                                            <p:cond delay="0"/>
                                          </p:stCondLst>
                                        </p:cTn>
                                        <p:tgtEl>
                                          <p:spTgt spid="18"/>
                                        </p:tgtEl>
                                        <p:attrNameLst>
                                          <p:attrName>style.visibility</p:attrName>
                                        </p:attrNameLst>
                                      </p:cBhvr>
                                      <p:to>
                                        <p:strVal val="visible"/>
                                      </p:to>
                                    </p:set>
                                    <p:animEffect transition="in" filter="fade">
                                      <p:cBhvr>
                                        <p:cTn id="40" dur="500"/>
                                        <p:tgtEl>
                                          <p:spTgt spid="18"/>
                                        </p:tgtEl>
                                      </p:cBhvr>
                                    </p:animEffect>
                                  </p:childTnLst>
                                </p:cTn>
                              </p:par>
                              <p:par>
                                <p:cTn id="41" presetID="10" presetClass="entr" presetSubtype="0" fill="hold" nodeType="withEffect">
                                  <p:stCondLst>
                                    <p:cond delay="0"/>
                                  </p:stCondLst>
                                  <p:childTnLst>
                                    <p:set>
                                      <p:cBhvr>
                                        <p:cTn id="42" dur="1" fill="hold">
                                          <p:stCondLst>
                                            <p:cond delay="0"/>
                                          </p:stCondLst>
                                        </p:cTn>
                                        <p:tgtEl>
                                          <p:spTgt spid="20"/>
                                        </p:tgtEl>
                                        <p:attrNameLst>
                                          <p:attrName>style.visibility</p:attrName>
                                        </p:attrNameLst>
                                      </p:cBhvr>
                                      <p:to>
                                        <p:strVal val="visible"/>
                                      </p:to>
                                    </p:set>
                                    <p:animEffect transition="in" filter="fade">
                                      <p:cBhvr>
                                        <p:cTn id="43" dur="500"/>
                                        <p:tgtEl>
                                          <p:spTgt spid="20"/>
                                        </p:tgtEl>
                                      </p:cBhvr>
                                    </p:animEffect>
                                  </p:childTnLst>
                                </p:cTn>
                              </p:par>
                              <p:par>
                                <p:cTn id="44" presetID="10" presetClass="entr" presetSubtype="0" fill="hold" nodeType="withEffect">
                                  <p:stCondLst>
                                    <p:cond delay="0"/>
                                  </p:stCondLst>
                                  <p:childTnLst>
                                    <p:set>
                                      <p:cBhvr>
                                        <p:cTn id="45" dur="1" fill="hold">
                                          <p:stCondLst>
                                            <p:cond delay="0"/>
                                          </p:stCondLst>
                                        </p:cTn>
                                        <p:tgtEl>
                                          <p:spTgt spid="21"/>
                                        </p:tgtEl>
                                        <p:attrNameLst>
                                          <p:attrName>style.visibility</p:attrName>
                                        </p:attrNameLst>
                                      </p:cBhvr>
                                      <p:to>
                                        <p:strVal val="visible"/>
                                      </p:to>
                                    </p:set>
                                    <p:animEffect transition="in" filter="fade">
                                      <p:cBhvr>
                                        <p:cTn id="46" dur="500"/>
                                        <p:tgtEl>
                                          <p:spTgt spid="21"/>
                                        </p:tgtEl>
                                      </p:cBhvr>
                                    </p:animEffect>
                                  </p:childTnLst>
                                </p:cTn>
                              </p:par>
                            </p:childTnLst>
                          </p:cTn>
                        </p:par>
                      </p:childTnLst>
                    </p:cTn>
                  </p:par>
                  <p:par>
                    <p:cTn id="47" fill="hold">
                      <p:stCondLst>
                        <p:cond delay="indefinite"/>
                      </p:stCondLst>
                      <p:childTnLst>
                        <p:par>
                          <p:cTn id="48" fill="hold">
                            <p:stCondLst>
                              <p:cond delay="0"/>
                            </p:stCondLst>
                            <p:childTnLst>
                              <p:par>
                                <p:cTn id="49" presetID="10" presetClass="entr" presetSubtype="0" fill="hold" grpId="0" nodeType="clickEffect">
                                  <p:stCondLst>
                                    <p:cond delay="0"/>
                                  </p:stCondLst>
                                  <p:childTnLst>
                                    <p:set>
                                      <p:cBhvr>
                                        <p:cTn id="50" dur="1" fill="hold">
                                          <p:stCondLst>
                                            <p:cond delay="0"/>
                                          </p:stCondLst>
                                        </p:cTn>
                                        <p:tgtEl>
                                          <p:spTgt spid="10"/>
                                        </p:tgtEl>
                                        <p:attrNameLst>
                                          <p:attrName>style.visibility</p:attrName>
                                        </p:attrNameLst>
                                      </p:cBhvr>
                                      <p:to>
                                        <p:strVal val="visible"/>
                                      </p:to>
                                    </p:set>
                                    <p:animEffect transition="in" filter="fade">
                                      <p:cBhvr>
                                        <p:cTn id="51" dur="500"/>
                                        <p:tgtEl>
                                          <p:spTgt spid="10"/>
                                        </p:tgtEl>
                                      </p:cBhvr>
                                    </p:animEffect>
                                  </p:childTnLst>
                                </p:cTn>
                              </p:par>
                            </p:childTnLst>
                          </p:cTn>
                        </p:par>
                      </p:childTnLst>
                    </p:cTn>
                  </p:par>
                  <p:par>
                    <p:cTn id="52" fill="hold">
                      <p:stCondLst>
                        <p:cond delay="indefinite"/>
                      </p:stCondLst>
                      <p:childTnLst>
                        <p:par>
                          <p:cTn id="53" fill="hold">
                            <p:stCondLst>
                              <p:cond delay="0"/>
                            </p:stCondLst>
                            <p:childTnLst>
                              <p:par>
                                <p:cTn id="54" presetID="10" presetClass="entr" presetSubtype="0" fill="hold" nodeType="clickEffect">
                                  <p:stCondLst>
                                    <p:cond delay="0"/>
                                  </p:stCondLst>
                                  <p:childTnLst>
                                    <p:set>
                                      <p:cBhvr>
                                        <p:cTn id="55" dur="1" fill="hold">
                                          <p:stCondLst>
                                            <p:cond delay="0"/>
                                          </p:stCondLst>
                                        </p:cTn>
                                        <p:tgtEl>
                                          <p:spTgt spid="24"/>
                                        </p:tgtEl>
                                        <p:attrNameLst>
                                          <p:attrName>style.visibility</p:attrName>
                                        </p:attrNameLst>
                                      </p:cBhvr>
                                      <p:to>
                                        <p:strVal val="visible"/>
                                      </p:to>
                                    </p:set>
                                    <p:animEffect transition="in" filter="fade">
                                      <p:cBhvr>
                                        <p:cTn id="56" dur="500"/>
                                        <p:tgtEl>
                                          <p:spTgt spid="24"/>
                                        </p:tgtEl>
                                      </p:cBhvr>
                                    </p:animEffect>
                                  </p:childTnLst>
                                </p:cTn>
                              </p:par>
                            </p:childTnLst>
                          </p:cTn>
                        </p:par>
                      </p:childTnLst>
                    </p:cTn>
                  </p:par>
                  <p:par>
                    <p:cTn id="57" fill="hold">
                      <p:stCondLst>
                        <p:cond delay="indefinite"/>
                      </p:stCondLst>
                      <p:childTnLst>
                        <p:par>
                          <p:cTn id="58" fill="hold">
                            <p:stCondLst>
                              <p:cond delay="0"/>
                            </p:stCondLst>
                            <p:childTnLst>
                              <p:par>
                                <p:cTn id="59" presetID="10" presetClass="entr" presetSubtype="0" fill="hold" nodeType="clickEffect">
                                  <p:stCondLst>
                                    <p:cond delay="0"/>
                                  </p:stCondLst>
                                  <p:childTnLst>
                                    <p:set>
                                      <p:cBhvr>
                                        <p:cTn id="60" dur="1" fill="hold">
                                          <p:stCondLst>
                                            <p:cond delay="0"/>
                                          </p:stCondLst>
                                        </p:cTn>
                                        <p:tgtEl>
                                          <p:spTgt spid="51"/>
                                        </p:tgtEl>
                                        <p:attrNameLst>
                                          <p:attrName>style.visibility</p:attrName>
                                        </p:attrNameLst>
                                      </p:cBhvr>
                                      <p:to>
                                        <p:strVal val="visible"/>
                                      </p:to>
                                    </p:set>
                                    <p:animEffect transition="in" filter="fade">
                                      <p:cBhvr>
                                        <p:cTn id="61" dur="500"/>
                                        <p:tgtEl>
                                          <p:spTgt spid="51"/>
                                        </p:tgtEl>
                                      </p:cBhvr>
                                    </p:animEffect>
                                  </p:childTnLst>
                                </p:cTn>
                              </p:par>
                            </p:childTnLst>
                          </p:cTn>
                        </p:par>
                      </p:childTnLst>
                    </p:cTn>
                  </p:par>
                  <p:par>
                    <p:cTn id="62" fill="hold">
                      <p:stCondLst>
                        <p:cond delay="indefinite"/>
                      </p:stCondLst>
                      <p:childTnLst>
                        <p:par>
                          <p:cTn id="63" fill="hold">
                            <p:stCondLst>
                              <p:cond delay="0"/>
                            </p:stCondLst>
                            <p:childTnLst>
                              <p:par>
                                <p:cTn id="64" presetID="10" presetClass="entr" presetSubtype="0" fill="hold" grpId="0" nodeType="clickEffect">
                                  <p:stCondLst>
                                    <p:cond delay="0"/>
                                  </p:stCondLst>
                                  <p:childTnLst>
                                    <p:set>
                                      <p:cBhvr>
                                        <p:cTn id="65" dur="1" fill="hold">
                                          <p:stCondLst>
                                            <p:cond delay="0"/>
                                          </p:stCondLst>
                                        </p:cTn>
                                        <p:tgtEl>
                                          <p:spTgt spid="15"/>
                                        </p:tgtEl>
                                        <p:attrNameLst>
                                          <p:attrName>style.visibility</p:attrName>
                                        </p:attrNameLst>
                                      </p:cBhvr>
                                      <p:to>
                                        <p:strVal val="visible"/>
                                      </p:to>
                                    </p:set>
                                    <p:animEffect transition="in" filter="fade">
                                      <p:cBhvr>
                                        <p:cTn id="66" dur="500"/>
                                        <p:tgtEl>
                                          <p:spTgt spid="15"/>
                                        </p:tgtEl>
                                      </p:cBhvr>
                                    </p:animEffect>
                                  </p:childTnLst>
                                </p:cTn>
                              </p:par>
                            </p:childTnLst>
                          </p:cTn>
                        </p:par>
                      </p:childTnLst>
                    </p:cTn>
                  </p:par>
                  <p:par>
                    <p:cTn id="67" fill="hold">
                      <p:stCondLst>
                        <p:cond delay="indefinite"/>
                      </p:stCondLst>
                      <p:childTnLst>
                        <p:par>
                          <p:cTn id="68" fill="hold">
                            <p:stCondLst>
                              <p:cond delay="0"/>
                            </p:stCondLst>
                            <p:childTnLst>
                              <p:par>
                                <p:cTn id="69" presetID="10" presetClass="entr" presetSubtype="0" fill="hold" nodeType="clickEffect">
                                  <p:stCondLst>
                                    <p:cond delay="0"/>
                                  </p:stCondLst>
                                  <p:childTnLst>
                                    <p:set>
                                      <p:cBhvr>
                                        <p:cTn id="70" dur="1" fill="hold">
                                          <p:stCondLst>
                                            <p:cond delay="0"/>
                                          </p:stCondLst>
                                        </p:cTn>
                                        <p:tgtEl>
                                          <p:spTgt spid="34"/>
                                        </p:tgtEl>
                                        <p:attrNameLst>
                                          <p:attrName>style.visibility</p:attrName>
                                        </p:attrNameLst>
                                      </p:cBhvr>
                                      <p:to>
                                        <p:strVal val="visible"/>
                                      </p:to>
                                    </p:set>
                                    <p:animEffect transition="in" filter="fade">
                                      <p:cBhvr>
                                        <p:cTn id="71" dur="500"/>
                                        <p:tgtEl>
                                          <p:spTgt spid="34"/>
                                        </p:tgtEl>
                                      </p:cBhvr>
                                    </p:animEffect>
                                  </p:childTnLst>
                                </p:cTn>
                              </p:par>
                            </p:childTnLst>
                          </p:cTn>
                        </p:par>
                      </p:childTnLst>
                    </p:cTn>
                  </p:par>
                  <p:par>
                    <p:cTn id="72" fill="hold">
                      <p:stCondLst>
                        <p:cond delay="indefinite"/>
                      </p:stCondLst>
                      <p:childTnLst>
                        <p:par>
                          <p:cTn id="73" fill="hold">
                            <p:stCondLst>
                              <p:cond delay="0"/>
                            </p:stCondLst>
                            <p:childTnLst>
                              <p:par>
                                <p:cTn id="74" presetID="10" presetClass="entr" presetSubtype="0" fill="hold" nodeType="clickEffect">
                                  <p:stCondLst>
                                    <p:cond delay="0"/>
                                  </p:stCondLst>
                                  <p:childTnLst>
                                    <p:set>
                                      <p:cBhvr>
                                        <p:cTn id="75" dur="1" fill="hold">
                                          <p:stCondLst>
                                            <p:cond delay="0"/>
                                          </p:stCondLst>
                                        </p:cTn>
                                        <p:tgtEl>
                                          <p:spTgt spid="42"/>
                                        </p:tgtEl>
                                        <p:attrNameLst>
                                          <p:attrName>style.visibility</p:attrName>
                                        </p:attrNameLst>
                                      </p:cBhvr>
                                      <p:to>
                                        <p:strVal val="visible"/>
                                      </p:to>
                                    </p:set>
                                    <p:animEffect transition="in" filter="fade">
                                      <p:cBhvr>
                                        <p:cTn id="76" dur="500"/>
                                        <p:tgtEl>
                                          <p:spTgt spid="42"/>
                                        </p:tgtEl>
                                      </p:cBhvr>
                                    </p:animEffect>
                                  </p:childTnLst>
                                </p:cTn>
                              </p:par>
                              <p:par>
                                <p:cTn id="77" presetID="10" presetClass="entr" presetSubtype="0" fill="hold" nodeType="withEffect">
                                  <p:stCondLst>
                                    <p:cond delay="0"/>
                                  </p:stCondLst>
                                  <p:childTnLst>
                                    <p:set>
                                      <p:cBhvr>
                                        <p:cTn id="78" dur="1" fill="hold">
                                          <p:stCondLst>
                                            <p:cond delay="0"/>
                                          </p:stCondLst>
                                        </p:cTn>
                                        <p:tgtEl>
                                          <p:spTgt spid="44"/>
                                        </p:tgtEl>
                                        <p:attrNameLst>
                                          <p:attrName>style.visibility</p:attrName>
                                        </p:attrNameLst>
                                      </p:cBhvr>
                                      <p:to>
                                        <p:strVal val="visible"/>
                                      </p:to>
                                    </p:set>
                                    <p:animEffect transition="in" filter="fade">
                                      <p:cBhvr>
                                        <p:cTn id="79" dur="500"/>
                                        <p:tgtEl>
                                          <p:spTgt spid="44"/>
                                        </p:tgtEl>
                                      </p:cBhvr>
                                    </p:animEffect>
                                  </p:childTnLst>
                                </p:cTn>
                              </p:par>
                              <p:par>
                                <p:cTn id="80" presetID="10" presetClass="entr" presetSubtype="0" fill="hold" nodeType="withEffect">
                                  <p:stCondLst>
                                    <p:cond delay="0"/>
                                  </p:stCondLst>
                                  <p:childTnLst>
                                    <p:set>
                                      <p:cBhvr>
                                        <p:cTn id="81" dur="1" fill="hold">
                                          <p:stCondLst>
                                            <p:cond delay="0"/>
                                          </p:stCondLst>
                                        </p:cTn>
                                        <p:tgtEl>
                                          <p:spTgt spid="45"/>
                                        </p:tgtEl>
                                        <p:attrNameLst>
                                          <p:attrName>style.visibility</p:attrName>
                                        </p:attrNameLst>
                                      </p:cBhvr>
                                      <p:to>
                                        <p:strVal val="visible"/>
                                      </p:to>
                                    </p:set>
                                    <p:animEffect transition="in" filter="fade">
                                      <p:cBhvr>
                                        <p:cTn id="82" dur="500"/>
                                        <p:tgtEl>
                                          <p:spTgt spid="45"/>
                                        </p:tgtEl>
                                      </p:cBhvr>
                                    </p:animEffect>
                                  </p:childTnLst>
                                </p:cTn>
                              </p:par>
                            </p:childTnLst>
                          </p:cTn>
                        </p:par>
                      </p:childTnLst>
                    </p:cTn>
                  </p:par>
                  <p:par>
                    <p:cTn id="83" fill="hold">
                      <p:stCondLst>
                        <p:cond delay="indefinite"/>
                      </p:stCondLst>
                      <p:childTnLst>
                        <p:par>
                          <p:cTn id="84" fill="hold">
                            <p:stCondLst>
                              <p:cond delay="0"/>
                            </p:stCondLst>
                            <p:childTnLst>
                              <p:par>
                                <p:cTn id="85" presetID="10" presetClass="entr" presetSubtype="0" fill="hold" grpId="0" nodeType="clickEffect">
                                  <p:stCondLst>
                                    <p:cond delay="0"/>
                                  </p:stCondLst>
                                  <p:childTnLst>
                                    <p:set>
                                      <p:cBhvr>
                                        <p:cTn id="86" dur="1" fill="hold">
                                          <p:stCondLst>
                                            <p:cond delay="0"/>
                                          </p:stCondLst>
                                        </p:cTn>
                                        <p:tgtEl>
                                          <p:spTgt spid="37"/>
                                        </p:tgtEl>
                                        <p:attrNameLst>
                                          <p:attrName>style.visibility</p:attrName>
                                        </p:attrNameLst>
                                      </p:cBhvr>
                                      <p:to>
                                        <p:strVal val="visible"/>
                                      </p:to>
                                    </p:set>
                                    <p:animEffect transition="in" filter="fade">
                                      <p:cBhvr>
                                        <p:cTn id="87" dur="500"/>
                                        <p:tgtEl>
                                          <p:spTgt spid="37"/>
                                        </p:tgtEl>
                                      </p:cBhvr>
                                    </p:animEffect>
                                  </p:childTnLst>
                                </p:cTn>
                              </p:par>
                            </p:childTnLst>
                          </p:cTn>
                        </p:par>
                      </p:childTnLst>
                    </p:cTn>
                  </p:par>
                  <p:par>
                    <p:cTn id="88" fill="hold">
                      <p:stCondLst>
                        <p:cond delay="indefinite"/>
                      </p:stCondLst>
                      <p:childTnLst>
                        <p:par>
                          <p:cTn id="89" fill="hold">
                            <p:stCondLst>
                              <p:cond delay="0"/>
                            </p:stCondLst>
                            <p:childTnLst>
                              <p:par>
                                <p:cTn id="90" presetID="10" presetClass="entr" presetSubtype="0" fill="hold" nodeType="clickEffect">
                                  <p:stCondLst>
                                    <p:cond delay="0"/>
                                  </p:stCondLst>
                                  <p:childTnLst>
                                    <p:set>
                                      <p:cBhvr>
                                        <p:cTn id="91" dur="1" fill="hold">
                                          <p:stCondLst>
                                            <p:cond delay="0"/>
                                          </p:stCondLst>
                                        </p:cTn>
                                        <p:tgtEl>
                                          <p:spTgt spid="48"/>
                                        </p:tgtEl>
                                        <p:attrNameLst>
                                          <p:attrName>style.visibility</p:attrName>
                                        </p:attrNameLst>
                                      </p:cBhvr>
                                      <p:to>
                                        <p:strVal val="visible"/>
                                      </p:to>
                                    </p:set>
                                    <p:animEffect transition="in" filter="fade">
                                      <p:cBhvr>
                                        <p:cTn id="92" dur="500"/>
                                        <p:tgtEl>
                                          <p:spTgt spid="48"/>
                                        </p:tgtEl>
                                      </p:cBhvr>
                                    </p:animEffect>
                                  </p:childTnLst>
                                </p:cTn>
                              </p:par>
                              <p:par>
                                <p:cTn id="93" presetID="10" presetClass="entr" presetSubtype="0" fill="hold" nodeType="withEffect">
                                  <p:stCondLst>
                                    <p:cond delay="0"/>
                                  </p:stCondLst>
                                  <p:childTnLst>
                                    <p:set>
                                      <p:cBhvr>
                                        <p:cTn id="94" dur="1" fill="hold">
                                          <p:stCondLst>
                                            <p:cond delay="0"/>
                                          </p:stCondLst>
                                        </p:cTn>
                                        <p:tgtEl>
                                          <p:spTgt spid="55"/>
                                        </p:tgtEl>
                                        <p:attrNameLst>
                                          <p:attrName>style.visibility</p:attrName>
                                        </p:attrNameLst>
                                      </p:cBhvr>
                                      <p:to>
                                        <p:strVal val="visible"/>
                                      </p:to>
                                    </p:set>
                                    <p:animEffect transition="in" filter="fade">
                                      <p:cBhvr>
                                        <p:cTn id="95" dur="500"/>
                                        <p:tgtEl>
                                          <p:spTgt spid="55"/>
                                        </p:tgtEl>
                                      </p:cBhvr>
                                    </p:animEffect>
                                  </p:childTnLst>
                                </p:cTn>
                              </p:par>
                              <p:par>
                                <p:cTn id="96" presetID="10" presetClass="entr" presetSubtype="0" fill="hold" nodeType="withEffect">
                                  <p:stCondLst>
                                    <p:cond delay="0"/>
                                  </p:stCondLst>
                                  <p:childTnLst>
                                    <p:set>
                                      <p:cBhvr>
                                        <p:cTn id="97" dur="1" fill="hold">
                                          <p:stCondLst>
                                            <p:cond delay="0"/>
                                          </p:stCondLst>
                                        </p:cTn>
                                        <p:tgtEl>
                                          <p:spTgt spid="57"/>
                                        </p:tgtEl>
                                        <p:attrNameLst>
                                          <p:attrName>style.visibility</p:attrName>
                                        </p:attrNameLst>
                                      </p:cBhvr>
                                      <p:to>
                                        <p:strVal val="visible"/>
                                      </p:to>
                                    </p:set>
                                    <p:animEffect transition="in" filter="fade">
                                      <p:cBhvr>
                                        <p:cTn id="98" dur="500"/>
                                        <p:tgtEl>
                                          <p:spTgt spid="57"/>
                                        </p:tgtEl>
                                      </p:cBhvr>
                                    </p:animEffect>
                                  </p:childTnLst>
                                </p:cTn>
                              </p:par>
                              <p:par>
                                <p:cTn id="99" presetID="10" presetClass="entr" presetSubtype="0" fill="hold" nodeType="withEffect">
                                  <p:stCondLst>
                                    <p:cond delay="0"/>
                                  </p:stCondLst>
                                  <p:childTnLst>
                                    <p:set>
                                      <p:cBhvr>
                                        <p:cTn id="100" dur="1" fill="hold">
                                          <p:stCondLst>
                                            <p:cond delay="0"/>
                                          </p:stCondLst>
                                        </p:cTn>
                                        <p:tgtEl>
                                          <p:spTgt spid="59"/>
                                        </p:tgtEl>
                                        <p:attrNameLst>
                                          <p:attrName>style.visibility</p:attrName>
                                        </p:attrNameLst>
                                      </p:cBhvr>
                                      <p:to>
                                        <p:strVal val="visible"/>
                                      </p:to>
                                    </p:set>
                                    <p:animEffect transition="in" filter="fade">
                                      <p:cBhvr>
                                        <p:cTn id="101" dur="500"/>
                                        <p:tgtEl>
                                          <p:spTgt spid="59"/>
                                        </p:tgtEl>
                                      </p:cBhvr>
                                    </p:animEffect>
                                  </p:childTnLst>
                                </p:cTn>
                              </p:par>
                            </p:childTnLst>
                          </p:cTn>
                        </p:par>
                      </p:childTnLst>
                    </p:cTn>
                  </p:par>
                  <p:par>
                    <p:cTn id="102" fill="hold">
                      <p:stCondLst>
                        <p:cond delay="indefinite"/>
                      </p:stCondLst>
                      <p:childTnLst>
                        <p:par>
                          <p:cTn id="103" fill="hold">
                            <p:stCondLst>
                              <p:cond delay="0"/>
                            </p:stCondLst>
                            <p:childTnLst>
                              <p:par>
                                <p:cTn id="104" presetID="10" presetClass="entr" presetSubtype="0" fill="hold" grpId="0" nodeType="clickEffect">
                                  <p:stCondLst>
                                    <p:cond delay="0"/>
                                  </p:stCondLst>
                                  <p:childTnLst>
                                    <p:set>
                                      <p:cBhvr>
                                        <p:cTn id="105" dur="1" fill="hold">
                                          <p:stCondLst>
                                            <p:cond delay="0"/>
                                          </p:stCondLst>
                                        </p:cTn>
                                        <p:tgtEl>
                                          <p:spTgt spid="41"/>
                                        </p:tgtEl>
                                        <p:attrNameLst>
                                          <p:attrName>style.visibility</p:attrName>
                                        </p:attrNameLst>
                                      </p:cBhvr>
                                      <p:to>
                                        <p:strVal val="visible"/>
                                      </p:to>
                                    </p:set>
                                    <p:animEffect transition="in" filter="fade">
                                      <p:cBhvr>
                                        <p:cTn id="106"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6" grpId="1" animBg="1"/>
      <p:bldP spid="9" grpId="0" animBg="1"/>
      <p:bldP spid="10" grpId="0" animBg="1"/>
      <p:bldP spid="15" grpId="0" animBg="1"/>
      <p:bldP spid="37" grpId="0" animBg="1"/>
      <p:bldP spid="41" grpId="0" animBg="1"/>
      <p:bldP spid="60" grpId="0"/>
      <p:bldP spid="61"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318CB1FB-8F5D-4E64-B7BB-E079FD4C5C17}"/>
              </a:ext>
            </a:extLst>
          </p:cNvPr>
          <p:cNvSpPr txBox="1"/>
          <p:nvPr/>
        </p:nvSpPr>
        <p:spPr>
          <a:xfrm>
            <a:off x="218438" y="88701"/>
            <a:ext cx="10136106" cy="707886"/>
          </a:xfrm>
          <a:prstGeom prst="rect">
            <a:avLst/>
          </a:prstGeom>
          <a:noFill/>
        </p:spPr>
        <p:txBody>
          <a:bodyPr wrap="square">
            <a:spAutoFit/>
          </a:bodyPr>
          <a:lstStyle/>
          <a:p>
            <a:r>
              <a:rPr lang="zh-CN" altLang="en-US" sz="4000" dirty="0">
                <a:latin typeface="华文中宋" panose="02010600040101010101" pitchFamily="2" charset="-122"/>
                <a:ea typeface="华文中宋" panose="02010600040101010101" pitchFamily="2" charset="-122"/>
              </a:rPr>
              <a:t>二、如何运用好“新”教材进行复习备考</a:t>
            </a:r>
            <a:endParaRPr lang="zh-CN" altLang="en-US" sz="4000" dirty="0"/>
          </a:p>
        </p:txBody>
      </p:sp>
      <p:sp>
        <p:nvSpPr>
          <p:cNvPr id="3" name="文本框 2">
            <a:extLst>
              <a:ext uri="{FF2B5EF4-FFF2-40B4-BE49-F238E27FC236}">
                <a16:creationId xmlns:a16="http://schemas.microsoft.com/office/drawing/2014/main" id="{571BEF2B-9238-4342-B00E-D146E3CC7B79}"/>
              </a:ext>
            </a:extLst>
          </p:cNvPr>
          <p:cNvSpPr txBox="1"/>
          <p:nvPr/>
        </p:nvSpPr>
        <p:spPr>
          <a:xfrm>
            <a:off x="218438" y="808873"/>
            <a:ext cx="6169306" cy="584775"/>
          </a:xfrm>
          <a:prstGeom prst="rect">
            <a:avLst/>
          </a:prstGeom>
          <a:noFill/>
        </p:spPr>
        <p:txBody>
          <a:bodyPr wrap="square">
            <a:spAutoFit/>
          </a:bodyPr>
          <a:lstStyle/>
          <a:p>
            <a:r>
              <a:rPr lang="en-US" altLang="zh-CN" sz="3200" dirty="0">
                <a:solidFill>
                  <a:prstClr val="white"/>
                </a:solidFill>
                <a:latin typeface="方正清刻本悦宋简体" panose="02000000000000000000" pitchFamily="2" charset="-122"/>
                <a:ea typeface="方正清刻本悦宋简体" panose="02000000000000000000" pitchFamily="2" charset="-122"/>
              </a:rPr>
              <a:t>5. </a:t>
            </a:r>
            <a:r>
              <a:rPr lang="zh-CN" altLang="en-US" sz="3200" dirty="0">
                <a:solidFill>
                  <a:prstClr val="white"/>
                </a:solidFill>
                <a:latin typeface="方正清刻本悦宋简体" panose="02000000000000000000" pitchFamily="2" charset="-122"/>
                <a:ea typeface="方正清刻本悦宋简体" panose="02000000000000000000" pitchFamily="2" charset="-122"/>
              </a:rPr>
              <a:t>细抠表述， 提高答题</a:t>
            </a:r>
            <a:r>
              <a:rPr lang="zh-CN" altLang="en-US" sz="3200" dirty="0">
                <a:solidFill>
                  <a:schemeClr val="accent4">
                    <a:lumMod val="60000"/>
                    <a:lumOff val="40000"/>
                  </a:schemeClr>
                </a:solidFill>
                <a:latin typeface="方正清刻本悦宋简体" panose="02000000000000000000" pitchFamily="2" charset="-122"/>
                <a:ea typeface="方正清刻本悦宋简体" panose="02000000000000000000" pitchFamily="2" charset="-122"/>
              </a:rPr>
              <a:t>精度</a:t>
            </a:r>
          </a:p>
        </p:txBody>
      </p:sp>
      <p:sp>
        <p:nvSpPr>
          <p:cNvPr id="4" name="文本框 3">
            <a:extLst>
              <a:ext uri="{FF2B5EF4-FFF2-40B4-BE49-F238E27FC236}">
                <a16:creationId xmlns:a16="http://schemas.microsoft.com/office/drawing/2014/main" id="{130DA2A5-30D9-4BB3-B152-CD4AD3E1253E}"/>
              </a:ext>
            </a:extLst>
          </p:cNvPr>
          <p:cNvSpPr txBox="1"/>
          <p:nvPr/>
        </p:nvSpPr>
        <p:spPr>
          <a:xfrm>
            <a:off x="218438" y="1361220"/>
            <a:ext cx="2487129" cy="584775"/>
          </a:xfrm>
          <a:prstGeom prst="rect">
            <a:avLst/>
          </a:prstGeom>
          <a:noFill/>
        </p:spPr>
        <p:txBody>
          <a:bodyPr wrap="square" rtlCol="0">
            <a:spAutoFit/>
          </a:bodyPr>
          <a:lstStyle/>
          <a:p>
            <a:pPr marL="285750" indent="-285750">
              <a:buFont typeface="Wingdings" panose="05000000000000000000" pitchFamily="2" charset="2"/>
              <a:buChar char="l"/>
            </a:pPr>
            <a:r>
              <a:rPr lang="zh-CN" altLang="en-US" sz="3200" dirty="0">
                <a:solidFill>
                  <a:prstClr val="white"/>
                </a:solidFill>
                <a:latin typeface="方正清刻本悦宋简体" panose="02000000000000000000" pitchFamily="2" charset="-122"/>
                <a:ea typeface="方正清刻本悦宋简体" panose="02000000000000000000" pitchFamily="2" charset="-122"/>
              </a:rPr>
              <a:t> </a:t>
            </a:r>
            <a:r>
              <a:rPr lang="zh-CN" altLang="en-US" sz="3200" dirty="0">
                <a:solidFill>
                  <a:prstClr val="white"/>
                </a:solidFill>
                <a:latin typeface="华文中宋" panose="02010600040101010101" pitchFamily="2" charset="-122"/>
                <a:ea typeface="华文中宋" panose="02010600040101010101" pitchFamily="2" charset="-122"/>
              </a:rPr>
              <a:t>具体事件</a:t>
            </a:r>
          </a:p>
        </p:txBody>
      </p:sp>
      <p:sp>
        <p:nvSpPr>
          <p:cNvPr id="6" name="文本框 5">
            <a:extLst>
              <a:ext uri="{FF2B5EF4-FFF2-40B4-BE49-F238E27FC236}">
                <a16:creationId xmlns:a16="http://schemas.microsoft.com/office/drawing/2014/main" id="{C217B732-F83F-47C1-BF0A-20F15740ED0B}"/>
              </a:ext>
            </a:extLst>
          </p:cNvPr>
          <p:cNvSpPr txBox="1"/>
          <p:nvPr/>
        </p:nvSpPr>
        <p:spPr>
          <a:xfrm>
            <a:off x="109219" y="1965303"/>
            <a:ext cx="11973562" cy="4832092"/>
          </a:xfrm>
          <a:prstGeom prst="rect">
            <a:avLst/>
          </a:prstGeom>
          <a:solidFill>
            <a:schemeClr val="bg1">
              <a:lumMod val="85000"/>
              <a:lumOff val="15000"/>
            </a:schemeClr>
          </a:solidFill>
        </p:spPr>
        <p:txBody>
          <a:bodyPr wrap="square">
            <a:spAutoFit/>
          </a:bodyPr>
          <a:lstStyle>
            <a:defPPr>
              <a:defRPr lang="zh-CN"/>
            </a:defPPr>
            <a:lvl1pPr>
              <a:defRPr sz="2800" kern="100">
                <a:latin typeface="Times New Roman" panose="02020603050405020304" pitchFamily="18" charset="0"/>
                <a:ea typeface="楷体_GB2312" panose="02010609030101010101" pitchFamily="49" charset="-122"/>
              </a:defRPr>
            </a:lvl1pPr>
          </a:lstStyle>
          <a:p>
            <a:r>
              <a:rPr lang="zh-CN" altLang="en-US" dirty="0"/>
              <a:t>        </a:t>
            </a:r>
            <a:r>
              <a:rPr lang="zh-CN" altLang="en-US" dirty="0">
                <a:solidFill>
                  <a:srgbClr val="F6C16A"/>
                </a:solidFill>
              </a:rPr>
              <a:t>文艺复兴</a:t>
            </a:r>
            <a:r>
              <a:rPr lang="zh-CN" altLang="en-US" dirty="0"/>
              <a:t>使天主教会的权威受到越来越多的质疑，人们对</a:t>
            </a:r>
            <a:r>
              <a:rPr lang="zh-CN" altLang="en-US" dirty="0">
                <a:solidFill>
                  <a:srgbClr val="F6C16A"/>
                </a:solidFill>
              </a:rPr>
              <a:t>罗马教廷</a:t>
            </a:r>
            <a:r>
              <a:rPr lang="zh-CN" altLang="en-US" dirty="0"/>
              <a:t>的</a:t>
            </a:r>
            <a:r>
              <a:rPr lang="zh-CN" altLang="en-US" dirty="0">
                <a:solidFill>
                  <a:srgbClr val="F6C16A"/>
                </a:solidFill>
              </a:rPr>
              <a:t>长期盘剥</a:t>
            </a:r>
            <a:r>
              <a:rPr lang="zh-CN" altLang="en-US" dirty="0"/>
              <a:t>日益不满。 </a:t>
            </a:r>
            <a:r>
              <a:rPr lang="en-US" altLang="zh-CN" dirty="0">
                <a:solidFill>
                  <a:srgbClr val="F6C16A"/>
                </a:solidFill>
              </a:rPr>
              <a:t>1517 </a:t>
            </a:r>
            <a:r>
              <a:rPr lang="zh-CN" altLang="en-US" dirty="0">
                <a:solidFill>
                  <a:srgbClr val="F6C16A"/>
                </a:solidFill>
              </a:rPr>
              <a:t>年</a:t>
            </a:r>
            <a:r>
              <a:rPr lang="zh-CN" altLang="en-US" dirty="0"/>
              <a:t>，</a:t>
            </a:r>
            <a:r>
              <a:rPr lang="zh-CN" altLang="en-US" dirty="0">
                <a:solidFill>
                  <a:srgbClr val="F6C16A"/>
                </a:solidFill>
              </a:rPr>
              <a:t>德意志</a:t>
            </a:r>
            <a:r>
              <a:rPr lang="zh-CN" altLang="en-US" dirty="0"/>
              <a:t>维登堡大学神学教授</a:t>
            </a:r>
            <a:r>
              <a:rPr lang="zh-CN" altLang="en-US" dirty="0">
                <a:solidFill>
                  <a:srgbClr val="F6C16A"/>
                </a:solidFill>
              </a:rPr>
              <a:t>马丁 </a:t>
            </a:r>
            <a:r>
              <a:rPr lang="en-US" altLang="zh-CN" dirty="0">
                <a:solidFill>
                  <a:srgbClr val="F6C16A"/>
                </a:solidFill>
              </a:rPr>
              <a:t>· </a:t>
            </a:r>
            <a:r>
              <a:rPr lang="zh-CN" altLang="en-US" dirty="0">
                <a:solidFill>
                  <a:srgbClr val="F6C16A"/>
                </a:solidFill>
              </a:rPr>
              <a:t>路德</a:t>
            </a:r>
            <a:r>
              <a:rPr lang="zh-CN" altLang="en-US" dirty="0"/>
              <a:t>撰写了著名的</a:t>
            </a:r>
            <a:r>
              <a:rPr lang="en-US" altLang="zh-CN" dirty="0">
                <a:solidFill>
                  <a:srgbClr val="F6C16A"/>
                </a:solidFill>
              </a:rPr>
              <a:t>《</a:t>
            </a:r>
            <a:r>
              <a:rPr lang="zh-CN" altLang="en-US" dirty="0">
                <a:solidFill>
                  <a:srgbClr val="F6C16A"/>
                </a:solidFill>
              </a:rPr>
              <a:t>九十五条论纲</a:t>
            </a:r>
            <a:r>
              <a:rPr lang="en-US" altLang="zh-CN" dirty="0">
                <a:solidFill>
                  <a:srgbClr val="F6C16A"/>
                </a:solidFill>
              </a:rPr>
              <a:t>》</a:t>
            </a:r>
            <a:r>
              <a:rPr lang="zh-CN" altLang="en-US" dirty="0"/>
              <a:t>，</a:t>
            </a:r>
            <a:r>
              <a:rPr lang="zh-CN" altLang="en-US" dirty="0">
                <a:solidFill>
                  <a:srgbClr val="F6C16A"/>
                </a:solidFill>
              </a:rPr>
              <a:t>痛斥教廷推销赎罪券</a:t>
            </a:r>
            <a:r>
              <a:rPr lang="zh-CN" altLang="en-US" dirty="0"/>
              <a:t>的欺骗行为，拉开了宗教改革的</a:t>
            </a:r>
            <a:r>
              <a:rPr lang="zh-CN" altLang="en-US" dirty="0">
                <a:solidFill>
                  <a:srgbClr val="F6C16A"/>
                </a:solidFill>
              </a:rPr>
              <a:t>序幕</a:t>
            </a:r>
            <a:r>
              <a:rPr lang="zh-CN" altLang="en-US" dirty="0"/>
              <a:t>。路德认为</a:t>
            </a:r>
            <a:r>
              <a:rPr lang="zh-CN" altLang="en-US" dirty="0">
                <a:solidFill>
                  <a:srgbClr val="F6C16A"/>
                </a:solidFill>
              </a:rPr>
              <a:t>人的灵魂获救靠自己的信仰</a:t>
            </a:r>
            <a:r>
              <a:rPr lang="zh-CN" altLang="en-US" dirty="0"/>
              <a:t>，不靠繁琐的宗教仪式；上帝面前人人</a:t>
            </a:r>
            <a:r>
              <a:rPr lang="zh-CN" altLang="en-US" dirty="0">
                <a:solidFill>
                  <a:srgbClr val="F6C16A"/>
                </a:solidFill>
              </a:rPr>
              <a:t>平等</a:t>
            </a:r>
            <a:r>
              <a:rPr lang="zh-CN" altLang="en-US" dirty="0"/>
              <a:t>；主张建立</a:t>
            </a:r>
            <a:r>
              <a:rPr lang="zh-CN" altLang="en-US" dirty="0">
                <a:solidFill>
                  <a:srgbClr val="F6C16A"/>
                </a:solidFill>
              </a:rPr>
              <a:t>独立的民族教会和廉俭教会</a:t>
            </a:r>
            <a:r>
              <a:rPr lang="zh-CN" altLang="en-US" dirty="0"/>
              <a:t>，力主用</a:t>
            </a:r>
            <a:r>
              <a:rPr lang="zh-CN" altLang="en-US" dirty="0">
                <a:solidFill>
                  <a:srgbClr val="F6C16A"/>
                </a:solidFill>
              </a:rPr>
              <a:t>民族语言</a:t>
            </a:r>
            <a:r>
              <a:rPr lang="zh-CN" altLang="en-US" dirty="0"/>
              <a:t>进行宗教活动。德国宗教改革形成了</a:t>
            </a:r>
            <a:r>
              <a:rPr lang="zh-CN" altLang="en-US" dirty="0">
                <a:solidFill>
                  <a:srgbClr val="F6C16A"/>
                </a:solidFill>
              </a:rPr>
              <a:t>新教中的路德派</a:t>
            </a:r>
            <a:r>
              <a:rPr lang="zh-CN" altLang="en-US" dirty="0"/>
              <a:t>。</a:t>
            </a:r>
          </a:p>
          <a:p>
            <a:r>
              <a:rPr lang="zh-CN" altLang="en-US" dirty="0"/>
              <a:t>        继德意志之后，西欧其他一些国家也进行宗教改革，建立了独立于罗马教廷的新教，其中</a:t>
            </a:r>
            <a:r>
              <a:rPr lang="zh-CN" altLang="en-US" dirty="0">
                <a:solidFill>
                  <a:srgbClr val="F6C16A"/>
                </a:solidFill>
              </a:rPr>
              <a:t>瑞士的加尔文教和英国的国教</a:t>
            </a:r>
            <a:r>
              <a:rPr lang="zh-CN" altLang="en-US" dirty="0"/>
              <a:t>影响最大。 </a:t>
            </a:r>
          </a:p>
          <a:p>
            <a:r>
              <a:rPr lang="zh-CN" altLang="en-US" dirty="0"/>
              <a:t>        宗教改革进一步</a:t>
            </a:r>
            <a:r>
              <a:rPr lang="zh-CN" altLang="en-US" dirty="0">
                <a:solidFill>
                  <a:srgbClr val="F6C16A"/>
                </a:solidFill>
              </a:rPr>
              <a:t>解放</a:t>
            </a:r>
            <a:r>
              <a:rPr lang="zh-CN" altLang="en-US" dirty="0"/>
              <a:t>了人们的</a:t>
            </a:r>
            <a:r>
              <a:rPr lang="zh-CN" altLang="en-US" dirty="0">
                <a:solidFill>
                  <a:srgbClr val="F6C16A"/>
                </a:solidFill>
              </a:rPr>
              <a:t>思想</a:t>
            </a:r>
            <a:r>
              <a:rPr lang="zh-CN" altLang="en-US" dirty="0"/>
              <a:t>，传播和</a:t>
            </a:r>
            <a:r>
              <a:rPr lang="zh-CN" altLang="en-US" dirty="0">
                <a:solidFill>
                  <a:srgbClr val="F6C16A"/>
                </a:solidFill>
              </a:rPr>
              <a:t>发展了人文主义</a:t>
            </a:r>
            <a:r>
              <a:rPr lang="zh-CN" altLang="en-US" dirty="0"/>
              <a:t>，有利于欧洲</a:t>
            </a:r>
            <a:r>
              <a:rPr lang="zh-CN" altLang="en-US" dirty="0">
                <a:solidFill>
                  <a:srgbClr val="F6C16A"/>
                </a:solidFill>
              </a:rPr>
              <a:t>资本主义的成长</a:t>
            </a:r>
            <a:r>
              <a:rPr lang="zh-CN" altLang="en-US" dirty="0"/>
              <a:t>，推动了欧洲</a:t>
            </a:r>
            <a:r>
              <a:rPr lang="zh-CN" altLang="en-US" dirty="0">
                <a:solidFill>
                  <a:srgbClr val="F6C16A"/>
                </a:solidFill>
              </a:rPr>
              <a:t>民族国家的形成</a:t>
            </a:r>
            <a:r>
              <a:rPr lang="zh-CN" altLang="en-US" dirty="0"/>
              <a:t>和</a:t>
            </a:r>
            <a:r>
              <a:rPr lang="zh-CN" altLang="en-US" dirty="0">
                <a:solidFill>
                  <a:srgbClr val="F6C16A"/>
                </a:solidFill>
              </a:rPr>
              <a:t>文化教育事业的发展</a:t>
            </a:r>
            <a:r>
              <a:rPr lang="zh-CN" altLang="en-US" dirty="0"/>
              <a:t>。</a:t>
            </a:r>
            <a:endParaRPr lang="en-US" altLang="zh-CN" dirty="0"/>
          </a:p>
          <a:p>
            <a:r>
              <a:rPr lang="en-US" altLang="zh-CN" dirty="0"/>
              <a:t>                            ——《</a:t>
            </a:r>
            <a:r>
              <a:rPr lang="zh-CN" altLang="en-US" dirty="0"/>
              <a:t>中外历史纲要（下）</a:t>
            </a:r>
            <a:r>
              <a:rPr lang="en-US" altLang="zh-CN" dirty="0"/>
              <a:t>》</a:t>
            </a:r>
            <a:r>
              <a:rPr lang="zh-CN" altLang="en-US" dirty="0"/>
              <a:t>，第</a:t>
            </a:r>
            <a:r>
              <a:rPr lang="en-US" altLang="zh-CN" dirty="0"/>
              <a:t>8</a:t>
            </a:r>
            <a:r>
              <a:rPr lang="zh-CN" altLang="en-US" dirty="0"/>
              <a:t>课，“宗教改革”子目 </a:t>
            </a:r>
          </a:p>
        </p:txBody>
      </p:sp>
      <p:grpSp>
        <p:nvGrpSpPr>
          <p:cNvPr id="7" name="组合 6">
            <a:extLst>
              <a:ext uri="{FF2B5EF4-FFF2-40B4-BE49-F238E27FC236}">
                <a16:creationId xmlns:a16="http://schemas.microsoft.com/office/drawing/2014/main" id="{25DDCF40-6090-4BB7-BF66-E89D0907EA2D}"/>
              </a:ext>
            </a:extLst>
          </p:cNvPr>
          <p:cNvGrpSpPr/>
          <p:nvPr/>
        </p:nvGrpSpPr>
        <p:grpSpPr>
          <a:xfrm>
            <a:off x="2705567" y="2307294"/>
            <a:ext cx="399449" cy="510139"/>
            <a:chOff x="2117557" y="2059806"/>
            <a:chExt cx="399449" cy="510139"/>
          </a:xfrm>
        </p:grpSpPr>
        <p:cxnSp>
          <p:nvCxnSpPr>
            <p:cNvPr id="8" name="直接连接符 7">
              <a:extLst>
                <a:ext uri="{FF2B5EF4-FFF2-40B4-BE49-F238E27FC236}">
                  <a16:creationId xmlns:a16="http://schemas.microsoft.com/office/drawing/2014/main" id="{7B5AE9C7-E83E-4745-8379-02C3448A6AD2}"/>
                </a:ext>
              </a:extLst>
            </p:cNvPr>
            <p:cNvCxnSpPr/>
            <p:nvPr/>
          </p:nvCxnSpPr>
          <p:spPr>
            <a:xfrm flipH="1">
              <a:off x="2117557" y="2059806"/>
              <a:ext cx="356135" cy="510139"/>
            </a:xfrm>
            <a:prstGeom prst="line">
              <a:avLst/>
            </a:prstGeom>
          </p:spPr>
          <p:style>
            <a:lnRef idx="2">
              <a:schemeClr val="accent4"/>
            </a:lnRef>
            <a:fillRef idx="0">
              <a:schemeClr val="accent4"/>
            </a:fillRef>
            <a:effectRef idx="1">
              <a:schemeClr val="accent4"/>
            </a:effectRef>
            <a:fontRef idx="minor">
              <a:schemeClr val="tx1"/>
            </a:fontRef>
          </p:style>
        </p:cxnSp>
        <p:cxnSp>
          <p:nvCxnSpPr>
            <p:cNvPr id="9" name="直接连接符 8">
              <a:extLst>
                <a:ext uri="{FF2B5EF4-FFF2-40B4-BE49-F238E27FC236}">
                  <a16:creationId xmlns:a16="http://schemas.microsoft.com/office/drawing/2014/main" id="{5318B3BF-E9CC-4A95-8C50-C4CDF91869C6}"/>
                </a:ext>
              </a:extLst>
            </p:cNvPr>
            <p:cNvCxnSpPr/>
            <p:nvPr/>
          </p:nvCxnSpPr>
          <p:spPr>
            <a:xfrm flipH="1">
              <a:off x="2160871" y="2059806"/>
              <a:ext cx="356135" cy="510139"/>
            </a:xfrm>
            <a:prstGeom prst="line">
              <a:avLst/>
            </a:prstGeom>
          </p:spPr>
          <p:style>
            <a:lnRef idx="2">
              <a:schemeClr val="accent4"/>
            </a:lnRef>
            <a:fillRef idx="0">
              <a:schemeClr val="accent4"/>
            </a:fillRef>
            <a:effectRef idx="1">
              <a:schemeClr val="accent4"/>
            </a:effectRef>
            <a:fontRef idx="minor">
              <a:schemeClr val="tx1"/>
            </a:fontRef>
          </p:style>
        </p:cxnSp>
      </p:grpSp>
      <p:grpSp>
        <p:nvGrpSpPr>
          <p:cNvPr id="13" name="组合 12">
            <a:extLst>
              <a:ext uri="{FF2B5EF4-FFF2-40B4-BE49-F238E27FC236}">
                <a16:creationId xmlns:a16="http://schemas.microsoft.com/office/drawing/2014/main" id="{F2E9E08A-E689-4CB9-9051-312494D72FBC}"/>
              </a:ext>
            </a:extLst>
          </p:cNvPr>
          <p:cNvGrpSpPr/>
          <p:nvPr/>
        </p:nvGrpSpPr>
        <p:grpSpPr>
          <a:xfrm>
            <a:off x="8138626" y="4126279"/>
            <a:ext cx="399449" cy="510139"/>
            <a:chOff x="2117557" y="2059806"/>
            <a:chExt cx="399449" cy="510139"/>
          </a:xfrm>
        </p:grpSpPr>
        <p:cxnSp>
          <p:nvCxnSpPr>
            <p:cNvPr id="14" name="直接连接符 13">
              <a:extLst>
                <a:ext uri="{FF2B5EF4-FFF2-40B4-BE49-F238E27FC236}">
                  <a16:creationId xmlns:a16="http://schemas.microsoft.com/office/drawing/2014/main" id="{290DF2DC-EAF0-4CB6-B52B-AF3EE6F779C2}"/>
                </a:ext>
              </a:extLst>
            </p:cNvPr>
            <p:cNvCxnSpPr/>
            <p:nvPr/>
          </p:nvCxnSpPr>
          <p:spPr>
            <a:xfrm flipH="1">
              <a:off x="2117557" y="2059806"/>
              <a:ext cx="356135" cy="510139"/>
            </a:xfrm>
            <a:prstGeom prst="line">
              <a:avLst/>
            </a:prstGeom>
          </p:spPr>
          <p:style>
            <a:lnRef idx="2">
              <a:schemeClr val="accent4"/>
            </a:lnRef>
            <a:fillRef idx="0">
              <a:schemeClr val="accent4"/>
            </a:fillRef>
            <a:effectRef idx="1">
              <a:schemeClr val="accent4"/>
            </a:effectRef>
            <a:fontRef idx="minor">
              <a:schemeClr val="tx1"/>
            </a:fontRef>
          </p:style>
        </p:cxnSp>
        <p:cxnSp>
          <p:nvCxnSpPr>
            <p:cNvPr id="15" name="直接连接符 14">
              <a:extLst>
                <a:ext uri="{FF2B5EF4-FFF2-40B4-BE49-F238E27FC236}">
                  <a16:creationId xmlns:a16="http://schemas.microsoft.com/office/drawing/2014/main" id="{778692BF-FC03-4F3A-B9C5-73E713470FDB}"/>
                </a:ext>
              </a:extLst>
            </p:cNvPr>
            <p:cNvCxnSpPr/>
            <p:nvPr/>
          </p:nvCxnSpPr>
          <p:spPr>
            <a:xfrm flipH="1">
              <a:off x="2160871" y="2059806"/>
              <a:ext cx="356135" cy="510139"/>
            </a:xfrm>
            <a:prstGeom prst="line">
              <a:avLst/>
            </a:prstGeom>
          </p:spPr>
          <p:style>
            <a:lnRef idx="2">
              <a:schemeClr val="accent4"/>
            </a:lnRef>
            <a:fillRef idx="0">
              <a:schemeClr val="accent4"/>
            </a:fillRef>
            <a:effectRef idx="1">
              <a:schemeClr val="accent4"/>
            </a:effectRef>
            <a:fontRef idx="minor">
              <a:schemeClr val="tx1"/>
            </a:fontRef>
          </p:style>
        </p:cxnSp>
      </p:grpSp>
      <p:grpSp>
        <p:nvGrpSpPr>
          <p:cNvPr id="31" name="组合 30">
            <a:extLst>
              <a:ext uri="{FF2B5EF4-FFF2-40B4-BE49-F238E27FC236}">
                <a16:creationId xmlns:a16="http://schemas.microsoft.com/office/drawing/2014/main" id="{68CC3F69-A99F-45E7-8B54-699202FC6AA1}"/>
              </a:ext>
            </a:extLst>
          </p:cNvPr>
          <p:cNvGrpSpPr/>
          <p:nvPr/>
        </p:nvGrpSpPr>
        <p:grpSpPr>
          <a:xfrm>
            <a:off x="2926948" y="5355119"/>
            <a:ext cx="8670489" cy="1020278"/>
            <a:chOff x="2926948" y="5355119"/>
            <a:chExt cx="8670489" cy="1020278"/>
          </a:xfrm>
        </p:grpSpPr>
        <p:grpSp>
          <p:nvGrpSpPr>
            <p:cNvPr id="10" name="组合 9">
              <a:extLst>
                <a:ext uri="{FF2B5EF4-FFF2-40B4-BE49-F238E27FC236}">
                  <a16:creationId xmlns:a16="http://schemas.microsoft.com/office/drawing/2014/main" id="{709378A2-E0F5-4176-9A05-8D7A295EE708}"/>
                </a:ext>
              </a:extLst>
            </p:cNvPr>
            <p:cNvGrpSpPr/>
            <p:nvPr/>
          </p:nvGrpSpPr>
          <p:grpSpPr>
            <a:xfrm>
              <a:off x="7504864" y="5865257"/>
              <a:ext cx="399449" cy="510139"/>
              <a:chOff x="2117557" y="2059806"/>
              <a:chExt cx="399449" cy="510139"/>
            </a:xfrm>
          </p:grpSpPr>
          <p:cxnSp>
            <p:nvCxnSpPr>
              <p:cNvPr id="11" name="直接连接符 10">
                <a:extLst>
                  <a:ext uri="{FF2B5EF4-FFF2-40B4-BE49-F238E27FC236}">
                    <a16:creationId xmlns:a16="http://schemas.microsoft.com/office/drawing/2014/main" id="{2933256B-0CC1-4F29-B75D-3ED71BCD8FB0}"/>
                  </a:ext>
                </a:extLst>
              </p:cNvPr>
              <p:cNvCxnSpPr/>
              <p:nvPr/>
            </p:nvCxnSpPr>
            <p:spPr>
              <a:xfrm flipH="1">
                <a:off x="2117557" y="2059806"/>
                <a:ext cx="356135" cy="510139"/>
              </a:xfrm>
              <a:prstGeom prst="line">
                <a:avLst/>
              </a:prstGeom>
            </p:spPr>
            <p:style>
              <a:lnRef idx="2">
                <a:schemeClr val="accent4"/>
              </a:lnRef>
              <a:fillRef idx="0">
                <a:schemeClr val="accent4"/>
              </a:fillRef>
              <a:effectRef idx="1">
                <a:schemeClr val="accent4"/>
              </a:effectRef>
              <a:fontRef idx="minor">
                <a:schemeClr val="tx1"/>
              </a:fontRef>
            </p:style>
          </p:cxnSp>
          <p:cxnSp>
            <p:nvCxnSpPr>
              <p:cNvPr id="12" name="直接连接符 11">
                <a:extLst>
                  <a:ext uri="{FF2B5EF4-FFF2-40B4-BE49-F238E27FC236}">
                    <a16:creationId xmlns:a16="http://schemas.microsoft.com/office/drawing/2014/main" id="{054AA6A4-2929-44B3-90D5-2C342A430858}"/>
                  </a:ext>
                </a:extLst>
              </p:cNvPr>
              <p:cNvCxnSpPr/>
              <p:nvPr/>
            </p:nvCxnSpPr>
            <p:spPr>
              <a:xfrm flipH="1">
                <a:off x="2160871" y="2059806"/>
                <a:ext cx="356135" cy="510139"/>
              </a:xfrm>
              <a:prstGeom prst="line">
                <a:avLst/>
              </a:prstGeom>
            </p:spPr>
            <p:style>
              <a:lnRef idx="2">
                <a:schemeClr val="accent4"/>
              </a:lnRef>
              <a:fillRef idx="0">
                <a:schemeClr val="accent4"/>
              </a:fillRef>
              <a:effectRef idx="1">
                <a:schemeClr val="accent4"/>
              </a:effectRef>
              <a:fontRef idx="minor">
                <a:schemeClr val="tx1"/>
              </a:fontRef>
            </p:style>
          </p:cxnSp>
        </p:grpSp>
        <p:grpSp>
          <p:nvGrpSpPr>
            <p:cNvPr id="16" name="组合 15">
              <a:extLst>
                <a:ext uri="{FF2B5EF4-FFF2-40B4-BE49-F238E27FC236}">
                  <a16:creationId xmlns:a16="http://schemas.microsoft.com/office/drawing/2014/main" id="{1F6046F4-580C-4927-86C6-12C6AF8CB3FB}"/>
                </a:ext>
              </a:extLst>
            </p:cNvPr>
            <p:cNvGrpSpPr/>
            <p:nvPr/>
          </p:nvGrpSpPr>
          <p:grpSpPr>
            <a:xfrm>
              <a:off x="6096000" y="5355120"/>
              <a:ext cx="399449" cy="510139"/>
              <a:chOff x="2117557" y="2059806"/>
              <a:chExt cx="399449" cy="510139"/>
            </a:xfrm>
          </p:grpSpPr>
          <p:cxnSp>
            <p:nvCxnSpPr>
              <p:cNvPr id="17" name="直接连接符 16">
                <a:extLst>
                  <a:ext uri="{FF2B5EF4-FFF2-40B4-BE49-F238E27FC236}">
                    <a16:creationId xmlns:a16="http://schemas.microsoft.com/office/drawing/2014/main" id="{5177442E-677F-461D-8550-8A519927BD64}"/>
                  </a:ext>
                </a:extLst>
              </p:cNvPr>
              <p:cNvCxnSpPr/>
              <p:nvPr/>
            </p:nvCxnSpPr>
            <p:spPr>
              <a:xfrm flipH="1">
                <a:off x="2117557" y="2059806"/>
                <a:ext cx="356135" cy="510139"/>
              </a:xfrm>
              <a:prstGeom prst="line">
                <a:avLst/>
              </a:prstGeom>
            </p:spPr>
            <p:style>
              <a:lnRef idx="2">
                <a:schemeClr val="accent4"/>
              </a:lnRef>
              <a:fillRef idx="0">
                <a:schemeClr val="accent4"/>
              </a:fillRef>
              <a:effectRef idx="1">
                <a:schemeClr val="accent4"/>
              </a:effectRef>
              <a:fontRef idx="minor">
                <a:schemeClr val="tx1"/>
              </a:fontRef>
            </p:style>
          </p:cxnSp>
          <p:cxnSp>
            <p:nvCxnSpPr>
              <p:cNvPr id="18" name="直接连接符 17">
                <a:extLst>
                  <a:ext uri="{FF2B5EF4-FFF2-40B4-BE49-F238E27FC236}">
                    <a16:creationId xmlns:a16="http://schemas.microsoft.com/office/drawing/2014/main" id="{33CFD77F-BA35-4580-B9E5-99FC67AB13B1}"/>
                  </a:ext>
                </a:extLst>
              </p:cNvPr>
              <p:cNvCxnSpPr/>
              <p:nvPr/>
            </p:nvCxnSpPr>
            <p:spPr>
              <a:xfrm flipH="1">
                <a:off x="2160871" y="2059806"/>
                <a:ext cx="356135" cy="510139"/>
              </a:xfrm>
              <a:prstGeom prst="line">
                <a:avLst/>
              </a:prstGeom>
            </p:spPr>
            <p:style>
              <a:lnRef idx="2">
                <a:schemeClr val="accent4"/>
              </a:lnRef>
              <a:fillRef idx="0">
                <a:schemeClr val="accent4"/>
              </a:fillRef>
              <a:effectRef idx="1">
                <a:schemeClr val="accent4"/>
              </a:effectRef>
              <a:fontRef idx="minor">
                <a:schemeClr val="tx1"/>
              </a:fontRef>
            </p:style>
          </p:cxnSp>
        </p:grpSp>
        <p:grpSp>
          <p:nvGrpSpPr>
            <p:cNvPr id="19" name="组合 18">
              <a:extLst>
                <a:ext uri="{FF2B5EF4-FFF2-40B4-BE49-F238E27FC236}">
                  <a16:creationId xmlns:a16="http://schemas.microsoft.com/office/drawing/2014/main" id="{3E4156FC-E9CC-45B3-931B-01443EDC8F50}"/>
                </a:ext>
              </a:extLst>
            </p:cNvPr>
            <p:cNvGrpSpPr/>
            <p:nvPr/>
          </p:nvGrpSpPr>
          <p:grpSpPr>
            <a:xfrm>
              <a:off x="10154819" y="5355119"/>
              <a:ext cx="399449" cy="510139"/>
              <a:chOff x="2117557" y="2059806"/>
              <a:chExt cx="399449" cy="510139"/>
            </a:xfrm>
          </p:grpSpPr>
          <p:cxnSp>
            <p:nvCxnSpPr>
              <p:cNvPr id="20" name="直接连接符 19">
                <a:extLst>
                  <a:ext uri="{FF2B5EF4-FFF2-40B4-BE49-F238E27FC236}">
                    <a16:creationId xmlns:a16="http://schemas.microsoft.com/office/drawing/2014/main" id="{D506D11B-5C6B-42FB-AD9C-C473D3B0FDB2}"/>
                  </a:ext>
                </a:extLst>
              </p:cNvPr>
              <p:cNvCxnSpPr/>
              <p:nvPr/>
            </p:nvCxnSpPr>
            <p:spPr>
              <a:xfrm flipH="1">
                <a:off x="2117557" y="2059806"/>
                <a:ext cx="356135" cy="510139"/>
              </a:xfrm>
              <a:prstGeom prst="line">
                <a:avLst/>
              </a:prstGeom>
            </p:spPr>
            <p:style>
              <a:lnRef idx="2">
                <a:schemeClr val="accent4"/>
              </a:lnRef>
              <a:fillRef idx="0">
                <a:schemeClr val="accent4"/>
              </a:fillRef>
              <a:effectRef idx="1">
                <a:schemeClr val="accent4"/>
              </a:effectRef>
              <a:fontRef idx="minor">
                <a:schemeClr val="tx1"/>
              </a:fontRef>
            </p:style>
          </p:cxnSp>
          <p:cxnSp>
            <p:nvCxnSpPr>
              <p:cNvPr id="21" name="直接连接符 20">
                <a:extLst>
                  <a:ext uri="{FF2B5EF4-FFF2-40B4-BE49-F238E27FC236}">
                    <a16:creationId xmlns:a16="http://schemas.microsoft.com/office/drawing/2014/main" id="{63FB274B-50F1-41AC-8912-32FFDBF868FF}"/>
                  </a:ext>
                </a:extLst>
              </p:cNvPr>
              <p:cNvCxnSpPr/>
              <p:nvPr/>
            </p:nvCxnSpPr>
            <p:spPr>
              <a:xfrm flipH="1">
                <a:off x="2160871" y="2059806"/>
                <a:ext cx="356135" cy="510139"/>
              </a:xfrm>
              <a:prstGeom prst="line">
                <a:avLst/>
              </a:prstGeom>
            </p:spPr>
            <p:style>
              <a:lnRef idx="2">
                <a:schemeClr val="accent4"/>
              </a:lnRef>
              <a:fillRef idx="0">
                <a:schemeClr val="accent4"/>
              </a:fillRef>
              <a:effectRef idx="1">
                <a:schemeClr val="accent4"/>
              </a:effectRef>
              <a:fontRef idx="minor">
                <a:schemeClr val="tx1"/>
              </a:fontRef>
            </p:style>
          </p:cxnSp>
        </p:grpSp>
        <p:grpSp>
          <p:nvGrpSpPr>
            <p:cNvPr id="22" name="组合 21">
              <a:extLst>
                <a:ext uri="{FF2B5EF4-FFF2-40B4-BE49-F238E27FC236}">
                  <a16:creationId xmlns:a16="http://schemas.microsoft.com/office/drawing/2014/main" id="{5B38C5D5-05B4-44BC-A2F7-394238228DAE}"/>
                </a:ext>
              </a:extLst>
            </p:cNvPr>
            <p:cNvGrpSpPr/>
            <p:nvPr/>
          </p:nvGrpSpPr>
          <p:grpSpPr>
            <a:xfrm>
              <a:off x="2926948" y="5865258"/>
              <a:ext cx="399449" cy="510139"/>
              <a:chOff x="2117557" y="2059806"/>
              <a:chExt cx="399449" cy="510139"/>
            </a:xfrm>
          </p:grpSpPr>
          <p:cxnSp>
            <p:nvCxnSpPr>
              <p:cNvPr id="23" name="直接连接符 22">
                <a:extLst>
                  <a:ext uri="{FF2B5EF4-FFF2-40B4-BE49-F238E27FC236}">
                    <a16:creationId xmlns:a16="http://schemas.microsoft.com/office/drawing/2014/main" id="{4AD5DD02-4234-4B70-94B6-119317200757}"/>
                  </a:ext>
                </a:extLst>
              </p:cNvPr>
              <p:cNvCxnSpPr/>
              <p:nvPr/>
            </p:nvCxnSpPr>
            <p:spPr>
              <a:xfrm flipH="1">
                <a:off x="2117557" y="2059806"/>
                <a:ext cx="356135" cy="510139"/>
              </a:xfrm>
              <a:prstGeom prst="line">
                <a:avLst/>
              </a:prstGeom>
            </p:spPr>
            <p:style>
              <a:lnRef idx="2">
                <a:schemeClr val="accent4"/>
              </a:lnRef>
              <a:fillRef idx="0">
                <a:schemeClr val="accent4"/>
              </a:fillRef>
              <a:effectRef idx="1">
                <a:schemeClr val="accent4"/>
              </a:effectRef>
              <a:fontRef idx="minor">
                <a:schemeClr val="tx1"/>
              </a:fontRef>
            </p:style>
          </p:cxnSp>
          <p:cxnSp>
            <p:nvCxnSpPr>
              <p:cNvPr id="24" name="直接连接符 23">
                <a:extLst>
                  <a:ext uri="{FF2B5EF4-FFF2-40B4-BE49-F238E27FC236}">
                    <a16:creationId xmlns:a16="http://schemas.microsoft.com/office/drawing/2014/main" id="{5CF44B79-3ADB-4A8C-A257-4AA404917E3D}"/>
                  </a:ext>
                </a:extLst>
              </p:cNvPr>
              <p:cNvCxnSpPr/>
              <p:nvPr/>
            </p:nvCxnSpPr>
            <p:spPr>
              <a:xfrm flipH="1">
                <a:off x="2160871" y="2059806"/>
                <a:ext cx="356135" cy="510139"/>
              </a:xfrm>
              <a:prstGeom prst="line">
                <a:avLst/>
              </a:prstGeom>
            </p:spPr>
            <p:style>
              <a:lnRef idx="2">
                <a:schemeClr val="accent4"/>
              </a:lnRef>
              <a:fillRef idx="0">
                <a:schemeClr val="accent4"/>
              </a:fillRef>
              <a:effectRef idx="1">
                <a:schemeClr val="accent4"/>
              </a:effectRef>
              <a:fontRef idx="minor">
                <a:schemeClr val="tx1"/>
              </a:fontRef>
            </p:style>
          </p:cxnSp>
        </p:grpSp>
        <p:grpSp>
          <p:nvGrpSpPr>
            <p:cNvPr id="25" name="组合 24">
              <a:extLst>
                <a:ext uri="{FF2B5EF4-FFF2-40B4-BE49-F238E27FC236}">
                  <a16:creationId xmlns:a16="http://schemas.microsoft.com/office/drawing/2014/main" id="{7D17F083-B040-4EDE-A0A3-FBB027B7B583}"/>
                </a:ext>
              </a:extLst>
            </p:cNvPr>
            <p:cNvGrpSpPr/>
            <p:nvPr/>
          </p:nvGrpSpPr>
          <p:grpSpPr>
            <a:xfrm>
              <a:off x="11197988" y="5865256"/>
              <a:ext cx="399449" cy="510139"/>
              <a:chOff x="2117557" y="2059806"/>
              <a:chExt cx="399449" cy="510139"/>
            </a:xfrm>
          </p:grpSpPr>
          <p:cxnSp>
            <p:nvCxnSpPr>
              <p:cNvPr id="26" name="直接连接符 25">
                <a:extLst>
                  <a:ext uri="{FF2B5EF4-FFF2-40B4-BE49-F238E27FC236}">
                    <a16:creationId xmlns:a16="http://schemas.microsoft.com/office/drawing/2014/main" id="{8707CFE2-F3AF-41E7-AAFE-6B0ADB7F0936}"/>
                  </a:ext>
                </a:extLst>
              </p:cNvPr>
              <p:cNvCxnSpPr/>
              <p:nvPr/>
            </p:nvCxnSpPr>
            <p:spPr>
              <a:xfrm flipH="1">
                <a:off x="2117557" y="2059806"/>
                <a:ext cx="356135" cy="510139"/>
              </a:xfrm>
              <a:prstGeom prst="line">
                <a:avLst/>
              </a:prstGeom>
            </p:spPr>
            <p:style>
              <a:lnRef idx="2">
                <a:schemeClr val="accent4"/>
              </a:lnRef>
              <a:fillRef idx="0">
                <a:schemeClr val="accent4"/>
              </a:fillRef>
              <a:effectRef idx="1">
                <a:schemeClr val="accent4"/>
              </a:effectRef>
              <a:fontRef idx="minor">
                <a:schemeClr val="tx1"/>
              </a:fontRef>
            </p:style>
          </p:cxnSp>
          <p:cxnSp>
            <p:nvCxnSpPr>
              <p:cNvPr id="27" name="直接连接符 26">
                <a:extLst>
                  <a:ext uri="{FF2B5EF4-FFF2-40B4-BE49-F238E27FC236}">
                    <a16:creationId xmlns:a16="http://schemas.microsoft.com/office/drawing/2014/main" id="{D87DB3F9-A3A7-4883-8411-6F89E1C8531E}"/>
                  </a:ext>
                </a:extLst>
              </p:cNvPr>
              <p:cNvCxnSpPr/>
              <p:nvPr/>
            </p:nvCxnSpPr>
            <p:spPr>
              <a:xfrm flipH="1">
                <a:off x="2160871" y="2059806"/>
                <a:ext cx="356135" cy="510139"/>
              </a:xfrm>
              <a:prstGeom prst="line">
                <a:avLst/>
              </a:prstGeom>
            </p:spPr>
            <p:style>
              <a:lnRef idx="2">
                <a:schemeClr val="accent4"/>
              </a:lnRef>
              <a:fillRef idx="0">
                <a:schemeClr val="accent4"/>
              </a:fillRef>
              <a:effectRef idx="1">
                <a:schemeClr val="accent4"/>
              </a:effectRef>
              <a:fontRef idx="minor">
                <a:schemeClr val="tx1"/>
              </a:fontRef>
            </p:style>
          </p:cxnSp>
        </p:grpSp>
      </p:grpSp>
      <p:grpSp>
        <p:nvGrpSpPr>
          <p:cNvPr id="28" name="组合 27">
            <a:extLst>
              <a:ext uri="{FF2B5EF4-FFF2-40B4-BE49-F238E27FC236}">
                <a16:creationId xmlns:a16="http://schemas.microsoft.com/office/drawing/2014/main" id="{BBEE3FB3-34B9-40CA-8A90-DF0D4E01452C}"/>
              </a:ext>
            </a:extLst>
          </p:cNvPr>
          <p:cNvGrpSpPr/>
          <p:nvPr/>
        </p:nvGrpSpPr>
        <p:grpSpPr>
          <a:xfrm>
            <a:off x="1636226" y="3173930"/>
            <a:ext cx="399449" cy="510139"/>
            <a:chOff x="2117557" y="2059806"/>
            <a:chExt cx="399449" cy="510139"/>
          </a:xfrm>
        </p:grpSpPr>
        <p:cxnSp>
          <p:nvCxnSpPr>
            <p:cNvPr id="29" name="直接连接符 28">
              <a:extLst>
                <a:ext uri="{FF2B5EF4-FFF2-40B4-BE49-F238E27FC236}">
                  <a16:creationId xmlns:a16="http://schemas.microsoft.com/office/drawing/2014/main" id="{FAEECA8D-1E11-4536-9459-AD6C95D1350E}"/>
                </a:ext>
              </a:extLst>
            </p:cNvPr>
            <p:cNvCxnSpPr/>
            <p:nvPr/>
          </p:nvCxnSpPr>
          <p:spPr>
            <a:xfrm flipH="1">
              <a:off x="2117557" y="2059806"/>
              <a:ext cx="356135" cy="510139"/>
            </a:xfrm>
            <a:prstGeom prst="line">
              <a:avLst/>
            </a:prstGeom>
          </p:spPr>
          <p:style>
            <a:lnRef idx="2">
              <a:schemeClr val="accent4"/>
            </a:lnRef>
            <a:fillRef idx="0">
              <a:schemeClr val="accent4"/>
            </a:fillRef>
            <a:effectRef idx="1">
              <a:schemeClr val="accent4"/>
            </a:effectRef>
            <a:fontRef idx="minor">
              <a:schemeClr val="tx1"/>
            </a:fontRef>
          </p:style>
        </p:cxnSp>
        <p:cxnSp>
          <p:nvCxnSpPr>
            <p:cNvPr id="30" name="直接连接符 29">
              <a:extLst>
                <a:ext uri="{FF2B5EF4-FFF2-40B4-BE49-F238E27FC236}">
                  <a16:creationId xmlns:a16="http://schemas.microsoft.com/office/drawing/2014/main" id="{9CBE4ACC-96FA-44B2-BC17-A9F91485131A}"/>
                </a:ext>
              </a:extLst>
            </p:cNvPr>
            <p:cNvCxnSpPr/>
            <p:nvPr/>
          </p:nvCxnSpPr>
          <p:spPr>
            <a:xfrm flipH="1">
              <a:off x="2160871" y="2059806"/>
              <a:ext cx="356135" cy="510139"/>
            </a:xfrm>
            <a:prstGeom prst="line">
              <a:avLst/>
            </a:prstGeom>
          </p:spPr>
          <p:style>
            <a:lnRef idx="2">
              <a:schemeClr val="accent4"/>
            </a:lnRef>
            <a:fillRef idx="0">
              <a:schemeClr val="accent4"/>
            </a:fillRef>
            <a:effectRef idx="1">
              <a:schemeClr val="accent4"/>
            </a:effectRef>
            <a:fontRef idx="minor">
              <a:schemeClr val="tx1"/>
            </a:fontRef>
          </p:style>
        </p:cxnSp>
      </p:grpSp>
      <p:grpSp>
        <p:nvGrpSpPr>
          <p:cNvPr id="32" name="组合 31">
            <a:extLst>
              <a:ext uri="{FF2B5EF4-FFF2-40B4-BE49-F238E27FC236}">
                <a16:creationId xmlns:a16="http://schemas.microsoft.com/office/drawing/2014/main" id="{26884D04-409A-45C8-A81C-0E8BE892D8D7}"/>
              </a:ext>
            </a:extLst>
          </p:cNvPr>
          <p:cNvGrpSpPr/>
          <p:nvPr/>
        </p:nvGrpSpPr>
        <p:grpSpPr>
          <a:xfrm>
            <a:off x="9221738" y="4939079"/>
            <a:ext cx="399449" cy="510139"/>
            <a:chOff x="2117557" y="2059806"/>
            <a:chExt cx="399449" cy="510139"/>
          </a:xfrm>
        </p:grpSpPr>
        <p:cxnSp>
          <p:nvCxnSpPr>
            <p:cNvPr id="33" name="直接连接符 32">
              <a:extLst>
                <a:ext uri="{FF2B5EF4-FFF2-40B4-BE49-F238E27FC236}">
                  <a16:creationId xmlns:a16="http://schemas.microsoft.com/office/drawing/2014/main" id="{33FACF16-5425-4DF7-BD8F-0C3B09704652}"/>
                </a:ext>
              </a:extLst>
            </p:cNvPr>
            <p:cNvCxnSpPr/>
            <p:nvPr/>
          </p:nvCxnSpPr>
          <p:spPr>
            <a:xfrm flipH="1">
              <a:off x="2117557" y="2059806"/>
              <a:ext cx="356135" cy="510139"/>
            </a:xfrm>
            <a:prstGeom prst="line">
              <a:avLst/>
            </a:prstGeom>
          </p:spPr>
          <p:style>
            <a:lnRef idx="2">
              <a:schemeClr val="accent4"/>
            </a:lnRef>
            <a:fillRef idx="0">
              <a:schemeClr val="accent4"/>
            </a:fillRef>
            <a:effectRef idx="1">
              <a:schemeClr val="accent4"/>
            </a:effectRef>
            <a:fontRef idx="minor">
              <a:schemeClr val="tx1"/>
            </a:fontRef>
          </p:style>
        </p:cxnSp>
        <p:cxnSp>
          <p:nvCxnSpPr>
            <p:cNvPr id="34" name="直接连接符 33">
              <a:extLst>
                <a:ext uri="{FF2B5EF4-FFF2-40B4-BE49-F238E27FC236}">
                  <a16:creationId xmlns:a16="http://schemas.microsoft.com/office/drawing/2014/main" id="{825465AD-2F59-466E-B641-723DA635A8DC}"/>
                </a:ext>
              </a:extLst>
            </p:cNvPr>
            <p:cNvCxnSpPr/>
            <p:nvPr/>
          </p:nvCxnSpPr>
          <p:spPr>
            <a:xfrm flipH="1">
              <a:off x="2160871" y="2059806"/>
              <a:ext cx="356135" cy="510139"/>
            </a:xfrm>
            <a:prstGeom prst="line">
              <a:avLst/>
            </a:prstGeom>
          </p:spPr>
          <p:style>
            <a:lnRef idx="2">
              <a:schemeClr val="accent4"/>
            </a:lnRef>
            <a:fillRef idx="0">
              <a:schemeClr val="accent4"/>
            </a:fillRef>
            <a:effectRef idx="1">
              <a:schemeClr val="accent4"/>
            </a:effectRef>
            <a:fontRef idx="minor">
              <a:schemeClr val="tx1"/>
            </a:fontRef>
          </p:style>
        </p:cxnSp>
      </p:grpSp>
      <p:sp>
        <p:nvSpPr>
          <p:cNvPr id="35" name="文本框 34">
            <a:extLst>
              <a:ext uri="{FF2B5EF4-FFF2-40B4-BE49-F238E27FC236}">
                <a16:creationId xmlns:a16="http://schemas.microsoft.com/office/drawing/2014/main" id="{86EC5A60-4AD1-4178-9A86-17BAE6CD7609}"/>
              </a:ext>
            </a:extLst>
          </p:cNvPr>
          <p:cNvSpPr txBox="1"/>
          <p:nvPr/>
        </p:nvSpPr>
        <p:spPr>
          <a:xfrm>
            <a:off x="3397624" y="1360188"/>
            <a:ext cx="8687009" cy="584775"/>
          </a:xfrm>
          <a:prstGeom prst="rect">
            <a:avLst/>
          </a:prstGeom>
          <a:noFill/>
        </p:spPr>
        <p:txBody>
          <a:bodyPr wrap="square">
            <a:spAutoFit/>
          </a:bodyPr>
          <a:lstStyle/>
          <a:p>
            <a:r>
              <a:rPr lang="zh-CN" altLang="en-US" sz="3200" dirty="0">
                <a:solidFill>
                  <a:srgbClr val="F6C16A"/>
                </a:solidFill>
                <a:latin typeface="楷体_GB2312" panose="02010609030101010101" pitchFamily="49" charset="-122"/>
                <a:ea typeface="楷体_GB2312" panose="02010609030101010101" pitchFamily="49" charset="-122"/>
              </a:rPr>
              <a:t>例：如何准确、简练、有逻辑地概述宗教改革？</a:t>
            </a:r>
            <a:endParaRPr lang="en-US" altLang="zh-CN" sz="3200" dirty="0">
              <a:solidFill>
                <a:srgbClr val="F6C16A"/>
              </a:solidFill>
              <a:latin typeface="楷体_GB2312" panose="02010609030101010101" pitchFamily="49" charset="-122"/>
              <a:ea typeface="楷体_GB2312" panose="02010609030101010101" pitchFamily="49" charset="-122"/>
            </a:endParaRPr>
          </a:p>
        </p:txBody>
      </p:sp>
      <p:sp>
        <p:nvSpPr>
          <p:cNvPr id="36" name="对话气泡: 矩形 35">
            <a:extLst>
              <a:ext uri="{FF2B5EF4-FFF2-40B4-BE49-F238E27FC236}">
                <a16:creationId xmlns:a16="http://schemas.microsoft.com/office/drawing/2014/main" id="{BAC0B5E3-0888-448F-A263-6326C0117F16}"/>
              </a:ext>
            </a:extLst>
          </p:cNvPr>
          <p:cNvSpPr/>
          <p:nvPr/>
        </p:nvSpPr>
        <p:spPr>
          <a:xfrm flipH="1">
            <a:off x="6747760" y="764640"/>
            <a:ext cx="4947955" cy="627496"/>
          </a:xfrm>
          <a:prstGeom prst="wedgeRectCallout">
            <a:avLst>
              <a:gd name="adj1" fmla="val 39268"/>
              <a:gd name="adj2" fmla="val 175778"/>
            </a:avLst>
          </a:prstGeom>
          <a:solidFill>
            <a:schemeClr val="accent1">
              <a:lumMod val="50000"/>
              <a:alpha val="84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lvl="0">
              <a:defRPr/>
            </a:pPr>
            <a:r>
              <a:rPr lang="zh-CN" altLang="en-US" sz="2800" dirty="0">
                <a:solidFill>
                  <a:prstClr val="white"/>
                </a:solidFill>
                <a:latin typeface="华文中宋" panose="02010600040101010101" pitchFamily="2" charset="-122"/>
                <a:ea typeface="华文中宋" panose="02010600040101010101" pitchFamily="2" charset="-122"/>
              </a:rPr>
              <a:t>大背景：时代趋势 </a:t>
            </a:r>
            <a:r>
              <a:rPr lang="en-US" altLang="zh-CN" sz="2800" dirty="0">
                <a:solidFill>
                  <a:prstClr val="white"/>
                </a:solidFill>
                <a:latin typeface="华文中宋" panose="02010600040101010101" pitchFamily="2" charset="-122"/>
                <a:ea typeface="华文中宋" panose="02010600040101010101" pitchFamily="2" charset="-122"/>
              </a:rPr>
              <a:t>+ </a:t>
            </a:r>
            <a:r>
              <a:rPr lang="zh-CN" altLang="en-US" sz="2800" dirty="0">
                <a:solidFill>
                  <a:prstClr val="white"/>
                </a:solidFill>
                <a:latin typeface="华文中宋" panose="02010600040101010101" pitchFamily="2" charset="-122"/>
                <a:ea typeface="华文中宋" panose="02010600040101010101" pitchFamily="2" charset="-122"/>
              </a:rPr>
              <a:t>现实矛盾</a:t>
            </a:r>
            <a:r>
              <a:rPr lang="en-US" altLang="zh-CN" sz="2800" dirty="0">
                <a:solidFill>
                  <a:prstClr val="white"/>
                </a:solidFill>
                <a:latin typeface="华文中宋" panose="02010600040101010101" pitchFamily="2" charset="-122"/>
                <a:ea typeface="华文中宋" panose="02010600040101010101" pitchFamily="2" charset="-122"/>
              </a:rPr>
              <a:t> </a:t>
            </a:r>
            <a:endParaRPr kumimoji="0" lang="en-US" altLang="zh-CN" sz="2800" b="0" i="0" u="none" strike="noStrike" kern="1200" cap="none" spc="0" normalizeH="0" baseline="0" noProof="0" dirty="0">
              <a:ln>
                <a:noFill/>
              </a:ln>
              <a:solidFill>
                <a:prstClr val="white"/>
              </a:solidFill>
              <a:effectLst/>
              <a:uLnTx/>
              <a:uFillTx/>
              <a:latin typeface="华文中宋" panose="02010600040101010101" pitchFamily="2" charset="-122"/>
              <a:ea typeface="华文中宋" panose="02010600040101010101" pitchFamily="2" charset="-122"/>
              <a:cs typeface="+mn-cs"/>
            </a:endParaRPr>
          </a:p>
        </p:txBody>
      </p:sp>
      <p:sp>
        <p:nvSpPr>
          <p:cNvPr id="37" name="对话气泡: 矩形 36">
            <a:extLst>
              <a:ext uri="{FF2B5EF4-FFF2-40B4-BE49-F238E27FC236}">
                <a16:creationId xmlns:a16="http://schemas.microsoft.com/office/drawing/2014/main" id="{29B08266-ABE2-416B-97CD-AFD43C9E0632}"/>
              </a:ext>
            </a:extLst>
          </p:cNvPr>
          <p:cNvSpPr/>
          <p:nvPr/>
        </p:nvSpPr>
        <p:spPr>
          <a:xfrm flipH="1">
            <a:off x="497496" y="2003574"/>
            <a:ext cx="6119833" cy="627496"/>
          </a:xfrm>
          <a:prstGeom prst="wedgeRectCallout">
            <a:avLst>
              <a:gd name="adj1" fmla="val 27546"/>
              <a:gd name="adj2" fmla="val 106774"/>
            </a:avLst>
          </a:prstGeom>
          <a:solidFill>
            <a:schemeClr val="accent1">
              <a:lumMod val="50000"/>
              <a:alpha val="84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lvl="0">
              <a:defRPr/>
            </a:pPr>
            <a:r>
              <a:rPr lang="zh-CN" altLang="en-US" sz="2800" dirty="0">
                <a:solidFill>
                  <a:prstClr val="white"/>
                </a:solidFill>
                <a:latin typeface="华文中宋" panose="02010600040101010101" pitchFamily="2" charset="-122"/>
                <a:ea typeface="华文中宋" panose="02010600040101010101" pitchFamily="2" charset="-122"/>
              </a:rPr>
              <a:t>小背景（导火线）：时空</a:t>
            </a:r>
            <a:r>
              <a:rPr lang="en-US" altLang="zh-CN" sz="2800" dirty="0">
                <a:solidFill>
                  <a:prstClr val="white"/>
                </a:solidFill>
                <a:latin typeface="华文中宋" panose="02010600040101010101" pitchFamily="2" charset="-122"/>
                <a:ea typeface="华文中宋" panose="02010600040101010101" pitchFamily="2" charset="-122"/>
              </a:rPr>
              <a:t>+</a:t>
            </a:r>
            <a:r>
              <a:rPr lang="zh-CN" altLang="en-US" sz="2800" dirty="0">
                <a:solidFill>
                  <a:prstClr val="white"/>
                </a:solidFill>
                <a:latin typeface="华文中宋" panose="02010600040101010101" pitchFamily="2" charset="-122"/>
                <a:ea typeface="华文中宋" panose="02010600040101010101" pitchFamily="2" charset="-122"/>
              </a:rPr>
              <a:t>人物</a:t>
            </a:r>
            <a:r>
              <a:rPr lang="en-US" altLang="zh-CN" sz="2800" dirty="0">
                <a:solidFill>
                  <a:prstClr val="white"/>
                </a:solidFill>
                <a:latin typeface="华文中宋" panose="02010600040101010101" pitchFamily="2" charset="-122"/>
                <a:ea typeface="华文中宋" panose="02010600040101010101" pitchFamily="2" charset="-122"/>
              </a:rPr>
              <a:t>+</a:t>
            </a:r>
            <a:r>
              <a:rPr lang="zh-CN" altLang="en-US" sz="2800" dirty="0">
                <a:solidFill>
                  <a:prstClr val="white"/>
                </a:solidFill>
                <a:latin typeface="华文中宋" panose="02010600040101010101" pitchFamily="2" charset="-122"/>
                <a:ea typeface="华文中宋" panose="02010600040101010101" pitchFamily="2" charset="-122"/>
              </a:rPr>
              <a:t>事件</a:t>
            </a:r>
            <a:endParaRPr kumimoji="0" lang="en-US" altLang="zh-CN" sz="2800" b="0" i="0" u="none" strike="noStrike" kern="1200" cap="none" spc="0" normalizeH="0" baseline="0" noProof="0" dirty="0">
              <a:ln>
                <a:noFill/>
              </a:ln>
              <a:solidFill>
                <a:prstClr val="white"/>
              </a:solidFill>
              <a:effectLst/>
              <a:uLnTx/>
              <a:uFillTx/>
              <a:latin typeface="华文中宋" panose="02010600040101010101" pitchFamily="2" charset="-122"/>
              <a:ea typeface="华文中宋" panose="02010600040101010101" pitchFamily="2" charset="-122"/>
              <a:cs typeface="+mn-cs"/>
            </a:endParaRPr>
          </a:p>
        </p:txBody>
      </p:sp>
      <p:sp>
        <p:nvSpPr>
          <p:cNvPr id="38" name="对话气泡: 矩形 37">
            <a:extLst>
              <a:ext uri="{FF2B5EF4-FFF2-40B4-BE49-F238E27FC236}">
                <a16:creationId xmlns:a16="http://schemas.microsoft.com/office/drawing/2014/main" id="{758668F7-283F-4F09-AB36-F5E711A53324}"/>
              </a:ext>
            </a:extLst>
          </p:cNvPr>
          <p:cNvSpPr/>
          <p:nvPr/>
        </p:nvSpPr>
        <p:spPr>
          <a:xfrm flipH="1">
            <a:off x="6827847" y="3004981"/>
            <a:ext cx="4028412" cy="510139"/>
          </a:xfrm>
          <a:prstGeom prst="wedgeRectCallout">
            <a:avLst>
              <a:gd name="adj1" fmla="val 36862"/>
              <a:gd name="adj2" fmla="val 130707"/>
            </a:avLst>
          </a:prstGeom>
          <a:solidFill>
            <a:schemeClr val="accent1">
              <a:lumMod val="50000"/>
              <a:alpha val="84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lvl="0">
              <a:defRPr/>
            </a:pPr>
            <a:r>
              <a:rPr kumimoji="0" lang="zh-CN" altLang="en-US" sz="2800" b="0" i="0" u="none" strike="noStrike" kern="1200" cap="none" spc="0" normalizeH="0" baseline="0" noProof="0" dirty="0">
                <a:ln>
                  <a:noFill/>
                </a:ln>
                <a:solidFill>
                  <a:prstClr val="white"/>
                </a:solidFill>
                <a:effectLst/>
                <a:uLnTx/>
                <a:uFillTx/>
                <a:latin typeface="华文中宋" panose="02010600040101010101" pitchFamily="2" charset="-122"/>
                <a:ea typeface="华文中宋" panose="02010600040101010101" pitchFamily="2" charset="-122"/>
                <a:cs typeface="+mn-cs"/>
              </a:rPr>
              <a:t>核心思想、主张、结果 </a:t>
            </a:r>
            <a:endParaRPr kumimoji="0" lang="en-US" altLang="zh-CN" sz="2800" b="0" i="0" u="none" strike="noStrike" kern="1200" cap="none" spc="0" normalizeH="0" baseline="0" noProof="0" dirty="0">
              <a:ln>
                <a:noFill/>
              </a:ln>
              <a:solidFill>
                <a:prstClr val="white"/>
              </a:solidFill>
              <a:effectLst/>
              <a:uLnTx/>
              <a:uFillTx/>
              <a:latin typeface="华文中宋" panose="02010600040101010101" pitchFamily="2" charset="-122"/>
              <a:ea typeface="华文中宋" panose="02010600040101010101" pitchFamily="2" charset="-122"/>
              <a:cs typeface="+mn-cs"/>
            </a:endParaRPr>
          </a:p>
        </p:txBody>
      </p:sp>
      <p:sp>
        <p:nvSpPr>
          <p:cNvPr id="39" name="对话气泡: 矩形 38">
            <a:extLst>
              <a:ext uri="{FF2B5EF4-FFF2-40B4-BE49-F238E27FC236}">
                <a16:creationId xmlns:a16="http://schemas.microsoft.com/office/drawing/2014/main" id="{1E0177A2-8939-4BA4-8F98-5BB7530BD288}"/>
              </a:ext>
            </a:extLst>
          </p:cNvPr>
          <p:cNvSpPr/>
          <p:nvPr/>
        </p:nvSpPr>
        <p:spPr>
          <a:xfrm flipH="1">
            <a:off x="1632946" y="3993094"/>
            <a:ext cx="3646134" cy="510139"/>
          </a:xfrm>
          <a:prstGeom prst="wedgeRectCallout">
            <a:avLst>
              <a:gd name="adj1" fmla="val 8234"/>
              <a:gd name="adj2" fmla="val 125435"/>
            </a:avLst>
          </a:prstGeom>
          <a:solidFill>
            <a:schemeClr val="accent1">
              <a:lumMod val="50000"/>
              <a:alpha val="84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lvl="0">
              <a:defRPr/>
            </a:pPr>
            <a:r>
              <a:rPr kumimoji="0" lang="zh-CN" altLang="en-US" sz="2800" b="0" i="0" u="none" strike="noStrike" kern="1200" cap="none" spc="0" normalizeH="0" baseline="0" noProof="0" dirty="0">
                <a:ln>
                  <a:noFill/>
                </a:ln>
                <a:solidFill>
                  <a:prstClr val="white"/>
                </a:solidFill>
                <a:effectLst/>
                <a:uLnTx/>
                <a:uFillTx/>
                <a:latin typeface="华文中宋" panose="02010600040101010101" pitchFamily="2" charset="-122"/>
                <a:ea typeface="华文中宋" panose="02010600040101010101" pitchFamily="2" charset="-122"/>
                <a:cs typeface="+mn-cs"/>
              </a:rPr>
              <a:t>时空拓展（</a:t>
            </a:r>
            <a:r>
              <a:rPr lang="zh-CN" altLang="en-US" sz="2800" dirty="0">
                <a:solidFill>
                  <a:prstClr val="white"/>
                </a:solidFill>
                <a:latin typeface="华文中宋" panose="02010600040101010101" pitchFamily="2" charset="-122"/>
                <a:ea typeface="华文中宋" panose="02010600040101010101" pitchFamily="2" charset="-122"/>
              </a:rPr>
              <a:t>区分主次）</a:t>
            </a:r>
            <a:endParaRPr kumimoji="0" lang="en-US" altLang="zh-CN" sz="2800" b="0" i="0" u="none" strike="noStrike" kern="1200" cap="none" spc="0" normalizeH="0" baseline="0" noProof="0" dirty="0">
              <a:ln>
                <a:noFill/>
              </a:ln>
              <a:solidFill>
                <a:prstClr val="white"/>
              </a:solidFill>
              <a:effectLst/>
              <a:uLnTx/>
              <a:uFillTx/>
              <a:latin typeface="华文中宋" panose="02010600040101010101" pitchFamily="2" charset="-122"/>
              <a:ea typeface="华文中宋" panose="02010600040101010101" pitchFamily="2" charset="-122"/>
              <a:cs typeface="+mn-cs"/>
            </a:endParaRPr>
          </a:p>
        </p:txBody>
      </p:sp>
      <p:sp>
        <p:nvSpPr>
          <p:cNvPr id="40" name="对话气泡: 矩形 39">
            <a:extLst>
              <a:ext uri="{FF2B5EF4-FFF2-40B4-BE49-F238E27FC236}">
                <a16:creationId xmlns:a16="http://schemas.microsoft.com/office/drawing/2014/main" id="{E47135C8-0035-4685-A81A-2CFF7E0F2915}"/>
              </a:ext>
            </a:extLst>
          </p:cNvPr>
          <p:cNvSpPr/>
          <p:nvPr/>
        </p:nvSpPr>
        <p:spPr>
          <a:xfrm flipH="1">
            <a:off x="4156073" y="5038531"/>
            <a:ext cx="7170110" cy="510139"/>
          </a:xfrm>
          <a:prstGeom prst="wedgeRectCallout">
            <a:avLst>
              <a:gd name="adj1" fmla="val 35773"/>
              <a:gd name="adj2" fmla="val 107861"/>
            </a:avLst>
          </a:prstGeom>
          <a:solidFill>
            <a:schemeClr val="accent1">
              <a:lumMod val="50000"/>
              <a:alpha val="84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lvl="0">
              <a:defRPr/>
            </a:pPr>
            <a:r>
              <a:rPr kumimoji="0" lang="zh-CN" altLang="en-US" sz="2800" b="0" i="0" u="none" strike="noStrike" kern="1200" cap="none" spc="0" normalizeH="0" baseline="0" noProof="0" dirty="0">
                <a:ln>
                  <a:noFill/>
                </a:ln>
                <a:solidFill>
                  <a:prstClr val="white"/>
                </a:solidFill>
                <a:effectLst/>
                <a:uLnTx/>
                <a:uFillTx/>
                <a:latin typeface="华文中宋" panose="02010600040101010101" pitchFamily="2" charset="-122"/>
                <a:ea typeface="华文中宋" panose="02010600040101010101" pitchFamily="2" charset="-122"/>
                <a:cs typeface="+mn-cs"/>
              </a:rPr>
              <a:t>历史意义：链接过去 </a:t>
            </a:r>
            <a:r>
              <a:rPr kumimoji="0" lang="en-US" altLang="zh-CN" sz="2800" b="0" i="0" u="none" strike="noStrike" kern="1200" cap="none" spc="0" normalizeH="0" baseline="0" noProof="0" dirty="0">
                <a:ln>
                  <a:noFill/>
                </a:ln>
                <a:solidFill>
                  <a:prstClr val="white"/>
                </a:solidFill>
                <a:effectLst/>
                <a:uLnTx/>
                <a:uFillTx/>
                <a:latin typeface="华文中宋" panose="02010600040101010101" pitchFamily="2" charset="-122"/>
                <a:ea typeface="华文中宋" panose="02010600040101010101" pitchFamily="2" charset="-122"/>
                <a:cs typeface="+mn-cs"/>
              </a:rPr>
              <a:t>+ </a:t>
            </a:r>
            <a:r>
              <a:rPr kumimoji="0" lang="zh-CN" altLang="en-US" sz="2800" b="0" i="0" u="none" strike="noStrike" kern="1200" cap="none" spc="0" normalizeH="0" baseline="0" noProof="0" dirty="0">
                <a:ln>
                  <a:noFill/>
                </a:ln>
                <a:solidFill>
                  <a:prstClr val="white"/>
                </a:solidFill>
                <a:effectLst/>
                <a:uLnTx/>
                <a:uFillTx/>
                <a:latin typeface="华文中宋" panose="02010600040101010101" pitchFamily="2" charset="-122"/>
                <a:ea typeface="华文中宋" panose="02010600040101010101" pitchFamily="2" charset="-122"/>
                <a:cs typeface="+mn-cs"/>
              </a:rPr>
              <a:t>重塑当下 </a:t>
            </a:r>
            <a:r>
              <a:rPr kumimoji="0" lang="en-US" altLang="zh-CN" sz="2800" b="0" i="0" u="none" strike="noStrike" kern="1200" cap="none" spc="0" normalizeH="0" baseline="0" noProof="0" dirty="0">
                <a:ln>
                  <a:noFill/>
                </a:ln>
                <a:solidFill>
                  <a:prstClr val="white"/>
                </a:solidFill>
                <a:effectLst/>
                <a:uLnTx/>
                <a:uFillTx/>
                <a:latin typeface="华文中宋" panose="02010600040101010101" pitchFamily="2" charset="-122"/>
                <a:ea typeface="华文中宋" panose="02010600040101010101" pitchFamily="2" charset="-122"/>
                <a:cs typeface="+mn-cs"/>
              </a:rPr>
              <a:t>+ </a:t>
            </a:r>
            <a:r>
              <a:rPr kumimoji="0" lang="zh-CN" altLang="en-US" sz="2800" b="0" i="0" u="none" strike="noStrike" kern="1200" cap="none" spc="0" normalizeH="0" baseline="0" noProof="0" dirty="0">
                <a:ln>
                  <a:noFill/>
                </a:ln>
                <a:solidFill>
                  <a:prstClr val="white"/>
                </a:solidFill>
                <a:effectLst/>
                <a:uLnTx/>
                <a:uFillTx/>
                <a:latin typeface="华文中宋" panose="02010600040101010101" pitchFamily="2" charset="-122"/>
                <a:ea typeface="华文中宋" panose="02010600040101010101" pitchFamily="2" charset="-122"/>
                <a:cs typeface="+mn-cs"/>
              </a:rPr>
              <a:t>启迪未来</a:t>
            </a:r>
            <a:endParaRPr kumimoji="0" lang="en-US" altLang="zh-CN" sz="2800" b="0" i="0" u="none" strike="noStrike" kern="1200" cap="none" spc="0" normalizeH="0" baseline="0" noProof="0" dirty="0">
              <a:ln>
                <a:noFill/>
              </a:ln>
              <a:solidFill>
                <a:prstClr val="white"/>
              </a:solidFill>
              <a:effectLst/>
              <a:uLnTx/>
              <a:uFillTx/>
              <a:latin typeface="华文中宋" panose="02010600040101010101" pitchFamily="2" charset="-122"/>
              <a:ea typeface="华文中宋" panose="02010600040101010101" pitchFamily="2" charset="-122"/>
              <a:cs typeface="+mn-cs"/>
            </a:endParaRPr>
          </a:p>
        </p:txBody>
      </p:sp>
    </p:spTree>
    <p:extLst>
      <p:ext uri="{BB962C8B-B14F-4D97-AF65-F5344CB8AC3E}">
        <p14:creationId xmlns:p14="http://schemas.microsoft.com/office/powerpoint/2010/main" val="7076995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5"/>
                                        </p:tgtEl>
                                        <p:attrNameLst>
                                          <p:attrName>style.visibility</p:attrName>
                                        </p:attrNameLst>
                                      </p:cBhvr>
                                      <p:to>
                                        <p:strVal val="visible"/>
                                      </p:to>
                                    </p:set>
                                    <p:animEffect transition="in" filter="fade">
                                      <p:cBhvr>
                                        <p:cTn id="12" dur="500"/>
                                        <p:tgtEl>
                                          <p:spTgt spid="35"/>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5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28"/>
                                        </p:tgtEl>
                                        <p:attrNameLst>
                                          <p:attrName>style.visibility</p:attrName>
                                        </p:attrNameLst>
                                      </p:cBhvr>
                                      <p:to>
                                        <p:strVal val="visible"/>
                                      </p:to>
                                    </p:set>
                                    <p:animEffect transition="in" filter="fade">
                                      <p:cBhvr>
                                        <p:cTn id="27" dur="500"/>
                                        <p:tgtEl>
                                          <p:spTgt spid="28"/>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13"/>
                                        </p:tgtEl>
                                        <p:attrNameLst>
                                          <p:attrName>style.visibility</p:attrName>
                                        </p:attrNameLst>
                                      </p:cBhvr>
                                      <p:to>
                                        <p:strVal val="visible"/>
                                      </p:to>
                                    </p:set>
                                    <p:animEffect transition="in" filter="fade">
                                      <p:cBhvr>
                                        <p:cTn id="32" dur="500"/>
                                        <p:tgtEl>
                                          <p:spTgt spid="13"/>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32"/>
                                        </p:tgtEl>
                                        <p:attrNameLst>
                                          <p:attrName>style.visibility</p:attrName>
                                        </p:attrNameLst>
                                      </p:cBhvr>
                                      <p:to>
                                        <p:strVal val="visible"/>
                                      </p:to>
                                    </p:set>
                                    <p:animEffect transition="in" filter="fade">
                                      <p:cBhvr>
                                        <p:cTn id="37" dur="500"/>
                                        <p:tgtEl>
                                          <p:spTgt spid="32"/>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31"/>
                                        </p:tgtEl>
                                        <p:attrNameLst>
                                          <p:attrName>style.visibility</p:attrName>
                                        </p:attrNameLst>
                                      </p:cBhvr>
                                      <p:to>
                                        <p:strVal val="visible"/>
                                      </p:to>
                                    </p:set>
                                    <p:animEffect transition="in" filter="fade">
                                      <p:cBhvr>
                                        <p:cTn id="42" dur="500"/>
                                        <p:tgtEl>
                                          <p:spTgt spid="31"/>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36"/>
                                        </p:tgtEl>
                                        <p:attrNameLst>
                                          <p:attrName>style.visibility</p:attrName>
                                        </p:attrNameLst>
                                      </p:cBhvr>
                                      <p:to>
                                        <p:strVal val="visible"/>
                                      </p:to>
                                    </p:set>
                                    <p:animEffect transition="in" filter="fade">
                                      <p:cBhvr>
                                        <p:cTn id="47" dur="500"/>
                                        <p:tgtEl>
                                          <p:spTgt spid="36"/>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grpId="0" nodeType="clickEffect">
                                  <p:stCondLst>
                                    <p:cond delay="0"/>
                                  </p:stCondLst>
                                  <p:childTnLst>
                                    <p:set>
                                      <p:cBhvr>
                                        <p:cTn id="51" dur="1" fill="hold">
                                          <p:stCondLst>
                                            <p:cond delay="0"/>
                                          </p:stCondLst>
                                        </p:cTn>
                                        <p:tgtEl>
                                          <p:spTgt spid="37"/>
                                        </p:tgtEl>
                                        <p:attrNameLst>
                                          <p:attrName>style.visibility</p:attrName>
                                        </p:attrNameLst>
                                      </p:cBhvr>
                                      <p:to>
                                        <p:strVal val="visible"/>
                                      </p:to>
                                    </p:set>
                                    <p:animEffect transition="in" filter="fade">
                                      <p:cBhvr>
                                        <p:cTn id="52" dur="500"/>
                                        <p:tgtEl>
                                          <p:spTgt spid="37"/>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grpId="0" nodeType="clickEffect">
                                  <p:stCondLst>
                                    <p:cond delay="0"/>
                                  </p:stCondLst>
                                  <p:childTnLst>
                                    <p:set>
                                      <p:cBhvr>
                                        <p:cTn id="56" dur="1" fill="hold">
                                          <p:stCondLst>
                                            <p:cond delay="0"/>
                                          </p:stCondLst>
                                        </p:cTn>
                                        <p:tgtEl>
                                          <p:spTgt spid="38"/>
                                        </p:tgtEl>
                                        <p:attrNameLst>
                                          <p:attrName>style.visibility</p:attrName>
                                        </p:attrNameLst>
                                      </p:cBhvr>
                                      <p:to>
                                        <p:strVal val="visible"/>
                                      </p:to>
                                    </p:set>
                                    <p:animEffect transition="in" filter="fade">
                                      <p:cBhvr>
                                        <p:cTn id="57" dur="500"/>
                                        <p:tgtEl>
                                          <p:spTgt spid="38"/>
                                        </p:tgtEl>
                                      </p:cBhvr>
                                    </p:animEffect>
                                  </p:childTnLst>
                                </p:cTn>
                              </p:par>
                            </p:childTnLst>
                          </p:cTn>
                        </p:par>
                      </p:childTnLst>
                    </p:cTn>
                  </p:par>
                  <p:par>
                    <p:cTn id="58" fill="hold">
                      <p:stCondLst>
                        <p:cond delay="indefinite"/>
                      </p:stCondLst>
                      <p:childTnLst>
                        <p:par>
                          <p:cTn id="59" fill="hold">
                            <p:stCondLst>
                              <p:cond delay="0"/>
                            </p:stCondLst>
                            <p:childTnLst>
                              <p:par>
                                <p:cTn id="60" presetID="10" presetClass="entr" presetSubtype="0" fill="hold" grpId="0" nodeType="clickEffect">
                                  <p:stCondLst>
                                    <p:cond delay="0"/>
                                  </p:stCondLst>
                                  <p:childTnLst>
                                    <p:set>
                                      <p:cBhvr>
                                        <p:cTn id="61" dur="1" fill="hold">
                                          <p:stCondLst>
                                            <p:cond delay="0"/>
                                          </p:stCondLst>
                                        </p:cTn>
                                        <p:tgtEl>
                                          <p:spTgt spid="39"/>
                                        </p:tgtEl>
                                        <p:attrNameLst>
                                          <p:attrName>style.visibility</p:attrName>
                                        </p:attrNameLst>
                                      </p:cBhvr>
                                      <p:to>
                                        <p:strVal val="visible"/>
                                      </p:to>
                                    </p:set>
                                    <p:animEffect transition="in" filter="fade">
                                      <p:cBhvr>
                                        <p:cTn id="62" dur="500"/>
                                        <p:tgtEl>
                                          <p:spTgt spid="39"/>
                                        </p:tgtEl>
                                      </p:cBhvr>
                                    </p:animEffect>
                                  </p:childTnLst>
                                </p:cTn>
                              </p:par>
                            </p:childTnLst>
                          </p:cTn>
                        </p:par>
                      </p:childTnLst>
                    </p:cTn>
                  </p:par>
                  <p:par>
                    <p:cTn id="63" fill="hold">
                      <p:stCondLst>
                        <p:cond delay="indefinite"/>
                      </p:stCondLst>
                      <p:childTnLst>
                        <p:par>
                          <p:cTn id="64" fill="hold">
                            <p:stCondLst>
                              <p:cond delay="0"/>
                            </p:stCondLst>
                            <p:childTnLst>
                              <p:par>
                                <p:cTn id="65" presetID="10" presetClass="entr" presetSubtype="0" fill="hold" grpId="0" nodeType="clickEffect">
                                  <p:stCondLst>
                                    <p:cond delay="0"/>
                                  </p:stCondLst>
                                  <p:childTnLst>
                                    <p:set>
                                      <p:cBhvr>
                                        <p:cTn id="66" dur="1" fill="hold">
                                          <p:stCondLst>
                                            <p:cond delay="0"/>
                                          </p:stCondLst>
                                        </p:cTn>
                                        <p:tgtEl>
                                          <p:spTgt spid="40"/>
                                        </p:tgtEl>
                                        <p:attrNameLst>
                                          <p:attrName>style.visibility</p:attrName>
                                        </p:attrNameLst>
                                      </p:cBhvr>
                                      <p:to>
                                        <p:strVal val="visible"/>
                                      </p:to>
                                    </p:set>
                                    <p:animEffect transition="in" filter="fade">
                                      <p:cBhvr>
                                        <p:cTn id="67"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animBg="1"/>
      <p:bldP spid="35" grpId="0"/>
      <p:bldP spid="36" grpId="0" animBg="1"/>
      <p:bldP spid="37" grpId="0" animBg="1"/>
      <p:bldP spid="38" grpId="0" animBg="1"/>
      <p:bldP spid="39" grpId="0" animBg="1"/>
      <p:bldP spid="40"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a:extLst>
              <a:ext uri="{FF2B5EF4-FFF2-40B4-BE49-F238E27FC236}">
                <a16:creationId xmlns:a16="http://schemas.microsoft.com/office/drawing/2014/main" id="{BCAC862C-E9BB-4C80-951C-CAC74EB1B2CF}"/>
              </a:ext>
            </a:extLst>
          </p:cNvPr>
          <p:cNvSpPr txBox="1"/>
          <p:nvPr/>
        </p:nvSpPr>
        <p:spPr>
          <a:xfrm>
            <a:off x="218438" y="88701"/>
            <a:ext cx="10136106" cy="707886"/>
          </a:xfrm>
          <a:prstGeom prst="rect">
            <a:avLst/>
          </a:prstGeom>
          <a:noFill/>
        </p:spPr>
        <p:txBody>
          <a:bodyPr wrap="square">
            <a:spAutoFit/>
          </a:bodyPr>
          <a:lstStyle/>
          <a:p>
            <a:r>
              <a:rPr lang="zh-CN" altLang="en-US" sz="4000" dirty="0">
                <a:latin typeface="华文中宋" panose="02010600040101010101" pitchFamily="2" charset="-122"/>
                <a:ea typeface="华文中宋" panose="02010600040101010101" pitchFamily="2" charset="-122"/>
              </a:rPr>
              <a:t>三、“新”教材备考运用的注意事项</a:t>
            </a:r>
            <a:endParaRPr lang="zh-CN" altLang="en-US" sz="4000" dirty="0"/>
          </a:p>
        </p:txBody>
      </p:sp>
      <p:sp>
        <p:nvSpPr>
          <p:cNvPr id="5" name="文本框 4">
            <a:extLst>
              <a:ext uri="{FF2B5EF4-FFF2-40B4-BE49-F238E27FC236}">
                <a16:creationId xmlns:a16="http://schemas.microsoft.com/office/drawing/2014/main" id="{4307AB0F-BDC9-4A44-959B-57CDDBA0F2CA}"/>
              </a:ext>
            </a:extLst>
          </p:cNvPr>
          <p:cNvSpPr txBox="1"/>
          <p:nvPr/>
        </p:nvSpPr>
        <p:spPr>
          <a:xfrm>
            <a:off x="218438" y="796587"/>
            <a:ext cx="6248744" cy="584775"/>
          </a:xfrm>
          <a:prstGeom prst="rect">
            <a:avLst/>
          </a:prstGeom>
          <a:noFill/>
        </p:spPr>
        <p:txBody>
          <a:bodyPr wrap="square">
            <a:spAutoFit/>
          </a:bodyPr>
          <a:lstStyle/>
          <a:p>
            <a:r>
              <a:rPr lang="en-US" altLang="zh-CN" sz="3200" dirty="0">
                <a:solidFill>
                  <a:prstClr val="white"/>
                </a:solidFill>
                <a:latin typeface="方正清刻本悦宋简体" panose="02000000000000000000" pitchFamily="2" charset="-122"/>
                <a:ea typeface="方正清刻本悦宋简体" panose="02000000000000000000" pitchFamily="2" charset="-122"/>
              </a:rPr>
              <a:t>1. </a:t>
            </a:r>
            <a:r>
              <a:rPr lang="zh-CN" altLang="en-US" sz="3200" dirty="0">
                <a:solidFill>
                  <a:prstClr val="white"/>
                </a:solidFill>
                <a:latin typeface="方正清刻本悦宋简体" panose="02000000000000000000" pitchFamily="2" charset="-122"/>
                <a:ea typeface="方正清刻本悦宋简体" panose="02000000000000000000" pitchFamily="2" charset="-122"/>
              </a:rPr>
              <a:t>注重新版课标的</a:t>
            </a:r>
            <a:r>
              <a:rPr lang="zh-CN" altLang="en-US" sz="3200" dirty="0">
                <a:solidFill>
                  <a:schemeClr val="accent4">
                    <a:lumMod val="60000"/>
                    <a:lumOff val="40000"/>
                  </a:schemeClr>
                </a:solidFill>
                <a:latin typeface="方正清刻本悦宋简体" panose="02000000000000000000" pitchFamily="2" charset="-122"/>
                <a:ea typeface="方正清刻本悦宋简体" panose="02000000000000000000" pitchFamily="2" charset="-122"/>
              </a:rPr>
              <a:t>引导性</a:t>
            </a:r>
          </a:p>
        </p:txBody>
      </p:sp>
      <p:sp>
        <p:nvSpPr>
          <p:cNvPr id="6" name="文本框 5">
            <a:extLst>
              <a:ext uri="{FF2B5EF4-FFF2-40B4-BE49-F238E27FC236}">
                <a16:creationId xmlns:a16="http://schemas.microsoft.com/office/drawing/2014/main" id="{1F91A413-B935-490B-AAF3-26D0769D8EA4}"/>
              </a:ext>
            </a:extLst>
          </p:cNvPr>
          <p:cNvSpPr txBox="1"/>
          <p:nvPr/>
        </p:nvSpPr>
        <p:spPr>
          <a:xfrm>
            <a:off x="7085241" y="790151"/>
            <a:ext cx="4723792" cy="584775"/>
          </a:xfrm>
          <a:prstGeom prst="rect">
            <a:avLst/>
          </a:prstGeom>
          <a:noFill/>
        </p:spPr>
        <p:txBody>
          <a:bodyPr wrap="square">
            <a:spAutoFit/>
          </a:bodyPr>
          <a:lstStyle/>
          <a:p>
            <a:r>
              <a:rPr lang="zh-CN" altLang="en-US" sz="3200" dirty="0">
                <a:solidFill>
                  <a:srgbClr val="F6C16A"/>
                </a:solidFill>
                <a:latin typeface="楷体_GB2312" panose="02010609030101010101" pitchFamily="49" charset="-122"/>
                <a:ea typeface="楷体_GB2312" panose="02010609030101010101" pitchFamily="49" charset="-122"/>
              </a:rPr>
              <a:t>例：</a:t>
            </a:r>
            <a:r>
              <a:rPr lang="en-US" altLang="zh-CN" sz="3200" dirty="0">
                <a:solidFill>
                  <a:srgbClr val="F6C16A"/>
                </a:solidFill>
                <a:latin typeface="楷体_GB2312" panose="02010609030101010101" pitchFamily="49" charset="-122"/>
                <a:ea typeface="楷体_GB2312" panose="02010609030101010101" pitchFamily="49" charset="-122"/>
              </a:rPr>
              <a:t>2020</a:t>
            </a:r>
            <a:r>
              <a:rPr lang="zh-CN" altLang="en-US" sz="3200" dirty="0">
                <a:solidFill>
                  <a:srgbClr val="F6C16A"/>
                </a:solidFill>
                <a:latin typeface="楷体_GB2312" panose="02010609030101010101" pitchFamily="49" charset="-122"/>
                <a:ea typeface="楷体_GB2312" panose="02010609030101010101" pitchFamily="49" charset="-122"/>
              </a:rPr>
              <a:t>年课标的再修订</a:t>
            </a:r>
            <a:endParaRPr lang="en-US" altLang="zh-CN" sz="3200" dirty="0">
              <a:solidFill>
                <a:srgbClr val="F6C16A"/>
              </a:solidFill>
              <a:latin typeface="楷体_GB2312" panose="02010609030101010101" pitchFamily="49" charset="-122"/>
              <a:ea typeface="楷体_GB2312" panose="02010609030101010101" pitchFamily="49" charset="-122"/>
            </a:endParaRPr>
          </a:p>
        </p:txBody>
      </p:sp>
      <p:pic>
        <p:nvPicPr>
          <p:cNvPr id="19" name="图片 18">
            <a:extLst>
              <a:ext uri="{FF2B5EF4-FFF2-40B4-BE49-F238E27FC236}">
                <a16:creationId xmlns:a16="http://schemas.microsoft.com/office/drawing/2014/main" id="{A9A9E097-F19E-4886-8C20-D6D7C3151B32}"/>
              </a:ext>
            </a:extLst>
          </p:cNvPr>
          <p:cNvPicPr>
            <a:picLocks noChangeAspect="1"/>
          </p:cNvPicPr>
          <p:nvPr/>
        </p:nvPicPr>
        <p:blipFill>
          <a:blip r:embed="rId3"/>
          <a:stretch>
            <a:fillRect/>
          </a:stretch>
        </p:blipFill>
        <p:spPr>
          <a:xfrm>
            <a:off x="538135" y="1818391"/>
            <a:ext cx="3002492" cy="4092714"/>
          </a:xfrm>
          <a:prstGeom prst="rect">
            <a:avLst/>
          </a:prstGeom>
        </p:spPr>
      </p:pic>
      <p:grpSp>
        <p:nvGrpSpPr>
          <p:cNvPr id="20" name="组合 19">
            <a:extLst>
              <a:ext uri="{FF2B5EF4-FFF2-40B4-BE49-F238E27FC236}">
                <a16:creationId xmlns:a16="http://schemas.microsoft.com/office/drawing/2014/main" id="{290E08B1-3276-4551-B0F6-DA827C7D7902}"/>
              </a:ext>
            </a:extLst>
          </p:cNvPr>
          <p:cNvGrpSpPr/>
          <p:nvPr/>
        </p:nvGrpSpPr>
        <p:grpSpPr>
          <a:xfrm>
            <a:off x="296080" y="1374925"/>
            <a:ext cx="11357785" cy="4529744"/>
            <a:chOff x="741746" y="1594551"/>
            <a:chExt cx="10481340" cy="4392764"/>
          </a:xfrm>
        </p:grpSpPr>
        <p:pic>
          <p:nvPicPr>
            <p:cNvPr id="21" name="图片 20">
              <a:extLst>
                <a:ext uri="{FF2B5EF4-FFF2-40B4-BE49-F238E27FC236}">
                  <a16:creationId xmlns:a16="http://schemas.microsoft.com/office/drawing/2014/main" id="{98213A2D-63F5-4C39-AD75-5E525AE7C18A}"/>
                </a:ext>
              </a:extLst>
            </p:cNvPr>
            <p:cNvPicPr>
              <a:picLocks noChangeAspect="1"/>
            </p:cNvPicPr>
            <p:nvPr/>
          </p:nvPicPr>
          <p:blipFill>
            <a:blip r:embed="rId4"/>
            <a:stretch>
              <a:fillRect/>
            </a:stretch>
          </p:blipFill>
          <p:spPr>
            <a:xfrm>
              <a:off x="741746" y="1948715"/>
              <a:ext cx="10481310" cy="4038600"/>
            </a:xfrm>
            <a:prstGeom prst="rect">
              <a:avLst/>
            </a:prstGeom>
          </p:spPr>
        </p:pic>
        <p:pic>
          <p:nvPicPr>
            <p:cNvPr id="22" name="图片 21">
              <a:extLst>
                <a:ext uri="{FF2B5EF4-FFF2-40B4-BE49-F238E27FC236}">
                  <a16:creationId xmlns:a16="http://schemas.microsoft.com/office/drawing/2014/main" id="{F0E5F19B-9A7B-4AEA-9898-425DB0E05B42}"/>
                </a:ext>
              </a:extLst>
            </p:cNvPr>
            <p:cNvPicPr>
              <a:picLocks noChangeAspect="1"/>
            </p:cNvPicPr>
            <p:nvPr/>
          </p:nvPicPr>
          <p:blipFill>
            <a:blip r:embed="rId5"/>
            <a:stretch>
              <a:fillRect/>
            </a:stretch>
          </p:blipFill>
          <p:spPr>
            <a:xfrm>
              <a:off x="741746" y="1594551"/>
              <a:ext cx="10481340" cy="354164"/>
            </a:xfrm>
            <a:prstGeom prst="rect">
              <a:avLst/>
            </a:prstGeom>
          </p:spPr>
        </p:pic>
      </p:grpSp>
      <p:sp>
        <p:nvSpPr>
          <p:cNvPr id="24" name="文本框 23">
            <a:extLst>
              <a:ext uri="{FF2B5EF4-FFF2-40B4-BE49-F238E27FC236}">
                <a16:creationId xmlns:a16="http://schemas.microsoft.com/office/drawing/2014/main" id="{E0AF3CD5-25AA-4624-A365-98C16AE5AF58}"/>
              </a:ext>
            </a:extLst>
          </p:cNvPr>
          <p:cNvSpPr txBox="1"/>
          <p:nvPr/>
        </p:nvSpPr>
        <p:spPr>
          <a:xfrm>
            <a:off x="382967" y="5911105"/>
            <a:ext cx="11426066" cy="954107"/>
          </a:xfrm>
          <a:prstGeom prst="rect">
            <a:avLst/>
          </a:prstGeom>
          <a:noFill/>
        </p:spPr>
        <p:txBody>
          <a:bodyPr wrap="square">
            <a:spAutoFit/>
          </a:bodyPr>
          <a:lstStyle/>
          <a:p>
            <a:r>
              <a:rPr lang="en-US" altLang="zh-CN" sz="2800" dirty="0">
                <a:solidFill>
                  <a:prstClr val="white"/>
                </a:solidFill>
                <a:latin typeface="方正清刻本悦宋简体" panose="02000000000000000000" pitchFamily="2" charset="-122"/>
                <a:ea typeface="方正清刻本悦宋简体" panose="02000000000000000000" pitchFamily="2" charset="-122"/>
              </a:rPr>
              <a:t>       </a:t>
            </a:r>
            <a:r>
              <a:rPr lang="en-US" altLang="zh-CN" sz="2800" dirty="0">
                <a:latin typeface="华文中宋" panose="02010600040101010101" pitchFamily="2" charset="-122"/>
                <a:ea typeface="华文中宋" panose="02010600040101010101" pitchFamily="2" charset="-122"/>
              </a:rPr>
              <a:t>——</a:t>
            </a:r>
            <a:r>
              <a:rPr lang="zh-CN" altLang="en-US" sz="2800" dirty="0">
                <a:latin typeface="华文中宋" panose="02010600040101010101" pitchFamily="2" charset="-122"/>
                <a:ea typeface="华文中宋" panose="02010600040101010101" pitchFamily="2" charset="-122"/>
              </a:rPr>
              <a:t>李卿</a:t>
            </a:r>
            <a:r>
              <a:rPr lang="en-US" altLang="zh-CN" sz="2800" dirty="0">
                <a:latin typeface="华文中宋" panose="02010600040101010101" pitchFamily="2" charset="-122"/>
                <a:ea typeface="华文中宋" panose="02010600040101010101" pitchFamily="2" charset="-122"/>
              </a:rPr>
              <a:t>《</a:t>
            </a:r>
            <a:r>
              <a:rPr lang="zh-CN" altLang="en-US" sz="2800" dirty="0">
                <a:latin typeface="华文中宋" panose="02010600040101010101" pitchFamily="2" charset="-122"/>
                <a:ea typeface="华文中宋" panose="02010600040101010101" pitchFamily="2" charset="-122"/>
              </a:rPr>
              <a:t>普通高中历史课程标准（</a:t>
            </a:r>
            <a:r>
              <a:rPr lang="en-US" altLang="zh-CN" sz="2800" dirty="0">
                <a:latin typeface="华文中宋" panose="02010600040101010101" pitchFamily="2" charset="-122"/>
                <a:ea typeface="华文中宋" panose="02010600040101010101" pitchFamily="2" charset="-122"/>
              </a:rPr>
              <a:t>2017</a:t>
            </a:r>
            <a:r>
              <a:rPr lang="zh-CN" altLang="en-US" sz="2800" dirty="0">
                <a:latin typeface="华文中宋" panose="02010600040101010101" pitchFamily="2" charset="-122"/>
                <a:ea typeface="华文中宋" panose="02010600040101010101" pitchFamily="2" charset="-122"/>
              </a:rPr>
              <a:t>年版</a:t>
            </a:r>
            <a:r>
              <a:rPr lang="en-US" altLang="zh-CN" sz="2800" dirty="0">
                <a:latin typeface="华文中宋" panose="02010600040101010101" pitchFamily="2" charset="-122"/>
                <a:ea typeface="华文中宋" panose="02010600040101010101" pitchFamily="2" charset="-122"/>
              </a:rPr>
              <a:t>2020</a:t>
            </a:r>
            <a:r>
              <a:rPr lang="zh-CN" altLang="en-US" sz="2800" dirty="0">
                <a:latin typeface="华文中宋" panose="02010600040101010101" pitchFamily="2" charset="-122"/>
                <a:ea typeface="华文中宋" panose="02010600040101010101" pitchFamily="2" charset="-122"/>
              </a:rPr>
              <a:t>年修订）新变化</a:t>
            </a:r>
            <a:r>
              <a:rPr lang="en-US" altLang="zh-CN" sz="2800" dirty="0">
                <a:latin typeface="华文中宋" panose="02010600040101010101" pitchFamily="2" charset="-122"/>
                <a:ea typeface="华文中宋" panose="02010600040101010101" pitchFamily="2" charset="-122"/>
              </a:rPr>
              <a:t>》</a:t>
            </a:r>
            <a:r>
              <a:rPr lang="zh-CN" altLang="en-US" sz="2800" dirty="0">
                <a:latin typeface="华文中宋" panose="02010600040101010101" pitchFamily="2" charset="-122"/>
                <a:ea typeface="华文中宋" panose="02010600040101010101" pitchFamily="2" charset="-122"/>
              </a:rPr>
              <a:t>，载</a:t>
            </a:r>
            <a:r>
              <a:rPr lang="en-US" altLang="zh-CN" sz="2800" dirty="0">
                <a:latin typeface="华文中宋" panose="02010600040101010101" pitchFamily="2" charset="-122"/>
                <a:ea typeface="华文中宋" panose="02010600040101010101" pitchFamily="2" charset="-122"/>
              </a:rPr>
              <a:t>《</a:t>
            </a:r>
            <a:r>
              <a:rPr lang="zh-CN" altLang="en-US" sz="2800" dirty="0">
                <a:latin typeface="华文中宋" panose="02010600040101010101" pitchFamily="2" charset="-122"/>
                <a:ea typeface="华文中宋" panose="02010600040101010101" pitchFamily="2" charset="-122"/>
              </a:rPr>
              <a:t>历史教学（上半月刊）</a:t>
            </a:r>
            <a:r>
              <a:rPr lang="en-US" altLang="zh-CN" sz="2800" dirty="0">
                <a:latin typeface="华文中宋" panose="02010600040101010101" pitchFamily="2" charset="-122"/>
                <a:ea typeface="华文中宋" panose="02010600040101010101" pitchFamily="2" charset="-122"/>
              </a:rPr>
              <a:t>》</a:t>
            </a:r>
            <a:r>
              <a:rPr lang="zh-CN" altLang="en-US" sz="2800" dirty="0">
                <a:latin typeface="华文中宋" panose="02010600040101010101" pitchFamily="2" charset="-122"/>
                <a:ea typeface="华文中宋" panose="02010600040101010101" pitchFamily="2" charset="-122"/>
              </a:rPr>
              <a:t>， </a:t>
            </a:r>
            <a:r>
              <a:rPr lang="en-US" altLang="zh-CN" sz="2800" dirty="0">
                <a:latin typeface="华文中宋" panose="02010600040101010101" pitchFamily="2" charset="-122"/>
                <a:ea typeface="华文中宋" panose="02010600040101010101" pitchFamily="2" charset="-122"/>
              </a:rPr>
              <a:t>2020</a:t>
            </a:r>
            <a:r>
              <a:rPr lang="zh-CN" altLang="en-US" sz="2800" dirty="0">
                <a:latin typeface="华文中宋" panose="02010600040101010101" pitchFamily="2" charset="-122"/>
                <a:ea typeface="华文中宋" panose="02010600040101010101" pitchFamily="2" charset="-122"/>
              </a:rPr>
              <a:t>年第</a:t>
            </a:r>
            <a:r>
              <a:rPr lang="en-US" altLang="zh-CN" sz="2800" dirty="0">
                <a:latin typeface="华文中宋" panose="02010600040101010101" pitchFamily="2" charset="-122"/>
                <a:ea typeface="华文中宋" panose="02010600040101010101" pitchFamily="2" charset="-122"/>
              </a:rPr>
              <a:t>7</a:t>
            </a:r>
            <a:r>
              <a:rPr lang="zh-CN" altLang="en-US" sz="2800" dirty="0">
                <a:latin typeface="华文中宋" panose="02010600040101010101" pitchFamily="2" charset="-122"/>
                <a:ea typeface="华文中宋" panose="02010600040101010101" pitchFamily="2" charset="-122"/>
              </a:rPr>
              <a:t>期</a:t>
            </a:r>
          </a:p>
        </p:txBody>
      </p:sp>
      <p:sp>
        <p:nvSpPr>
          <p:cNvPr id="25" name="对话气泡: 矩形 24">
            <a:extLst>
              <a:ext uri="{FF2B5EF4-FFF2-40B4-BE49-F238E27FC236}">
                <a16:creationId xmlns:a16="http://schemas.microsoft.com/office/drawing/2014/main" id="{BB626131-293C-4EB6-ADEB-6E18510E42D8}"/>
              </a:ext>
            </a:extLst>
          </p:cNvPr>
          <p:cNvSpPr/>
          <p:nvPr/>
        </p:nvSpPr>
        <p:spPr>
          <a:xfrm flipH="1">
            <a:off x="7559570" y="2655165"/>
            <a:ext cx="2036817" cy="584775"/>
          </a:xfrm>
          <a:prstGeom prst="wedgeRectCallout">
            <a:avLst>
              <a:gd name="adj1" fmla="val -41939"/>
              <a:gd name="adj2" fmla="val 2968"/>
            </a:avLst>
          </a:prstGeom>
          <a:solidFill>
            <a:srgbClr val="C00000">
              <a:alpha val="84000"/>
            </a:srgb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lvl="0">
              <a:defRPr/>
            </a:pPr>
            <a:r>
              <a:rPr kumimoji="0" lang="zh-CN" altLang="en-US" sz="3600" b="0" i="0" u="none" strike="noStrike" kern="1200" cap="none" spc="0" normalizeH="0" baseline="0" noProof="0" dirty="0">
                <a:ln>
                  <a:noFill/>
                </a:ln>
                <a:solidFill>
                  <a:prstClr val="white"/>
                </a:solidFill>
                <a:effectLst/>
                <a:uLnTx/>
                <a:uFillTx/>
                <a:latin typeface="华文中宋" panose="02010600040101010101" pitchFamily="2" charset="-122"/>
                <a:ea typeface="华文中宋" panose="02010600040101010101" pitchFamily="2" charset="-122"/>
              </a:rPr>
              <a:t>劳动素养</a:t>
            </a:r>
            <a:endParaRPr kumimoji="0" lang="en-US" altLang="zh-CN" sz="3600" b="0" i="0" u="none" strike="noStrike" kern="1200" cap="none" spc="0" normalizeH="0" baseline="0" noProof="0" dirty="0">
              <a:ln>
                <a:noFill/>
              </a:ln>
              <a:solidFill>
                <a:prstClr val="white"/>
              </a:solidFill>
              <a:effectLst/>
              <a:uLnTx/>
              <a:uFillTx/>
              <a:latin typeface="华文中宋" panose="02010600040101010101" pitchFamily="2" charset="-122"/>
              <a:ea typeface="华文中宋" panose="02010600040101010101" pitchFamily="2" charset="-122"/>
            </a:endParaRPr>
          </a:p>
        </p:txBody>
      </p:sp>
      <p:sp>
        <p:nvSpPr>
          <p:cNvPr id="26" name="对话气泡: 矩形 25">
            <a:extLst>
              <a:ext uri="{FF2B5EF4-FFF2-40B4-BE49-F238E27FC236}">
                <a16:creationId xmlns:a16="http://schemas.microsoft.com/office/drawing/2014/main" id="{0A2FFE0D-4316-477B-A4F5-E2167CB6E578}"/>
              </a:ext>
            </a:extLst>
          </p:cNvPr>
          <p:cNvSpPr/>
          <p:nvPr/>
        </p:nvSpPr>
        <p:spPr>
          <a:xfrm flipH="1">
            <a:off x="7559570" y="3990747"/>
            <a:ext cx="2036817" cy="584775"/>
          </a:xfrm>
          <a:prstGeom prst="wedgeRectCallout">
            <a:avLst>
              <a:gd name="adj1" fmla="val -41939"/>
              <a:gd name="adj2" fmla="val 2968"/>
            </a:avLst>
          </a:prstGeom>
          <a:solidFill>
            <a:srgbClr val="C00000">
              <a:alpha val="84000"/>
            </a:srgb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lvl="0">
              <a:defRPr/>
            </a:pPr>
            <a:r>
              <a:rPr kumimoji="0" lang="zh-CN" altLang="en-US" sz="3600" b="0" i="0" u="none" strike="noStrike" kern="1200" cap="none" spc="0" normalizeH="0" baseline="0" noProof="0" dirty="0">
                <a:ln>
                  <a:noFill/>
                </a:ln>
                <a:solidFill>
                  <a:prstClr val="white"/>
                </a:solidFill>
                <a:effectLst/>
                <a:uLnTx/>
                <a:uFillTx/>
                <a:latin typeface="华文中宋" panose="02010600040101010101" pitchFamily="2" charset="-122"/>
                <a:ea typeface="华文中宋" panose="02010600040101010101" pitchFamily="2" charset="-122"/>
              </a:rPr>
              <a:t>英雄人物</a:t>
            </a:r>
            <a:endParaRPr kumimoji="0" lang="en-US" altLang="zh-CN" sz="3600" b="0" i="0" u="none" strike="noStrike" kern="1200" cap="none" spc="0" normalizeH="0" baseline="0" noProof="0" dirty="0">
              <a:ln>
                <a:noFill/>
              </a:ln>
              <a:solidFill>
                <a:prstClr val="white"/>
              </a:solidFill>
              <a:effectLst/>
              <a:uLnTx/>
              <a:uFillTx/>
              <a:latin typeface="华文中宋" panose="02010600040101010101" pitchFamily="2" charset="-122"/>
              <a:ea typeface="华文中宋" panose="02010600040101010101" pitchFamily="2" charset="-122"/>
            </a:endParaRPr>
          </a:p>
        </p:txBody>
      </p:sp>
    </p:spTree>
    <p:extLst>
      <p:ext uri="{BB962C8B-B14F-4D97-AF65-F5344CB8AC3E}">
        <p14:creationId xmlns:p14="http://schemas.microsoft.com/office/powerpoint/2010/main" val="19771619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0"/>
                                        </p:tgtEl>
                                        <p:attrNameLst>
                                          <p:attrName>style.visibility</p:attrName>
                                        </p:attrNameLst>
                                      </p:cBhvr>
                                      <p:to>
                                        <p:strVal val="visible"/>
                                      </p:to>
                                    </p:set>
                                    <p:animEffect transition="in" filter="fade">
                                      <p:cBhvr>
                                        <p:cTn id="12" dur="500"/>
                                        <p:tgtEl>
                                          <p:spTgt spid="20"/>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24"/>
                                        </p:tgtEl>
                                        <p:attrNameLst>
                                          <p:attrName>style.visibility</p:attrName>
                                        </p:attrNameLst>
                                      </p:cBhvr>
                                      <p:to>
                                        <p:strVal val="visible"/>
                                      </p:to>
                                    </p:set>
                                    <p:animEffect transition="in" filter="fade">
                                      <p:cBhvr>
                                        <p:cTn id="17" dur="500"/>
                                        <p:tgtEl>
                                          <p:spTgt spid="24"/>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25"/>
                                        </p:tgtEl>
                                        <p:attrNameLst>
                                          <p:attrName>style.visibility</p:attrName>
                                        </p:attrNameLst>
                                      </p:cBhvr>
                                      <p:to>
                                        <p:strVal val="visible"/>
                                      </p:to>
                                    </p:set>
                                    <p:animEffect transition="in" filter="fade">
                                      <p:cBhvr>
                                        <p:cTn id="22" dur="500"/>
                                        <p:tgtEl>
                                          <p:spTgt spid="25"/>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26"/>
                                        </p:tgtEl>
                                        <p:attrNameLst>
                                          <p:attrName>style.visibility</p:attrName>
                                        </p:attrNameLst>
                                      </p:cBhvr>
                                      <p:to>
                                        <p:strVal val="visible"/>
                                      </p:to>
                                    </p:set>
                                    <p:animEffect transition="in" filter="fade">
                                      <p:cBhvr>
                                        <p:cTn id="27"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4" grpId="0"/>
      <p:bldP spid="25" grpId="0" animBg="1"/>
      <p:bldP spid="26"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700073D7-4DD7-4E47-B9B9-B5CCF95ECB99}"/>
              </a:ext>
            </a:extLst>
          </p:cNvPr>
          <p:cNvSpPr txBox="1"/>
          <p:nvPr/>
        </p:nvSpPr>
        <p:spPr>
          <a:xfrm>
            <a:off x="218438" y="88701"/>
            <a:ext cx="10136106" cy="707886"/>
          </a:xfrm>
          <a:prstGeom prst="rect">
            <a:avLst/>
          </a:prstGeom>
          <a:noFill/>
        </p:spPr>
        <p:txBody>
          <a:bodyPr wrap="square">
            <a:spAutoFit/>
          </a:bodyPr>
          <a:lstStyle/>
          <a:p>
            <a:r>
              <a:rPr lang="zh-CN" altLang="en-US" sz="4000" dirty="0">
                <a:latin typeface="华文中宋" panose="02010600040101010101" pitchFamily="2" charset="-122"/>
                <a:ea typeface="华文中宋" panose="02010600040101010101" pitchFamily="2" charset="-122"/>
              </a:rPr>
              <a:t>三、“新”教材备考运用的注意事项</a:t>
            </a:r>
            <a:endParaRPr lang="zh-CN" altLang="en-US" sz="4000" dirty="0"/>
          </a:p>
        </p:txBody>
      </p:sp>
      <p:sp>
        <p:nvSpPr>
          <p:cNvPr id="3" name="文本框 2">
            <a:extLst>
              <a:ext uri="{FF2B5EF4-FFF2-40B4-BE49-F238E27FC236}">
                <a16:creationId xmlns:a16="http://schemas.microsoft.com/office/drawing/2014/main" id="{A1CF7D3D-48DF-4CD3-9FA9-713A9E62FF33}"/>
              </a:ext>
            </a:extLst>
          </p:cNvPr>
          <p:cNvSpPr txBox="1"/>
          <p:nvPr/>
        </p:nvSpPr>
        <p:spPr>
          <a:xfrm>
            <a:off x="218438" y="796587"/>
            <a:ext cx="6248744" cy="584775"/>
          </a:xfrm>
          <a:prstGeom prst="rect">
            <a:avLst/>
          </a:prstGeom>
          <a:noFill/>
        </p:spPr>
        <p:txBody>
          <a:bodyPr wrap="square">
            <a:spAutoFit/>
          </a:bodyPr>
          <a:lstStyle/>
          <a:p>
            <a:r>
              <a:rPr lang="en-US" altLang="zh-CN" sz="3200" dirty="0">
                <a:solidFill>
                  <a:prstClr val="white"/>
                </a:solidFill>
                <a:latin typeface="方正清刻本悦宋简体" panose="02000000000000000000" pitchFamily="2" charset="-122"/>
                <a:ea typeface="方正清刻本悦宋简体" panose="02000000000000000000" pitchFamily="2" charset="-122"/>
              </a:rPr>
              <a:t>1. </a:t>
            </a:r>
            <a:r>
              <a:rPr lang="zh-CN" altLang="en-US" sz="3200" dirty="0">
                <a:solidFill>
                  <a:prstClr val="white"/>
                </a:solidFill>
                <a:latin typeface="方正清刻本悦宋简体" panose="02000000000000000000" pitchFamily="2" charset="-122"/>
                <a:ea typeface="方正清刻本悦宋简体" panose="02000000000000000000" pitchFamily="2" charset="-122"/>
              </a:rPr>
              <a:t>注重新版课标的</a:t>
            </a:r>
            <a:r>
              <a:rPr lang="zh-CN" altLang="en-US" sz="3200" dirty="0">
                <a:solidFill>
                  <a:schemeClr val="accent4">
                    <a:lumMod val="60000"/>
                    <a:lumOff val="40000"/>
                  </a:schemeClr>
                </a:solidFill>
                <a:latin typeface="方正清刻本悦宋简体" panose="02000000000000000000" pitchFamily="2" charset="-122"/>
                <a:ea typeface="方正清刻本悦宋简体" panose="02000000000000000000" pitchFamily="2" charset="-122"/>
              </a:rPr>
              <a:t>引导性</a:t>
            </a:r>
          </a:p>
        </p:txBody>
      </p:sp>
      <p:sp>
        <p:nvSpPr>
          <p:cNvPr id="4" name="文本框 3">
            <a:extLst>
              <a:ext uri="{FF2B5EF4-FFF2-40B4-BE49-F238E27FC236}">
                <a16:creationId xmlns:a16="http://schemas.microsoft.com/office/drawing/2014/main" id="{3016D1BC-B5F0-4752-A5BF-DBC3D5807944}"/>
              </a:ext>
            </a:extLst>
          </p:cNvPr>
          <p:cNvSpPr txBox="1"/>
          <p:nvPr/>
        </p:nvSpPr>
        <p:spPr>
          <a:xfrm>
            <a:off x="7085241" y="790151"/>
            <a:ext cx="4723792" cy="584775"/>
          </a:xfrm>
          <a:prstGeom prst="rect">
            <a:avLst/>
          </a:prstGeom>
          <a:noFill/>
        </p:spPr>
        <p:txBody>
          <a:bodyPr wrap="square">
            <a:spAutoFit/>
          </a:bodyPr>
          <a:lstStyle/>
          <a:p>
            <a:r>
              <a:rPr lang="zh-CN" altLang="en-US" sz="3200" dirty="0">
                <a:solidFill>
                  <a:srgbClr val="F6C16A"/>
                </a:solidFill>
                <a:latin typeface="楷体_GB2312" panose="02010609030101010101" pitchFamily="49" charset="-122"/>
                <a:ea typeface="楷体_GB2312" panose="02010609030101010101" pitchFamily="49" charset="-122"/>
              </a:rPr>
              <a:t>例：</a:t>
            </a:r>
            <a:r>
              <a:rPr lang="en-US" altLang="zh-CN" sz="3200" dirty="0">
                <a:solidFill>
                  <a:srgbClr val="F6C16A"/>
                </a:solidFill>
                <a:latin typeface="楷体_GB2312" panose="02010609030101010101" pitchFamily="49" charset="-122"/>
                <a:ea typeface="楷体_GB2312" panose="02010609030101010101" pitchFamily="49" charset="-122"/>
              </a:rPr>
              <a:t>2020</a:t>
            </a:r>
            <a:r>
              <a:rPr lang="zh-CN" altLang="en-US" sz="3200" dirty="0">
                <a:solidFill>
                  <a:srgbClr val="F6C16A"/>
                </a:solidFill>
                <a:latin typeface="楷体_GB2312" panose="02010609030101010101" pitchFamily="49" charset="-122"/>
                <a:ea typeface="楷体_GB2312" panose="02010609030101010101" pitchFamily="49" charset="-122"/>
              </a:rPr>
              <a:t>年课标的再修订</a:t>
            </a:r>
            <a:endParaRPr lang="en-US" altLang="zh-CN" sz="3200" dirty="0">
              <a:solidFill>
                <a:srgbClr val="F6C16A"/>
              </a:solidFill>
              <a:latin typeface="楷体_GB2312" panose="02010609030101010101" pitchFamily="49" charset="-122"/>
              <a:ea typeface="楷体_GB2312" panose="02010609030101010101" pitchFamily="49" charset="-122"/>
            </a:endParaRPr>
          </a:p>
        </p:txBody>
      </p:sp>
      <p:sp>
        <p:nvSpPr>
          <p:cNvPr id="6" name="文本框 5">
            <a:extLst>
              <a:ext uri="{FF2B5EF4-FFF2-40B4-BE49-F238E27FC236}">
                <a16:creationId xmlns:a16="http://schemas.microsoft.com/office/drawing/2014/main" id="{57ADB4CA-CA78-4A3F-9547-260E94EC3721}"/>
              </a:ext>
            </a:extLst>
          </p:cNvPr>
          <p:cNvSpPr txBox="1"/>
          <p:nvPr/>
        </p:nvSpPr>
        <p:spPr>
          <a:xfrm>
            <a:off x="256491" y="1430681"/>
            <a:ext cx="5631941" cy="1384995"/>
          </a:xfrm>
          <a:prstGeom prst="rect">
            <a:avLst/>
          </a:prstGeom>
          <a:noFill/>
        </p:spPr>
        <p:txBody>
          <a:bodyPr wrap="square">
            <a:spAutoFit/>
          </a:bodyPr>
          <a:lstStyle/>
          <a:p>
            <a:r>
              <a:rPr lang="zh-CN" altLang="en-US" sz="2800" dirty="0">
                <a:latin typeface="楷体_GB2312" panose="02010609030101010101" pitchFamily="49" charset="-122"/>
                <a:ea typeface="楷体_GB2312" panose="02010609030101010101" pitchFamily="49" charset="-122"/>
              </a:rPr>
              <a:t>   据统计，仅</a:t>
            </a:r>
            <a:r>
              <a:rPr lang="en-US" altLang="zh-CN" sz="2800" dirty="0">
                <a:latin typeface="楷体_GB2312" panose="02010609030101010101" pitchFamily="49" charset="-122"/>
                <a:ea typeface="楷体_GB2312" panose="02010609030101010101" pitchFamily="49" charset="-122"/>
              </a:rPr>
              <a:t>《</a:t>
            </a:r>
            <a:r>
              <a:rPr lang="zh-CN" altLang="en-US" sz="2800" dirty="0">
                <a:latin typeface="楷体_GB2312" panose="02010609030101010101" pitchFamily="49" charset="-122"/>
                <a:ea typeface="楷体_GB2312" panose="02010609030101010101" pitchFamily="49" charset="-122"/>
              </a:rPr>
              <a:t>中外历史纲要</a:t>
            </a:r>
            <a:r>
              <a:rPr lang="en-US" altLang="zh-CN" sz="2800" dirty="0">
                <a:latin typeface="楷体_GB2312" panose="02010609030101010101" pitchFamily="49" charset="-122"/>
                <a:ea typeface="楷体_GB2312" panose="02010609030101010101" pitchFamily="49" charset="-122"/>
              </a:rPr>
              <a:t>》</a:t>
            </a:r>
            <a:r>
              <a:rPr lang="zh-CN" altLang="en-US" sz="2800" dirty="0">
                <a:latin typeface="楷体_GB2312" panose="02010609030101010101" pitchFamily="49" charset="-122"/>
                <a:ea typeface="楷体_GB2312" panose="02010609030101010101" pitchFamily="49" charset="-122"/>
              </a:rPr>
              <a:t>上册涉及的</a:t>
            </a:r>
            <a:r>
              <a:rPr lang="zh-CN" altLang="en-US" sz="2800" dirty="0">
                <a:solidFill>
                  <a:srgbClr val="F6C16A"/>
                </a:solidFill>
                <a:latin typeface="楷体_GB2312" panose="02010609030101010101" pitchFamily="49" charset="-122"/>
                <a:ea typeface="楷体_GB2312" panose="02010609030101010101" pitchFamily="49" charset="-122"/>
              </a:rPr>
              <a:t>英雄人物有</a:t>
            </a:r>
            <a:r>
              <a:rPr lang="en-US" altLang="zh-CN" sz="2800" dirty="0">
                <a:solidFill>
                  <a:srgbClr val="F6C16A"/>
                </a:solidFill>
                <a:latin typeface="楷体_GB2312" panose="02010609030101010101" pitchFamily="49" charset="-122"/>
                <a:ea typeface="楷体_GB2312" panose="02010609030101010101" pitchFamily="49" charset="-122"/>
              </a:rPr>
              <a:t>70</a:t>
            </a:r>
            <a:r>
              <a:rPr lang="zh-CN" altLang="en-US" sz="2800" dirty="0">
                <a:solidFill>
                  <a:srgbClr val="F6C16A"/>
                </a:solidFill>
                <a:latin typeface="楷体_GB2312" panose="02010609030101010101" pitchFamily="49" charset="-122"/>
                <a:ea typeface="楷体_GB2312" panose="02010609030101010101" pitchFamily="49" charset="-122"/>
              </a:rPr>
              <a:t>余人，英雄群体近</a:t>
            </a:r>
            <a:r>
              <a:rPr lang="en-US" altLang="zh-CN" sz="2800" dirty="0">
                <a:solidFill>
                  <a:srgbClr val="F6C16A"/>
                </a:solidFill>
                <a:latin typeface="楷体_GB2312" panose="02010609030101010101" pitchFamily="49" charset="-122"/>
                <a:ea typeface="楷体_GB2312" panose="02010609030101010101" pitchFamily="49" charset="-122"/>
              </a:rPr>
              <a:t>30</a:t>
            </a:r>
            <a:r>
              <a:rPr lang="zh-CN" altLang="en-US" sz="2800" dirty="0">
                <a:solidFill>
                  <a:srgbClr val="F6C16A"/>
                </a:solidFill>
                <a:latin typeface="楷体_GB2312" panose="02010609030101010101" pitchFamily="49" charset="-122"/>
                <a:ea typeface="楷体_GB2312" panose="02010609030101010101" pitchFamily="49" charset="-122"/>
              </a:rPr>
              <a:t>个</a:t>
            </a:r>
            <a:r>
              <a:rPr lang="zh-CN" altLang="en-US" sz="2800" dirty="0">
                <a:latin typeface="楷体_GB2312" panose="02010609030101010101" pitchFamily="49" charset="-122"/>
                <a:ea typeface="楷体_GB2312" panose="02010609030101010101" pitchFamily="49" charset="-122"/>
              </a:rPr>
              <a:t>。</a:t>
            </a:r>
          </a:p>
        </p:txBody>
      </p:sp>
      <p:graphicFrame>
        <p:nvGraphicFramePr>
          <p:cNvPr id="7" name="表格 7">
            <a:extLst>
              <a:ext uri="{FF2B5EF4-FFF2-40B4-BE49-F238E27FC236}">
                <a16:creationId xmlns:a16="http://schemas.microsoft.com/office/drawing/2014/main" id="{3E3A6358-58DA-48EA-BDD8-135CF1EFA837}"/>
              </a:ext>
            </a:extLst>
          </p:cNvPr>
          <p:cNvGraphicFramePr>
            <a:graphicFrameLocks noGrp="1"/>
          </p:cNvGraphicFramePr>
          <p:nvPr/>
        </p:nvGraphicFramePr>
        <p:xfrm>
          <a:off x="256491" y="2889467"/>
          <a:ext cx="5631941" cy="2316480"/>
        </p:xfrm>
        <a:graphic>
          <a:graphicData uri="http://schemas.openxmlformats.org/drawingml/2006/table">
            <a:tbl>
              <a:tblPr firstRow="1" bandRow="1">
                <a:tableStyleId>{5C22544A-7EE6-4342-B048-85BDC9FD1C3A}</a:tableStyleId>
              </a:tblPr>
              <a:tblGrid>
                <a:gridCol w="2715486">
                  <a:extLst>
                    <a:ext uri="{9D8B030D-6E8A-4147-A177-3AD203B41FA5}">
                      <a16:colId xmlns:a16="http://schemas.microsoft.com/office/drawing/2014/main" val="3410859631"/>
                    </a:ext>
                  </a:extLst>
                </a:gridCol>
                <a:gridCol w="2916455">
                  <a:extLst>
                    <a:ext uri="{9D8B030D-6E8A-4147-A177-3AD203B41FA5}">
                      <a16:colId xmlns:a16="http://schemas.microsoft.com/office/drawing/2014/main" val="3902579643"/>
                    </a:ext>
                  </a:extLst>
                </a:gridCol>
              </a:tblGrid>
              <a:tr h="370840">
                <a:tc>
                  <a:txBody>
                    <a:bodyPr/>
                    <a:lstStyle/>
                    <a:p>
                      <a:pPr algn="ctr"/>
                      <a:r>
                        <a:rPr lang="zh-CN" altLang="en-US" sz="2800" dirty="0">
                          <a:latin typeface="华文中宋" panose="02010600040101010101" pitchFamily="2" charset="-122"/>
                          <a:ea typeface="华文中宋" panose="02010600040101010101" pitchFamily="2" charset="-122"/>
                        </a:rPr>
                        <a:t>英雄人物</a:t>
                      </a:r>
                    </a:p>
                  </a:txBody>
                  <a:tcPr/>
                </a:tc>
                <a:tc>
                  <a:txBody>
                    <a:bodyPr/>
                    <a:lstStyle/>
                    <a:p>
                      <a:pPr algn="ctr"/>
                      <a:r>
                        <a:rPr lang="zh-CN" altLang="en-US" sz="2800" dirty="0">
                          <a:latin typeface="华文中宋" panose="02010600040101010101" pitchFamily="2" charset="-122"/>
                          <a:ea typeface="华文中宋" panose="02010600040101010101" pitchFamily="2" charset="-122"/>
                        </a:rPr>
                        <a:t>英雄群体</a:t>
                      </a:r>
                    </a:p>
                  </a:txBody>
                  <a:tcPr/>
                </a:tc>
                <a:extLst>
                  <a:ext uri="{0D108BD9-81ED-4DB2-BD59-A6C34878D82A}">
                    <a16:rowId xmlns:a16="http://schemas.microsoft.com/office/drawing/2014/main" val="1904858464"/>
                  </a:ext>
                </a:extLst>
              </a:tr>
              <a:tr h="370840">
                <a:tc>
                  <a:txBody>
                    <a:bodyPr/>
                    <a:lstStyle/>
                    <a:p>
                      <a:pPr algn="l"/>
                      <a:r>
                        <a:rPr lang="zh-CN" altLang="en-US" sz="2800" dirty="0">
                          <a:latin typeface="华文中宋" panose="02010600040101010101" pitchFamily="2" charset="-122"/>
                          <a:ea typeface="华文中宋" panose="02010600040101010101" pitchFamily="2" charset="-122"/>
                        </a:rPr>
                        <a:t>卫青、霍去病、岳飞、邓世昌、赵一曼、左权、杨根思、雷锋</a:t>
                      </a:r>
                      <a:r>
                        <a:rPr lang="en-US" altLang="zh-CN" sz="2800" dirty="0">
                          <a:latin typeface="华文中宋" panose="02010600040101010101" pitchFamily="2" charset="-122"/>
                          <a:ea typeface="华文中宋" panose="02010600040101010101" pitchFamily="2" charset="-122"/>
                        </a:rPr>
                        <a:t>…</a:t>
                      </a:r>
                      <a:endParaRPr lang="zh-CN" altLang="en-US" sz="2800" dirty="0">
                        <a:latin typeface="华文中宋" panose="02010600040101010101" pitchFamily="2" charset="-122"/>
                        <a:ea typeface="华文中宋" panose="02010600040101010101" pitchFamily="2" charset="-122"/>
                      </a:endParaRPr>
                    </a:p>
                  </a:txBody>
                  <a:tcPr/>
                </a:tc>
                <a:tc>
                  <a:txBody>
                    <a:bodyPr/>
                    <a:lstStyle/>
                    <a:p>
                      <a:pPr algn="ctr"/>
                      <a:r>
                        <a:rPr lang="zh-CN" altLang="en-US" sz="2800" kern="1200" dirty="0">
                          <a:solidFill>
                            <a:schemeClr val="dk1"/>
                          </a:solidFill>
                          <a:latin typeface="华文中宋" panose="02010600040101010101" pitchFamily="2" charset="-122"/>
                          <a:ea typeface="华文中宋" panose="02010600040101010101" pitchFamily="2" charset="-122"/>
                          <a:cs typeface="+mn-cs"/>
                        </a:rPr>
                        <a:t>戚家军、台湾义勇军和黑旗军、东北抗联、人民解放军、志愿军</a:t>
                      </a:r>
                    </a:p>
                  </a:txBody>
                  <a:tcPr/>
                </a:tc>
                <a:extLst>
                  <a:ext uri="{0D108BD9-81ED-4DB2-BD59-A6C34878D82A}">
                    <a16:rowId xmlns:a16="http://schemas.microsoft.com/office/drawing/2014/main" val="1969134230"/>
                  </a:ext>
                </a:extLst>
              </a:tr>
            </a:tbl>
          </a:graphicData>
        </a:graphic>
      </p:graphicFrame>
      <p:sp>
        <p:nvSpPr>
          <p:cNvPr id="9" name="文本框 8">
            <a:extLst>
              <a:ext uri="{FF2B5EF4-FFF2-40B4-BE49-F238E27FC236}">
                <a16:creationId xmlns:a16="http://schemas.microsoft.com/office/drawing/2014/main" id="{82F37F78-02CF-46C5-91B8-2DC2F5D59E12}"/>
              </a:ext>
            </a:extLst>
          </p:cNvPr>
          <p:cNvSpPr txBox="1"/>
          <p:nvPr/>
        </p:nvSpPr>
        <p:spPr>
          <a:xfrm>
            <a:off x="40277" y="5353528"/>
            <a:ext cx="5848155" cy="1200329"/>
          </a:xfrm>
          <a:prstGeom prst="rect">
            <a:avLst/>
          </a:prstGeom>
          <a:noFill/>
        </p:spPr>
        <p:txBody>
          <a:bodyPr wrap="square">
            <a:spAutoFit/>
          </a:bodyPr>
          <a:lstStyle/>
          <a:p>
            <a:r>
              <a:rPr lang="en-US" altLang="zh-CN" sz="2400" dirty="0">
                <a:latin typeface="华文中宋" panose="02010600040101010101" pitchFamily="2" charset="-122"/>
                <a:ea typeface="华文中宋" panose="02010600040101010101" pitchFamily="2" charset="-122"/>
              </a:rPr>
              <a:t>      ——</a:t>
            </a:r>
            <a:r>
              <a:rPr lang="zh-CN" altLang="en-US" sz="2400" dirty="0">
                <a:latin typeface="华文中宋" panose="02010600040101010101" pitchFamily="2" charset="-122"/>
                <a:ea typeface="华文中宋" panose="02010600040101010101" pitchFamily="2" charset="-122"/>
              </a:rPr>
              <a:t>李卿</a:t>
            </a:r>
            <a:r>
              <a:rPr lang="en-US" altLang="zh-CN" sz="2400" dirty="0">
                <a:latin typeface="华文中宋" panose="02010600040101010101" pitchFamily="2" charset="-122"/>
                <a:ea typeface="华文中宋" panose="02010600040101010101" pitchFamily="2" charset="-122"/>
              </a:rPr>
              <a:t>《</a:t>
            </a:r>
            <a:r>
              <a:rPr lang="zh-CN" altLang="en-US" sz="2400" dirty="0">
                <a:latin typeface="华文中宋" panose="02010600040101010101" pitchFamily="2" charset="-122"/>
                <a:ea typeface="华文中宋" panose="02010600040101010101" pitchFamily="2" charset="-122"/>
              </a:rPr>
              <a:t>铭记英雄 学习英雄</a:t>
            </a:r>
            <a:r>
              <a:rPr lang="en-US" altLang="zh-CN" sz="2400" dirty="0">
                <a:latin typeface="华文中宋" panose="02010600040101010101" pitchFamily="2" charset="-122"/>
                <a:ea typeface="华文中宋" panose="02010600040101010101" pitchFamily="2" charset="-122"/>
              </a:rPr>
              <a:t>—</a:t>
            </a:r>
            <a:r>
              <a:rPr lang="zh-CN" altLang="en-US" sz="2400" dirty="0">
                <a:latin typeface="华文中宋" panose="02010600040101010101" pitchFamily="2" charset="-122"/>
                <a:ea typeface="华文中宋" panose="02010600040101010101" pitchFamily="2" charset="-122"/>
              </a:rPr>
              <a:t>统编高中历史教科书中关于英雄人物的记述</a:t>
            </a:r>
            <a:r>
              <a:rPr lang="en-US" altLang="zh-CN" sz="2400" dirty="0">
                <a:latin typeface="华文中宋" panose="02010600040101010101" pitchFamily="2" charset="-122"/>
                <a:ea typeface="华文中宋" panose="02010600040101010101" pitchFamily="2" charset="-122"/>
              </a:rPr>
              <a:t>》</a:t>
            </a:r>
            <a:r>
              <a:rPr lang="zh-CN" altLang="en-US" sz="2400" dirty="0">
                <a:latin typeface="华文中宋" panose="02010600040101010101" pitchFamily="2" charset="-122"/>
                <a:ea typeface="华文中宋" panose="02010600040101010101" pitchFamily="2" charset="-122"/>
              </a:rPr>
              <a:t>，</a:t>
            </a:r>
            <a:r>
              <a:rPr lang="en-US" altLang="zh-CN" sz="2400" dirty="0">
                <a:latin typeface="华文中宋" panose="02010600040101010101" pitchFamily="2" charset="-122"/>
                <a:ea typeface="华文中宋" panose="02010600040101010101" pitchFamily="2" charset="-122"/>
              </a:rPr>
              <a:t>《</a:t>
            </a:r>
            <a:r>
              <a:rPr lang="zh-CN" altLang="en-US" sz="2400" dirty="0">
                <a:latin typeface="华文中宋" panose="02010600040101010101" pitchFamily="2" charset="-122"/>
                <a:ea typeface="华文中宋" panose="02010600040101010101" pitchFamily="2" charset="-122"/>
              </a:rPr>
              <a:t>中小学教材教学</a:t>
            </a:r>
            <a:r>
              <a:rPr lang="en-US" altLang="zh-CN" sz="2400" dirty="0">
                <a:latin typeface="华文中宋" panose="02010600040101010101" pitchFamily="2" charset="-122"/>
                <a:ea typeface="华文中宋" panose="02010600040101010101" pitchFamily="2" charset="-122"/>
              </a:rPr>
              <a:t>》</a:t>
            </a:r>
            <a:r>
              <a:rPr lang="zh-CN" altLang="en-US" sz="2400" dirty="0">
                <a:latin typeface="华文中宋" panose="02010600040101010101" pitchFamily="2" charset="-122"/>
                <a:ea typeface="华文中宋" panose="02010600040101010101" pitchFamily="2" charset="-122"/>
              </a:rPr>
              <a:t>，</a:t>
            </a:r>
            <a:r>
              <a:rPr lang="en-US" altLang="zh-CN" sz="2400" dirty="0">
                <a:latin typeface="华文中宋" panose="02010600040101010101" pitchFamily="2" charset="-122"/>
                <a:ea typeface="华文中宋" panose="02010600040101010101" pitchFamily="2" charset="-122"/>
              </a:rPr>
              <a:t>2019</a:t>
            </a:r>
            <a:r>
              <a:rPr lang="zh-CN" altLang="en-US" sz="2400" dirty="0">
                <a:latin typeface="华文中宋" panose="02010600040101010101" pitchFamily="2" charset="-122"/>
                <a:ea typeface="华文中宋" panose="02010600040101010101" pitchFamily="2" charset="-122"/>
              </a:rPr>
              <a:t>年</a:t>
            </a:r>
            <a:r>
              <a:rPr lang="en-US" altLang="zh-CN" sz="2400" dirty="0">
                <a:latin typeface="华文中宋" panose="02010600040101010101" pitchFamily="2" charset="-122"/>
                <a:ea typeface="华文中宋" panose="02010600040101010101" pitchFamily="2" charset="-122"/>
              </a:rPr>
              <a:t>10</a:t>
            </a:r>
            <a:r>
              <a:rPr lang="zh-CN" altLang="en-US" sz="2400" dirty="0">
                <a:latin typeface="华文中宋" panose="02010600040101010101" pitchFamily="2" charset="-122"/>
                <a:ea typeface="华文中宋" panose="02010600040101010101" pitchFamily="2" charset="-122"/>
              </a:rPr>
              <a:t>月</a:t>
            </a:r>
          </a:p>
        </p:txBody>
      </p:sp>
      <p:cxnSp>
        <p:nvCxnSpPr>
          <p:cNvPr id="11" name="直接连接符 10">
            <a:extLst>
              <a:ext uri="{FF2B5EF4-FFF2-40B4-BE49-F238E27FC236}">
                <a16:creationId xmlns:a16="http://schemas.microsoft.com/office/drawing/2014/main" id="{6B0F8E94-317E-407D-8F0F-3E7ADFEA659F}"/>
              </a:ext>
            </a:extLst>
          </p:cNvPr>
          <p:cNvCxnSpPr/>
          <p:nvPr/>
        </p:nvCxnSpPr>
        <p:spPr>
          <a:xfrm>
            <a:off x="6096000" y="1504472"/>
            <a:ext cx="0" cy="5172495"/>
          </a:xfrm>
          <a:prstGeom prst="line">
            <a:avLst/>
          </a:prstGeom>
          <a:ln>
            <a:solidFill>
              <a:schemeClr val="tx1"/>
            </a:solidFill>
            <a:prstDash val="dashDot"/>
          </a:ln>
        </p:spPr>
        <p:style>
          <a:lnRef idx="2">
            <a:schemeClr val="accent1"/>
          </a:lnRef>
          <a:fillRef idx="0">
            <a:schemeClr val="accent1"/>
          </a:fillRef>
          <a:effectRef idx="1">
            <a:schemeClr val="accent1"/>
          </a:effectRef>
          <a:fontRef idx="minor">
            <a:schemeClr val="tx1"/>
          </a:fontRef>
        </p:style>
      </p:cxnSp>
      <p:graphicFrame>
        <p:nvGraphicFramePr>
          <p:cNvPr id="12" name="表格 7">
            <a:extLst>
              <a:ext uri="{FF2B5EF4-FFF2-40B4-BE49-F238E27FC236}">
                <a16:creationId xmlns:a16="http://schemas.microsoft.com/office/drawing/2014/main" id="{95983E4E-9873-407E-87AD-78EDBCE945DF}"/>
              </a:ext>
            </a:extLst>
          </p:cNvPr>
          <p:cNvGraphicFramePr>
            <a:graphicFrameLocks noGrp="1"/>
          </p:cNvGraphicFramePr>
          <p:nvPr/>
        </p:nvGraphicFramePr>
        <p:xfrm>
          <a:off x="6380850" y="1675382"/>
          <a:ext cx="5598210" cy="1463040"/>
        </p:xfrm>
        <a:graphic>
          <a:graphicData uri="http://schemas.openxmlformats.org/drawingml/2006/table">
            <a:tbl>
              <a:tblPr firstRow="1" bandRow="1">
                <a:tableStyleId>{5C22544A-7EE6-4342-B048-85BDC9FD1C3A}</a:tableStyleId>
              </a:tblPr>
              <a:tblGrid>
                <a:gridCol w="2603501">
                  <a:extLst>
                    <a:ext uri="{9D8B030D-6E8A-4147-A177-3AD203B41FA5}">
                      <a16:colId xmlns:a16="http://schemas.microsoft.com/office/drawing/2014/main" val="3410859631"/>
                    </a:ext>
                  </a:extLst>
                </a:gridCol>
                <a:gridCol w="2994709">
                  <a:extLst>
                    <a:ext uri="{9D8B030D-6E8A-4147-A177-3AD203B41FA5}">
                      <a16:colId xmlns:a16="http://schemas.microsoft.com/office/drawing/2014/main" val="3902579643"/>
                    </a:ext>
                  </a:extLst>
                </a:gridCol>
              </a:tblGrid>
              <a:tr h="370840">
                <a:tc>
                  <a:txBody>
                    <a:bodyPr/>
                    <a:lstStyle/>
                    <a:p>
                      <a:pPr algn="ctr"/>
                      <a:r>
                        <a:rPr lang="zh-CN" altLang="en-US" sz="2800" dirty="0">
                          <a:latin typeface="华文中宋" panose="02010600040101010101" pitchFamily="2" charset="-122"/>
                          <a:ea typeface="华文中宋" panose="02010600040101010101" pitchFamily="2" charset="-122"/>
                        </a:rPr>
                        <a:t>劳动元素</a:t>
                      </a:r>
                    </a:p>
                  </a:txBody>
                  <a:tcPr/>
                </a:tc>
                <a:tc>
                  <a:txBody>
                    <a:bodyPr/>
                    <a:lstStyle/>
                    <a:p>
                      <a:pPr algn="ctr"/>
                      <a:r>
                        <a:rPr lang="zh-CN" altLang="en-US" sz="2800" dirty="0">
                          <a:latin typeface="华文中宋" panose="02010600040101010101" pitchFamily="2" charset="-122"/>
                          <a:ea typeface="华文中宋" panose="02010600040101010101" pitchFamily="2" charset="-122"/>
                        </a:rPr>
                        <a:t>劳动事件</a:t>
                      </a:r>
                    </a:p>
                  </a:txBody>
                  <a:tcPr/>
                </a:tc>
                <a:extLst>
                  <a:ext uri="{0D108BD9-81ED-4DB2-BD59-A6C34878D82A}">
                    <a16:rowId xmlns:a16="http://schemas.microsoft.com/office/drawing/2014/main" val="1904858464"/>
                  </a:ext>
                </a:extLst>
              </a:tr>
              <a:tr h="370840">
                <a:tc>
                  <a:txBody>
                    <a:bodyPr/>
                    <a:lstStyle/>
                    <a:p>
                      <a:pPr algn="l"/>
                      <a:r>
                        <a:rPr lang="zh-CN" altLang="en-US" sz="2800" dirty="0">
                          <a:latin typeface="华文中宋" panose="02010600040101010101" pitchFamily="2" charset="-122"/>
                          <a:ea typeface="华文中宋" panose="02010600040101010101" pitchFamily="2" charset="-122"/>
                        </a:rPr>
                        <a:t>李冰、王进喜</a:t>
                      </a:r>
                      <a:endParaRPr lang="en-US" altLang="zh-CN" sz="2800" dirty="0">
                        <a:latin typeface="华文中宋" panose="02010600040101010101" pitchFamily="2" charset="-122"/>
                        <a:ea typeface="华文中宋" panose="02010600040101010101" pitchFamily="2" charset="-122"/>
                      </a:endParaRPr>
                    </a:p>
                    <a:p>
                      <a:pPr algn="l"/>
                      <a:r>
                        <a:rPr lang="en-US" altLang="zh-CN" sz="2800" dirty="0">
                          <a:latin typeface="华文中宋" panose="02010600040101010101" pitchFamily="2" charset="-122"/>
                          <a:ea typeface="华文中宋" panose="02010600040101010101" pitchFamily="2" charset="-122"/>
                        </a:rPr>
                        <a:t>《</a:t>
                      </a:r>
                      <a:r>
                        <a:rPr lang="zh-CN" altLang="en-US" sz="2800" dirty="0">
                          <a:latin typeface="华文中宋" panose="02010600040101010101" pitchFamily="2" charset="-122"/>
                          <a:ea typeface="华文中宋" panose="02010600040101010101" pitchFamily="2" charset="-122"/>
                        </a:rPr>
                        <a:t>耕织图</a:t>
                      </a:r>
                      <a:r>
                        <a:rPr lang="en-US" altLang="zh-CN" sz="2800" dirty="0">
                          <a:latin typeface="华文中宋" panose="02010600040101010101" pitchFamily="2" charset="-122"/>
                          <a:ea typeface="华文中宋" panose="02010600040101010101" pitchFamily="2" charset="-122"/>
                        </a:rPr>
                        <a:t>》…</a:t>
                      </a:r>
                      <a:endParaRPr lang="zh-CN" altLang="en-US" sz="2800" dirty="0">
                        <a:latin typeface="华文中宋" panose="02010600040101010101" pitchFamily="2" charset="-122"/>
                        <a:ea typeface="华文中宋" panose="02010600040101010101" pitchFamily="2" charset="-122"/>
                      </a:endParaRPr>
                    </a:p>
                  </a:txBody>
                  <a:tcPr/>
                </a:tc>
                <a:tc>
                  <a:txBody>
                    <a:bodyPr/>
                    <a:lstStyle/>
                    <a:p>
                      <a:pPr algn="ctr"/>
                      <a:r>
                        <a:rPr lang="zh-CN" altLang="en-US" sz="2800" kern="1200" dirty="0">
                          <a:solidFill>
                            <a:schemeClr val="dk1"/>
                          </a:solidFill>
                          <a:latin typeface="华文中宋" panose="02010600040101010101" pitchFamily="2" charset="-122"/>
                          <a:ea typeface="华文中宋" panose="02010600040101010101" pitchFamily="2" charset="-122"/>
                          <a:cs typeface="+mn-cs"/>
                        </a:rPr>
                        <a:t>大生产运动</a:t>
                      </a:r>
                      <a:endParaRPr lang="en-US" altLang="zh-CN" sz="2800" kern="1200" dirty="0">
                        <a:solidFill>
                          <a:schemeClr val="dk1"/>
                        </a:solidFill>
                        <a:latin typeface="华文中宋" panose="02010600040101010101" pitchFamily="2" charset="-122"/>
                        <a:ea typeface="华文中宋" panose="02010600040101010101" pitchFamily="2" charset="-122"/>
                        <a:cs typeface="+mn-cs"/>
                      </a:endParaRPr>
                    </a:p>
                    <a:p>
                      <a:pPr algn="ctr"/>
                      <a:r>
                        <a:rPr lang="zh-CN" altLang="en-US" sz="2800" kern="1200" dirty="0">
                          <a:solidFill>
                            <a:schemeClr val="dk1"/>
                          </a:solidFill>
                          <a:latin typeface="华文中宋" panose="02010600040101010101" pitchFamily="2" charset="-122"/>
                          <a:ea typeface="华文中宋" panose="02010600040101010101" pitchFamily="2" charset="-122"/>
                          <a:cs typeface="+mn-cs"/>
                        </a:rPr>
                        <a:t>社会主义探索</a:t>
                      </a:r>
                    </a:p>
                  </a:txBody>
                  <a:tcPr/>
                </a:tc>
                <a:extLst>
                  <a:ext uri="{0D108BD9-81ED-4DB2-BD59-A6C34878D82A}">
                    <a16:rowId xmlns:a16="http://schemas.microsoft.com/office/drawing/2014/main" val="1969134230"/>
                  </a:ext>
                </a:extLst>
              </a:tr>
            </a:tbl>
          </a:graphicData>
        </a:graphic>
      </p:graphicFrame>
      <p:sp>
        <p:nvSpPr>
          <p:cNvPr id="16" name="文本框 15">
            <a:extLst>
              <a:ext uri="{FF2B5EF4-FFF2-40B4-BE49-F238E27FC236}">
                <a16:creationId xmlns:a16="http://schemas.microsoft.com/office/drawing/2014/main" id="{B638B0EE-D770-4042-B4D9-0C2517530E0E}"/>
              </a:ext>
            </a:extLst>
          </p:cNvPr>
          <p:cNvSpPr txBox="1"/>
          <p:nvPr/>
        </p:nvSpPr>
        <p:spPr>
          <a:xfrm>
            <a:off x="6380850" y="3305614"/>
            <a:ext cx="5684542" cy="3108543"/>
          </a:xfrm>
          <a:prstGeom prst="rect">
            <a:avLst/>
          </a:prstGeom>
          <a:noFill/>
        </p:spPr>
        <p:txBody>
          <a:bodyPr wrap="square">
            <a:spAutoFit/>
          </a:bodyPr>
          <a:lstStyle/>
          <a:p>
            <a:r>
              <a:rPr lang="zh-CN" altLang="en-US" sz="2800" dirty="0">
                <a:latin typeface="楷体_GB2312" panose="02010609030101010101" pitchFamily="49" charset="-122"/>
                <a:ea typeface="楷体_GB2312" panose="02010609030101010101" pitchFamily="49" charset="-122"/>
              </a:rPr>
              <a:t>    在教学中需要注意梳理下列历史变化：</a:t>
            </a:r>
            <a:r>
              <a:rPr lang="zh-CN" altLang="en-US" sz="2800" dirty="0">
                <a:solidFill>
                  <a:srgbClr val="F6C16A"/>
                </a:solidFill>
                <a:latin typeface="楷体_GB2312" panose="02010609030101010101" pitchFamily="49" charset="-122"/>
                <a:ea typeface="楷体_GB2312" panose="02010609030101010101" pitchFamily="49" charset="-122"/>
              </a:rPr>
              <a:t>劳动工具的发展变化</a:t>
            </a:r>
            <a:r>
              <a:rPr lang="en-US" altLang="zh-CN" sz="2800" dirty="0">
                <a:solidFill>
                  <a:srgbClr val="F6C16A"/>
                </a:solidFill>
                <a:latin typeface="楷体_GB2312" panose="02010609030101010101" pitchFamily="49" charset="-122"/>
                <a:ea typeface="楷体_GB2312" panose="02010609030101010101" pitchFamily="49" charset="-122"/>
              </a:rPr>
              <a:t>…</a:t>
            </a:r>
            <a:r>
              <a:rPr lang="zh-CN" altLang="en-US" sz="2800" dirty="0">
                <a:solidFill>
                  <a:srgbClr val="F6C16A"/>
                </a:solidFill>
                <a:latin typeface="楷体_GB2312" panose="02010609030101010101" pitchFamily="49" charset="-122"/>
                <a:ea typeface="楷体_GB2312" panose="02010609030101010101" pitchFamily="49" charset="-122"/>
              </a:rPr>
              <a:t>劳作方式的发展变化</a:t>
            </a:r>
            <a:r>
              <a:rPr lang="en-US" altLang="zh-CN" sz="2800" dirty="0">
                <a:solidFill>
                  <a:srgbClr val="F6C16A"/>
                </a:solidFill>
                <a:latin typeface="楷体_GB2312" panose="02010609030101010101" pitchFamily="49" charset="-122"/>
                <a:ea typeface="楷体_GB2312" panose="02010609030101010101" pitchFamily="49" charset="-122"/>
              </a:rPr>
              <a:t>…</a:t>
            </a:r>
            <a:r>
              <a:rPr lang="zh-CN" altLang="en-US" sz="2800" dirty="0">
                <a:solidFill>
                  <a:srgbClr val="F6C16A"/>
                </a:solidFill>
                <a:latin typeface="楷体_GB2312" panose="02010609030101010101" pitchFamily="49" charset="-122"/>
                <a:ea typeface="楷体_GB2312" panose="02010609030101010101" pitchFamily="49" charset="-122"/>
              </a:rPr>
              <a:t>生活方式的变化</a:t>
            </a:r>
            <a:r>
              <a:rPr lang="en-US" altLang="zh-CN" sz="2800" dirty="0">
                <a:solidFill>
                  <a:srgbClr val="F6C16A"/>
                </a:solidFill>
                <a:latin typeface="楷体_GB2312" panose="02010609030101010101" pitchFamily="49" charset="-122"/>
                <a:ea typeface="楷体_GB2312" panose="02010609030101010101" pitchFamily="49" charset="-122"/>
              </a:rPr>
              <a:t>…</a:t>
            </a:r>
            <a:r>
              <a:rPr lang="zh-CN" altLang="en-US" sz="2800" dirty="0">
                <a:solidFill>
                  <a:srgbClr val="F6C16A"/>
                </a:solidFill>
                <a:latin typeface="楷体_GB2312" panose="02010609030101010101" pitchFamily="49" charset="-122"/>
                <a:ea typeface="楷体_GB2312" panose="02010609030101010101" pitchFamily="49" charset="-122"/>
              </a:rPr>
              <a:t>生产力的发展变化</a:t>
            </a:r>
            <a:r>
              <a:rPr lang="en-US" altLang="zh-CN" sz="2800" dirty="0">
                <a:latin typeface="楷体_GB2312" panose="02010609030101010101" pitchFamily="49" charset="-122"/>
                <a:ea typeface="楷体_GB2312" panose="02010609030101010101" pitchFamily="49" charset="-122"/>
              </a:rPr>
              <a:t>…</a:t>
            </a:r>
          </a:p>
          <a:p>
            <a:r>
              <a:rPr lang="en-US" altLang="zh-CN" sz="2800" dirty="0">
                <a:latin typeface="华文中宋" panose="02010600040101010101" pitchFamily="2" charset="-122"/>
                <a:ea typeface="华文中宋" panose="02010600040101010101" pitchFamily="2" charset="-122"/>
              </a:rPr>
              <a:t>     ——</a:t>
            </a:r>
            <a:r>
              <a:rPr lang="zh-CN" altLang="en-US" sz="2800" dirty="0">
                <a:latin typeface="华文中宋" panose="02010600040101010101" pitchFamily="2" charset="-122"/>
                <a:ea typeface="华文中宋" panose="02010600040101010101" pitchFamily="2" charset="-122"/>
              </a:rPr>
              <a:t>李杰、何成刚</a:t>
            </a:r>
            <a:r>
              <a:rPr lang="en-US" altLang="zh-CN" sz="2800" dirty="0">
                <a:latin typeface="华文中宋" panose="02010600040101010101" pitchFamily="2" charset="-122"/>
                <a:ea typeface="华文中宋" panose="02010600040101010101" pitchFamily="2" charset="-122"/>
              </a:rPr>
              <a:t>《</a:t>
            </a:r>
            <a:r>
              <a:rPr lang="zh-CN" altLang="en-US" sz="2800" dirty="0">
                <a:latin typeface="华文中宋" panose="02010600040101010101" pitchFamily="2" charset="-122"/>
                <a:ea typeface="华文中宋" panose="02010600040101010101" pitchFamily="2" charset="-122"/>
              </a:rPr>
              <a:t>高中历史教学培育学生劳动素养探析</a:t>
            </a:r>
            <a:r>
              <a:rPr lang="en-US" altLang="zh-CN" sz="2800" dirty="0">
                <a:latin typeface="华文中宋" panose="02010600040101010101" pitchFamily="2" charset="-122"/>
                <a:ea typeface="华文中宋" panose="02010600040101010101" pitchFamily="2" charset="-122"/>
              </a:rPr>
              <a:t>》</a:t>
            </a:r>
            <a:r>
              <a:rPr lang="zh-CN" altLang="en-US" sz="2800" dirty="0">
                <a:latin typeface="华文中宋" panose="02010600040101010101" pitchFamily="2" charset="-122"/>
                <a:ea typeface="华文中宋" panose="02010600040101010101" pitchFamily="2" charset="-122"/>
              </a:rPr>
              <a:t>，</a:t>
            </a:r>
            <a:r>
              <a:rPr lang="en-US" altLang="zh-CN" sz="2800" dirty="0">
                <a:latin typeface="华文中宋" panose="02010600040101010101" pitchFamily="2" charset="-122"/>
                <a:ea typeface="华文中宋" panose="02010600040101010101" pitchFamily="2" charset="-122"/>
              </a:rPr>
              <a:t>《</a:t>
            </a:r>
            <a:r>
              <a:rPr lang="zh-CN" altLang="en-US" sz="2800" dirty="0">
                <a:latin typeface="华文中宋" panose="02010600040101010101" pitchFamily="2" charset="-122"/>
                <a:ea typeface="华文中宋" panose="02010600040101010101" pitchFamily="2" charset="-122"/>
              </a:rPr>
              <a:t>新课程评论</a:t>
            </a:r>
            <a:r>
              <a:rPr lang="en-US" altLang="zh-CN" sz="2800" dirty="0">
                <a:latin typeface="华文中宋" panose="02010600040101010101" pitchFamily="2" charset="-122"/>
                <a:ea typeface="华文中宋" panose="02010600040101010101" pitchFamily="2" charset="-122"/>
              </a:rPr>
              <a:t>》</a:t>
            </a:r>
            <a:r>
              <a:rPr lang="zh-CN" altLang="en-US" sz="2800" dirty="0">
                <a:latin typeface="华文中宋" panose="02010600040101010101" pitchFamily="2" charset="-122"/>
                <a:ea typeface="华文中宋" panose="02010600040101010101" pitchFamily="2" charset="-122"/>
              </a:rPr>
              <a:t>，</a:t>
            </a:r>
            <a:r>
              <a:rPr lang="en-US" altLang="zh-CN" sz="2800" dirty="0">
                <a:latin typeface="华文中宋" panose="02010600040101010101" pitchFamily="2" charset="-122"/>
                <a:ea typeface="华文中宋" panose="02010600040101010101" pitchFamily="2" charset="-122"/>
              </a:rPr>
              <a:t>2020</a:t>
            </a:r>
            <a:r>
              <a:rPr lang="zh-CN" altLang="en-US" sz="2800" dirty="0">
                <a:latin typeface="华文中宋" panose="02010600040101010101" pitchFamily="2" charset="-122"/>
                <a:ea typeface="华文中宋" panose="02010600040101010101" pitchFamily="2" charset="-122"/>
              </a:rPr>
              <a:t>年第</a:t>
            </a:r>
            <a:r>
              <a:rPr lang="en-US" altLang="zh-CN" sz="2800" dirty="0">
                <a:latin typeface="华文中宋" panose="02010600040101010101" pitchFamily="2" charset="-122"/>
                <a:ea typeface="华文中宋" panose="02010600040101010101" pitchFamily="2" charset="-122"/>
              </a:rPr>
              <a:t>10</a:t>
            </a:r>
            <a:r>
              <a:rPr lang="zh-CN" altLang="en-US" sz="2800" dirty="0">
                <a:latin typeface="华文中宋" panose="02010600040101010101" pitchFamily="2" charset="-122"/>
                <a:ea typeface="华文中宋" panose="02010600040101010101" pitchFamily="2" charset="-122"/>
              </a:rPr>
              <a:t>期   </a:t>
            </a:r>
          </a:p>
        </p:txBody>
      </p:sp>
    </p:spTree>
    <p:extLst>
      <p:ext uri="{BB962C8B-B14F-4D97-AF65-F5344CB8AC3E}">
        <p14:creationId xmlns:p14="http://schemas.microsoft.com/office/powerpoint/2010/main" val="13254153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500"/>
                                        <p:tgtEl>
                                          <p:spTgt spid="7"/>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fade">
                                      <p:cBhvr>
                                        <p:cTn id="20" dur="500"/>
                                        <p:tgtEl>
                                          <p:spTgt spid="9"/>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fade">
                                      <p:cBhvr>
                                        <p:cTn id="25" dur="500"/>
                                        <p:tgtEl>
                                          <p:spTgt spid="12"/>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grpId="0" nodeType="clickEffect">
                                  <p:stCondLst>
                                    <p:cond delay="0"/>
                                  </p:stCondLst>
                                  <p:childTnLst>
                                    <p:set>
                                      <p:cBhvr>
                                        <p:cTn id="29" dur="1" fill="hold">
                                          <p:stCondLst>
                                            <p:cond delay="0"/>
                                          </p:stCondLst>
                                        </p:cTn>
                                        <p:tgtEl>
                                          <p:spTgt spid="16"/>
                                        </p:tgtEl>
                                        <p:attrNameLst>
                                          <p:attrName>style.visibility</p:attrName>
                                        </p:attrNameLst>
                                      </p:cBhvr>
                                      <p:to>
                                        <p:strVal val="visible"/>
                                      </p:to>
                                    </p:set>
                                    <p:animEffect transition="in" filter="fade">
                                      <p:cBhvr>
                                        <p:cTn id="30"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P spid="9" grpId="0"/>
      <p:bldP spid="16"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700073D7-4DD7-4E47-B9B9-B5CCF95ECB99}"/>
              </a:ext>
            </a:extLst>
          </p:cNvPr>
          <p:cNvSpPr txBox="1"/>
          <p:nvPr/>
        </p:nvSpPr>
        <p:spPr>
          <a:xfrm>
            <a:off x="218438" y="88701"/>
            <a:ext cx="10136106" cy="707886"/>
          </a:xfrm>
          <a:prstGeom prst="rect">
            <a:avLst/>
          </a:prstGeom>
          <a:noFill/>
        </p:spPr>
        <p:txBody>
          <a:bodyPr wrap="square">
            <a:spAutoFit/>
          </a:bodyPr>
          <a:lstStyle/>
          <a:p>
            <a:r>
              <a:rPr lang="zh-CN" altLang="en-US" sz="4000" dirty="0">
                <a:latin typeface="华文中宋" panose="02010600040101010101" pitchFamily="2" charset="-122"/>
                <a:ea typeface="华文中宋" panose="02010600040101010101" pitchFamily="2" charset="-122"/>
              </a:rPr>
              <a:t>三、“新”教材备考运用的注意事项</a:t>
            </a:r>
            <a:endParaRPr lang="zh-CN" altLang="en-US" sz="4000" dirty="0"/>
          </a:p>
        </p:txBody>
      </p:sp>
      <p:sp>
        <p:nvSpPr>
          <p:cNvPr id="3" name="文本框 2">
            <a:extLst>
              <a:ext uri="{FF2B5EF4-FFF2-40B4-BE49-F238E27FC236}">
                <a16:creationId xmlns:a16="http://schemas.microsoft.com/office/drawing/2014/main" id="{A1CF7D3D-48DF-4CD3-9FA9-713A9E62FF33}"/>
              </a:ext>
            </a:extLst>
          </p:cNvPr>
          <p:cNvSpPr txBox="1"/>
          <p:nvPr/>
        </p:nvSpPr>
        <p:spPr>
          <a:xfrm>
            <a:off x="218438" y="796587"/>
            <a:ext cx="6248744" cy="584775"/>
          </a:xfrm>
          <a:prstGeom prst="rect">
            <a:avLst/>
          </a:prstGeom>
          <a:noFill/>
        </p:spPr>
        <p:txBody>
          <a:bodyPr wrap="square">
            <a:spAutoFit/>
          </a:bodyPr>
          <a:lstStyle/>
          <a:p>
            <a:r>
              <a:rPr lang="en-US" altLang="zh-CN" sz="3200" dirty="0">
                <a:solidFill>
                  <a:prstClr val="white"/>
                </a:solidFill>
                <a:latin typeface="方正清刻本悦宋简体" panose="02000000000000000000" pitchFamily="2" charset="-122"/>
                <a:ea typeface="方正清刻本悦宋简体" panose="02000000000000000000" pitchFamily="2" charset="-122"/>
              </a:rPr>
              <a:t>1. </a:t>
            </a:r>
            <a:r>
              <a:rPr lang="zh-CN" altLang="en-US" sz="3200" dirty="0">
                <a:solidFill>
                  <a:prstClr val="white"/>
                </a:solidFill>
                <a:latin typeface="方正清刻本悦宋简体" panose="02000000000000000000" pitchFamily="2" charset="-122"/>
                <a:ea typeface="方正清刻本悦宋简体" panose="02000000000000000000" pitchFamily="2" charset="-122"/>
              </a:rPr>
              <a:t>注重新版课标的</a:t>
            </a:r>
            <a:r>
              <a:rPr lang="zh-CN" altLang="en-US" sz="3200" dirty="0">
                <a:solidFill>
                  <a:schemeClr val="accent4">
                    <a:lumMod val="60000"/>
                    <a:lumOff val="40000"/>
                  </a:schemeClr>
                </a:solidFill>
                <a:latin typeface="方正清刻本悦宋简体" panose="02000000000000000000" pitchFamily="2" charset="-122"/>
                <a:ea typeface="方正清刻本悦宋简体" panose="02000000000000000000" pitchFamily="2" charset="-122"/>
              </a:rPr>
              <a:t>引导性</a:t>
            </a:r>
          </a:p>
        </p:txBody>
      </p:sp>
      <p:sp>
        <p:nvSpPr>
          <p:cNvPr id="4" name="文本框 3">
            <a:extLst>
              <a:ext uri="{FF2B5EF4-FFF2-40B4-BE49-F238E27FC236}">
                <a16:creationId xmlns:a16="http://schemas.microsoft.com/office/drawing/2014/main" id="{3016D1BC-B5F0-4752-A5BF-DBC3D5807944}"/>
              </a:ext>
            </a:extLst>
          </p:cNvPr>
          <p:cNvSpPr txBox="1"/>
          <p:nvPr/>
        </p:nvSpPr>
        <p:spPr>
          <a:xfrm>
            <a:off x="7085241" y="790151"/>
            <a:ext cx="4723792" cy="584775"/>
          </a:xfrm>
          <a:prstGeom prst="rect">
            <a:avLst/>
          </a:prstGeom>
          <a:noFill/>
        </p:spPr>
        <p:txBody>
          <a:bodyPr wrap="square">
            <a:spAutoFit/>
          </a:bodyPr>
          <a:lstStyle/>
          <a:p>
            <a:r>
              <a:rPr lang="zh-CN" altLang="en-US" sz="3200" dirty="0">
                <a:solidFill>
                  <a:srgbClr val="F6C16A"/>
                </a:solidFill>
                <a:latin typeface="楷体_GB2312" panose="02010609030101010101" pitchFamily="49" charset="-122"/>
                <a:ea typeface="楷体_GB2312" panose="02010609030101010101" pitchFamily="49" charset="-122"/>
              </a:rPr>
              <a:t>例：</a:t>
            </a:r>
            <a:r>
              <a:rPr lang="en-US" altLang="zh-CN" sz="3200" dirty="0">
                <a:solidFill>
                  <a:srgbClr val="F6C16A"/>
                </a:solidFill>
                <a:latin typeface="楷体_GB2312" panose="02010609030101010101" pitchFamily="49" charset="-122"/>
                <a:ea typeface="楷体_GB2312" panose="02010609030101010101" pitchFamily="49" charset="-122"/>
              </a:rPr>
              <a:t>2020</a:t>
            </a:r>
            <a:r>
              <a:rPr lang="zh-CN" altLang="en-US" sz="3200" dirty="0">
                <a:solidFill>
                  <a:srgbClr val="F6C16A"/>
                </a:solidFill>
                <a:latin typeface="楷体_GB2312" panose="02010609030101010101" pitchFamily="49" charset="-122"/>
                <a:ea typeface="楷体_GB2312" panose="02010609030101010101" pitchFamily="49" charset="-122"/>
              </a:rPr>
              <a:t>年课标的再修订</a:t>
            </a:r>
            <a:endParaRPr lang="en-US" altLang="zh-CN" sz="3200" dirty="0">
              <a:solidFill>
                <a:srgbClr val="F6C16A"/>
              </a:solidFill>
              <a:latin typeface="楷体_GB2312" panose="02010609030101010101" pitchFamily="49" charset="-122"/>
              <a:ea typeface="楷体_GB2312" panose="02010609030101010101" pitchFamily="49" charset="-122"/>
            </a:endParaRPr>
          </a:p>
        </p:txBody>
      </p:sp>
      <p:sp>
        <p:nvSpPr>
          <p:cNvPr id="6" name="文本框 5">
            <a:extLst>
              <a:ext uri="{FF2B5EF4-FFF2-40B4-BE49-F238E27FC236}">
                <a16:creationId xmlns:a16="http://schemas.microsoft.com/office/drawing/2014/main" id="{57ADB4CA-CA78-4A3F-9547-260E94EC3721}"/>
              </a:ext>
            </a:extLst>
          </p:cNvPr>
          <p:cNvSpPr txBox="1"/>
          <p:nvPr/>
        </p:nvSpPr>
        <p:spPr>
          <a:xfrm>
            <a:off x="256491" y="1430681"/>
            <a:ext cx="5631941" cy="1384995"/>
          </a:xfrm>
          <a:prstGeom prst="rect">
            <a:avLst/>
          </a:prstGeom>
          <a:noFill/>
        </p:spPr>
        <p:txBody>
          <a:bodyPr wrap="square">
            <a:spAutoFit/>
          </a:bodyPr>
          <a:lstStyle/>
          <a:p>
            <a:r>
              <a:rPr lang="zh-CN" altLang="en-US" sz="2800" dirty="0">
                <a:latin typeface="楷体_GB2312" panose="02010609030101010101" pitchFamily="49" charset="-122"/>
                <a:ea typeface="楷体_GB2312" panose="02010609030101010101" pitchFamily="49" charset="-122"/>
              </a:rPr>
              <a:t>   据统计，仅</a:t>
            </a:r>
            <a:r>
              <a:rPr lang="en-US" altLang="zh-CN" sz="2800" dirty="0">
                <a:latin typeface="楷体_GB2312" panose="02010609030101010101" pitchFamily="49" charset="-122"/>
                <a:ea typeface="楷体_GB2312" panose="02010609030101010101" pitchFamily="49" charset="-122"/>
              </a:rPr>
              <a:t>《</a:t>
            </a:r>
            <a:r>
              <a:rPr lang="zh-CN" altLang="en-US" sz="2800" dirty="0">
                <a:latin typeface="楷体_GB2312" panose="02010609030101010101" pitchFamily="49" charset="-122"/>
                <a:ea typeface="楷体_GB2312" panose="02010609030101010101" pitchFamily="49" charset="-122"/>
              </a:rPr>
              <a:t>中外历史纲要</a:t>
            </a:r>
            <a:r>
              <a:rPr lang="en-US" altLang="zh-CN" sz="2800" dirty="0">
                <a:latin typeface="楷体_GB2312" panose="02010609030101010101" pitchFamily="49" charset="-122"/>
                <a:ea typeface="楷体_GB2312" panose="02010609030101010101" pitchFamily="49" charset="-122"/>
              </a:rPr>
              <a:t>》</a:t>
            </a:r>
            <a:r>
              <a:rPr lang="zh-CN" altLang="en-US" sz="2800" dirty="0">
                <a:latin typeface="楷体_GB2312" panose="02010609030101010101" pitchFamily="49" charset="-122"/>
                <a:ea typeface="楷体_GB2312" panose="02010609030101010101" pitchFamily="49" charset="-122"/>
              </a:rPr>
              <a:t>上册涉及的</a:t>
            </a:r>
            <a:r>
              <a:rPr lang="zh-CN" altLang="en-US" sz="2800" dirty="0">
                <a:solidFill>
                  <a:srgbClr val="F6C16A"/>
                </a:solidFill>
                <a:latin typeface="楷体_GB2312" panose="02010609030101010101" pitchFamily="49" charset="-122"/>
                <a:ea typeface="楷体_GB2312" panose="02010609030101010101" pitchFamily="49" charset="-122"/>
              </a:rPr>
              <a:t>英雄人物有</a:t>
            </a:r>
            <a:r>
              <a:rPr lang="en-US" altLang="zh-CN" sz="2800" dirty="0">
                <a:solidFill>
                  <a:srgbClr val="F6C16A"/>
                </a:solidFill>
                <a:latin typeface="楷体_GB2312" panose="02010609030101010101" pitchFamily="49" charset="-122"/>
                <a:ea typeface="楷体_GB2312" panose="02010609030101010101" pitchFamily="49" charset="-122"/>
              </a:rPr>
              <a:t>70</a:t>
            </a:r>
            <a:r>
              <a:rPr lang="zh-CN" altLang="en-US" sz="2800" dirty="0">
                <a:solidFill>
                  <a:srgbClr val="F6C16A"/>
                </a:solidFill>
                <a:latin typeface="楷体_GB2312" panose="02010609030101010101" pitchFamily="49" charset="-122"/>
                <a:ea typeface="楷体_GB2312" panose="02010609030101010101" pitchFamily="49" charset="-122"/>
              </a:rPr>
              <a:t>余人，英雄群体近</a:t>
            </a:r>
            <a:r>
              <a:rPr lang="en-US" altLang="zh-CN" sz="2800" dirty="0">
                <a:solidFill>
                  <a:srgbClr val="F6C16A"/>
                </a:solidFill>
                <a:latin typeface="楷体_GB2312" panose="02010609030101010101" pitchFamily="49" charset="-122"/>
                <a:ea typeface="楷体_GB2312" panose="02010609030101010101" pitchFamily="49" charset="-122"/>
              </a:rPr>
              <a:t>30</a:t>
            </a:r>
            <a:r>
              <a:rPr lang="zh-CN" altLang="en-US" sz="2800" dirty="0">
                <a:solidFill>
                  <a:srgbClr val="F6C16A"/>
                </a:solidFill>
                <a:latin typeface="楷体_GB2312" panose="02010609030101010101" pitchFamily="49" charset="-122"/>
                <a:ea typeface="楷体_GB2312" panose="02010609030101010101" pitchFamily="49" charset="-122"/>
              </a:rPr>
              <a:t>个</a:t>
            </a:r>
            <a:r>
              <a:rPr lang="zh-CN" altLang="en-US" sz="2800" dirty="0">
                <a:latin typeface="楷体_GB2312" panose="02010609030101010101" pitchFamily="49" charset="-122"/>
                <a:ea typeface="楷体_GB2312" panose="02010609030101010101" pitchFamily="49" charset="-122"/>
              </a:rPr>
              <a:t>。</a:t>
            </a:r>
          </a:p>
        </p:txBody>
      </p:sp>
      <p:graphicFrame>
        <p:nvGraphicFramePr>
          <p:cNvPr id="7" name="表格 7">
            <a:extLst>
              <a:ext uri="{FF2B5EF4-FFF2-40B4-BE49-F238E27FC236}">
                <a16:creationId xmlns:a16="http://schemas.microsoft.com/office/drawing/2014/main" id="{3E3A6358-58DA-48EA-BDD8-135CF1EFA837}"/>
              </a:ext>
            </a:extLst>
          </p:cNvPr>
          <p:cNvGraphicFramePr>
            <a:graphicFrameLocks noGrp="1"/>
          </p:cNvGraphicFramePr>
          <p:nvPr>
            <p:extLst>
              <p:ext uri="{D42A27DB-BD31-4B8C-83A1-F6EECF244321}">
                <p14:modId xmlns:p14="http://schemas.microsoft.com/office/powerpoint/2010/main" val="890149993"/>
              </p:ext>
            </p:extLst>
          </p:nvPr>
        </p:nvGraphicFramePr>
        <p:xfrm>
          <a:off x="256491" y="2889467"/>
          <a:ext cx="5631941" cy="2316480"/>
        </p:xfrm>
        <a:graphic>
          <a:graphicData uri="http://schemas.openxmlformats.org/drawingml/2006/table">
            <a:tbl>
              <a:tblPr firstRow="1" bandRow="1">
                <a:tableStyleId>{5C22544A-7EE6-4342-B048-85BDC9FD1C3A}</a:tableStyleId>
              </a:tblPr>
              <a:tblGrid>
                <a:gridCol w="2715486">
                  <a:extLst>
                    <a:ext uri="{9D8B030D-6E8A-4147-A177-3AD203B41FA5}">
                      <a16:colId xmlns:a16="http://schemas.microsoft.com/office/drawing/2014/main" val="3410859631"/>
                    </a:ext>
                  </a:extLst>
                </a:gridCol>
                <a:gridCol w="2916455">
                  <a:extLst>
                    <a:ext uri="{9D8B030D-6E8A-4147-A177-3AD203B41FA5}">
                      <a16:colId xmlns:a16="http://schemas.microsoft.com/office/drawing/2014/main" val="3902579643"/>
                    </a:ext>
                  </a:extLst>
                </a:gridCol>
              </a:tblGrid>
              <a:tr h="370840">
                <a:tc>
                  <a:txBody>
                    <a:bodyPr/>
                    <a:lstStyle/>
                    <a:p>
                      <a:pPr algn="ctr"/>
                      <a:r>
                        <a:rPr lang="zh-CN" altLang="en-US" sz="2800" dirty="0">
                          <a:latin typeface="华文中宋" panose="02010600040101010101" pitchFamily="2" charset="-122"/>
                          <a:ea typeface="华文中宋" panose="02010600040101010101" pitchFamily="2" charset="-122"/>
                        </a:rPr>
                        <a:t>英雄人物</a:t>
                      </a:r>
                    </a:p>
                  </a:txBody>
                  <a:tcPr/>
                </a:tc>
                <a:tc>
                  <a:txBody>
                    <a:bodyPr/>
                    <a:lstStyle/>
                    <a:p>
                      <a:pPr algn="ctr"/>
                      <a:r>
                        <a:rPr lang="zh-CN" altLang="en-US" sz="2800" dirty="0">
                          <a:latin typeface="华文中宋" panose="02010600040101010101" pitchFamily="2" charset="-122"/>
                          <a:ea typeface="华文中宋" panose="02010600040101010101" pitchFamily="2" charset="-122"/>
                        </a:rPr>
                        <a:t>英雄群体</a:t>
                      </a:r>
                    </a:p>
                  </a:txBody>
                  <a:tcPr/>
                </a:tc>
                <a:extLst>
                  <a:ext uri="{0D108BD9-81ED-4DB2-BD59-A6C34878D82A}">
                    <a16:rowId xmlns:a16="http://schemas.microsoft.com/office/drawing/2014/main" val="1904858464"/>
                  </a:ext>
                </a:extLst>
              </a:tr>
              <a:tr h="370840">
                <a:tc>
                  <a:txBody>
                    <a:bodyPr/>
                    <a:lstStyle/>
                    <a:p>
                      <a:pPr algn="l"/>
                      <a:r>
                        <a:rPr lang="zh-CN" altLang="en-US" sz="2800" dirty="0">
                          <a:latin typeface="华文中宋" panose="02010600040101010101" pitchFamily="2" charset="-122"/>
                          <a:ea typeface="华文中宋" panose="02010600040101010101" pitchFamily="2" charset="-122"/>
                        </a:rPr>
                        <a:t>卫青、霍去病、岳飞、邓世昌、赵一曼、左权、杨根思、雷锋</a:t>
                      </a:r>
                      <a:r>
                        <a:rPr lang="en-US" altLang="zh-CN" sz="2800" dirty="0">
                          <a:latin typeface="华文中宋" panose="02010600040101010101" pitchFamily="2" charset="-122"/>
                          <a:ea typeface="华文中宋" panose="02010600040101010101" pitchFamily="2" charset="-122"/>
                        </a:rPr>
                        <a:t>…</a:t>
                      </a:r>
                      <a:endParaRPr lang="zh-CN" altLang="en-US" sz="2800" dirty="0">
                        <a:latin typeface="华文中宋" panose="02010600040101010101" pitchFamily="2" charset="-122"/>
                        <a:ea typeface="华文中宋" panose="02010600040101010101" pitchFamily="2" charset="-122"/>
                      </a:endParaRPr>
                    </a:p>
                  </a:txBody>
                  <a:tcPr/>
                </a:tc>
                <a:tc>
                  <a:txBody>
                    <a:bodyPr/>
                    <a:lstStyle/>
                    <a:p>
                      <a:pPr algn="ctr"/>
                      <a:r>
                        <a:rPr lang="zh-CN" altLang="en-US" sz="2800" kern="1200" dirty="0">
                          <a:solidFill>
                            <a:schemeClr val="dk1"/>
                          </a:solidFill>
                          <a:latin typeface="华文中宋" panose="02010600040101010101" pitchFamily="2" charset="-122"/>
                          <a:ea typeface="华文中宋" panose="02010600040101010101" pitchFamily="2" charset="-122"/>
                          <a:cs typeface="+mn-cs"/>
                        </a:rPr>
                        <a:t>戚家军、台湾义勇军和黑旗军、东北抗联、人民解放军、志愿军</a:t>
                      </a:r>
                    </a:p>
                  </a:txBody>
                  <a:tcPr/>
                </a:tc>
                <a:extLst>
                  <a:ext uri="{0D108BD9-81ED-4DB2-BD59-A6C34878D82A}">
                    <a16:rowId xmlns:a16="http://schemas.microsoft.com/office/drawing/2014/main" val="1969134230"/>
                  </a:ext>
                </a:extLst>
              </a:tr>
            </a:tbl>
          </a:graphicData>
        </a:graphic>
      </p:graphicFrame>
      <p:sp>
        <p:nvSpPr>
          <p:cNvPr id="9" name="文本框 8">
            <a:extLst>
              <a:ext uri="{FF2B5EF4-FFF2-40B4-BE49-F238E27FC236}">
                <a16:creationId xmlns:a16="http://schemas.microsoft.com/office/drawing/2014/main" id="{82F37F78-02CF-46C5-91B8-2DC2F5D59E12}"/>
              </a:ext>
            </a:extLst>
          </p:cNvPr>
          <p:cNvSpPr txBox="1"/>
          <p:nvPr/>
        </p:nvSpPr>
        <p:spPr>
          <a:xfrm>
            <a:off x="40277" y="5353528"/>
            <a:ext cx="5848155" cy="1200329"/>
          </a:xfrm>
          <a:prstGeom prst="rect">
            <a:avLst/>
          </a:prstGeom>
          <a:noFill/>
        </p:spPr>
        <p:txBody>
          <a:bodyPr wrap="square">
            <a:spAutoFit/>
          </a:bodyPr>
          <a:lstStyle/>
          <a:p>
            <a:r>
              <a:rPr lang="en-US" altLang="zh-CN" sz="2400" dirty="0">
                <a:latin typeface="华文中宋" panose="02010600040101010101" pitchFamily="2" charset="-122"/>
                <a:ea typeface="华文中宋" panose="02010600040101010101" pitchFamily="2" charset="-122"/>
              </a:rPr>
              <a:t>      ——</a:t>
            </a:r>
            <a:r>
              <a:rPr lang="zh-CN" altLang="en-US" sz="2400" dirty="0">
                <a:latin typeface="华文中宋" panose="02010600040101010101" pitchFamily="2" charset="-122"/>
                <a:ea typeface="华文中宋" panose="02010600040101010101" pitchFamily="2" charset="-122"/>
              </a:rPr>
              <a:t>李卿</a:t>
            </a:r>
            <a:r>
              <a:rPr lang="en-US" altLang="zh-CN" sz="2400" dirty="0">
                <a:latin typeface="华文中宋" panose="02010600040101010101" pitchFamily="2" charset="-122"/>
                <a:ea typeface="华文中宋" panose="02010600040101010101" pitchFamily="2" charset="-122"/>
              </a:rPr>
              <a:t>《</a:t>
            </a:r>
            <a:r>
              <a:rPr lang="zh-CN" altLang="en-US" sz="2400" dirty="0">
                <a:latin typeface="华文中宋" panose="02010600040101010101" pitchFamily="2" charset="-122"/>
                <a:ea typeface="华文中宋" panose="02010600040101010101" pitchFamily="2" charset="-122"/>
              </a:rPr>
              <a:t>铭记英雄 学习英雄</a:t>
            </a:r>
            <a:r>
              <a:rPr lang="en-US" altLang="zh-CN" sz="2400" dirty="0">
                <a:latin typeface="华文中宋" panose="02010600040101010101" pitchFamily="2" charset="-122"/>
                <a:ea typeface="华文中宋" panose="02010600040101010101" pitchFamily="2" charset="-122"/>
              </a:rPr>
              <a:t>—</a:t>
            </a:r>
            <a:r>
              <a:rPr lang="zh-CN" altLang="en-US" sz="2400" dirty="0">
                <a:latin typeface="华文中宋" panose="02010600040101010101" pitchFamily="2" charset="-122"/>
                <a:ea typeface="华文中宋" panose="02010600040101010101" pitchFamily="2" charset="-122"/>
              </a:rPr>
              <a:t>统编高中历史教科书中关于英雄人物的记述</a:t>
            </a:r>
            <a:r>
              <a:rPr lang="en-US" altLang="zh-CN" sz="2400" dirty="0">
                <a:latin typeface="华文中宋" panose="02010600040101010101" pitchFamily="2" charset="-122"/>
                <a:ea typeface="华文中宋" panose="02010600040101010101" pitchFamily="2" charset="-122"/>
              </a:rPr>
              <a:t>》</a:t>
            </a:r>
            <a:r>
              <a:rPr lang="zh-CN" altLang="en-US" sz="2400" dirty="0">
                <a:latin typeface="华文中宋" panose="02010600040101010101" pitchFamily="2" charset="-122"/>
                <a:ea typeface="华文中宋" panose="02010600040101010101" pitchFamily="2" charset="-122"/>
              </a:rPr>
              <a:t>，</a:t>
            </a:r>
            <a:r>
              <a:rPr lang="en-US" altLang="zh-CN" sz="2400" dirty="0">
                <a:latin typeface="华文中宋" panose="02010600040101010101" pitchFamily="2" charset="-122"/>
                <a:ea typeface="华文中宋" panose="02010600040101010101" pitchFamily="2" charset="-122"/>
              </a:rPr>
              <a:t>《</a:t>
            </a:r>
            <a:r>
              <a:rPr lang="zh-CN" altLang="en-US" sz="2400" dirty="0">
                <a:latin typeface="华文中宋" panose="02010600040101010101" pitchFamily="2" charset="-122"/>
                <a:ea typeface="华文中宋" panose="02010600040101010101" pitchFamily="2" charset="-122"/>
              </a:rPr>
              <a:t>中小学教材教学</a:t>
            </a:r>
            <a:r>
              <a:rPr lang="en-US" altLang="zh-CN" sz="2400" dirty="0">
                <a:latin typeface="华文中宋" panose="02010600040101010101" pitchFamily="2" charset="-122"/>
                <a:ea typeface="华文中宋" panose="02010600040101010101" pitchFamily="2" charset="-122"/>
              </a:rPr>
              <a:t>》</a:t>
            </a:r>
            <a:r>
              <a:rPr lang="zh-CN" altLang="en-US" sz="2400" dirty="0">
                <a:latin typeface="华文中宋" panose="02010600040101010101" pitchFamily="2" charset="-122"/>
                <a:ea typeface="华文中宋" panose="02010600040101010101" pitchFamily="2" charset="-122"/>
              </a:rPr>
              <a:t>，</a:t>
            </a:r>
            <a:r>
              <a:rPr lang="en-US" altLang="zh-CN" sz="2400" dirty="0">
                <a:latin typeface="华文中宋" panose="02010600040101010101" pitchFamily="2" charset="-122"/>
                <a:ea typeface="华文中宋" panose="02010600040101010101" pitchFamily="2" charset="-122"/>
              </a:rPr>
              <a:t>2019</a:t>
            </a:r>
            <a:r>
              <a:rPr lang="zh-CN" altLang="en-US" sz="2400" dirty="0">
                <a:latin typeface="华文中宋" panose="02010600040101010101" pitchFamily="2" charset="-122"/>
                <a:ea typeface="华文中宋" panose="02010600040101010101" pitchFamily="2" charset="-122"/>
              </a:rPr>
              <a:t>年</a:t>
            </a:r>
            <a:r>
              <a:rPr lang="en-US" altLang="zh-CN" sz="2400" dirty="0">
                <a:latin typeface="华文中宋" panose="02010600040101010101" pitchFamily="2" charset="-122"/>
                <a:ea typeface="华文中宋" panose="02010600040101010101" pitchFamily="2" charset="-122"/>
              </a:rPr>
              <a:t>10</a:t>
            </a:r>
            <a:r>
              <a:rPr lang="zh-CN" altLang="en-US" sz="2400" dirty="0">
                <a:latin typeface="华文中宋" panose="02010600040101010101" pitchFamily="2" charset="-122"/>
                <a:ea typeface="华文中宋" panose="02010600040101010101" pitchFamily="2" charset="-122"/>
              </a:rPr>
              <a:t>月</a:t>
            </a:r>
          </a:p>
        </p:txBody>
      </p:sp>
      <p:cxnSp>
        <p:nvCxnSpPr>
          <p:cNvPr id="11" name="直接连接符 10">
            <a:extLst>
              <a:ext uri="{FF2B5EF4-FFF2-40B4-BE49-F238E27FC236}">
                <a16:creationId xmlns:a16="http://schemas.microsoft.com/office/drawing/2014/main" id="{6B0F8E94-317E-407D-8F0F-3E7ADFEA659F}"/>
              </a:ext>
            </a:extLst>
          </p:cNvPr>
          <p:cNvCxnSpPr/>
          <p:nvPr/>
        </p:nvCxnSpPr>
        <p:spPr>
          <a:xfrm>
            <a:off x="6096000" y="1504472"/>
            <a:ext cx="0" cy="5172495"/>
          </a:xfrm>
          <a:prstGeom prst="line">
            <a:avLst/>
          </a:prstGeom>
          <a:ln>
            <a:solidFill>
              <a:schemeClr val="tx1"/>
            </a:solidFill>
            <a:prstDash val="dashDot"/>
          </a:ln>
        </p:spPr>
        <p:style>
          <a:lnRef idx="2">
            <a:schemeClr val="accent1"/>
          </a:lnRef>
          <a:fillRef idx="0">
            <a:schemeClr val="accent1"/>
          </a:fillRef>
          <a:effectRef idx="1">
            <a:schemeClr val="accent1"/>
          </a:effectRef>
          <a:fontRef idx="minor">
            <a:schemeClr val="tx1"/>
          </a:fontRef>
        </p:style>
      </p:cxnSp>
      <p:graphicFrame>
        <p:nvGraphicFramePr>
          <p:cNvPr id="12" name="表格 7">
            <a:extLst>
              <a:ext uri="{FF2B5EF4-FFF2-40B4-BE49-F238E27FC236}">
                <a16:creationId xmlns:a16="http://schemas.microsoft.com/office/drawing/2014/main" id="{95983E4E-9873-407E-87AD-78EDBCE945DF}"/>
              </a:ext>
            </a:extLst>
          </p:cNvPr>
          <p:cNvGraphicFramePr>
            <a:graphicFrameLocks noGrp="1"/>
          </p:cNvGraphicFramePr>
          <p:nvPr>
            <p:extLst>
              <p:ext uri="{D42A27DB-BD31-4B8C-83A1-F6EECF244321}">
                <p14:modId xmlns:p14="http://schemas.microsoft.com/office/powerpoint/2010/main" val="4029485399"/>
              </p:ext>
            </p:extLst>
          </p:nvPr>
        </p:nvGraphicFramePr>
        <p:xfrm>
          <a:off x="6380850" y="1675382"/>
          <a:ext cx="5598210" cy="1463040"/>
        </p:xfrm>
        <a:graphic>
          <a:graphicData uri="http://schemas.openxmlformats.org/drawingml/2006/table">
            <a:tbl>
              <a:tblPr firstRow="1" bandRow="1">
                <a:tableStyleId>{5C22544A-7EE6-4342-B048-85BDC9FD1C3A}</a:tableStyleId>
              </a:tblPr>
              <a:tblGrid>
                <a:gridCol w="2603501">
                  <a:extLst>
                    <a:ext uri="{9D8B030D-6E8A-4147-A177-3AD203B41FA5}">
                      <a16:colId xmlns:a16="http://schemas.microsoft.com/office/drawing/2014/main" val="3410859631"/>
                    </a:ext>
                  </a:extLst>
                </a:gridCol>
                <a:gridCol w="2994709">
                  <a:extLst>
                    <a:ext uri="{9D8B030D-6E8A-4147-A177-3AD203B41FA5}">
                      <a16:colId xmlns:a16="http://schemas.microsoft.com/office/drawing/2014/main" val="3902579643"/>
                    </a:ext>
                  </a:extLst>
                </a:gridCol>
              </a:tblGrid>
              <a:tr h="370840">
                <a:tc>
                  <a:txBody>
                    <a:bodyPr/>
                    <a:lstStyle/>
                    <a:p>
                      <a:pPr algn="ctr"/>
                      <a:r>
                        <a:rPr lang="zh-CN" altLang="en-US" sz="2800" dirty="0">
                          <a:latin typeface="华文中宋" panose="02010600040101010101" pitchFamily="2" charset="-122"/>
                          <a:ea typeface="华文中宋" panose="02010600040101010101" pitchFamily="2" charset="-122"/>
                        </a:rPr>
                        <a:t>劳动元素</a:t>
                      </a:r>
                    </a:p>
                  </a:txBody>
                  <a:tcPr/>
                </a:tc>
                <a:tc>
                  <a:txBody>
                    <a:bodyPr/>
                    <a:lstStyle/>
                    <a:p>
                      <a:pPr algn="ctr"/>
                      <a:r>
                        <a:rPr lang="zh-CN" altLang="en-US" sz="2800" dirty="0">
                          <a:latin typeface="华文中宋" panose="02010600040101010101" pitchFamily="2" charset="-122"/>
                          <a:ea typeface="华文中宋" panose="02010600040101010101" pitchFamily="2" charset="-122"/>
                        </a:rPr>
                        <a:t>劳动事件</a:t>
                      </a:r>
                    </a:p>
                  </a:txBody>
                  <a:tcPr/>
                </a:tc>
                <a:extLst>
                  <a:ext uri="{0D108BD9-81ED-4DB2-BD59-A6C34878D82A}">
                    <a16:rowId xmlns:a16="http://schemas.microsoft.com/office/drawing/2014/main" val="1904858464"/>
                  </a:ext>
                </a:extLst>
              </a:tr>
              <a:tr h="370840">
                <a:tc>
                  <a:txBody>
                    <a:bodyPr/>
                    <a:lstStyle/>
                    <a:p>
                      <a:pPr algn="l"/>
                      <a:r>
                        <a:rPr lang="zh-CN" altLang="en-US" sz="2800" dirty="0">
                          <a:latin typeface="华文中宋" panose="02010600040101010101" pitchFamily="2" charset="-122"/>
                          <a:ea typeface="华文中宋" panose="02010600040101010101" pitchFamily="2" charset="-122"/>
                        </a:rPr>
                        <a:t>李冰、王进喜</a:t>
                      </a:r>
                      <a:endParaRPr lang="en-US" altLang="zh-CN" sz="2800" dirty="0">
                        <a:latin typeface="华文中宋" panose="02010600040101010101" pitchFamily="2" charset="-122"/>
                        <a:ea typeface="华文中宋" panose="02010600040101010101" pitchFamily="2" charset="-122"/>
                      </a:endParaRPr>
                    </a:p>
                    <a:p>
                      <a:pPr algn="l"/>
                      <a:r>
                        <a:rPr lang="en-US" altLang="zh-CN" sz="2800" dirty="0">
                          <a:latin typeface="华文中宋" panose="02010600040101010101" pitchFamily="2" charset="-122"/>
                          <a:ea typeface="华文中宋" panose="02010600040101010101" pitchFamily="2" charset="-122"/>
                        </a:rPr>
                        <a:t>《</a:t>
                      </a:r>
                      <a:r>
                        <a:rPr lang="zh-CN" altLang="en-US" sz="2800" dirty="0">
                          <a:latin typeface="华文中宋" panose="02010600040101010101" pitchFamily="2" charset="-122"/>
                          <a:ea typeface="华文中宋" panose="02010600040101010101" pitchFamily="2" charset="-122"/>
                        </a:rPr>
                        <a:t>耕织图</a:t>
                      </a:r>
                      <a:r>
                        <a:rPr lang="en-US" altLang="zh-CN" sz="2800" dirty="0">
                          <a:latin typeface="华文中宋" panose="02010600040101010101" pitchFamily="2" charset="-122"/>
                          <a:ea typeface="华文中宋" panose="02010600040101010101" pitchFamily="2" charset="-122"/>
                        </a:rPr>
                        <a:t>》…</a:t>
                      </a:r>
                      <a:endParaRPr lang="zh-CN" altLang="en-US" sz="2800" dirty="0">
                        <a:latin typeface="华文中宋" panose="02010600040101010101" pitchFamily="2" charset="-122"/>
                        <a:ea typeface="华文中宋" panose="02010600040101010101" pitchFamily="2" charset="-122"/>
                      </a:endParaRPr>
                    </a:p>
                  </a:txBody>
                  <a:tcPr/>
                </a:tc>
                <a:tc>
                  <a:txBody>
                    <a:bodyPr/>
                    <a:lstStyle/>
                    <a:p>
                      <a:pPr algn="ctr"/>
                      <a:r>
                        <a:rPr lang="zh-CN" altLang="en-US" sz="2800" kern="1200" dirty="0">
                          <a:solidFill>
                            <a:schemeClr val="dk1"/>
                          </a:solidFill>
                          <a:latin typeface="华文中宋" panose="02010600040101010101" pitchFamily="2" charset="-122"/>
                          <a:ea typeface="华文中宋" panose="02010600040101010101" pitchFamily="2" charset="-122"/>
                          <a:cs typeface="+mn-cs"/>
                        </a:rPr>
                        <a:t>大生产运动</a:t>
                      </a:r>
                      <a:endParaRPr lang="en-US" altLang="zh-CN" sz="2800" kern="1200" dirty="0">
                        <a:solidFill>
                          <a:schemeClr val="dk1"/>
                        </a:solidFill>
                        <a:latin typeface="华文中宋" panose="02010600040101010101" pitchFamily="2" charset="-122"/>
                        <a:ea typeface="华文中宋" panose="02010600040101010101" pitchFamily="2" charset="-122"/>
                        <a:cs typeface="+mn-cs"/>
                      </a:endParaRPr>
                    </a:p>
                    <a:p>
                      <a:pPr algn="ctr"/>
                      <a:r>
                        <a:rPr lang="zh-CN" altLang="en-US" sz="2800" kern="1200" dirty="0">
                          <a:solidFill>
                            <a:schemeClr val="dk1"/>
                          </a:solidFill>
                          <a:latin typeface="华文中宋" panose="02010600040101010101" pitchFamily="2" charset="-122"/>
                          <a:ea typeface="华文中宋" panose="02010600040101010101" pitchFamily="2" charset="-122"/>
                          <a:cs typeface="+mn-cs"/>
                        </a:rPr>
                        <a:t>社会主义探索</a:t>
                      </a:r>
                    </a:p>
                  </a:txBody>
                  <a:tcPr/>
                </a:tc>
                <a:extLst>
                  <a:ext uri="{0D108BD9-81ED-4DB2-BD59-A6C34878D82A}">
                    <a16:rowId xmlns:a16="http://schemas.microsoft.com/office/drawing/2014/main" val="1969134230"/>
                  </a:ext>
                </a:extLst>
              </a:tr>
            </a:tbl>
          </a:graphicData>
        </a:graphic>
      </p:graphicFrame>
      <p:sp>
        <p:nvSpPr>
          <p:cNvPr id="16" name="文本框 15">
            <a:extLst>
              <a:ext uri="{FF2B5EF4-FFF2-40B4-BE49-F238E27FC236}">
                <a16:creationId xmlns:a16="http://schemas.microsoft.com/office/drawing/2014/main" id="{B638B0EE-D770-4042-B4D9-0C2517530E0E}"/>
              </a:ext>
            </a:extLst>
          </p:cNvPr>
          <p:cNvSpPr txBox="1"/>
          <p:nvPr/>
        </p:nvSpPr>
        <p:spPr>
          <a:xfrm>
            <a:off x="6380850" y="3305614"/>
            <a:ext cx="5684542" cy="3108543"/>
          </a:xfrm>
          <a:prstGeom prst="rect">
            <a:avLst/>
          </a:prstGeom>
          <a:noFill/>
        </p:spPr>
        <p:txBody>
          <a:bodyPr wrap="square">
            <a:spAutoFit/>
          </a:bodyPr>
          <a:lstStyle/>
          <a:p>
            <a:r>
              <a:rPr lang="zh-CN" altLang="en-US" sz="2800" dirty="0">
                <a:latin typeface="楷体_GB2312" panose="02010609030101010101" pitchFamily="49" charset="-122"/>
                <a:ea typeface="楷体_GB2312" panose="02010609030101010101" pitchFamily="49" charset="-122"/>
              </a:rPr>
              <a:t>    在教学中需要注意梳理下列历史变化：</a:t>
            </a:r>
            <a:r>
              <a:rPr lang="zh-CN" altLang="en-US" sz="2800" dirty="0">
                <a:solidFill>
                  <a:srgbClr val="F6C16A"/>
                </a:solidFill>
                <a:latin typeface="楷体_GB2312" panose="02010609030101010101" pitchFamily="49" charset="-122"/>
                <a:ea typeface="楷体_GB2312" panose="02010609030101010101" pitchFamily="49" charset="-122"/>
              </a:rPr>
              <a:t>劳动工具的发展变化</a:t>
            </a:r>
            <a:r>
              <a:rPr lang="en-US" altLang="zh-CN" sz="2800" dirty="0">
                <a:solidFill>
                  <a:srgbClr val="F6C16A"/>
                </a:solidFill>
                <a:latin typeface="楷体_GB2312" panose="02010609030101010101" pitchFamily="49" charset="-122"/>
                <a:ea typeface="楷体_GB2312" panose="02010609030101010101" pitchFamily="49" charset="-122"/>
              </a:rPr>
              <a:t>…</a:t>
            </a:r>
            <a:r>
              <a:rPr lang="zh-CN" altLang="en-US" sz="2800" dirty="0">
                <a:solidFill>
                  <a:srgbClr val="F6C16A"/>
                </a:solidFill>
                <a:latin typeface="楷体_GB2312" panose="02010609030101010101" pitchFamily="49" charset="-122"/>
                <a:ea typeface="楷体_GB2312" panose="02010609030101010101" pitchFamily="49" charset="-122"/>
              </a:rPr>
              <a:t>劳作方式的发展变化</a:t>
            </a:r>
            <a:r>
              <a:rPr lang="en-US" altLang="zh-CN" sz="2800" dirty="0">
                <a:solidFill>
                  <a:srgbClr val="F6C16A"/>
                </a:solidFill>
                <a:latin typeface="楷体_GB2312" panose="02010609030101010101" pitchFamily="49" charset="-122"/>
                <a:ea typeface="楷体_GB2312" panose="02010609030101010101" pitchFamily="49" charset="-122"/>
              </a:rPr>
              <a:t>…</a:t>
            </a:r>
            <a:r>
              <a:rPr lang="zh-CN" altLang="en-US" sz="2800" dirty="0">
                <a:solidFill>
                  <a:srgbClr val="F6C16A"/>
                </a:solidFill>
                <a:latin typeface="楷体_GB2312" panose="02010609030101010101" pitchFamily="49" charset="-122"/>
                <a:ea typeface="楷体_GB2312" panose="02010609030101010101" pitchFamily="49" charset="-122"/>
              </a:rPr>
              <a:t>生活方式的变化</a:t>
            </a:r>
            <a:r>
              <a:rPr lang="en-US" altLang="zh-CN" sz="2800" dirty="0">
                <a:solidFill>
                  <a:srgbClr val="F6C16A"/>
                </a:solidFill>
                <a:latin typeface="楷体_GB2312" panose="02010609030101010101" pitchFamily="49" charset="-122"/>
                <a:ea typeface="楷体_GB2312" panose="02010609030101010101" pitchFamily="49" charset="-122"/>
              </a:rPr>
              <a:t>…</a:t>
            </a:r>
            <a:r>
              <a:rPr lang="zh-CN" altLang="en-US" sz="2800" dirty="0">
                <a:solidFill>
                  <a:srgbClr val="F6C16A"/>
                </a:solidFill>
                <a:latin typeface="楷体_GB2312" panose="02010609030101010101" pitchFamily="49" charset="-122"/>
                <a:ea typeface="楷体_GB2312" panose="02010609030101010101" pitchFamily="49" charset="-122"/>
              </a:rPr>
              <a:t>生产力的发展变化</a:t>
            </a:r>
            <a:r>
              <a:rPr lang="en-US" altLang="zh-CN" sz="2800" dirty="0">
                <a:latin typeface="楷体_GB2312" panose="02010609030101010101" pitchFamily="49" charset="-122"/>
                <a:ea typeface="楷体_GB2312" panose="02010609030101010101" pitchFamily="49" charset="-122"/>
              </a:rPr>
              <a:t>…</a:t>
            </a:r>
          </a:p>
          <a:p>
            <a:r>
              <a:rPr lang="en-US" altLang="zh-CN" sz="2800" dirty="0">
                <a:latin typeface="华文中宋" panose="02010600040101010101" pitchFamily="2" charset="-122"/>
                <a:ea typeface="华文中宋" panose="02010600040101010101" pitchFamily="2" charset="-122"/>
              </a:rPr>
              <a:t>     ——</a:t>
            </a:r>
            <a:r>
              <a:rPr lang="zh-CN" altLang="en-US" sz="2800" dirty="0">
                <a:latin typeface="华文中宋" panose="02010600040101010101" pitchFamily="2" charset="-122"/>
                <a:ea typeface="华文中宋" panose="02010600040101010101" pitchFamily="2" charset="-122"/>
              </a:rPr>
              <a:t>李杰、何成刚</a:t>
            </a:r>
            <a:r>
              <a:rPr lang="en-US" altLang="zh-CN" sz="2800" dirty="0">
                <a:latin typeface="华文中宋" panose="02010600040101010101" pitchFamily="2" charset="-122"/>
                <a:ea typeface="华文中宋" panose="02010600040101010101" pitchFamily="2" charset="-122"/>
              </a:rPr>
              <a:t>《</a:t>
            </a:r>
            <a:r>
              <a:rPr lang="zh-CN" altLang="en-US" sz="2800" dirty="0">
                <a:latin typeface="华文中宋" panose="02010600040101010101" pitchFamily="2" charset="-122"/>
                <a:ea typeface="华文中宋" panose="02010600040101010101" pitchFamily="2" charset="-122"/>
              </a:rPr>
              <a:t>高中历史教学培育学生劳动素养探析</a:t>
            </a:r>
            <a:r>
              <a:rPr lang="en-US" altLang="zh-CN" sz="2800" dirty="0">
                <a:latin typeface="华文中宋" panose="02010600040101010101" pitchFamily="2" charset="-122"/>
                <a:ea typeface="华文中宋" panose="02010600040101010101" pitchFamily="2" charset="-122"/>
              </a:rPr>
              <a:t>》</a:t>
            </a:r>
            <a:r>
              <a:rPr lang="zh-CN" altLang="en-US" sz="2800" dirty="0">
                <a:latin typeface="华文中宋" panose="02010600040101010101" pitchFamily="2" charset="-122"/>
                <a:ea typeface="华文中宋" panose="02010600040101010101" pitchFamily="2" charset="-122"/>
              </a:rPr>
              <a:t>，</a:t>
            </a:r>
            <a:r>
              <a:rPr lang="en-US" altLang="zh-CN" sz="2800" dirty="0">
                <a:latin typeface="华文中宋" panose="02010600040101010101" pitchFamily="2" charset="-122"/>
                <a:ea typeface="华文中宋" panose="02010600040101010101" pitchFamily="2" charset="-122"/>
              </a:rPr>
              <a:t>《</a:t>
            </a:r>
            <a:r>
              <a:rPr lang="zh-CN" altLang="en-US" sz="2800" dirty="0">
                <a:latin typeface="华文中宋" panose="02010600040101010101" pitchFamily="2" charset="-122"/>
                <a:ea typeface="华文中宋" panose="02010600040101010101" pitchFamily="2" charset="-122"/>
              </a:rPr>
              <a:t>新课程评论</a:t>
            </a:r>
            <a:r>
              <a:rPr lang="en-US" altLang="zh-CN" sz="2800" dirty="0">
                <a:latin typeface="华文中宋" panose="02010600040101010101" pitchFamily="2" charset="-122"/>
                <a:ea typeface="华文中宋" panose="02010600040101010101" pitchFamily="2" charset="-122"/>
              </a:rPr>
              <a:t>》</a:t>
            </a:r>
            <a:r>
              <a:rPr lang="zh-CN" altLang="en-US" sz="2800" dirty="0">
                <a:latin typeface="华文中宋" panose="02010600040101010101" pitchFamily="2" charset="-122"/>
                <a:ea typeface="华文中宋" panose="02010600040101010101" pitchFamily="2" charset="-122"/>
              </a:rPr>
              <a:t>，</a:t>
            </a:r>
            <a:r>
              <a:rPr lang="en-US" altLang="zh-CN" sz="2800" dirty="0">
                <a:latin typeface="华文中宋" panose="02010600040101010101" pitchFamily="2" charset="-122"/>
                <a:ea typeface="华文中宋" panose="02010600040101010101" pitchFamily="2" charset="-122"/>
              </a:rPr>
              <a:t>2020</a:t>
            </a:r>
            <a:r>
              <a:rPr lang="zh-CN" altLang="en-US" sz="2800" dirty="0">
                <a:latin typeface="华文中宋" panose="02010600040101010101" pitchFamily="2" charset="-122"/>
                <a:ea typeface="华文中宋" panose="02010600040101010101" pitchFamily="2" charset="-122"/>
              </a:rPr>
              <a:t>年第</a:t>
            </a:r>
            <a:r>
              <a:rPr lang="en-US" altLang="zh-CN" sz="2800" dirty="0">
                <a:latin typeface="华文中宋" panose="02010600040101010101" pitchFamily="2" charset="-122"/>
                <a:ea typeface="华文中宋" panose="02010600040101010101" pitchFamily="2" charset="-122"/>
              </a:rPr>
              <a:t>10</a:t>
            </a:r>
            <a:r>
              <a:rPr lang="zh-CN" altLang="en-US" sz="2800" dirty="0">
                <a:latin typeface="华文中宋" panose="02010600040101010101" pitchFamily="2" charset="-122"/>
                <a:ea typeface="华文中宋" panose="02010600040101010101" pitchFamily="2" charset="-122"/>
              </a:rPr>
              <a:t>期   </a:t>
            </a:r>
          </a:p>
        </p:txBody>
      </p:sp>
      <p:pic>
        <p:nvPicPr>
          <p:cNvPr id="13" name="图片 12">
            <a:extLst>
              <a:ext uri="{FF2B5EF4-FFF2-40B4-BE49-F238E27FC236}">
                <a16:creationId xmlns:a16="http://schemas.microsoft.com/office/drawing/2014/main" id="{FD1AFDDE-1158-481F-B903-494127CEE31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54702" y="1426507"/>
            <a:ext cx="6547186" cy="2400423"/>
          </a:xfrm>
          <a:prstGeom prst="rect">
            <a:avLst/>
          </a:prstGeom>
        </p:spPr>
      </p:pic>
      <p:pic>
        <p:nvPicPr>
          <p:cNvPr id="15" name="图片 14">
            <a:extLst>
              <a:ext uri="{FF2B5EF4-FFF2-40B4-BE49-F238E27FC236}">
                <a16:creationId xmlns:a16="http://schemas.microsoft.com/office/drawing/2014/main" id="{2C098EB2-E4FF-4429-93EB-4CF4B448EDC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56358" y="3212977"/>
            <a:ext cx="6952674" cy="3279145"/>
          </a:xfrm>
          <a:prstGeom prst="rect">
            <a:avLst/>
          </a:prstGeom>
        </p:spPr>
      </p:pic>
    </p:spTree>
    <p:extLst>
      <p:ext uri="{BB962C8B-B14F-4D97-AF65-F5344CB8AC3E}">
        <p14:creationId xmlns:p14="http://schemas.microsoft.com/office/powerpoint/2010/main" val="2134179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500"/>
                                        <p:tgtEl>
                                          <p:spTgt spid="7"/>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fade">
                                      <p:cBhvr>
                                        <p:cTn id="20" dur="500"/>
                                        <p:tgtEl>
                                          <p:spTgt spid="9"/>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fade">
                                      <p:cBhvr>
                                        <p:cTn id="25" dur="500"/>
                                        <p:tgtEl>
                                          <p:spTgt spid="12"/>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grpId="0" nodeType="clickEffect">
                                  <p:stCondLst>
                                    <p:cond delay="0"/>
                                  </p:stCondLst>
                                  <p:childTnLst>
                                    <p:set>
                                      <p:cBhvr>
                                        <p:cTn id="29" dur="1" fill="hold">
                                          <p:stCondLst>
                                            <p:cond delay="0"/>
                                          </p:stCondLst>
                                        </p:cTn>
                                        <p:tgtEl>
                                          <p:spTgt spid="16"/>
                                        </p:tgtEl>
                                        <p:attrNameLst>
                                          <p:attrName>style.visibility</p:attrName>
                                        </p:attrNameLst>
                                      </p:cBhvr>
                                      <p:to>
                                        <p:strVal val="visible"/>
                                      </p:to>
                                    </p:set>
                                    <p:animEffect transition="in" filter="fade">
                                      <p:cBhvr>
                                        <p:cTn id="30"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P spid="9" grpId="0"/>
      <p:bldP spid="16"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a:extLst>
              <a:ext uri="{FF2B5EF4-FFF2-40B4-BE49-F238E27FC236}">
                <a16:creationId xmlns:a16="http://schemas.microsoft.com/office/drawing/2014/main" id="{647EDE9B-FCC9-4781-B660-120BC00AA5B5}"/>
              </a:ext>
            </a:extLst>
          </p:cNvPr>
          <p:cNvSpPr txBox="1"/>
          <p:nvPr/>
        </p:nvSpPr>
        <p:spPr>
          <a:xfrm>
            <a:off x="218438" y="88701"/>
            <a:ext cx="10136106" cy="707886"/>
          </a:xfrm>
          <a:prstGeom prst="rect">
            <a:avLst/>
          </a:prstGeom>
          <a:noFill/>
        </p:spPr>
        <p:txBody>
          <a:bodyPr wrap="square">
            <a:spAutoFit/>
          </a:bodyPr>
          <a:lstStyle/>
          <a:p>
            <a:r>
              <a:rPr lang="zh-CN" altLang="en-US" sz="4000" dirty="0">
                <a:latin typeface="华文中宋" panose="02010600040101010101" pitchFamily="2" charset="-122"/>
                <a:ea typeface="华文中宋" panose="02010600040101010101" pitchFamily="2" charset="-122"/>
              </a:rPr>
              <a:t>一、“旧”高考为何要重视“新”教材</a:t>
            </a:r>
            <a:endParaRPr lang="zh-CN" altLang="en-US" sz="4000" dirty="0"/>
          </a:p>
        </p:txBody>
      </p:sp>
      <p:sp>
        <p:nvSpPr>
          <p:cNvPr id="15" name="文本框 14">
            <a:extLst>
              <a:ext uri="{FF2B5EF4-FFF2-40B4-BE49-F238E27FC236}">
                <a16:creationId xmlns:a16="http://schemas.microsoft.com/office/drawing/2014/main" id="{0EB6707A-67C2-439D-94FA-CFA0C5427437}"/>
              </a:ext>
            </a:extLst>
          </p:cNvPr>
          <p:cNvSpPr txBox="1"/>
          <p:nvPr/>
        </p:nvSpPr>
        <p:spPr>
          <a:xfrm>
            <a:off x="218438" y="808873"/>
            <a:ext cx="6169306" cy="584775"/>
          </a:xfrm>
          <a:prstGeom prst="rect">
            <a:avLst/>
          </a:prstGeom>
          <a:noFill/>
        </p:spPr>
        <p:txBody>
          <a:bodyPr wrap="square">
            <a:spAutoFit/>
          </a:bodyPr>
          <a:lstStyle/>
          <a:p>
            <a:r>
              <a:rPr lang="en-US" altLang="zh-CN" sz="3200" dirty="0">
                <a:solidFill>
                  <a:prstClr val="white"/>
                </a:solidFill>
                <a:latin typeface="方正清刻本悦宋简体" panose="02000000000000000000" pitchFamily="2" charset="-122"/>
                <a:ea typeface="方正清刻本悦宋简体" panose="02000000000000000000" pitchFamily="2" charset="-122"/>
              </a:rPr>
              <a:t>1. </a:t>
            </a:r>
            <a:r>
              <a:rPr lang="zh-CN" altLang="en-US" sz="3200" dirty="0">
                <a:solidFill>
                  <a:prstClr val="white"/>
                </a:solidFill>
                <a:latin typeface="方正清刻本悦宋简体" panose="02000000000000000000" pitchFamily="2" charset="-122"/>
                <a:ea typeface="方正清刻本悦宋简体" panose="02000000000000000000" pitchFamily="2" charset="-122"/>
              </a:rPr>
              <a:t>从高考真题来看</a:t>
            </a:r>
            <a:endParaRPr lang="zh-CN" altLang="en-US" sz="3200" dirty="0"/>
          </a:p>
        </p:txBody>
      </p:sp>
      <p:sp>
        <p:nvSpPr>
          <p:cNvPr id="23" name="文本框 22">
            <a:extLst>
              <a:ext uri="{FF2B5EF4-FFF2-40B4-BE49-F238E27FC236}">
                <a16:creationId xmlns:a16="http://schemas.microsoft.com/office/drawing/2014/main" id="{516C5437-4DA8-46A5-AC43-C515D7D847E5}"/>
              </a:ext>
            </a:extLst>
          </p:cNvPr>
          <p:cNvSpPr txBox="1"/>
          <p:nvPr/>
        </p:nvSpPr>
        <p:spPr>
          <a:xfrm>
            <a:off x="198782" y="1594777"/>
            <a:ext cx="11794435" cy="4832092"/>
          </a:xfrm>
          <a:prstGeom prst="rect">
            <a:avLst/>
          </a:prstGeom>
          <a:solidFill>
            <a:schemeClr val="bg1">
              <a:lumMod val="85000"/>
              <a:lumOff val="15000"/>
            </a:schemeClr>
          </a:solidFill>
        </p:spPr>
        <p:txBody>
          <a:bodyPr wrap="square">
            <a:spAutoFit/>
          </a:bodyPr>
          <a:lstStyle>
            <a:defPPr>
              <a:defRPr lang="zh-CN"/>
            </a:defPPr>
            <a:lvl1pPr>
              <a:defRPr sz="2800">
                <a:latin typeface="楷体_GB2312" panose="02010609030101010101" pitchFamily="49" charset="-122"/>
                <a:ea typeface="楷体_GB2312" panose="02010609030101010101" pitchFamily="49" charset="-122"/>
              </a:defRPr>
            </a:lvl1pPr>
          </a:lstStyle>
          <a:p>
            <a:r>
              <a:rPr lang="zh-CN" altLang="en-US" dirty="0"/>
              <a:t>（</a:t>
            </a:r>
            <a:r>
              <a:rPr lang="en-US" altLang="zh-CN" dirty="0"/>
              <a:t>2018·</a:t>
            </a:r>
            <a:r>
              <a:rPr lang="zh-CN" altLang="en-US" dirty="0"/>
              <a:t>全国</a:t>
            </a:r>
            <a:r>
              <a:rPr lang="en-US" altLang="zh-CN" dirty="0"/>
              <a:t>Ⅰ</a:t>
            </a:r>
            <a:r>
              <a:rPr lang="zh-CN" altLang="en-US" dirty="0"/>
              <a:t>卷</a:t>
            </a:r>
            <a:r>
              <a:rPr lang="en-US" altLang="zh-CN" dirty="0"/>
              <a:t>·41</a:t>
            </a:r>
            <a:r>
              <a:rPr lang="zh-CN" altLang="en-US" dirty="0"/>
              <a:t>）阅读材料，完成下列要求。（</a:t>
            </a:r>
            <a:r>
              <a:rPr lang="en-US" altLang="zh-CN" dirty="0"/>
              <a:t>25 </a:t>
            </a:r>
            <a:r>
              <a:rPr lang="zh-CN" altLang="en-US" dirty="0"/>
              <a:t>分） </a:t>
            </a:r>
          </a:p>
          <a:p>
            <a:r>
              <a:rPr lang="zh-CN" altLang="en-US" dirty="0"/>
              <a:t>   中国基层社会治理历史悠久。改革开放以后，村民自治成为中国亿万农民的伟大创造。 </a:t>
            </a:r>
          </a:p>
          <a:p>
            <a:r>
              <a:rPr lang="zh-CN" altLang="en-US" dirty="0"/>
              <a:t>    材料一   宋代一些地方实行</a:t>
            </a:r>
            <a:r>
              <a:rPr lang="zh-CN" altLang="en-US" dirty="0">
                <a:solidFill>
                  <a:srgbClr val="F6C16A"/>
                </a:solidFill>
              </a:rPr>
              <a:t>乡约制度</a:t>
            </a:r>
            <a:r>
              <a:rPr lang="zh-CN" altLang="en-US" dirty="0"/>
              <a:t>。其功能主要是扬善惩恶，制定规约进行道德教化，并建立民间组织和相关的赏罚制度，明清时期，宣讲</a:t>
            </a:r>
            <a:r>
              <a:rPr lang="zh-CN" altLang="en-US" dirty="0">
                <a:solidFill>
                  <a:srgbClr val="F6C16A"/>
                </a:solidFill>
              </a:rPr>
              <a:t>“圣谕”</a:t>
            </a:r>
            <a:r>
              <a:rPr lang="zh-CN" altLang="en-US" dirty="0"/>
              <a:t>成为乡约最重要的内容。当时，由地方官吏广泛推行乡约制度，设立乡约组织，每月召集百姓宣讲、教化。康熙九年颁布了乡约组织必须宣讲的</a:t>
            </a:r>
            <a:r>
              <a:rPr lang="en-US" altLang="zh-CN" dirty="0">
                <a:solidFill>
                  <a:srgbClr val="F6C16A"/>
                </a:solidFill>
              </a:rPr>
              <a:t>《</a:t>
            </a:r>
            <a:r>
              <a:rPr lang="zh-CN" altLang="en-US" dirty="0">
                <a:solidFill>
                  <a:srgbClr val="F6C16A"/>
                </a:solidFill>
              </a:rPr>
              <a:t>上谕十六条</a:t>
            </a:r>
            <a:r>
              <a:rPr lang="en-US" altLang="zh-CN" dirty="0">
                <a:solidFill>
                  <a:srgbClr val="F6C16A"/>
                </a:solidFill>
              </a:rPr>
              <a:t>》</a:t>
            </a:r>
            <a:r>
              <a:rPr lang="zh-CN" altLang="en-US" dirty="0"/>
              <a:t>，内容包含“重农桑以足衣食”“训子弟以禁非为”等。                              </a:t>
            </a:r>
            <a:r>
              <a:rPr lang="en-US" altLang="zh-CN" dirty="0"/>
              <a:t>——</a:t>
            </a:r>
            <a:r>
              <a:rPr lang="zh-CN" altLang="en-US" dirty="0"/>
              <a:t>据杨开道</a:t>
            </a:r>
            <a:r>
              <a:rPr lang="en-US" altLang="zh-CN" dirty="0"/>
              <a:t>《</a:t>
            </a:r>
            <a:r>
              <a:rPr lang="zh-CN" altLang="en-US" dirty="0"/>
              <a:t>中国乡约制度</a:t>
            </a:r>
            <a:r>
              <a:rPr lang="en-US" altLang="zh-CN" dirty="0"/>
              <a:t>》</a:t>
            </a:r>
            <a:r>
              <a:rPr lang="zh-CN" altLang="en-US" dirty="0"/>
              <a:t>等 </a:t>
            </a:r>
          </a:p>
          <a:p>
            <a:r>
              <a:rPr lang="zh-CN" altLang="en-US" dirty="0"/>
              <a:t>    （</a:t>
            </a:r>
            <a:r>
              <a:rPr lang="en-US" altLang="zh-CN" dirty="0"/>
              <a:t>1</a:t>
            </a:r>
            <a:r>
              <a:rPr lang="zh-CN" altLang="en-US" dirty="0"/>
              <a:t>）根据材料一并结合所学知识，</a:t>
            </a:r>
            <a:r>
              <a:rPr lang="zh-CN" altLang="en-US" dirty="0">
                <a:solidFill>
                  <a:srgbClr val="F6C16A"/>
                </a:solidFill>
              </a:rPr>
              <a:t>概括宋代到明清时期乡约制度的变化，</a:t>
            </a:r>
            <a:r>
              <a:rPr lang="zh-CN" altLang="en-US" dirty="0"/>
              <a:t>并说明乡约制度的积极作用。（</a:t>
            </a:r>
            <a:r>
              <a:rPr lang="en-US" altLang="zh-CN" dirty="0"/>
              <a:t>12</a:t>
            </a:r>
            <a:r>
              <a:rPr lang="zh-CN" altLang="en-US" dirty="0"/>
              <a:t>分） </a:t>
            </a:r>
          </a:p>
        </p:txBody>
      </p:sp>
      <p:pic>
        <p:nvPicPr>
          <p:cNvPr id="6" name="图片 5">
            <a:extLst>
              <a:ext uri="{FF2B5EF4-FFF2-40B4-BE49-F238E27FC236}">
                <a16:creationId xmlns:a16="http://schemas.microsoft.com/office/drawing/2014/main" id="{514ECE2E-6FB4-4043-8AB2-55251887E1F7}"/>
              </a:ext>
            </a:extLst>
          </p:cNvPr>
          <p:cNvPicPr>
            <a:picLocks noChangeAspect="1"/>
          </p:cNvPicPr>
          <p:nvPr/>
        </p:nvPicPr>
        <p:blipFill rotWithShape="1">
          <a:blip r:embed="rId2"/>
          <a:srcRect t="265" r="37273"/>
          <a:stretch/>
        </p:blipFill>
        <p:spPr>
          <a:xfrm>
            <a:off x="5012439" y="1499726"/>
            <a:ext cx="6874590" cy="4630907"/>
          </a:xfrm>
          <a:prstGeom prst="rect">
            <a:avLst/>
          </a:prstGeom>
        </p:spPr>
      </p:pic>
      <p:cxnSp>
        <p:nvCxnSpPr>
          <p:cNvPr id="24" name="直接连接符 23">
            <a:extLst>
              <a:ext uri="{FF2B5EF4-FFF2-40B4-BE49-F238E27FC236}">
                <a16:creationId xmlns:a16="http://schemas.microsoft.com/office/drawing/2014/main" id="{5BE4C3DD-0D5C-4EE2-BCFB-87F42C008130}"/>
              </a:ext>
            </a:extLst>
          </p:cNvPr>
          <p:cNvCxnSpPr>
            <a:cxnSpLocks/>
          </p:cNvCxnSpPr>
          <p:nvPr/>
        </p:nvCxnSpPr>
        <p:spPr>
          <a:xfrm flipV="1">
            <a:off x="5571319" y="3540650"/>
            <a:ext cx="3985685" cy="1"/>
          </a:xfrm>
          <a:prstGeom prst="line">
            <a:avLst/>
          </a:prstGeom>
        </p:spPr>
        <p:style>
          <a:lnRef idx="3">
            <a:schemeClr val="accent3"/>
          </a:lnRef>
          <a:fillRef idx="0">
            <a:schemeClr val="accent3"/>
          </a:fillRef>
          <a:effectRef idx="2">
            <a:schemeClr val="accent3"/>
          </a:effectRef>
          <a:fontRef idx="minor">
            <a:schemeClr val="tx1"/>
          </a:fontRef>
        </p:style>
      </p:cxnSp>
      <p:cxnSp>
        <p:nvCxnSpPr>
          <p:cNvPr id="25" name="直接连接符 24">
            <a:extLst>
              <a:ext uri="{FF2B5EF4-FFF2-40B4-BE49-F238E27FC236}">
                <a16:creationId xmlns:a16="http://schemas.microsoft.com/office/drawing/2014/main" id="{9369EE40-D35D-4C87-970F-AD7D887877ED}"/>
              </a:ext>
            </a:extLst>
          </p:cNvPr>
          <p:cNvCxnSpPr>
            <a:cxnSpLocks/>
          </p:cNvCxnSpPr>
          <p:nvPr/>
        </p:nvCxnSpPr>
        <p:spPr>
          <a:xfrm>
            <a:off x="5936166" y="1913865"/>
            <a:ext cx="6057051" cy="0"/>
          </a:xfrm>
          <a:prstGeom prst="line">
            <a:avLst/>
          </a:prstGeom>
        </p:spPr>
        <p:style>
          <a:lnRef idx="3">
            <a:schemeClr val="accent3"/>
          </a:lnRef>
          <a:fillRef idx="0">
            <a:schemeClr val="accent3"/>
          </a:fillRef>
          <a:effectRef idx="2">
            <a:schemeClr val="accent3"/>
          </a:effectRef>
          <a:fontRef idx="minor">
            <a:schemeClr val="tx1"/>
          </a:fontRef>
        </p:style>
      </p:cxnSp>
      <p:cxnSp>
        <p:nvCxnSpPr>
          <p:cNvPr id="26" name="直接连接符 25">
            <a:extLst>
              <a:ext uri="{FF2B5EF4-FFF2-40B4-BE49-F238E27FC236}">
                <a16:creationId xmlns:a16="http://schemas.microsoft.com/office/drawing/2014/main" id="{465A2CFA-64AB-4E40-AC15-55199AC63312}"/>
              </a:ext>
            </a:extLst>
          </p:cNvPr>
          <p:cNvCxnSpPr>
            <a:cxnSpLocks/>
          </p:cNvCxnSpPr>
          <p:nvPr/>
        </p:nvCxnSpPr>
        <p:spPr>
          <a:xfrm flipV="1">
            <a:off x="5869493" y="3134535"/>
            <a:ext cx="6123724" cy="1"/>
          </a:xfrm>
          <a:prstGeom prst="line">
            <a:avLst/>
          </a:prstGeom>
        </p:spPr>
        <p:style>
          <a:lnRef idx="3">
            <a:schemeClr val="accent3"/>
          </a:lnRef>
          <a:fillRef idx="0">
            <a:schemeClr val="accent3"/>
          </a:fillRef>
          <a:effectRef idx="2">
            <a:schemeClr val="accent3"/>
          </a:effectRef>
          <a:fontRef idx="minor">
            <a:schemeClr val="tx1"/>
          </a:fontRef>
        </p:style>
      </p:cxnSp>
      <p:cxnSp>
        <p:nvCxnSpPr>
          <p:cNvPr id="30" name="直接连接符 29">
            <a:extLst>
              <a:ext uri="{FF2B5EF4-FFF2-40B4-BE49-F238E27FC236}">
                <a16:creationId xmlns:a16="http://schemas.microsoft.com/office/drawing/2014/main" id="{0DF6010A-8853-4068-A2FC-817D93D6A2A5}"/>
              </a:ext>
            </a:extLst>
          </p:cNvPr>
          <p:cNvCxnSpPr>
            <a:cxnSpLocks/>
          </p:cNvCxnSpPr>
          <p:nvPr/>
        </p:nvCxnSpPr>
        <p:spPr>
          <a:xfrm flipV="1">
            <a:off x="5580761" y="4835640"/>
            <a:ext cx="3985685" cy="1"/>
          </a:xfrm>
          <a:prstGeom prst="line">
            <a:avLst/>
          </a:prstGeom>
        </p:spPr>
        <p:style>
          <a:lnRef idx="3">
            <a:schemeClr val="accent3"/>
          </a:lnRef>
          <a:fillRef idx="0">
            <a:schemeClr val="accent3"/>
          </a:fillRef>
          <a:effectRef idx="2">
            <a:schemeClr val="accent3"/>
          </a:effectRef>
          <a:fontRef idx="minor">
            <a:schemeClr val="tx1"/>
          </a:fontRef>
        </p:style>
      </p:cxnSp>
      <p:cxnSp>
        <p:nvCxnSpPr>
          <p:cNvPr id="31" name="直接连接符 30">
            <a:extLst>
              <a:ext uri="{FF2B5EF4-FFF2-40B4-BE49-F238E27FC236}">
                <a16:creationId xmlns:a16="http://schemas.microsoft.com/office/drawing/2014/main" id="{281FADD2-60C4-48D4-B171-E4425E3EB374}"/>
              </a:ext>
            </a:extLst>
          </p:cNvPr>
          <p:cNvCxnSpPr>
            <a:cxnSpLocks/>
          </p:cNvCxnSpPr>
          <p:nvPr/>
        </p:nvCxnSpPr>
        <p:spPr>
          <a:xfrm flipV="1">
            <a:off x="8007532" y="5644097"/>
            <a:ext cx="3985685" cy="1"/>
          </a:xfrm>
          <a:prstGeom prst="line">
            <a:avLst/>
          </a:prstGeom>
        </p:spPr>
        <p:style>
          <a:lnRef idx="3">
            <a:schemeClr val="accent3"/>
          </a:lnRef>
          <a:fillRef idx="0">
            <a:schemeClr val="accent3"/>
          </a:fillRef>
          <a:effectRef idx="2">
            <a:schemeClr val="accent3"/>
          </a:effectRef>
          <a:fontRef idx="minor">
            <a:schemeClr val="tx1"/>
          </a:fontRef>
        </p:style>
      </p:cxnSp>
      <p:sp>
        <p:nvSpPr>
          <p:cNvPr id="13" name="文本框 12">
            <a:extLst>
              <a:ext uri="{FF2B5EF4-FFF2-40B4-BE49-F238E27FC236}">
                <a16:creationId xmlns:a16="http://schemas.microsoft.com/office/drawing/2014/main" id="{766F6FBB-2E79-42CE-8BA4-0E723DABEB32}"/>
              </a:ext>
            </a:extLst>
          </p:cNvPr>
          <p:cNvSpPr txBox="1"/>
          <p:nvPr/>
        </p:nvSpPr>
        <p:spPr>
          <a:xfrm>
            <a:off x="5322222" y="801224"/>
            <a:ext cx="6670995" cy="584775"/>
          </a:xfrm>
          <a:prstGeom prst="rect">
            <a:avLst/>
          </a:prstGeom>
          <a:noFill/>
        </p:spPr>
        <p:txBody>
          <a:bodyPr wrap="square">
            <a:spAutoFit/>
          </a:bodyPr>
          <a:lstStyle/>
          <a:p>
            <a:r>
              <a:rPr lang="zh-CN" altLang="en-US" sz="3200" dirty="0">
                <a:solidFill>
                  <a:srgbClr val="F6C16A"/>
                </a:solidFill>
                <a:latin typeface="楷体_GB2312" panose="02010609030101010101" pitchFamily="49" charset="-122"/>
                <a:ea typeface="楷体_GB2312" panose="02010609030101010101" pitchFamily="49" charset="-122"/>
              </a:rPr>
              <a:t> 选必</a:t>
            </a:r>
            <a:r>
              <a:rPr lang="en-US" altLang="zh-CN" sz="3200" dirty="0">
                <a:solidFill>
                  <a:srgbClr val="F6C16A"/>
                </a:solidFill>
                <a:latin typeface="楷体_GB2312" panose="02010609030101010101" pitchFamily="49" charset="-122"/>
                <a:ea typeface="楷体_GB2312" panose="02010609030101010101" pitchFamily="49" charset="-122"/>
              </a:rPr>
              <a:t>1《</a:t>
            </a:r>
            <a:r>
              <a:rPr lang="zh-CN" altLang="en-US" sz="3200" dirty="0">
                <a:solidFill>
                  <a:srgbClr val="F6C16A"/>
                </a:solidFill>
                <a:latin typeface="楷体_GB2312" panose="02010609030101010101" pitchFamily="49" charset="-122"/>
                <a:ea typeface="楷体_GB2312" panose="02010609030101010101" pitchFamily="49" charset="-122"/>
              </a:rPr>
              <a:t>国家制度与社会治理</a:t>
            </a:r>
            <a:r>
              <a:rPr lang="en-US" altLang="zh-CN" sz="3200" dirty="0">
                <a:solidFill>
                  <a:srgbClr val="F6C16A"/>
                </a:solidFill>
                <a:latin typeface="楷体_GB2312" panose="02010609030101010101" pitchFamily="49" charset="-122"/>
                <a:ea typeface="楷体_GB2312" panose="02010609030101010101" pitchFamily="49" charset="-122"/>
              </a:rPr>
              <a:t>》P47</a:t>
            </a:r>
          </a:p>
        </p:txBody>
      </p:sp>
    </p:spTree>
    <p:extLst>
      <p:ext uri="{BB962C8B-B14F-4D97-AF65-F5344CB8AC3E}">
        <p14:creationId xmlns:p14="http://schemas.microsoft.com/office/powerpoint/2010/main" val="7353318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5"/>
                                        </p:tgtEl>
                                        <p:attrNameLst>
                                          <p:attrName>style.visibility</p:attrName>
                                        </p:attrNameLst>
                                      </p:cBhvr>
                                      <p:to>
                                        <p:strVal val="visible"/>
                                      </p:to>
                                    </p:set>
                                    <p:animEffect transition="in" filter="fade">
                                      <p:cBhvr>
                                        <p:cTn id="17" dur="500"/>
                                        <p:tgtEl>
                                          <p:spTgt spid="25"/>
                                        </p:tgtEl>
                                      </p:cBhvr>
                                    </p:animEffect>
                                  </p:childTnLst>
                                </p:cTn>
                              </p:par>
                              <p:par>
                                <p:cTn id="18" presetID="10" presetClass="entr" presetSubtype="0" fill="hold" nodeType="withEffect">
                                  <p:stCondLst>
                                    <p:cond delay="0"/>
                                  </p:stCondLst>
                                  <p:childTnLst>
                                    <p:set>
                                      <p:cBhvr>
                                        <p:cTn id="19" dur="1" fill="hold">
                                          <p:stCondLst>
                                            <p:cond delay="0"/>
                                          </p:stCondLst>
                                        </p:cTn>
                                        <p:tgtEl>
                                          <p:spTgt spid="24"/>
                                        </p:tgtEl>
                                        <p:attrNameLst>
                                          <p:attrName>style.visibility</p:attrName>
                                        </p:attrNameLst>
                                      </p:cBhvr>
                                      <p:to>
                                        <p:strVal val="visible"/>
                                      </p:to>
                                    </p:set>
                                    <p:animEffect transition="in" filter="fade">
                                      <p:cBhvr>
                                        <p:cTn id="20" dur="500"/>
                                        <p:tgtEl>
                                          <p:spTgt spid="24"/>
                                        </p:tgtEl>
                                      </p:cBhvr>
                                    </p:animEffect>
                                  </p:childTnLst>
                                </p:cTn>
                              </p:par>
                              <p:par>
                                <p:cTn id="21" presetID="10" presetClass="entr" presetSubtype="0" fill="hold" nodeType="withEffect">
                                  <p:stCondLst>
                                    <p:cond delay="0"/>
                                  </p:stCondLst>
                                  <p:childTnLst>
                                    <p:set>
                                      <p:cBhvr>
                                        <p:cTn id="22" dur="1" fill="hold">
                                          <p:stCondLst>
                                            <p:cond delay="0"/>
                                          </p:stCondLst>
                                        </p:cTn>
                                        <p:tgtEl>
                                          <p:spTgt spid="26"/>
                                        </p:tgtEl>
                                        <p:attrNameLst>
                                          <p:attrName>style.visibility</p:attrName>
                                        </p:attrNameLst>
                                      </p:cBhvr>
                                      <p:to>
                                        <p:strVal val="visible"/>
                                      </p:to>
                                    </p:set>
                                    <p:animEffect transition="in" filter="fade">
                                      <p:cBhvr>
                                        <p:cTn id="23" dur="500"/>
                                        <p:tgtEl>
                                          <p:spTgt spid="26"/>
                                        </p:tgtEl>
                                      </p:cBhvr>
                                    </p:animEffect>
                                  </p:childTnLst>
                                </p:cTn>
                              </p:par>
                              <p:par>
                                <p:cTn id="24" presetID="10" presetClass="entr" presetSubtype="0" fill="hold" nodeType="withEffect">
                                  <p:stCondLst>
                                    <p:cond delay="0"/>
                                  </p:stCondLst>
                                  <p:childTnLst>
                                    <p:set>
                                      <p:cBhvr>
                                        <p:cTn id="25" dur="1" fill="hold">
                                          <p:stCondLst>
                                            <p:cond delay="0"/>
                                          </p:stCondLst>
                                        </p:cTn>
                                        <p:tgtEl>
                                          <p:spTgt spid="30"/>
                                        </p:tgtEl>
                                        <p:attrNameLst>
                                          <p:attrName>style.visibility</p:attrName>
                                        </p:attrNameLst>
                                      </p:cBhvr>
                                      <p:to>
                                        <p:strVal val="visible"/>
                                      </p:to>
                                    </p:set>
                                    <p:animEffect transition="in" filter="fade">
                                      <p:cBhvr>
                                        <p:cTn id="26" dur="500"/>
                                        <p:tgtEl>
                                          <p:spTgt spid="30"/>
                                        </p:tgtEl>
                                      </p:cBhvr>
                                    </p:animEffect>
                                  </p:childTnLst>
                                </p:cTn>
                              </p:par>
                              <p:par>
                                <p:cTn id="27" presetID="10" presetClass="entr" presetSubtype="0" fill="hold" nodeType="withEffect">
                                  <p:stCondLst>
                                    <p:cond delay="0"/>
                                  </p:stCondLst>
                                  <p:childTnLst>
                                    <p:set>
                                      <p:cBhvr>
                                        <p:cTn id="28" dur="1" fill="hold">
                                          <p:stCondLst>
                                            <p:cond delay="0"/>
                                          </p:stCondLst>
                                        </p:cTn>
                                        <p:tgtEl>
                                          <p:spTgt spid="31"/>
                                        </p:tgtEl>
                                        <p:attrNameLst>
                                          <p:attrName>style.visibility</p:attrName>
                                        </p:attrNameLst>
                                      </p:cBhvr>
                                      <p:to>
                                        <p:strVal val="visible"/>
                                      </p:to>
                                    </p:set>
                                    <p:animEffect transition="in" filter="fade">
                                      <p:cBhvr>
                                        <p:cTn id="29" dur="500"/>
                                        <p:tgtEl>
                                          <p:spTgt spid="31"/>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xit" presetSubtype="0" fill="hold" nodeType="clickEffect">
                                  <p:stCondLst>
                                    <p:cond delay="0"/>
                                  </p:stCondLst>
                                  <p:childTnLst>
                                    <p:animEffect transition="out" filter="fade">
                                      <p:cBhvr>
                                        <p:cTn id="33" dur="500"/>
                                        <p:tgtEl>
                                          <p:spTgt spid="6"/>
                                        </p:tgtEl>
                                      </p:cBhvr>
                                    </p:animEffect>
                                    <p:set>
                                      <p:cBhvr>
                                        <p:cTn id="34" dur="1" fill="hold">
                                          <p:stCondLst>
                                            <p:cond delay="499"/>
                                          </p:stCondLst>
                                        </p:cTn>
                                        <p:tgtEl>
                                          <p:spTgt spid="6"/>
                                        </p:tgtEl>
                                        <p:attrNameLst>
                                          <p:attrName>style.visibility</p:attrName>
                                        </p:attrNameLst>
                                      </p:cBhvr>
                                      <p:to>
                                        <p:strVal val="hidden"/>
                                      </p:to>
                                    </p:set>
                                  </p:childTnLst>
                                </p:cTn>
                              </p:par>
                              <p:par>
                                <p:cTn id="35" presetID="10" presetClass="exit" presetSubtype="0" fill="hold" nodeType="withEffect">
                                  <p:stCondLst>
                                    <p:cond delay="0"/>
                                  </p:stCondLst>
                                  <p:childTnLst>
                                    <p:animEffect transition="out" filter="fade">
                                      <p:cBhvr>
                                        <p:cTn id="36" dur="500"/>
                                        <p:tgtEl>
                                          <p:spTgt spid="25"/>
                                        </p:tgtEl>
                                      </p:cBhvr>
                                    </p:animEffect>
                                    <p:set>
                                      <p:cBhvr>
                                        <p:cTn id="37" dur="1" fill="hold">
                                          <p:stCondLst>
                                            <p:cond delay="499"/>
                                          </p:stCondLst>
                                        </p:cTn>
                                        <p:tgtEl>
                                          <p:spTgt spid="25"/>
                                        </p:tgtEl>
                                        <p:attrNameLst>
                                          <p:attrName>style.visibility</p:attrName>
                                        </p:attrNameLst>
                                      </p:cBhvr>
                                      <p:to>
                                        <p:strVal val="hidden"/>
                                      </p:to>
                                    </p:set>
                                  </p:childTnLst>
                                </p:cTn>
                              </p:par>
                              <p:par>
                                <p:cTn id="38" presetID="10" presetClass="exit" presetSubtype="0" fill="hold" nodeType="withEffect">
                                  <p:stCondLst>
                                    <p:cond delay="0"/>
                                  </p:stCondLst>
                                  <p:childTnLst>
                                    <p:animEffect transition="out" filter="fade">
                                      <p:cBhvr>
                                        <p:cTn id="39" dur="500"/>
                                        <p:tgtEl>
                                          <p:spTgt spid="24"/>
                                        </p:tgtEl>
                                      </p:cBhvr>
                                    </p:animEffect>
                                    <p:set>
                                      <p:cBhvr>
                                        <p:cTn id="40" dur="1" fill="hold">
                                          <p:stCondLst>
                                            <p:cond delay="499"/>
                                          </p:stCondLst>
                                        </p:cTn>
                                        <p:tgtEl>
                                          <p:spTgt spid="24"/>
                                        </p:tgtEl>
                                        <p:attrNameLst>
                                          <p:attrName>style.visibility</p:attrName>
                                        </p:attrNameLst>
                                      </p:cBhvr>
                                      <p:to>
                                        <p:strVal val="hidden"/>
                                      </p:to>
                                    </p:set>
                                  </p:childTnLst>
                                </p:cTn>
                              </p:par>
                              <p:par>
                                <p:cTn id="41" presetID="10" presetClass="exit" presetSubtype="0" fill="hold" nodeType="withEffect">
                                  <p:stCondLst>
                                    <p:cond delay="0"/>
                                  </p:stCondLst>
                                  <p:childTnLst>
                                    <p:animEffect transition="out" filter="fade">
                                      <p:cBhvr>
                                        <p:cTn id="42" dur="500"/>
                                        <p:tgtEl>
                                          <p:spTgt spid="26"/>
                                        </p:tgtEl>
                                      </p:cBhvr>
                                    </p:animEffect>
                                    <p:set>
                                      <p:cBhvr>
                                        <p:cTn id="43" dur="1" fill="hold">
                                          <p:stCondLst>
                                            <p:cond delay="499"/>
                                          </p:stCondLst>
                                        </p:cTn>
                                        <p:tgtEl>
                                          <p:spTgt spid="26"/>
                                        </p:tgtEl>
                                        <p:attrNameLst>
                                          <p:attrName>style.visibility</p:attrName>
                                        </p:attrNameLst>
                                      </p:cBhvr>
                                      <p:to>
                                        <p:strVal val="hidden"/>
                                      </p:to>
                                    </p:set>
                                  </p:childTnLst>
                                </p:cTn>
                              </p:par>
                              <p:par>
                                <p:cTn id="44" presetID="10" presetClass="exit" presetSubtype="0" fill="hold" nodeType="withEffect">
                                  <p:stCondLst>
                                    <p:cond delay="0"/>
                                  </p:stCondLst>
                                  <p:childTnLst>
                                    <p:animEffect transition="out" filter="fade">
                                      <p:cBhvr>
                                        <p:cTn id="45" dur="500"/>
                                        <p:tgtEl>
                                          <p:spTgt spid="30"/>
                                        </p:tgtEl>
                                      </p:cBhvr>
                                    </p:animEffect>
                                    <p:set>
                                      <p:cBhvr>
                                        <p:cTn id="46" dur="1" fill="hold">
                                          <p:stCondLst>
                                            <p:cond delay="499"/>
                                          </p:stCondLst>
                                        </p:cTn>
                                        <p:tgtEl>
                                          <p:spTgt spid="30"/>
                                        </p:tgtEl>
                                        <p:attrNameLst>
                                          <p:attrName>style.visibility</p:attrName>
                                        </p:attrNameLst>
                                      </p:cBhvr>
                                      <p:to>
                                        <p:strVal val="hidden"/>
                                      </p:to>
                                    </p:set>
                                  </p:childTnLst>
                                </p:cTn>
                              </p:par>
                              <p:par>
                                <p:cTn id="47" presetID="10" presetClass="exit" presetSubtype="0" fill="hold" nodeType="withEffect">
                                  <p:stCondLst>
                                    <p:cond delay="0"/>
                                  </p:stCondLst>
                                  <p:childTnLst>
                                    <p:animEffect transition="out" filter="fade">
                                      <p:cBhvr>
                                        <p:cTn id="48" dur="500"/>
                                        <p:tgtEl>
                                          <p:spTgt spid="31"/>
                                        </p:tgtEl>
                                      </p:cBhvr>
                                    </p:animEffect>
                                    <p:set>
                                      <p:cBhvr>
                                        <p:cTn id="49" dur="1" fill="hold">
                                          <p:stCondLst>
                                            <p:cond delay="499"/>
                                          </p:stCondLst>
                                        </p:cTn>
                                        <p:tgtEl>
                                          <p:spTgt spid="3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a:extLst>
              <a:ext uri="{FF2B5EF4-FFF2-40B4-BE49-F238E27FC236}">
                <a16:creationId xmlns:a16="http://schemas.microsoft.com/office/drawing/2014/main" id="{BCAC862C-E9BB-4C80-951C-CAC74EB1B2CF}"/>
              </a:ext>
            </a:extLst>
          </p:cNvPr>
          <p:cNvSpPr txBox="1"/>
          <p:nvPr/>
        </p:nvSpPr>
        <p:spPr>
          <a:xfrm>
            <a:off x="218438" y="88701"/>
            <a:ext cx="10136106" cy="707886"/>
          </a:xfrm>
          <a:prstGeom prst="rect">
            <a:avLst/>
          </a:prstGeom>
          <a:noFill/>
        </p:spPr>
        <p:txBody>
          <a:bodyPr wrap="square">
            <a:spAutoFit/>
          </a:bodyPr>
          <a:lstStyle/>
          <a:p>
            <a:r>
              <a:rPr lang="zh-CN" altLang="en-US" sz="4000" dirty="0">
                <a:latin typeface="华文中宋" panose="02010600040101010101" pitchFamily="2" charset="-122"/>
                <a:ea typeface="华文中宋" panose="02010600040101010101" pitchFamily="2" charset="-122"/>
              </a:rPr>
              <a:t>三、“新”教材备考运用的注意事项</a:t>
            </a:r>
            <a:endParaRPr lang="zh-CN" altLang="en-US" sz="4000" dirty="0"/>
          </a:p>
        </p:txBody>
      </p:sp>
      <p:sp>
        <p:nvSpPr>
          <p:cNvPr id="5" name="文本框 4">
            <a:extLst>
              <a:ext uri="{FF2B5EF4-FFF2-40B4-BE49-F238E27FC236}">
                <a16:creationId xmlns:a16="http://schemas.microsoft.com/office/drawing/2014/main" id="{4307AB0F-BDC9-4A44-959B-57CDDBA0F2CA}"/>
              </a:ext>
            </a:extLst>
          </p:cNvPr>
          <p:cNvSpPr txBox="1"/>
          <p:nvPr/>
        </p:nvSpPr>
        <p:spPr>
          <a:xfrm>
            <a:off x="218438" y="796587"/>
            <a:ext cx="6248744" cy="584775"/>
          </a:xfrm>
          <a:prstGeom prst="rect">
            <a:avLst/>
          </a:prstGeom>
          <a:noFill/>
        </p:spPr>
        <p:txBody>
          <a:bodyPr wrap="square">
            <a:spAutoFit/>
          </a:bodyPr>
          <a:lstStyle/>
          <a:p>
            <a:r>
              <a:rPr lang="en-US" altLang="zh-CN" sz="3200" dirty="0">
                <a:solidFill>
                  <a:prstClr val="white"/>
                </a:solidFill>
                <a:latin typeface="方正清刻本悦宋简体" panose="02000000000000000000" pitchFamily="2" charset="-122"/>
                <a:ea typeface="方正清刻本悦宋简体" panose="02000000000000000000" pitchFamily="2" charset="-122"/>
              </a:rPr>
              <a:t>1. </a:t>
            </a:r>
            <a:r>
              <a:rPr lang="zh-CN" altLang="en-US" sz="3200" dirty="0">
                <a:solidFill>
                  <a:prstClr val="white"/>
                </a:solidFill>
                <a:latin typeface="方正清刻本悦宋简体" panose="02000000000000000000" pitchFamily="2" charset="-122"/>
                <a:ea typeface="方正清刻本悦宋简体" panose="02000000000000000000" pitchFamily="2" charset="-122"/>
              </a:rPr>
              <a:t>注重新版课标的</a:t>
            </a:r>
            <a:r>
              <a:rPr lang="zh-CN" altLang="en-US" sz="3200" dirty="0">
                <a:solidFill>
                  <a:schemeClr val="accent4">
                    <a:lumMod val="60000"/>
                    <a:lumOff val="40000"/>
                  </a:schemeClr>
                </a:solidFill>
                <a:latin typeface="方正清刻本悦宋简体" panose="02000000000000000000" pitchFamily="2" charset="-122"/>
                <a:ea typeface="方正清刻本悦宋简体" panose="02000000000000000000" pitchFamily="2" charset="-122"/>
              </a:rPr>
              <a:t>引导性</a:t>
            </a:r>
          </a:p>
        </p:txBody>
      </p:sp>
      <p:pic>
        <p:nvPicPr>
          <p:cNvPr id="3" name="图片 2">
            <a:extLst>
              <a:ext uri="{FF2B5EF4-FFF2-40B4-BE49-F238E27FC236}">
                <a16:creationId xmlns:a16="http://schemas.microsoft.com/office/drawing/2014/main" id="{2E058CA4-ABDE-4FD4-9AE1-D9A63CB485E5}"/>
              </a:ext>
            </a:extLst>
          </p:cNvPr>
          <p:cNvPicPr>
            <a:picLocks noChangeAspect="1"/>
          </p:cNvPicPr>
          <p:nvPr/>
        </p:nvPicPr>
        <p:blipFill>
          <a:blip r:embed="rId2"/>
          <a:stretch>
            <a:fillRect/>
          </a:stretch>
        </p:blipFill>
        <p:spPr>
          <a:xfrm>
            <a:off x="3038010" y="2374900"/>
            <a:ext cx="3124372" cy="4092714"/>
          </a:xfrm>
          <a:prstGeom prst="rect">
            <a:avLst/>
          </a:prstGeom>
        </p:spPr>
      </p:pic>
      <p:pic>
        <p:nvPicPr>
          <p:cNvPr id="7" name="图片 6">
            <a:extLst>
              <a:ext uri="{FF2B5EF4-FFF2-40B4-BE49-F238E27FC236}">
                <a16:creationId xmlns:a16="http://schemas.microsoft.com/office/drawing/2014/main" id="{F23339B6-7BEB-444E-A967-445B8FC32BDD}"/>
              </a:ext>
            </a:extLst>
          </p:cNvPr>
          <p:cNvPicPr>
            <a:picLocks noChangeAspect="1"/>
          </p:cNvPicPr>
          <p:nvPr/>
        </p:nvPicPr>
        <p:blipFill>
          <a:blip r:embed="rId3"/>
          <a:stretch>
            <a:fillRect/>
          </a:stretch>
        </p:blipFill>
        <p:spPr>
          <a:xfrm>
            <a:off x="490008" y="1539259"/>
            <a:ext cx="3002492" cy="4092714"/>
          </a:xfrm>
          <a:prstGeom prst="rect">
            <a:avLst/>
          </a:prstGeom>
        </p:spPr>
      </p:pic>
      <p:sp>
        <p:nvSpPr>
          <p:cNvPr id="6" name="文本框 5">
            <a:extLst>
              <a:ext uri="{FF2B5EF4-FFF2-40B4-BE49-F238E27FC236}">
                <a16:creationId xmlns:a16="http://schemas.microsoft.com/office/drawing/2014/main" id="{1F91A413-B935-490B-AAF3-26D0769D8EA4}"/>
              </a:ext>
            </a:extLst>
          </p:cNvPr>
          <p:cNvSpPr txBox="1"/>
          <p:nvPr/>
        </p:nvSpPr>
        <p:spPr>
          <a:xfrm>
            <a:off x="6162382" y="796586"/>
            <a:ext cx="5319134" cy="584775"/>
          </a:xfrm>
          <a:prstGeom prst="rect">
            <a:avLst/>
          </a:prstGeom>
          <a:noFill/>
        </p:spPr>
        <p:txBody>
          <a:bodyPr wrap="square">
            <a:spAutoFit/>
          </a:bodyPr>
          <a:lstStyle/>
          <a:p>
            <a:r>
              <a:rPr lang="zh-CN" altLang="en-US" sz="3200" dirty="0">
                <a:solidFill>
                  <a:srgbClr val="F6C16A"/>
                </a:solidFill>
                <a:latin typeface="楷体_GB2312" panose="02010609030101010101" pitchFamily="49" charset="-122"/>
                <a:ea typeface="楷体_GB2312" panose="02010609030101010101" pitchFamily="49" charset="-122"/>
              </a:rPr>
              <a:t>例：“北洋军阀”与“卫所”</a:t>
            </a:r>
            <a:endParaRPr lang="en-US" altLang="zh-CN" sz="3200" dirty="0">
              <a:solidFill>
                <a:srgbClr val="F6C16A"/>
              </a:solidFill>
              <a:latin typeface="楷体_GB2312" panose="02010609030101010101" pitchFamily="49" charset="-122"/>
              <a:ea typeface="楷体_GB2312" panose="02010609030101010101" pitchFamily="49" charset="-122"/>
            </a:endParaRPr>
          </a:p>
        </p:txBody>
      </p:sp>
      <p:sp>
        <p:nvSpPr>
          <p:cNvPr id="8" name="对话气泡: 矩形 7">
            <a:extLst>
              <a:ext uri="{FF2B5EF4-FFF2-40B4-BE49-F238E27FC236}">
                <a16:creationId xmlns:a16="http://schemas.microsoft.com/office/drawing/2014/main" id="{ACDE4D24-2C83-4432-87B4-621BF3129EC4}"/>
              </a:ext>
            </a:extLst>
          </p:cNvPr>
          <p:cNvSpPr/>
          <p:nvPr/>
        </p:nvSpPr>
        <p:spPr>
          <a:xfrm flipH="1">
            <a:off x="3954992" y="1502009"/>
            <a:ext cx="6401017" cy="584775"/>
          </a:xfrm>
          <a:prstGeom prst="wedgeRectCallout">
            <a:avLst>
              <a:gd name="adj1" fmla="val 59909"/>
              <a:gd name="adj2" fmla="val 3213"/>
            </a:avLst>
          </a:prstGeom>
          <a:solidFill>
            <a:schemeClr val="accent1">
              <a:lumMod val="50000"/>
              <a:alpha val="84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lvl="0">
              <a:defRPr/>
            </a:pPr>
            <a:r>
              <a:rPr lang="zh-CN" altLang="en-US" sz="2800" dirty="0">
                <a:solidFill>
                  <a:prstClr val="white"/>
                </a:solidFill>
                <a:latin typeface="华文中宋" panose="02010600040101010101" pitchFamily="2" charset="-122"/>
                <a:ea typeface="华文中宋" panose="02010600040101010101" pitchFamily="2" charset="-122"/>
              </a:rPr>
              <a:t>“了解北洋军阀的统治及特点”（</a:t>
            </a:r>
            <a:r>
              <a:rPr lang="en-US" altLang="zh-CN" sz="2800" dirty="0">
                <a:solidFill>
                  <a:prstClr val="white"/>
                </a:solidFill>
                <a:latin typeface="华文中宋" panose="02010600040101010101" pitchFamily="2" charset="-122"/>
                <a:ea typeface="华文中宋" panose="02010600040101010101" pitchFamily="2" charset="-122"/>
              </a:rPr>
              <a:t>P14</a:t>
            </a:r>
            <a:r>
              <a:rPr lang="zh-CN" altLang="en-US" sz="2800" dirty="0">
                <a:solidFill>
                  <a:prstClr val="white"/>
                </a:solidFill>
                <a:latin typeface="华文中宋" panose="02010600040101010101" pitchFamily="2" charset="-122"/>
                <a:ea typeface="华文中宋" panose="02010600040101010101" pitchFamily="2" charset="-122"/>
              </a:rPr>
              <a:t>）</a:t>
            </a:r>
            <a:endParaRPr kumimoji="0" lang="en-US" altLang="zh-CN" sz="2800" b="0" i="0" u="none" strike="noStrike" kern="1200" cap="none" spc="0" normalizeH="0" baseline="0" noProof="0" dirty="0">
              <a:ln>
                <a:noFill/>
              </a:ln>
              <a:solidFill>
                <a:prstClr val="white"/>
              </a:solidFill>
              <a:effectLst/>
              <a:uLnTx/>
              <a:uFillTx/>
              <a:latin typeface="华文中宋" panose="02010600040101010101" pitchFamily="2" charset="-122"/>
              <a:ea typeface="华文中宋" panose="02010600040101010101" pitchFamily="2" charset="-122"/>
              <a:cs typeface="+mn-cs"/>
            </a:endParaRPr>
          </a:p>
        </p:txBody>
      </p:sp>
      <p:sp>
        <p:nvSpPr>
          <p:cNvPr id="9" name="对话气泡: 矩形 8">
            <a:extLst>
              <a:ext uri="{FF2B5EF4-FFF2-40B4-BE49-F238E27FC236}">
                <a16:creationId xmlns:a16="http://schemas.microsoft.com/office/drawing/2014/main" id="{787DAA60-5815-4AA1-B1CD-7B8C5C323824}"/>
              </a:ext>
            </a:extLst>
          </p:cNvPr>
          <p:cNvSpPr/>
          <p:nvPr/>
        </p:nvSpPr>
        <p:spPr>
          <a:xfrm flipH="1">
            <a:off x="6312072" y="2262074"/>
            <a:ext cx="5389920" cy="1521812"/>
          </a:xfrm>
          <a:prstGeom prst="wedgeRectCallout">
            <a:avLst>
              <a:gd name="adj1" fmla="val 63649"/>
              <a:gd name="adj2" fmla="val 28062"/>
            </a:avLst>
          </a:prstGeom>
          <a:solidFill>
            <a:schemeClr val="accent1">
              <a:lumMod val="50000"/>
              <a:alpha val="84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lvl="0">
              <a:defRPr/>
            </a:pPr>
            <a:r>
              <a:rPr lang="zh-CN" altLang="en-US" sz="2800" dirty="0">
                <a:solidFill>
                  <a:prstClr val="white"/>
                </a:solidFill>
                <a:latin typeface="华文中宋" panose="02010600040101010101" pitchFamily="2" charset="-122"/>
                <a:ea typeface="华文中宋" panose="02010600040101010101" pitchFamily="2" charset="-122"/>
              </a:rPr>
              <a:t>   “军阀的专制统治、割据和混战，给人民带来无穷的祸害，</a:t>
            </a:r>
            <a:r>
              <a:rPr lang="zh-CN" altLang="en-US" sz="2800" dirty="0">
                <a:solidFill>
                  <a:srgbClr val="F6C16A"/>
                </a:solidFill>
                <a:latin typeface="华文中宋" panose="02010600040101010101" pitchFamily="2" charset="-122"/>
                <a:ea typeface="华文中宋" panose="02010600040101010101" pitchFamily="2" charset="-122"/>
              </a:rPr>
              <a:t>使经济遭到极大破坏</a:t>
            </a:r>
            <a:r>
              <a:rPr lang="zh-CN" altLang="en-US" sz="2800" dirty="0">
                <a:solidFill>
                  <a:prstClr val="white"/>
                </a:solidFill>
                <a:latin typeface="华文中宋" panose="02010600040101010101" pitchFamily="2" charset="-122"/>
                <a:ea typeface="华文中宋" panose="02010600040101010101" pitchFamily="2" charset="-122"/>
              </a:rPr>
              <a:t>。”（</a:t>
            </a:r>
            <a:r>
              <a:rPr lang="en-US" altLang="zh-CN" sz="2800" dirty="0">
                <a:solidFill>
                  <a:prstClr val="white"/>
                </a:solidFill>
                <a:latin typeface="华文中宋" panose="02010600040101010101" pitchFamily="2" charset="-122"/>
                <a:ea typeface="华文中宋" panose="02010600040101010101" pitchFamily="2" charset="-122"/>
              </a:rPr>
              <a:t>P83</a:t>
            </a:r>
            <a:r>
              <a:rPr lang="zh-CN" altLang="en-US" sz="2800" dirty="0">
                <a:solidFill>
                  <a:prstClr val="white"/>
                </a:solidFill>
                <a:latin typeface="华文中宋" panose="02010600040101010101" pitchFamily="2" charset="-122"/>
                <a:ea typeface="华文中宋" panose="02010600040101010101" pitchFamily="2" charset="-122"/>
              </a:rPr>
              <a:t>）</a:t>
            </a:r>
            <a:endParaRPr kumimoji="0" lang="en-US" altLang="zh-CN" sz="2800" b="0" i="0" u="none" strike="noStrike" kern="1200" cap="none" spc="0" normalizeH="0" baseline="0" noProof="0" dirty="0">
              <a:ln>
                <a:noFill/>
              </a:ln>
              <a:solidFill>
                <a:prstClr val="white"/>
              </a:solidFill>
              <a:effectLst/>
              <a:uLnTx/>
              <a:uFillTx/>
              <a:latin typeface="华文中宋" panose="02010600040101010101" pitchFamily="2" charset="-122"/>
              <a:ea typeface="华文中宋" panose="02010600040101010101" pitchFamily="2" charset="-122"/>
              <a:cs typeface="+mn-cs"/>
            </a:endParaRPr>
          </a:p>
        </p:txBody>
      </p:sp>
      <p:sp>
        <p:nvSpPr>
          <p:cNvPr id="2" name="文本框 1">
            <a:extLst>
              <a:ext uri="{FF2B5EF4-FFF2-40B4-BE49-F238E27FC236}">
                <a16:creationId xmlns:a16="http://schemas.microsoft.com/office/drawing/2014/main" id="{B4FFC81B-1CBB-4D02-A736-D0A8F0C6821A}"/>
              </a:ext>
            </a:extLst>
          </p:cNvPr>
          <p:cNvSpPr txBox="1"/>
          <p:nvPr/>
        </p:nvSpPr>
        <p:spPr>
          <a:xfrm>
            <a:off x="218438" y="4016519"/>
            <a:ext cx="11740384" cy="2739211"/>
          </a:xfrm>
          <a:prstGeom prst="rect">
            <a:avLst/>
          </a:prstGeom>
          <a:solidFill>
            <a:schemeClr val="bg1">
              <a:lumMod val="85000"/>
              <a:lumOff val="15000"/>
            </a:schemeClr>
          </a:solidFill>
          <a:ln w="6350">
            <a:solidFill>
              <a:schemeClr val="tx1"/>
            </a:solidFill>
          </a:ln>
        </p:spPr>
        <p:txBody>
          <a:bodyPr wrap="square">
            <a:spAutoFit/>
          </a:bodyPr>
          <a:lstStyle>
            <a:defPPr>
              <a:defRPr lang="zh-CN"/>
            </a:defPPr>
            <a:lvl1pPr>
              <a:defRPr sz="2800">
                <a:latin typeface="楷体_GB2312" panose="02010609030101010101" pitchFamily="49" charset="-122"/>
                <a:ea typeface="楷体_GB2312" panose="02010609030101010101" pitchFamily="49" charset="-122"/>
              </a:defRPr>
            </a:lvl1pPr>
          </a:lstStyle>
          <a:p>
            <a:r>
              <a:rPr lang="zh-CN" altLang="en-US" dirty="0"/>
              <a:t>（</a:t>
            </a:r>
            <a:r>
              <a:rPr lang="en-US" altLang="zh-CN" dirty="0"/>
              <a:t>2020·</a:t>
            </a:r>
            <a:r>
              <a:rPr lang="zh-CN" altLang="en-US" dirty="0"/>
              <a:t>全国</a:t>
            </a:r>
            <a:r>
              <a:rPr lang="en-US" altLang="zh-CN" dirty="0"/>
              <a:t>I</a:t>
            </a:r>
            <a:r>
              <a:rPr lang="zh-CN" altLang="en-US" dirty="0"/>
              <a:t>卷</a:t>
            </a:r>
            <a:r>
              <a:rPr lang="en-US" altLang="zh-CN" dirty="0"/>
              <a:t>·29</a:t>
            </a:r>
            <a:r>
              <a:rPr lang="zh-CN" altLang="en-US" dirty="0"/>
              <a:t>）</a:t>
            </a:r>
            <a:r>
              <a:rPr lang="en-US" altLang="zh-CN" dirty="0">
                <a:solidFill>
                  <a:srgbClr val="F6C16A"/>
                </a:solidFill>
              </a:rPr>
              <a:t>20</a:t>
            </a:r>
            <a:r>
              <a:rPr lang="zh-CN" altLang="en-US" dirty="0">
                <a:solidFill>
                  <a:srgbClr val="F6C16A"/>
                </a:solidFill>
              </a:rPr>
              <a:t>世纪</a:t>
            </a:r>
            <a:r>
              <a:rPr lang="en-US" altLang="zh-CN" dirty="0">
                <a:solidFill>
                  <a:srgbClr val="F6C16A"/>
                </a:solidFill>
              </a:rPr>
              <a:t>20</a:t>
            </a:r>
            <a:r>
              <a:rPr lang="zh-CN" altLang="en-US" dirty="0">
                <a:solidFill>
                  <a:srgbClr val="F6C16A"/>
                </a:solidFill>
              </a:rPr>
              <a:t>年代，中国度量衡的状况</a:t>
            </a:r>
            <a:r>
              <a:rPr lang="zh-CN" altLang="en-US" dirty="0"/>
              <a:t>是，“同一秤也，有公秤、私秤、米秤、油秤之分别”“同一天平也，有库平、漕平、湘平、关平之分别”“同一尺也，有海关尺、营造尺、裁衣尺、鲁班尺及京放、海放之分别”。</a:t>
            </a:r>
            <a:r>
              <a:rPr lang="zh-CN" altLang="en-US" dirty="0">
                <a:solidFill>
                  <a:srgbClr val="F6C16A"/>
                </a:solidFill>
              </a:rPr>
              <a:t>这一状况</a:t>
            </a:r>
          </a:p>
          <a:p>
            <a:r>
              <a:rPr lang="zh-CN" altLang="en-US" dirty="0"/>
              <a:t>  </a:t>
            </a:r>
            <a:r>
              <a:rPr lang="en-US" altLang="zh-CN" dirty="0"/>
              <a:t>A</a:t>
            </a:r>
            <a:r>
              <a:rPr lang="zh-CN" altLang="en-US" dirty="0"/>
              <a:t>．提高了市场交易的成本             </a:t>
            </a:r>
            <a:r>
              <a:rPr lang="en-US" altLang="zh-CN" dirty="0"/>
              <a:t>B</a:t>
            </a:r>
            <a:r>
              <a:rPr lang="zh-CN" altLang="en-US" dirty="0"/>
              <a:t>．加剧了军阀林立的局面</a:t>
            </a:r>
          </a:p>
          <a:p>
            <a:r>
              <a:rPr lang="zh-CN" altLang="en-US" dirty="0"/>
              <a:t>  </a:t>
            </a:r>
            <a:r>
              <a:rPr lang="en-US" altLang="zh-CN" dirty="0"/>
              <a:t>C</a:t>
            </a:r>
            <a:r>
              <a:rPr lang="zh-CN" altLang="en-US" dirty="0"/>
              <a:t>．造成国民经济结构失衡             </a:t>
            </a:r>
            <a:r>
              <a:rPr lang="en-US" altLang="zh-CN" dirty="0"/>
              <a:t>D</a:t>
            </a:r>
            <a:r>
              <a:rPr lang="zh-CN" altLang="en-US" dirty="0"/>
              <a:t>．阻断了商品的大量流通</a:t>
            </a:r>
          </a:p>
        </p:txBody>
      </p:sp>
    </p:spTree>
    <p:extLst>
      <p:ext uri="{BB962C8B-B14F-4D97-AF65-F5344CB8AC3E}">
        <p14:creationId xmlns:p14="http://schemas.microsoft.com/office/powerpoint/2010/main" val="16059969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5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fade">
                                      <p:cBhvr>
                                        <p:cTn id="22" dur="500"/>
                                        <p:tgtEl>
                                          <p:spTgt spid="2"/>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xit" presetSubtype="0" fill="hold" grpId="1" nodeType="clickEffect">
                                  <p:stCondLst>
                                    <p:cond delay="0"/>
                                  </p:stCondLst>
                                  <p:childTnLst>
                                    <p:animEffect transition="out" filter="fade">
                                      <p:cBhvr>
                                        <p:cTn id="26" dur="500"/>
                                        <p:tgtEl>
                                          <p:spTgt spid="8"/>
                                        </p:tgtEl>
                                      </p:cBhvr>
                                    </p:animEffect>
                                    <p:set>
                                      <p:cBhvr>
                                        <p:cTn id="27" dur="1" fill="hold">
                                          <p:stCondLst>
                                            <p:cond delay="499"/>
                                          </p:stCondLst>
                                        </p:cTn>
                                        <p:tgtEl>
                                          <p:spTgt spid="8"/>
                                        </p:tgtEl>
                                        <p:attrNameLst>
                                          <p:attrName>style.visibility</p:attrName>
                                        </p:attrNameLst>
                                      </p:cBhvr>
                                      <p:to>
                                        <p:strVal val="hidden"/>
                                      </p:to>
                                    </p:set>
                                  </p:childTnLst>
                                </p:cTn>
                              </p:par>
                              <p:par>
                                <p:cTn id="28" presetID="10" presetClass="exit" presetSubtype="0" fill="hold" grpId="1" nodeType="withEffect">
                                  <p:stCondLst>
                                    <p:cond delay="0"/>
                                  </p:stCondLst>
                                  <p:childTnLst>
                                    <p:animEffect transition="out" filter="fade">
                                      <p:cBhvr>
                                        <p:cTn id="29" dur="500"/>
                                        <p:tgtEl>
                                          <p:spTgt spid="9"/>
                                        </p:tgtEl>
                                      </p:cBhvr>
                                    </p:animEffect>
                                    <p:set>
                                      <p:cBhvr>
                                        <p:cTn id="30" dur="1" fill="hold">
                                          <p:stCondLst>
                                            <p:cond delay="499"/>
                                          </p:stCondLst>
                                        </p:cTn>
                                        <p:tgtEl>
                                          <p:spTgt spid="9"/>
                                        </p:tgtEl>
                                        <p:attrNameLst>
                                          <p:attrName>style.visibility</p:attrName>
                                        </p:attrNameLst>
                                      </p:cBhvr>
                                      <p:to>
                                        <p:strVal val="hidden"/>
                                      </p:to>
                                    </p:set>
                                  </p:childTnLst>
                                </p:cTn>
                              </p:par>
                              <p:par>
                                <p:cTn id="31" presetID="10" presetClass="exit" presetSubtype="0" fill="hold" grpId="1" nodeType="withEffect">
                                  <p:stCondLst>
                                    <p:cond delay="0"/>
                                  </p:stCondLst>
                                  <p:childTnLst>
                                    <p:animEffect transition="out" filter="fade">
                                      <p:cBhvr>
                                        <p:cTn id="32" dur="500"/>
                                        <p:tgtEl>
                                          <p:spTgt spid="2"/>
                                        </p:tgtEl>
                                      </p:cBhvr>
                                    </p:animEffect>
                                    <p:set>
                                      <p:cBhvr>
                                        <p:cTn id="33" dur="1" fill="hold">
                                          <p:stCondLst>
                                            <p:cond delay="499"/>
                                          </p:stCondLst>
                                        </p:cTn>
                                        <p:tgtEl>
                                          <p:spTgt spid="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animBg="1"/>
      <p:bldP spid="8" grpId="1" animBg="1"/>
      <p:bldP spid="9" grpId="0" animBg="1"/>
      <p:bldP spid="9" grpId="1" animBg="1"/>
      <p:bldP spid="2" grpId="0" animBg="1"/>
      <p:bldP spid="2" grpId="1"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a:extLst>
              <a:ext uri="{FF2B5EF4-FFF2-40B4-BE49-F238E27FC236}">
                <a16:creationId xmlns:a16="http://schemas.microsoft.com/office/drawing/2014/main" id="{BCAC862C-E9BB-4C80-951C-CAC74EB1B2CF}"/>
              </a:ext>
            </a:extLst>
          </p:cNvPr>
          <p:cNvSpPr txBox="1"/>
          <p:nvPr/>
        </p:nvSpPr>
        <p:spPr>
          <a:xfrm>
            <a:off x="218438" y="88701"/>
            <a:ext cx="10136106" cy="707886"/>
          </a:xfrm>
          <a:prstGeom prst="rect">
            <a:avLst/>
          </a:prstGeom>
          <a:noFill/>
        </p:spPr>
        <p:txBody>
          <a:bodyPr wrap="square">
            <a:spAutoFit/>
          </a:bodyPr>
          <a:lstStyle/>
          <a:p>
            <a:r>
              <a:rPr lang="zh-CN" altLang="en-US" sz="4000" dirty="0">
                <a:latin typeface="华文中宋" panose="02010600040101010101" pitchFamily="2" charset="-122"/>
                <a:ea typeface="华文中宋" panose="02010600040101010101" pitchFamily="2" charset="-122"/>
              </a:rPr>
              <a:t>三、“新”教材备考运用的注意事项</a:t>
            </a:r>
            <a:endParaRPr lang="zh-CN" altLang="en-US" sz="4000" dirty="0"/>
          </a:p>
        </p:txBody>
      </p:sp>
      <p:sp>
        <p:nvSpPr>
          <p:cNvPr id="5" name="文本框 4">
            <a:extLst>
              <a:ext uri="{FF2B5EF4-FFF2-40B4-BE49-F238E27FC236}">
                <a16:creationId xmlns:a16="http://schemas.microsoft.com/office/drawing/2014/main" id="{4307AB0F-BDC9-4A44-959B-57CDDBA0F2CA}"/>
              </a:ext>
            </a:extLst>
          </p:cNvPr>
          <p:cNvSpPr txBox="1"/>
          <p:nvPr/>
        </p:nvSpPr>
        <p:spPr>
          <a:xfrm>
            <a:off x="218438" y="796587"/>
            <a:ext cx="6248744" cy="584775"/>
          </a:xfrm>
          <a:prstGeom prst="rect">
            <a:avLst/>
          </a:prstGeom>
          <a:noFill/>
        </p:spPr>
        <p:txBody>
          <a:bodyPr wrap="square">
            <a:spAutoFit/>
          </a:bodyPr>
          <a:lstStyle/>
          <a:p>
            <a:r>
              <a:rPr lang="en-US" altLang="zh-CN" sz="3200" dirty="0">
                <a:solidFill>
                  <a:prstClr val="white"/>
                </a:solidFill>
                <a:latin typeface="方正清刻本悦宋简体" panose="02000000000000000000" pitchFamily="2" charset="-122"/>
                <a:ea typeface="方正清刻本悦宋简体" panose="02000000000000000000" pitchFamily="2" charset="-122"/>
              </a:rPr>
              <a:t>1. </a:t>
            </a:r>
            <a:r>
              <a:rPr lang="zh-CN" altLang="en-US" sz="3200" dirty="0">
                <a:solidFill>
                  <a:prstClr val="white"/>
                </a:solidFill>
                <a:latin typeface="方正清刻本悦宋简体" panose="02000000000000000000" pitchFamily="2" charset="-122"/>
                <a:ea typeface="方正清刻本悦宋简体" panose="02000000000000000000" pitchFamily="2" charset="-122"/>
              </a:rPr>
              <a:t>注重新版课标的</a:t>
            </a:r>
            <a:r>
              <a:rPr lang="zh-CN" altLang="en-US" sz="3200" dirty="0">
                <a:solidFill>
                  <a:schemeClr val="accent4">
                    <a:lumMod val="60000"/>
                    <a:lumOff val="40000"/>
                  </a:schemeClr>
                </a:solidFill>
                <a:latin typeface="方正清刻本悦宋简体" panose="02000000000000000000" pitchFamily="2" charset="-122"/>
                <a:ea typeface="方正清刻本悦宋简体" panose="02000000000000000000" pitchFamily="2" charset="-122"/>
              </a:rPr>
              <a:t>引导性</a:t>
            </a:r>
          </a:p>
        </p:txBody>
      </p:sp>
      <p:pic>
        <p:nvPicPr>
          <p:cNvPr id="3" name="图片 2">
            <a:extLst>
              <a:ext uri="{FF2B5EF4-FFF2-40B4-BE49-F238E27FC236}">
                <a16:creationId xmlns:a16="http://schemas.microsoft.com/office/drawing/2014/main" id="{2E058CA4-ABDE-4FD4-9AE1-D9A63CB485E5}"/>
              </a:ext>
            </a:extLst>
          </p:cNvPr>
          <p:cNvPicPr>
            <a:picLocks noChangeAspect="1"/>
          </p:cNvPicPr>
          <p:nvPr/>
        </p:nvPicPr>
        <p:blipFill>
          <a:blip r:embed="rId2"/>
          <a:stretch>
            <a:fillRect/>
          </a:stretch>
        </p:blipFill>
        <p:spPr>
          <a:xfrm>
            <a:off x="3038010" y="2374900"/>
            <a:ext cx="3124372" cy="4092714"/>
          </a:xfrm>
          <a:prstGeom prst="rect">
            <a:avLst/>
          </a:prstGeom>
        </p:spPr>
      </p:pic>
      <p:pic>
        <p:nvPicPr>
          <p:cNvPr id="7" name="图片 6">
            <a:extLst>
              <a:ext uri="{FF2B5EF4-FFF2-40B4-BE49-F238E27FC236}">
                <a16:creationId xmlns:a16="http://schemas.microsoft.com/office/drawing/2014/main" id="{F23339B6-7BEB-444E-A967-445B8FC32BDD}"/>
              </a:ext>
            </a:extLst>
          </p:cNvPr>
          <p:cNvPicPr>
            <a:picLocks noChangeAspect="1"/>
          </p:cNvPicPr>
          <p:nvPr/>
        </p:nvPicPr>
        <p:blipFill>
          <a:blip r:embed="rId3"/>
          <a:stretch>
            <a:fillRect/>
          </a:stretch>
        </p:blipFill>
        <p:spPr>
          <a:xfrm>
            <a:off x="490008" y="1539259"/>
            <a:ext cx="3002492" cy="4092714"/>
          </a:xfrm>
          <a:prstGeom prst="rect">
            <a:avLst/>
          </a:prstGeom>
        </p:spPr>
      </p:pic>
      <p:sp>
        <p:nvSpPr>
          <p:cNvPr id="6" name="文本框 5">
            <a:extLst>
              <a:ext uri="{FF2B5EF4-FFF2-40B4-BE49-F238E27FC236}">
                <a16:creationId xmlns:a16="http://schemas.microsoft.com/office/drawing/2014/main" id="{1F91A413-B935-490B-AAF3-26D0769D8EA4}"/>
              </a:ext>
            </a:extLst>
          </p:cNvPr>
          <p:cNvSpPr txBox="1"/>
          <p:nvPr/>
        </p:nvSpPr>
        <p:spPr>
          <a:xfrm>
            <a:off x="6162382" y="796586"/>
            <a:ext cx="5319134" cy="584775"/>
          </a:xfrm>
          <a:prstGeom prst="rect">
            <a:avLst/>
          </a:prstGeom>
          <a:noFill/>
        </p:spPr>
        <p:txBody>
          <a:bodyPr wrap="square">
            <a:spAutoFit/>
          </a:bodyPr>
          <a:lstStyle/>
          <a:p>
            <a:r>
              <a:rPr lang="zh-CN" altLang="en-US" sz="3200" dirty="0">
                <a:solidFill>
                  <a:srgbClr val="F6C16A"/>
                </a:solidFill>
                <a:latin typeface="楷体_GB2312" panose="02010609030101010101" pitchFamily="49" charset="-122"/>
                <a:ea typeface="楷体_GB2312" panose="02010609030101010101" pitchFamily="49" charset="-122"/>
              </a:rPr>
              <a:t>例：“北洋军阀”与“卫所”</a:t>
            </a:r>
            <a:endParaRPr lang="en-US" altLang="zh-CN" sz="3200" dirty="0">
              <a:solidFill>
                <a:srgbClr val="F6C16A"/>
              </a:solidFill>
              <a:latin typeface="楷体_GB2312" panose="02010609030101010101" pitchFamily="49" charset="-122"/>
              <a:ea typeface="楷体_GB2312" panose="02010609030101010101" pitchFamily="49" charset="-122"/>
            </a:endParaRPr>
          </a:p>
        </p:txBody>
      </p:sp>
      <p:pic>
        <p:nvPicPr>
          <p:cNvPr id="10" name="图片 9">
            <a:extLst>
              <a:ext uri="{FF2B5EF4-FFF2-40B4-BE49-F238E27FC236}">
                <a16:creationId xmlns:a16="http://schemas.microsoft.com/office/drawing/2014/main" id="{019EA495-687C-47E5-BBF5-539F235B41DA}"/>
              </a:ext>
            </a:extLst>
          </p:cNvPr>
          <p:cNvPicPr>
            <a:picLocks noChangeAspect="1"/>
          </p:cNvPicPr>
          <p:nvPr/>
        </p:nvPicPr>
        <p:blipFill>
          <a:blip r:embed="rId4"/>
          <a:stretch>
            <a:fillRect/>
          </a:stretch>
        </p:blipFill>
        <p:spPr>
          <a:xfrm>
            <a:off x="6382858" y="1489454"/>
            <a:ext cx="5446589" cy="3165736"/>
          </a:xfrm>
          <a:prstGeom prst="rect">
            <a:avLst/>
          </a:prstGeom>
        </p:spPr>
      </p:pic>
      <p:sp>
        <p:nvSpPr>
          <p:cNvPr id="11" name="对话气泡: 矩形 10">
            <a:extLst>
              <a:ext uri="{FF2B5EF4-FFF2-40B4-BE49-F238E27FC236}">
                <a16:creationId xmlns:a16="http://schemas.microsoft.com/office/drawing/2014/main" id="{069A4E0B-2F39-4CE5-B9CE-0B65EEDE65D9}"/>
              </a:ext>
            </a:extLst>
          </p:cNvPr>
          <p:cNvSpPr/>
          <p:nvPr/>
        </p:nvSpPr>
        <p:spPr>
          <a:xfrm flipH="1">
            <a:off x="292190" y="3998415"/>
            <a:ext cx="5605992" cy="2640652"/>
          </a:xfrm>
          <a:prstGeom prst="wedgeRectCallout">
            <a:avLst>
              <a:gd name="adj1" fmla="val -44702"/>
              <a:gd name="adj2" fmla="val -60593"/>
            </a:avLst>
          </a:prstGeom>
          <a:solidFill>
            <a:schemeClr val="accent1">
              <a:lumMod val="50000"/>
              <a:alpha val="84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lvl="0">
              <a:defRPr/>
            </a:pPr>
            <a:r>
              <a:rPr lang="zh-CN" altLang="en-US" sz="2800" dirty="0">
                <a:solidFill>
                  <a:prstClr val="white"/>
                </a:solidFill>
                <a:latin typeface="华文中宋" panose="02010600040101010101" pitchFamily="2" charset="-122"/>
                <a:ea typeface="华文中宋" panose="02010600040101010101" pitchFamily="2" charset="-122"/>
              </a:rPr>
              <a:t>   “要注意明、清两朝在这个问题（经略边疆）上的连续性</a:t>
            </a:r>
            <a:r>
              <a:rPr lang="en-US" altLang="zh-CN" sz="2800" dirty="0">
                <a:solidFill>
                  <a:prstClr val="white"/>
                </a:solidFill>
                <a:latin typeface="华文中宋" panose="02010600040101010101" pitchFamily="2" charset="-122"/>
                <a:ea typeface="华文中宋" panose="02010600040101010101" pitchFamily="2" charset="-122"/>
              </a:rPr>
              <a:t>……</a:t>
            </a:r>
            <a:r>
              <a:rPr lang="zh-CN" altLang="en-US" sz="2800" dirty="0">
                <a:solidFill>
                  <a:srgbClr val="F6C16A"/>
                </a:solidFill>
                <a:latin typeface="华文中宋" panose="02010600040101010101" pitchFamily="2" charset="-122"/>
                <a:ea typeface="华文中宋" panose="02010600040101010101" pitchFamily="2" charset="-122"/>
              </a:rPr>
              <a:t>如在东北、西北、西南边疆，明朝卫所和土司的二重管理体制</a:t>
            </a:r>
            <a:r>
              <a:rPr lang="zh-CN" altLang="en-US" sz="2800" dirty="0">
                <a:solidFill>
                  <a:prstClr val="white"/>
                </a:solidFill>
                <a:latin typeface="华文中宋" panose="02010600040101010101" pitchFamily="2" charset="-122"/>
                <a:ea typeface="华文中宋" panose="02010600040101010101" pitchFamily="2" charset="-122"/>
              </a:rPr>
              <a:t>加快了中央政府对边疆地区从羁縻统治到直接管辖的变化过程。”（</a:t>
            </a:r>
            <a:r>
              <a:rPr lang="en-US" altLang="zh-CN" sz="2800" dirty="0">
                <a:solidFill>
                  <a:prstClr val="white"/>
                </a:solidFill>
                <a:latin typeface="华文中宋" panose="02010600040101010101" pitchFamily="2" charset="-122"/>
                <a:ea typeface="华文中宋" panose="02010600040101010101" pitchFamily="2" charset="-122"/>
              </a:rPr>
              <a:t>P81</a:t>
            </a:r>
            <a:r>
              <a:rPr lang="zh-CN" altLang="en-US" sz="2800" dirty="0">
                <a:solidFill>
                  <a:prstClr val="white"/>
                </a:solidFill>
                <a:latin typeface="华文中宋" panose="02010600040101010101" pitchFamily="2" charset="-122"/>
                <a:ea typeface="华文中宋" panose="02010600040101010101" pitchFamily="2" charset="-122"/>
              </a:rPr>
              <a:t>）</a:t>
            </a:r>
            <a:endParaRPr kumimoji="0" lang="en-US" altLang="zh-CN" sz="2800" b="0" i="0" u="none" strike="noStrike" kern="1200" cap="none" spc="0" normalizeH="0" baseline="0" noProof="0" dirty="0">
              <a:ln>
                <a:noFill/>
              </a:ln>
              <a:solidFill>
                <a:prstClr val="white"/>
              </a:solidFill>
              <a:effectLst/>
              <a:uLnTx/>
              <a:uFillTx/>
              <a:latin typeface="华文中宋" panose="02010600040101010101" pitchFamily="2" charset="-122"/>
              <a:ea typeface="华文中宋" panose="02010600040101010101" pitchFamily="2" charset="-122"/>
              <a:cs typeface="+mn-cs"/>
            </a:endParaRPr>
          </a:p>
        </p:txBody>
      </p:sp>
      <p:sp>
        <p:nvSpPr>
          <p:cNvPr id="13" name="文本框 12">
            <a:extLst>
              <a:ext uri="{FF2B5EF4-FFF2-40B4-BE49-F238E27FC236}">
                <a16:creationId xmlns:a16="http://schemas.microsoft.com/office/drawing/2014/main" id="{5C6376DC-FC59-427E-A6DF-ADAA42CDFCBA}"/>
              </a:ext>
            </a:extLst>
          </p:cNvPr>
          <p:cNvSpPr txBox="1"/>
          <p:nvPr/>
        </p:nvSpPr>
        <p:spPr>
          <a:xfrm>
            <a:off x="6293820" y="4763282"/>
            <a:ext cx="5535627" cy="1938992"/>
          </a:xfrm>
          <a:prstGeom prst="rect">
            <a:avLst/>
          </a:prstGeom>
          <a:solidFill>
            <a:schemeClr val="bg1">
              <a:lumMod val="85000"/>
              <a:lumOff val="15000"/>
            </a:schemeClr>
          </a:solidFill>
        </p:spPr>
        <p:txBody>
          <a:bodyPr wrap="square">
            <a:spAutoFit/>
          </a:bodyPr>
          <a:lstStyle/>
          <a:p>
            <a:r>
              <a:rPr lang="zh-CN" altLang="en-US" sz="2400" dirty="0">
                <a:solidFill>
                  <a:prstClr val="white"/>
                </a:solidFill>
                <a:latin typeface="华文中宋" panose="02010600040101010101" pitchFamily="2" charset="-122"/>
                <a:ea typeface="华文中宋" panose="02010600040101010101" pitchFamily="2" charset="-122"/>
              </a:rPr>
              <a:t>    </a:t>
            </a:r>
            <a:r>
              <a:rPr lang="zh-CN" altLang="en-US" sz="2400" dirty="0">
                <a:solidFill>
                  <a:prstClr val="white"/>
                </a:solidFill>
                <a:latin typeface="黑体" panose="02010609060101010101" pitchFamily="49" charset="-122"/>
                <a:ea typeface="黑体" panose="02010609060101010101" pitchFamily="49" charset="-122"/>
              </a:rPr>
              <a:t>材料</a:t>
            </a:r>
            <a:r>
              <a:rPr lang="zh-CN" altLang="en-US" sz="2400" dirty="0">
                <a:solidFill>
                  <a:prstClr val="white"/>
                </a:solidFill>
                <a:latin typeface="华文中宋" panose="02010600040101010101" pitchFamily="2" charset="-122"/>
                <a:ea typeface="华文中宋" panose="02010600040101010101" pitchFamily="2" charset="-122"/>
              </a:rPr>
              <a:t>   </a:t>
            </a:r>
            <a:r>
              <a:rPr lang="zh-CN" altLang="en-US" sz="2400" dirty="0">
                <a:solidFill>
                  <a:prstClr val="white"/>
                </a:solidFill>
                <a:latin typeface="楷体_GB2312" panose="02010609030101010101" pitchFamily="49" charset="-122"/>
                <a:ea typeface="楷体_GB2312" panose="02010609030101010101" pitchFamily="49" charset="-122"/>
              </a:rPr>
              <a:t>卫所，明代常备军军事组织。明代在</a:t>
            </a:r>
            <a:r>
              <a:rPr lang="zh-CN" altLang="en-US" sz="2400" dirty="0">
                <a:solidFill>
                  <a:srgbClr val="F6C16A"/>
                </a:solidFill>
                <a:latin typeface="楷体_GB2312" panose="02010609030101010101" pitchFamily="49" charset="-122"/>
                <a:ea typeface="楷体_GB2312" panose="02010609030101010101" pitchFamily="49" charset="-122"/>
              </a:rPr>
              <a:t>各要害地方</a:t>
            </a:r>
            <a:r>
              <a:rPr lang="zh-CN" altLang="en-US" sz="2400" dirty="0">
                <a:solidFill>
                  <a:prstClr val="white"/>
                </a:solidFill>
                <a:latin typeface="楷体_GB2312" panose="02010609030101010101" pitchFamily="49" charset="-122"/>
                <a:ea typeface="楷体_GB2312" panose="02010609030101010101" pitchFamily="49" charset="-122"/>
              </a:rPr>
              <a:t>皆设卫所，屯驻军队，若干府划为一个防区设卫，卫下设所。卫所集中分布区城与明代的</a:t>
            </a:r>
            <a:r>
              <a:rPr lang="zh-CN" altLang="en-US" sz="2400" dirty="0">
                <a:solidFill>
                  <a:srgbClr val="F6C16A"/>
                </a:solidFill>
                <a:latin typeface="楷体_GB2312" panose="02010609030101010101" pitchFamily="49" charset="-122"/>
                <a:ea typeface="楷体_GB2312" panose="02010609030101010101" pitchFamily="49" charset="-122"/>
              </a:rPr>
              <a:t>政治、经济、国防</a:t>
            </a:r>
            <a:r>
              <a:rPr lang="zh-CN" altLang="en-US" sz="2400" dirty="0">
                <a:solidFill>
                  <a:prstClr val="white"/>
                </a:solidFill>
                <a:latin typeface="楷体_GB2312" panose="02010609030101010101" pitchFamily="49" charset="-122"/>
                <a:ea typeface="楷体_GB2312" panose="02010609030101010101" pitchFamily="49" charset="-122"/>
              </a:rPr>
              <a:t>等有密切关系。</a:t>
            </a:r>
          </a:p>
        </p:txBody>
      </p:sp>
    </p:spTree>
    <p:extLst>
      <p:ext uri="{BB962C8B-B14F-4D97-AF65-F5344CB8AC3E}">
        <p14:creationId xmlns:p14="http://schemas.microsoft.com/office/powerpoint/2010/main" val="21902944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fade">
                                      <p:cBhvr>
                                        <p:cTn id="17" dur="500"/>
                                        <p:tgtEl>
                                          <p:spTgt spid="13"/>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fade">
                                      <p:cBhvr>
                                        <p:cTn id="2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1" grpId="0" animBg="1"/>
      <p:bldP spid="13"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a:extLst>
              <a:ext uri="{FF2B5EF4-FFF2-40B4-BE49-F238E27FC236}">
                <a16:creationId xmlns:a16="http://schemas.microsoft.com/office/drawing/2014/main" id="{BCAC862C-E9BB-4C80-951C-CAC74EB1B2CF}"/>
              </a:ext>
            </a:extLst>
          </p:cNvPr>
          <p:cNvSpPr txBox="1"/>
          <p:nvPr/>
        </p:nvSpPr>
        <p:spPr>
          <a:xfrm>
            <a:off x="218438" y="88701"/>
            <a:ext cx="10136106" cy="707886"/>
          </a:xfrm>
          <a:prstGeom prst="rect">
            <a:avLst/>
          </a:prstGeom>
          <a:noFill/>
        </p:spPr>
        <p:txBody>
          <a:bodyPr wrap="square">
            <a:spAutoFit/>
          </a:bodyPr>
          <a:lstStyle/>
          <a:p>
            <a:r>
              <a:rPr lang="zh-CN" altLang="en-US" sz="4000" dirty="0">
                <a:latin typeface="华文中宋" panose="02010600040101010101" pitchFamily="2" charset="-122"/>
                <a:ea typeface="华文中宋" panose="02010600040101010101" pitchFamily="2" charset="-122"/>
              </a:rPr>
              <a:t>三、“新”教材备考运用的注意事项</a:t>
            </a:r>
            <a:endParaRPr lang="zh-CN" altLang="en-US" sz="4000" dirty="0"/>
          </a:p>
        </p:txBody>
      </p:sp>
      <p:sp>
        <p:nvSpPr>
          <p:cNvPr id="5" name="文本框 4">
            <a:extLst>
              <a:ext uri="{FF2B5EF4-FFF2-40B4-BE49-F238E27FC236}">
                <a16:creationId xmlns:a16="http://schemas.microsoft.com/office/drawing/2014/main" id="{4307AB0F-BDC9-4A44-959B-57CDDBA0F2CA}"/>
              </a:ext>
            </a:extLst>
          </p:cNvPr>
          <p:cNvSpPr txBox="1"/>
          <p:nvPr/>
        </p:nvSpPr>
        <p:spPr>
          <a:xfrm>
            <a:off x="218437" y="808873"/>
            <a:ext cx="5385529" cy="584775"/>
          </a:xfrm>
          <a:prstGeom prst="rect">
            <a:avLst/>
          </a:prstGeom>
          <a:noFill/>
        </p:spPr>
        <p:txBody>
          <a:bodyPr wrap="square">
            <a:spAutoFit/>
          </a:bodyPr>
          <a:lstStyle/>
          <a:p>
            <a:r>
              <a:rPr lang="en-US" altLang="zh-CN" sz="3200" dirty="0">
                <a:solidFill>
                  <a:prstClr val="white"/>
                </a:solidFill>
                <a:latin typeface="方正清刻本悦宋简体" panose="02000000000000000000" pitchFamily="2" charset="-122"/>
                <a:ea typeface="方正清刻本悦宋简体" panose="02000000000000000000" pitchFamily="2" charset="-122"/>
              </a:rPr>
              <a:t>2. </a:t>
            </a:r>
            <a:r>
              <a:rPr lang="zh-CN" altLang="en-US" sz="3200" dirty="0">
                <a:solidFill>
                  <a:prstClr val="white"/>
                </a:solidFill>
                <a:latin typeface="方正清刻本悦宋简体" panose="02000000000000000000" pitchFamily="2" charset="-122"/>
                <a:ea typeface="方正清刻本悦宋简体" panose="02000000000000000000" pitchFamily="2" charset="-122"/>
              </a:rPr>
              <a:t>注重内容补充的</a:t>
            </a:r>
            <a:r>
              <a:rPr lang="zh-CN" altLang="en-US" sz="3200" dirty="0">
                <a:solidFill>
                  <a:schemeClr val="accent4">
                    <a:lumMod val="60000"/>
                    <a:lumOff val="40000"/>
                  </a:schemeClr>
                </a:solidFill>
                <a:latin typeface="方正清刻本悦宋简体" panose="02000000000000000000" pitchFamily="2" charset="-122"/>
                <a:ea typeface="方正清刻本悦宋简体" panose="02000000000000000000" pitchFamily="2" charset="-122"/>
              </a:rPr>
              <a:t>针对性</a:t>
            </a:r>
          </a:p>
        </p:txBody>
      </p:sp>
      <p:sp>
        <p:nvSpPr>
          <p:cNvPr id="6" name="文本框 5">
            <a:extLst>
              <a:ext uri="{FF2B5EF4-FFF2-40B4-BE49-F238E27FC236}">
                <a16:creationId xmlns:a16="http://schemas.microsoft.com/office/drawing/2014/main" id="{0529E51F-104E-41F9-950E-7E2EA9DA22D6}"/>
              </a:ext>
            </a:extLst>
          </p:cNvPr>
          <p:cNvSpPr txBox="1"/>
          <p:nvPr/>
        </p:nvSpPr>
        <p:spPr>
          <a:xfrm>
            <a:off x="190498" y="1632877"/>
            <a:ext cx="11719563" cy="2677656"/>
          </a:xfrm>
          <a:prstGeom prst="rect">
            <a:avLst/>
          </a:prstGeom>
          <a:solidFill>
            <a:schemeClr val="bg1">
              <a:lumMod val="85000"/>
              <a:lumOff val="15000"/>
            </a:schemeClr>
          </a:solidFill>
        </p:spPr>
        <p:txBody>
          <a:bodyPr wrap="square">
            <a:spAutoFit/>
          </a:bodyPr>
          <a:lstStyle/>
          <a:p>
            <a:r>
              <a:rPr lang="zh-CN" altLang="en-US" sz="2800" dirty="0">
                <a:latin typeface="楷体_GB2312" panose="02010609030101010101" pitchFamily="49" charset="-122"/>
                <a:ea typeface="楷体_GB2312" panose="02010609030101010101" pitchFamily="49" charset="-122"/>
              </a:rPr>
              <a:t>（</a:t>
            </a:r>
            <a:r>
              <a:rPr lang="en-US" altLang="zh-CN" sz="2800" dirty="0">
                <a:latin typeface="楷体_GB2312" panose="02010609030101010101" pitchFamily="49" charset="-122"/>
                <a:ea typeface="楷体_GB2312" panose="02010609030101010101" pitchFamily="49" charset="-122"/>
              </a:rPr>
              <a:t>2019</a:t>
            </a:r>
            <a:r>
              <a:rPr lang="zh-CN" altLang="en-US" sz="2800" dirty="0">
                <a:latin typeface="楷体_GB2312" panose="02010609030101010101" pitchFamily="49" charset="-122"/>
                <a:ea typeface="楷体_GB2312" panose="02010609030101010101" pitchFamily="49" charset="-122"/>
              </a:rPr>
              <a:t>年</a:t>
            </a:r>
            <a:r>
              <a:rPr lang="en-US" altLang="zh-CN" sz="2800" dirty="0">
                <a:latin typeface="楷体_GB2312" panose="02010609030101010101" pitchFamily="49" charset="-122"/>
                <a:ea typeface="楷体_GB2312" panose="02010609030101010101" pitchFamily="49" charset="-122"/>
              </a:rPr>
              <a:t>·</a:t>
            </a:r>
            <a:r>
              <a:rPr lang="zh-CN" altLang="en-US" sz="2800" dirty="0">
                <a:latin typeface="楷体_GB2312" panose="02010609030101010101" pitchFamily="49" charset="-122"/>
                <a:ea typeface="楷体_GB2312" panose="02010609030101010101" pitchFamily="49" charset="-122"/>
              </a:rPr>
              <a:t>全国</a:t>
            </a:r>
            <a:r>
              <a:rPr lang="en-US" altLang="zh-CN" sz="2800" dirty="0">
                <a:latin typeface="楷体_GB2312" panose="02010609030101010101" pitchFamily="49" charset="-122"/>
                <a:ea typeface="楷体_GB2312" panose="02010609030101010101" pitchFamily="49" charset="-122"/>
              </a:rPr>
              <a:t>Ⅰ</a:t>
            </a:r>
            <a:r>
              <a:rPr lang="zh-CN" altLang="en-US" sz="2800" dirty="0">
                <a:latin typeface="楷体_GB2312" panose="02010609030101010101" pitchFamily="49" charset="-122"/>
                <a:ea typeface="楷体_GB2312" panose="02010609030101010101" pitchFamily="49" charset="-122"/>
              </a:rPr>
              <a:t>卷</a:t>
            </a:r>
            <a:r>
              <a:rPr lang="en-US" altLang="zh-CN" sz="2800" dirty="0">
                <a:latin typeface="楷体_GB2312" panose="02010609030101010101" pitchFamily="49" charset="-122"/>
                <a:ea typeface="楷体_GB2312" panose="02010609030101010101" pitchFamily="49" charset="-122"/>
              </a:rPr>
              <a:t>·33</a:t>
            </a:r>
            <a:r>
              <a:rPr lang="zh-CN" altLang="en-US" sz="2800" dirty="0">
                <a:latin typeface="楷体_GB2312" panose="02010609030101010101" pitchFamily="49" charset="-122"/>
                <a:ea typeface="楷体_GB2312" panose="02010609030101010101" pitchFamily="49" charset="-122"/>
              </a:rPr>
              <a:t>）有研究认为，美国独立后不到半个世纪，拉丁美洲经过独立战争，推翻了殖民统治，但拉美国家并没有像近邻美国那样独立后进入现代化的快车道，而是发展停滞，究其原因，殖民统治难辞其咎。“难辞其咎”主要是指殖民者在拉丁美洲</a:t>
            </a:r>
          </a:p>
          <a:p>
            <a:r>
              <a:rPr lang="en-US" altLang="zh-CN" sz="2800" dirty="0">
                <a:latin typeface="楷体_GB2312" panose="02010609030101010101" pitchFamily="49" charset="-122"/>
                <a:ea typeface="楷体_GB2312" panose="02010609030101010101" pitchFamily="49" charset="-122"/>
              </a:rPr>
              <a:t>  A</a:t>
            </a:r>
            <a:r>
              <a:rPr lang="zh-CN" altLang="en-US" sz="2800" dirty="0">
                <a:latin typeface="楷体_GB2312" panose="02010609030101010101" pitchFamily="49" charset="-122"/>
                <a:ea typeface="楷体_GB2312" panose="02010609030101010101" pitchFamily="49" charset="-122"/>
              </a:rPr>
              <a:t>．奴役掠夺土著居民               </a:t>
            </a:r>
            <a:r>
              <a:rPr lang="en-US" altLang="zh-CN" sz="2800" dirty="0">
                <a:latin typeface="楷体_GB2312" panose="02010609030101010101" pitchFamily="49" charset="-122"/>
                <a:ea typeface="楷体_GB2312" panose="02010609030101010101" pitchFamily="49" charset="-122"/>
              </a:rPr>
              <a:t>B</a:t>
            </a:r>
            <a:r>
              <a:rPr lang="zh-CN" altLang="en-US" sz="2800" dirty="0">
                <a:latin typeface="楷体_GB2312" panose="02010609030101010101" pitchFamily="49" charset="-122"/>
                <a:ea typeface="楷体_GB2312" panose="02010609030101010101" pitchFamily="49" charset="-122"/>
              </a:rPr>
              <a:t>．建立的殖民统治最早</a:t>
            </a:r>
          </a:p>
          <a:p>
            <a:r>
              <a:rPr lang="en-US" altLang="zh-CN" sz="2800" dirty="0">
                <a:latin typeface="楷体_GB2312" panose="02010609030101010101" pitchFamily="49" charset="-122"/>
                <a:ea typeface="楷体_GB2312" panose="02010609030101010101" pitchFamily="49" charset="-122"/>
              </a:rPr>
              <a:t>  C</a:t>
            </a:r>
            <a:r>
              <a:rPr lang="zh-CN" altLang="en-US" sz="2800" dirty="0">
                <a:latin typeface="楷体_GB2312" panose="02010609030101010101" pitchFamily="49" charset="-122"/>
                <a:ea typeface="楷体_GB2312" panose="02010609030101010101" pitchFamily="49" charset="-122"/>
              </a:rPr>
              <a:t>．进行了大量的移民               </a:t>
            </a:r>
            <a:r>
              <a:rPr lang="en-US" altLang="zh-CN" sz="2800" dirty="0">
                <a:latin typeface="楷体_GB2312" panose="02010609030101010101" pitchFamily="49" charset="-122"/>
                <a:ea typeface="楷体_GB2312" panose="02010609030101010101" pitchFamily="49" charset="-122"/>
              </a:rPr>
              <a:t>D</a:t>
            </a:r>
            <a:r>
              <a:rPr lang="zh-CN" altLang="en-US" sz="2800" dirty="0">
                <a:latin typeface="楷体_GB2312" panose="02010609030101010101" pitchFamily="49" charset="-122"/>
                <a:ea typeface="楷体_GB2312" panose="02010609030101010101" pitchFamily="49" charset="-122"/>
              </a:rPr>
              <a:t>．移植了本国生产方式</a:t>
            </a:r>
          </a:p>
        </p:txBody>
      </p:sp>
      <p:sp>
        <p:nvSpPr>
          <p:cNvPr id="7" name="文本框 6">
            <a:extLst>
              <a:ext uri="{FF2B5EF4-FFF2-40B4-BE49-F238E27FC236}">
                <a16:creationId xmlns:a16="http://schemas.microsoft.com/office/drawing/2014/main" id="{CBE027E3-0E4A-47F1-B2CE-D713809F4F4D}"/>
              </a:ext>
            </a:extLst>
          </p:cNvPr>
          <p:cNvSpPr txBox="1"/>
          <p:nvPr/>
        </p:nvSpPr>
        <p:spPr>
          <a:xfrm>
            <a:off x="158749" y="4549762"/>
            <a:ext cx="11783063" cy="2062103"/>
          </a:xfrm>
          <a:prstGeom prst="rect">
            <a:avLst/>
          </a:prstGeom>
          <a:noFill/>
        </p:spPr>
        <p:txBody>
          <a:bodyPr wrap="square">
            <a:spAutoFit/>
          </a:bodyPr>
          <a:lstStyle/>
          <a:p>
            <a:r>
              <a:rPr lang="en-US" altLang="zh-CN" sz="3200" dirty="0">
                <a:solidFill>
                  <a:schemeClr val="accent4">
                    <a:lumMod val="60000"/>
                    <a:lumOff val="40000"/>
                  </a:schemeClr>
                </a:solidFill>
                <a:latin typeface="方正清刻本悦宋简体" panose="02000000000000000000" pitchFamily="2" charset="-122"/>
                <a:ea typeface="方正清刻本悦宋简体" panose="02000000000000000000" pitchFamily="2" charset="-122"/>
              </a:rPr>
              <a:t>【</a:t>
            </a:r>
            <a:r>
              <a:rPr lang="zh-CN" altLang="en-US" sz="3200" dirty="0">
                <a:solidFill>
                  <a:schemeClr val="accent4">
                    <a:lumMod val="60000"/>
                    <a:lumOff val="40000"/>
                  </a:schemeClr>
                </a:solidFill>
                <a:latin typeface="方正清刻本悦宋简体" panose="02000000000000000000" pitchFamily="2" charset="-122"/>
                <a:ea typeface="方正清刻本悦宋简体" panose="02000000000000000000" pitchFamily="2" charset="-122"/>
              </a:rPr>
              <a:t>官方解析</a:t>
            </a:r>
            <a:r>
              <a:rPr lang="en-US" altLang="zh-CN" sz="3200" dirty="0">
                <a:solidFill>
                  <a:schemeClr val="accent4">
                    <a:lumMod val="60000"/>
                    <a:lumOff val="40000"/>
                  </a:schemeClr>
                </a:solidFill>
                <a:latin typeface="方正清刻本悦宋简体" panose="02000000000000000000" pitchFamily="2" charset="-122"/>
                <a:ea typeface="方正清刻本悦宋简体" panose="02000000000000000000" pitchFamily="2" charset="-122"/>
              </a:rPr>
              <a:t>】</a:t>
            </a:r>
            <a:r>
              <a:rPr lang="en-US" altLang="zh-CN" sz="3200" dirty="0">
                <a:latin typeface="华文中宋" panose="02010600040101010101" pitchFamily="2" charset="-122"/>
                <a:ea typeface="华文中宋" panose="02010600040101010101" pitchFamily="2" charset="-122"/>
              </a:rPr>
              <a:t>……</a:t>
            </a:r>
            <a:r>
              <a:rPr lang="zh-CN" altLang="en-US" sz="3200" dirty="0">
                <a:latin typeface="华文中宋" panose="02010600040101010101" pitchFamily="2" charset="-122"/>
                <a:ea typeface="华文中宋" panose="02010600040101010101" pitchFamily="2" charset="-122"/>
              </a:rPr>
              <a:t>试题提供了北美和拉丁美洲发展的差异，要求考生解释原因。</a:t>
            </a:r>
            <a:r>
              <a:rPr lang="zh-CN" altLang="en-US" sz="3200" dirty="0">
                <a:solidFill>
                  <a:schemeClr val="accent4">
                    <a:lumMod val="60000"/>
                    <a:lumOff val="40000"/>
                  </a:schemeClr>
                </a:solidFill>
                <a:latin typeface="方正清刻本悦宋简体" panose="02000000000000000000" pitchFamily="2" charset="-122"/>
                <a:ea typeface="方正清刻本悦宋简体" panose="02000000000000000000" pitchFamily="2" charset="-122"/>
              </a:rPr>
              <a:t>在教科书中，对于西欧各国的生产方式及其向殖民地的移植没有集中或直接的表述</a:t>
            </a:r>
            <a:r>
              <a:rPr lang="zh-CN" altLang="en-US" sz="3200" dirty="0">
                <a:latin typeface="华文中宋" panose="02010600040101010101" pitchFamily="2" charset="-122"/>
                <a:ea typeface="华文中宋" panose="02010600040101010101" pitchFamily="2" charset="-122"/>
              </a:rPr>
              <a:t>， </a:t>
            </a:r>
            <a:r>
              <a:rPr lang="zh-CN" altLang="en-US" sz="3200" dirty="0">
                <a:solidFill>
                  <a:schemeClr val="accent4">
                    <a:lumMod val="60000"/>
                    <a:lumOff val="40000"/>
                  </a:schemeClr>
                </a:solidFill>
                <a:latin typeface="方正清刻本悦宋简体" panose="02000000000000000000" pitchFamily="2" charset="-122"/>
                <a:ea typeface="方正清刻本悦宋简体" panose="02000000000000000000" pitchFamily="2" charset="-122"/>
              </a:rPr>
              <a:t>需要学生将不同章节的相关内容融会贯通，理解领会</a:t>
            </a:r>
            <a:r>
              <a:rPr lang="zh-CN" altLang="en-US" sz="3200" dirty="0">
                <a:latin typeface="华文中宋" panose="02010600040101010101" pitchFamily="2" charset="-122"/>
                <a:ea typeface="华文中宋" panose="02010600040101010101" pitchFamily="2" charset="-122"/>
              </a:rPr>
              <a:t>，才能得出正确结论。</a:t>
            </a:r>
            <a:endParaRPr lang="zh-CN" altLang="en-US" sz="3200" dirty="0"/>
          </a:p>
        </p:txBody>
      </p:sp>
    </p:spTree>
    <p:extLst>
      <p:ext uri="{BB962C8B-B14F-4D97-AF65-F5344CB8AC3E}">
        <p14:creationId xmlns:p14="http://schemas.microsoft.com/office/powerpoint/2010/main" val="440077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1" nodeType="clickEffect">
                                  <p:stCondLst>
                                    <p:cond delay="0"/>
                                  </p:stCondLst>
                                  <p:childTnLst>
                                    <p:animEffect transition="out" filter="fade">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par>
                                <p:cTn id="13" presetID="10" presetClass="exit" presetSubtype="0" fill="hold" grpId="0" nodeType="withEffect">
                                  <p:stCondLst>
                                    <p:cond delay="0"/>
                                  </p:stCondLst>
                                  <p:childTnLst>
                                    <p:animEffect transition="out" filter="fade">
                                      <p:cBhvr>
                                        <p:cTn id="14" dur="500"/>
                                        <p:tgtEl>
                                          <p:spTgt spid="6"/>
                                        </p:tgtEl>
                                      </p:cBhvr>
                                    </p:animEffect>
                                    <p:set>
                                      <p:cBhvr>
                                        <p:cTn id="15"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P spid="7" grpId="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a:extLst>
              <a:ext uri="{FF2B5EF4-FFF2-40B4-BE49-F238E27FC236}">
                <a16:creationId xmlns:a16="http://schemas.microsoft.com/office/drawing/2014/main" id="{BCAC862C-E9BB-4C80-951C-CAC74EB1B2CF}"/>
              </a:ext>
            </a:extLst>
          </p:cNvPr>
          <p:cNvSpPr txBox="1"/>
          <p:nvPr/>
        </p:nvSpPr>
        <p:spPr>
          <a:xfrm>
            <a:off x="218438" y="88701"/>
            <a:ext cx="10136106" cy="707886"/>
          </a:xfrm>
          <a:prstGeom prst="rect">
            <a:avLst/>
          </a:prstGeom>
          <a:noFill/>
        </p:spPr>
        <p:txBody>
          <a:bodyPr wrap="square">
            <a:spAutoFit/>
          </a:bodyPr>
          <a:lstStyle/>
          <a:p>
            <a:r>
              <a:rPr lang="zh-CN" altLang="en-US" sz="4000" dirty="0">
                <a:latin typeface="华文中宋" panose="02010600040101010101" pitchFamily="2" charset="-122"/>
                <a:ea typeface="华文中宋" panose="02010600040101010101" pitchFamily="2" charset="-122"/>
              </a:rPr>
              <a:t>三、“新”教材备考运用的注意事项</a:t>
            </a:r>
            <a:endParaRPr lang="zh-CN" altLang="en-US" sz="4000" dirty="0"/>
          </a:p>
        </p:txBody>
      </p:sp>
      <p:sp>
        <p:nvSpPr>
          <p:cNvPr id="5" name="文本框 4">
            <a:extLst>
              <a:ext uri="{FF2B5EF4-FFF2-40B4-BE49-F238E27FC236}">
                <a16:creationId xmlns:a16="http://schemas.microsoft.com/office/drawing/2014/main" id="{4307AB0F-BDC9-4A44-959B-57CDDBA0F2CA}"/>
              </a:ext>
            </a:extLst>
          </p:cNvPr>
          <p:cNvSpPr txBox="1"/>
          <p:nvPr/>
        </p:nvSpPr>
        <p:spPr>
          <a:xfrm>
            <a:off x="218437" y="808873"/>
            <a:ext cx="5385529" cy="584775"/>
          </a:xfrm>
          <a:prstGeom prst="rect">
            <a:avLst/>
          </a:prstGeom>
          <a:noFill/>
        </p:spPr>
        <p:txBody>
          <a:bodyPr wrap="square">
            <a:spAutoFit/>
          </a:bodyPr>
          <a:lstStyle/>
          <a:p>
            <a:r>
              <a:rPr lang="en-US" altLang="zh-CN" sz="3200" dirty="0">
                <a:solidFill>
                  <a:prstClr val="white"/>
                </a:solidFill>
                <a:latin typeface="方正清刻本悦宋简体" panose="02000000000000000000" pitchFamily="2" charset="-122"/>
                <a:ea typeface="方正清刻本悦宋简体" panose="02000000000000000000" pitchFamily="2" charset="-122"/>
              </a:rPr>
              <a:t>2. </a:t>
            </a:r>
            <a:r>
              <a:rPr lang="zh-CN" altLang="en-US" sz="3200" dirty="0">
                <a:solidFill>
                  <a:prstClr val="white"/>
                </a:solidFill>
                <a:latin typeface="方正清刻本悦宋简体" panose="02000000000000000000" pitchFamily="2" charset="-122"/>
                <a:ea typeface="方正清刻本悦宋简体" panose="02000000000000000000" pitchFamily="2" charset="-122"/>
              </a:rPr>
              <a:t>注重内容补充的</a:t>
            </a:r>
            <a:r>
              <a:rPr lang="zh-CN" altLang="en-US" sz="3200" dirty="0">
                <a:solidFill>
                  <a:schemeClr val="accent4">
                    <a:lumMod val="60000"/>
                    <a:lumOff val="40000"/>
                  </a:schemeClr>
                </a:solidFill>
                <a:latin typeface="方正清刻本悦宋简体" panose="02000000000000000000" pitchFamily="2" charset="-122"/>
                <a:ea typeface="方正清刻本悦宋简体" panose="02000000000000000000" pitchFamily="2" charset="-122"/>
              </a:rPr>
              <a:t>针对性</a:t>
            </a:r>
          </a:p>
        </p:txBody>
      </p:sp>
      <p:sp>
        <p:nvSpPr>
          <p:cNvPr id="8" name="文本框 7">
            <a:extLst>
              <a:ext uri="{FF2B5EF4-FFF2-40B4-BE49-F238E27FC236}">
                <a16:creationId xmlns:a16="http://schemas.microsoft.com/office/drawing/2014/main" id="{9253F45C-50C7-45E9-9E4D-777C7FC82C23}"/>
              </a:ext>
            </a:extLst>
          </p:cNvPr>
          <p:cNvSpPr txBox="1"/>
          <p:nvPr/>
        </p:nvSpPr>
        <p:spPr>
          <a:xfrm>
            <a:off x="5298066" y="783657"/>
            <a:ext cx="6741804" cy="584775"/>
          </a:xfrm>
          <a:prstGeom prst="rect">
            <a:avLst/>
          </a:prstGeom>
          <a:noFill/>
        </p:spPr>
        <p:txBody>
          <a:bodyPr wrap="square">
            <a:spAutoFit/>
          </a:bodyPr>
          <a:lstStyle/>
          <a:p>
            <a:r>
              <a:rPr lang="zh-CN" altLang="en-US" sz="3200" dirty="0">
                <a:solidFill>
                  <a:srgbClr val="F6C16A"/>
                </a:solidFill>
                <a:latin typeface="楷体_GB2312" panose="02010609030101010101" pitchFamily="49" charset="-122"/>
                <a:ea typeface="楷体_GB2312" panose="02010609030101010101" pitchFamily="49" charset="-122"/>
              </a:rPr>
              <a:t>例：“三国两晋南北朝”讲些什么？</a:t>
            </a:r>
            <a:endParaRPr lang="en-US" altLang="zh-CN" sz="3200" dirty="0">
              <a:solidFill>
                <a:srgbClr val="F6C16A"/>
              </a:solidFill>
              <a:latin typeface="楷体_GB2312" panose="02010609030101010101" pitchFamily="49" charset="-122"/>
              <a:ea typeface="楷体_GB2312" panose="02010609030101010101" pitchFamily="49" charset="-122"/>
            </a:endParaRPr>
          </a:p>
        </p:txBody>
      </p:sp>
      <p:pic>
        <p:nvPicPr>
          <p:cNvPr id="16" name="图片 15">
            <a:extLst>
              <a:ext uri="{FF2B5EF4-FFF2-40B4-BE49-F238E27FC236}">
                <a16:creationId xmlns:a16="http://schemas.microsoft.com/office/drawing/2014/main" id="{7B67BE48-47D1-4CA8-9153-8EA7F89B275B}"/>
              </a:ext>
            </a:extLst>
          </p:cNvPr>
          <p:cNvPicPr>
            <a:picLocks noChangeAspect="1"/>
          </p:cNvPicPr>
          <p:nvPr/>
        </p:nvPicPr>
        <p:blipFill>
          <a:blip r:embed="rId2"/>
          <a:stretch>
            <a:fillRect/>
          </a:stretch>
        </p:blipFill>
        <p:spPr>
          <a:xfrm>
            <a:off x="2711030" y="1491543"/>
            <a:ext cx="9125369" cy="2258114"/>
          </a:xfrm>
          <a:prstGeom prst="rect">
            <a:avLst/>
          </a:prstGeom>
        </p:spPr>
      </p:pic>
      <p:sp>
        <p:nvSpPr>
          <p:cNvPr id="17" name="文本框 16">
            <a:extLst>
              <a:ext uri="{FF2B5EF4-FFF2-40B4-BE49-F238E27FC236}">
                <a16:creationId xmlns:a16="http://schemas.microsoft.com/office/drawing/2014/main" id="{303933AD-AEC7-477A-9A80-C2E5A25C27C9}"/>
              </a:ext>
            </a:extLst>
          </p:cNvPr>
          <p:cNvSpPr txBox="1"/>
          <p:nvPr/>
        </p:nvSpPr>
        <p:spPr>
          <a:xfrm>
            <a:off x="355601" y="1524779"/>
            <a:ext cx="2218267" cy="584775"/>
          </a:xfrm>
          <a:prstGeom prst="rect">
            <a:avLst/>
          </a:prstGeom>
          <a:noFill/>
        </p:spPr>
        <p:txBody>
          <a:bodyPr wrap="square" rtlCol="0">
            <a:spAutoFit/>
          </a:bodyPr>
          <a:lstStyle/>
          <a:p>
            <a:pPr marL="285750" indent="-285750">
              <a:buFont typeface="Wingdings" panose="05000000000000000000" pitchFamily="2" charset="2"/>
              <a:buChar char="l"/>
            </a:pPr>
            <a:r>
              <a:rPr lang="zh-CN" altLang="en-US" sz="3200" dirty="0">
                <a:solidFill>
                  <a:prstClr val="white"/>
                </a:solidFill>
                <a:latin typeface="方正清刻本悦宋简体" panose="02000000000000000000" pitchFamily="2" charset="-122"/>
                <a:ea typeface="方正清刻本悦宋简体" panose="02000000000000000000" pitchFamily="2" charset="-122"/>
              </a:rPr>
              <a:t> </a:t>
            </a:r>
            <a:r>
              <a:rPr lang="zh-CN" altLang="en-US" sz="3200" dirty="0">
                <a:solidFill>
                  <a:prstClr val="white"/>
                </a:solidFill>
                <a:latin typeface="华文中宋" panose="02010600040101010101" pitchFamily="2" charset="-122"/>
                <a:ea typeface="华文中宋" panose="02010600040101010101" pitchFamily="2" charset="-122"/>
              </a:rPr>
              <a:t>课标分析</a:t>
            </a:r>
          </a:p>
        </p:txBody>
      </p:sp>
      <p:cxnSp>
        <p:nvCxnSpPr>
          <p:cNvPr id="19" name="直接连接符 18">
            <a:extLst>
              <a:ext uri="{FF2B5EF4-FFF2-40B4-BE49-F238E27FC236}">
                <a16:creationId xmlns:a16="http://schemas.microsoft.com/office/drawing/2014/main" id="{6CEDA112-5EE6-411E-9F50-DF0BA54176AD}"/>
              </a:ext>
            </a:extLst>
          </p:cNvPr>
          <p:cNvCxnSpPr>
            <a:cxnSpLocks/>
          </p:cNvCxnSpPr>
          <p:nvPr/>
        </p:nvCxnSpPr>
        <p:spPr>
          <a:xfrm>
            <a:off x="6604000" y="2590801"/>
            <a:ext cx="2836334" cy="0"/>
          </a:xfrm>
          <a:prstGeom prst="line">
            <a:avLst/>
          </a:prstGeom>
          <a:ln w="38100">
            <a:solidFill>
              <a:srgbClr val="C00000"/>
            </a:solidFill>
          </a:ln>
        </p:spPr>
        <p:style>
          <a:lnRef idx="2">
            <a:schemeClr val="accent1"/>
          </a:lnRef>
          <a:fillRef idx="0">
            <a:schemeClr val="accent1"/>
          </a:fillRef>
          <a:effectRef idx="1">
            <a:schemeClr val="accent1"/>
          </a:effectRef>
          <a:fontRef idx="minor">
            <a:schemeClr val="tx1"/>
          </a:fontRef>
        </p:style>
      </p:cxnSp>
      <p:cxnSp>
        <p:nvCxnSpPr>
          <p:cNvPr id="20" name="直接连接符 19">
            <a:extLst>
              <a:ext uri="{FF2B5EF4-FFF2-40B4-BE49-F238E27FC236}">
                <a16:creationId xmlns:a16="http://schemas.microsoft.com/office/drawing/2014/main" id="{9F7AD21A-F2CC-4DCF-8B2B-BA0649DB877E}"/>
              </a:ext>
            </a:extLst>
          </p:cNvPr>
          <p:cNvCxnSpPr>
            <a:cxnSpLocks/>
          </p:cNvCxnSpPr>
          <p:nvPr/>
        </p:nvCxnSpPr>
        <p:spPr>
          <a:xfrm>
            <a:off x="9440334" y="3124201"/>
            <a:ext cx="2057399" cy="0"/>
          </a:xfrm>
          <a:prstGeom prst="line">
            <a:avLst/>
          </a:prstGeom>
          <a:ln w="38100">
            <a:solidFill>
              <a:srgbClr val="C00000"/>
            </a:solidFill>
          </a:ln>
        </p:spPr>
        <p:style>
          <a:lnRef idx="2">
            <a:schemeClr val="accent1"/>
          </a:lnRef>
          <a:fillRef idx="0">
            <a:schemeClr val="accent1"/>
          </a:fillRef>
          <a:effectRef idx="1">
            <a:schemeClr val="accent1"/>
          </a:effectRef>
          <a:fontRef idx="minor">
            <a:schemeClr val="tx1"/>
          </a:fontRef>
        </p:style>
      </p:cxnSp>
      <p:cxnSp>
        <p:nvCxnSpPr>
          <p:cNvPr id="22" name="直接连接符 21">
            <a:extLst>
              <a:ext uri="{FF2B5EF4-FFF2-40B4-BE49-F238E27FC236}">
                <a16:creationId xmlns:a16="http://schemas.microsoft.com/office/drawing/2014/main" id="{665B5FF5-1864-4BF5-B112-49C35AF93CAB}"/>
              </a:ext>
            </a:extLst>
          </p:cNvPr>
          <p:cNvCxnSpPr>
            <a:cxnSpLocks/>
          </p:cNvCxnSpPr>
          <p:nvPr/>
        </p:nvCxnSpPr>
        <p:spPr>
          <a:xfrm>
            <a:off x="6383866" y="2040468"/>
            <a:ext cx="3970678" cy="0"/>
          </a:xfrm>
          <a:prstGeom prst="line">
            <a:avLst/>
          </a:prstGeom>
          <a:ln w="38100">
            <a:solidFill>
              <a:srgbClr val="C00000"/>
            </a:solidFill>
          </a:ln>
        </p:spPr>
        <p:style>
          <a:lnRef idx="2">
            <a:schemeClr val="accent1"/>
          </a:lnRef>
          <a:fillRef idx="0">
            <a:schemeClr val="accent1"/>
          </a:fillRef>
          <a:effectRef idx="1">
            <a:schemeClr val="accent1"/>
          </a:effectRef>
          <a:fontRef idx="minor">
            <a:schemeClr val="tx1"/>
          </a:fontRef>
        </p:style>
      </p:cxnSp>
      <p:cxnSp>
        <p:nvCxnSpPr>
          <p:cNvPr id="26" name="直接连接符 25">
            <a:extLst>
              <a:ext uri="{FF2B5EF4-FFF2-40B4-BE49-F238E27FC236}">
                <a16:creationId xmlns:a16="http://schemas.microsoft.com/office/drawing/2014/main" id="{91B383B5-AFC8-495B-B389-65EFA6C315AB}"/>
              </a:ext>
            </a:extLst>
          </p:cNvPr>
          <p:cNvCxnSpPr>
            <a:cxnSpLocks/>
          </p:cNvCxnSpPr>
          <p:nvPr/>
        </p:nvCxnSpPr>
        <p:spPr>
          <a:xfrm>
            <a:off x="2870200" y="3649134"/>
            <a:ext cx="4047067" cy="0"/>
          </a:xfrm>
          <a:prstGeom prst="line">
            <a:avLst/>
          </a:prstGeom>
          <a:ln w="38100">
            <a:solidFill>
              <a:srgbClr val="C00000"/>
            </a:solidFill>
          </a:ln>
        </p:spPr>
        <p:style>
          <a:lnRef idx="2">
            <a:schemeClr val="accent1"/>
          </a:lnRef>
          <a:fillRef idx="0">
            <a:schemeClr val="accent1"/>
          </a:fillRef>
          <a:effectRef idx="1">
            <a:schemeClr val="accent1"/>
          </a:effectRef>
          <a:fontRef idx="minor">
            <a:schemeClr val="tx1"/>
          </a:fontRef>
        </p:style>
      </p:cxnSp>
      <p:sp>
        <p:nvSpPr>
          <p:cNvPr id="30" name="椭圆 29">
            <a:extLst>
              <a:ext uri="{FF2B5EF4-FFF2-40B4-BE49-F238E27FC236}">
                <a16:creationId xmlns:a16="http://schemas.microsoft.com/office/drawing/2014/main" id="{0B1887D3-C531-4A89-A473-2092E5DF941A}"/>
              </a:ext>
            </a:extLst>
          </p:cNvPr>
          <p:cNvSpPr/>
          <p:nvPr/>
        </p:nvSpPr>
        <p:spPr>
          <a:xfrm>
            <a:off x="3963249" y="2057402"/>
            <a:ext cx="694266" cy="576945"/>
          </a:xfrm>
          <a:prstGeom prst="ellipse">
            <a:avLst/>
          </a:prstGeom>
          <a:noFill/>
          <a:ln w="28575">
            <a:solidFill>
              <a:srgbClr val="C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zh-CN" altLang="en-US" dirty="0"/>
          </a:p>
        </p:txBody>
      </p:sp>
      <p:sp>
        <p:nvSpPr>
          <p:cNvPr id="31" name="椭圆 30">
            <a:extLst>
              <a:ext uri="{FF2B5EF4-FFF2-40B4-BE49-F238E27FC236}">
                <a16:creationId xmlns:a16="http://schemas.microsoft.com/office/drawing/2014/main" id="{2C9C8109-4F52-4653-8F6F-FC67BD15CED6}"/>
              </a:ext>
            </a:extLst>
          </p:cNvPr>
          <p:cNvSpPr/>
          <p:nvPr/>
        </p:nvSpPr>
        <p:spPr>
          <a:xfrm>
            <a:off x="4893733" y="2585667"/>
            <a:ext cx="694266" cy="576945"/>
          </a:xfrm>
          <a:prstGeom prst="ellipse">
            <a:avLst/>
          </a:prstGeom>
          <a:noFill/>
          <a:ln w="28575">
            <a:solidFill>
              <a:srgbClr val="C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zh-CN" altLang="en-US" dirty="0"/>
          </a:p>
        </p:txBody>
      </p:sp>
      <p:sp>
        <p:nvSpPr>
          <p:cNvPr id="32" name="对话气泡: 矩形 31">
            <a:extLst>
              <a:ext uri="{FF2B5EF4-FFF2-40B4-BE49-F238E27FC236}">
                <a16:creationId xmlns:a16="http://schemas.microsoft.com/office/drawing/2014/main" id="{975917BD-8295-4504-9C7C-F42C6B9BF2B6}"/>
              </a:ext>
            </a:extLst>
          </p:cNvPr>
          <p:cNvSpPr/>
          <p:nvPr/>
        </p:nvSpPr>
        <p:spPr>
          <a:xfrm flipH="1">
            <a:off x="334019" y="2585667"/>
            <a:ext cx="2258902" cy="899375"/>
          </a:xfrm>
          <a:prstGeom prst="wedgeRectCallout">
            <a:avLst>
              <a:gd name="adj1" fmla="val -41939"/>
              <a:gd name="adj2" fmla="val 2968"/>
            </a:avLst>
          </a:prstGeom>
          <a:solidFill>
            <a:srgbClr val="C00000">
              <a:alpha val="84000"/>
            </a:srgb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lvl="0">
              <a:defRPr/>
            </a:pPr>
            <a:r>
              <a:rPr kumimoji="0" lang="zh-CN" altLang="en-US" sz="2800" b="0" i="0" u="none" strike="noStrike" kern="1200" cap="none" spc="0" normalizeH="0" baseline="0" noProof="0" dirty="0">
                <a:ln>
                  <a:noFill/>
                </a:ln>
                <a:solidFill>
                  <a:prstClr val="white"/>
                </a:solidFill>
                <a:effectLst/>
                <a:uLnTx/>
                <a:uFillTx/>
                <a:latin typeface="华文中宋" panose="02010600040101010101" pitchFamily="2" charset="-122"/>
                <a:ea typeface="华文中宋" panose="02010600040101010101" pitchFamily="2" charset="-122"/>
              </a:rPr>
              <a:t>“四大板块”</a:t>
            </a:r>
            <a:endParaRPr kumimoji="0" lang="en-US" altLang="zh-CN" sz="2800" b="0" i="0" u="none" strike="noStrike" kern="1200" cap="none" spc="0" normalizeH="0" baseline="0" noProof="0" dirty="0">
              <a:ln>
                <a:noFill/>
              </a:ln>
              <a:solidFill>
                <a:prstClr val="white"/>
              </a:solidFill>
              <a:effectLst/>
              <a:uLnTx/>
              <a:uFillTx/>
              <a:latin typeface="华文中宋" panose="02010600040101010101" pitchFamily="2" charset="-122"/>
              <a:ea typeface="华文中宋" panose="02010600040101010101" pitchFamily="2" charset="-122"/>
            </a:endParaRPr>
          </a:p>
          <a:p>
            <a:pPr lvl="0">
              <a:defRPr/>
            </a:pPr>
            <a:r>
              <a:rPr lang="zh-CN" altLang="en-US" sz="2800" dirty="0">
                <a:solidFill>
                  <a:prstClr val="white"/>
                </a:solidFill>
                <a:latin typeface="华文中宋" panose="02010600040101010101" pitchFamily="2" charset="-122"/>
                <a:ea typeface="华文中宋" panose="02010600040101010101" pitchFamily="2" charset="-122"/>
              </a:rPr>
              <a:t>“承前启后”</a:t>
            </a:r>
            <a:endParaRPr kumimoji="0" lang="en-US" altLang="zh-CN" sz="2800" b="0" i="0" u="none" strike="noStrike" kern="1200" cap="none" spc="0" normalizeH="0" baseline="0" noProof="0" dirty="0">
              <a:ln>
                <a:noFill/>
              </a:ln>
              <a:solidFill>
                <a:prstClr val="white"/>
              </a:solidFill>
              <a:effectLst/>
              <a:uLnTx/>
              <a:uFillTx/>
              <a:latin typeface="华文中宋" panose="02010600040101010101" pitchFamily="2" charset="-122"/>
              <a:ea typeface="华文中宋" panose="02010600040101010101" pitchFamily="2" charset="-122"/>
            </a:endParaRPr>
          </a:p>
        </p:txBody>
      </p:sp>
      <p:sp>
        <p:nvSpPr>
          <p:cNvPr id="33" name="对话气泡: 矩形 32">
            <a:extLst>
              <a:ext uri="{FF2B5EF4-FFF2-40B4-BE49-F238E27FC236}">
                <a16:creationId xmlns:a16="http://schemas.microsoft.com/office/drawing/2014/main" id="{B6750096-3247-4A85-85A6-2363AEEB2EEA}"/>
              </a:ext>
            </a:extLst>
          </p:cNvPr>
          <p:cNvSpPr/>
          <p:nvPr/>
        </p:nvSpPr>
        <p:spPr>
          <a:xfrm flipH="1">
            <a:off x="355601" y="4117108"/>
            <a:ext cx="11480798" cy="2230128"/>
          </a:xfrm>
          <a:prstGeom prst="wedgeRectCallout">
            <a:avLst>
              <a:gd name="adj1" fmla="val -41939"/>
              <a:gd name="adj2" fmla="val 2968"/>
            </a:avLst>
          </a:prstGeom>
          <a:solidFill>
            <a:srgbClr val="C00000">
              <a:alpha val="84000"/>
            </a:srgb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lvl="0">
              <a:defRPr/>
            </a:pPr>
            <a:r>
              <a:rPr kumimoji="0" lang="zh-CN" altLang="en-US" sz="3200" b="0" i="0" u="none" strike="noStrike" kern="1200" cap="none" spc="0" normalizeH="0" baseline="0" noProof="0" dirty="0">
                <a:ln>
                  <a:noFill/>
                </a:ln>
                <a:solidFill>
                  <a:prstClr val="white"/>
                </a:solidFill>
                <a:effectLst/>
                <a:uLnTx/>
                <a:uFillTx/>
                <a:latin typeface="华文中宋" panose="02010600040101010101" pitchFamily="2" charset="-122"/>
                <a:ea typeface="华文中宋" panose="02010600040101010101" pitchFamily="2" charset="-122"/>
              </a:rPr>
              <a:t>   “隋、唐虽然是盛世，但时间并不长，而从三国到南北朝，实际上是在为盛世奠定基础，因此，在学习时就需要注意将这两个时段的相关问题联系起来考虑。”</a:t>
            </a:r>
            <a:endParaRPr kumimoji="0" lang="en-US" altLang="zh-CN" sz="3200" b="0" i="0" u="none" strike="noStrike" kern="1200" cap="none" spc="0" normalizeH="0" baseline="0" noProof="0" dirty="0">
              <a:ln>
                <a:noFill/>
              </a:ln>
              <a:solidFill>
                <a:prstClr val="white"/>
              </a:solidFill>
              <a:effectLst/>
              <a:uLnTx/>
              <a:uFillTx/>
              <a:latin typeface="华文中宋" panose="02010600040101010101" pitchFamily="2" charset="-122"/>
              <a:ea typeface="华文中宋" panose="02010600040101010101" pitchFamily="2" charset="-122"/>
            </a:endParaRPr>
          </a:p>
          <a:p>
            <a:pPr lvl="0">
              <a:defRPr/>
            </a:pPr>
            <a:r>
              <a:rPr kumimoji="0" lang="en-US" altLang="zh-CN" sz="3200" b="0" i="0" u="none" strike="noStrike" kern="1200" cap="none" spc="0" normalizeH="0" baseline="0" noProof="0" dirty="0">
                <a:ln>
                  <a:noFill/>
                </a:ln>
                <a:solidFill>
                  <a:prstClr val="white"/>
                </a:solidFill>
                <a:effectLst/>
                <a:uLnTx/>
                <a:uFillTx/>
                <a:latin typeface="华文中宋" panose="02010600040101010101" pitchFamily="2" charset="-122"/>
                <a:ea typeface="华文中宋" panose="02010600040101010101" pitchFamily="2" charset="-122"/>
              </a:rPr>
              <a:t>                                                   ——《</a:t>
            </a:r>
            <a:r>
              <a:rPr kumimoji="0" lang="zh-CN" altLang="en-US" sz="3200" b="0" i="0" u="none" strike="noStrike" kern="1200" cap="none" spc="0" normalizeH="0" baseline="0" noProof="0" dirty="0">
                <a:ln>
                  <a:noFill/>
                </a:ln>
                <a:solidFill>
                  <a:prstClr val="white"/>
                </a:solidFill>
                <a:effectLst/>
                <a:uLnTx/>
                <a:uFillTx/>
                <a:latin typeface="华文中宋" panose="02010600040101010101" pitchFamily="2" charset="-122"/>
                <a:ea typeface="华文中宋" panose="02010600040101010101" pitchFamily="2" charset="-122"/>
              </a:rPr>
              <a:t>课标解读</a:t>
            </a:r>
            <a:r>
              <a:rPr kumimoji="0" lang="en-US" altLang="zh-CN" sz="3200" b="0" i="0" u="none" strike="noStrike" kern="1200" cap="none" spc="0" normalizeH="0" baseline="0" noProof="0" dirty="0">
                <a:ln>
                  <a:noFill/>
                </a:ln>
                <a:solidFill>
                  <a:prstClr val="white"/>
                </a:solidFill>
                <a:effectLst/>
                <a:uLnTx/>
                <a:uFillTx/>
                <a:latin typeface="华文中宋" panose="02010600040101010101" pitchFamily="2" charset="-122"/>
                <a:ea typeface="华文中宋" panose="02010600040101010101" pitchFamily="2" charset="-122"/>
              </a:rPr>
              <a:t>》P79</a:t>
            </a:r>
          </a:p>
        </p:txBody>
      </p:sp>
    </p:spTree>
    <p:extLst>
      <p:ext uri="{BB962C8B-B14F-4D97-AF65-F5344CB8AC3E}">
        <p14:creationId xmlns:p14="http://schemas.microsoft.com/office/powerpoint/2010/main" val="34121599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fade">
                                      <p:cBhvr>
                                        <p:cTn id="12" dur="500"/>
                                        <p:tgtEl>
                                          <p:spTgt spid="17"/>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fade">
                                      <p:cBhvr>
                                        <p:cTn id="17" dur="500"/>
                                        <p:tgtEl>
                                          <p:spTgt spid="16"/>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9"/>
                                        </p:tgtEl>
                                        <p:attrNameLst>
                                          <p:attrName>style.visibility</p:attrName>
                                        </p:attrNameLst>
                                      </p:cBhvr>
                                      <p:to>
                                        <p:strVal val="visible"/>
                                      </p:to>
                                    </p:set>
                                    <p:animEffect transition="in" filter="fade">
                                      <p:cBhvr>
                                        <p:cTn id="22" dur="500"/>
                                        <p:tgtEl>
                                          <p:spTgt spid="19"/>
                                        </p:tgtEl>
                                      </p:cBhvr>
                                    </p:animEffect>
                                  </p:childTnLst>
                                </p:cTn>
                              </p:par>
                              <p:par>
                                <p:cTn id="23" presetID="10" presetClass="entr" presetSubtype="0" fill="hold" nodeType="withEffect">
                                  <p:stCondLst>
                                    <p:cond delay="0"/>
                                  </p:stCondLst>
                                  <p:childTnLst>
                                    <p:set>
                                      <p:cBhvr>
                                        <p:cTn id="24" dur="1" fill="hold">
                                          <p:stCondLst>
                                            <p:cond delay="0"/>
                                          </p:stCondLst>
                                        </p:cTn>
                                        <p:tgtEl>
                                          <p:spTgt spid="20"/>
                                        </p:tgtEl>
                                        <p:attrNameLst>
                                          <p:attrName>style.visibility</p:attrName>
                                        </p:attrNameLst>
                                      </p:cBhvr>
                                      <p:to>
                                        <p:strVal val="visible"/>
                                      </p:to>
                                    </p:set>
                                    <p:animEffect transition="in" filter="fade">
                                      <p:cBhvr>
                                        <p:cTn id="25" dur="500"/>
                                        <p:tgtEl>
                                          <p:spTgt spid="20"/>
                                        </p:tgtEl>
                                      </p:cBhvr>
                                    </p:animEffect>
                                  </p:childTnLst>
                                </p:cTn>
                              </p:par>
                              <p:par>
                                <p:cTn id="26" presetID="10" presetClass="entr" presetSubtype="0" fill="hold" nodeType="withEffect">
                                  <p:stCondLst>
                                    <p:cond delay="0"/>
                                  </p:stCondLst>
                                  <p:childTnLst>
                                    <p:set>
                                      <p:cBhvr>
                                        <p:cTn id="27" dur="1" fill="hold">
                                          <p:stCondLst>
                                            <p:cond delay="0"/>
                                          </p:stCondLst>
                                        </p:cTn>
                                        <p:tgtEl>
                                          <p:spTgt spid="22"/>
                                        </p:tgtEl>
                                        <p:attrNameLst>
                                          <p:attrName>style.visibility</p:attrName>
                                        </p:attrNameLst>
                                      </p:cBhvr>
                                      <p:to>
                                        <p:strVal val="visible"/>
                                      </p:to>
                                    </p:set>
                                    <p:animEffect transition="in" filter="fade">
                                      <p:cBhvr>
                                        <p:cTn id="28" dur="500"/>
                                        <p:tgtEl>
                                          <p:spTgt spid="22"/>
                                        </p:tgtEl>
                                      </p:cBhvr>
                                    </p:animEffect>
                                  </p:childTnLst>
                                </p:cTn>
                              </p:par>
                              <p:par>
                                <p:cTn id="29" presetID="10" presetClass="entr" presetSubtype="0" fill="hold" nodeType="withEffect">
                                  <p:stCondLst>
                                    <p:cond delay="0"/>
                                  </p:stCondLst>
                                  <p:childTnLst>
                                    <p:set>
                                      <p:cBhvr>
                                        <p:cTn id="30" dur="1" fill="hold">
                                          <p:stCondLst>
                                            <p:cond delay="0"/>
                                          </p:stCondLst>
                                        </p:cTn>
                                        <p:tgtEl>
                                          <p:spTgt spid="26"/>
                                        </p:tgtEl>
                                        <p:attrNameLst>
                                          <p:attrName>style.visibility</p:attrName>
                                        </p:attrNameLst>
                                      </p:cBhvr>
                                      <p:to>
                                        <p:strVal val="visible"/>
                                      </p:to>
                                    </p:set>
                                    <p:animEffect transition="in" filter="fade">
                                      <p:cBhvr>
                                        <p:cTn id="31" dur="500"/>
                                        <p:tgtEl>
                                          <p:spTgt spid="26"/>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30"/>
                                        </p:tgtEl>
                                        <p:attrNameLst>
                                          <p:attrName>style.visibility</p:attrName>
                                        </p:attrNameLst>
                                      </p:cBhvr>
                                      <p:to>
                                        <p:strVal val="visible"/>
                                      </p:to>
                                    </p:set>
                                    <p:animEffect transition="in" filter="fade">
                                      <p:cBhvr>
                                        <p:cTn id="34" dur="500"/>
                                        <p:tgtEl>
                                          <p:spTgt spid="30"/>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31"/>
                                        </p:tgtEl>
                                        <p:attrNameLst>
                                          <p:attrName>style.visibility</p:attrName>
                                        </p:attrNameLst>
                                      </p:cBhvr>
                                      <p:to>
                                        <p:strVal val="visible"/>
                                      </p:to>
                                    </p:set>
                                    <p:animEffect transition="in" filter="fade">
                                      <p:cBhvr>
                                        <p:cTn id="37" dur="500"/>
                                        <p:tgtEl>
                                          <p:spTgt spid="31"/>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33"/>
                                        </p:tgtEl>
                                        <p:attrNameLst>
                                          <p:attrName>style.visibility</p:attrName>
                                        </p:attrNameLst>
                                      </p:cBhvr>
                                      <p:to>
                                        <p:strVal val="visible"/>
                                      </p:to>
                                    </p:set>
                                    <p:animEffect transition="in" filter="fade">
                                      <p:cBhvr>
                                        <p:cTn id="42" dur="500"/>
                                        <p:tgtEl>
                                          <p:spTgt spid="33"/>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xit" presetSubtype="0" fill="hold" grpId="1" nodeType="clickEffect">
                                  <p:stCondLst>
                                    <p:cond delay="0"/>
                                  </p:stCondLst>
                                  <p:childTnLst>
                                    <p:animEffect transition="out" filter="fade">
                                      <p:cBhvr>
                                        <p:cTn id="46" dur="500"/>
                                        <p:tgtEl>
                                          <p:spTgt spid="33"/>
                                        </p:tgtEl>
                                      </p:cBhvr>
                                    </p:animEffect>
                                    <p:set>
                                      <p:cBhvr>
                                        <p:cTn id="47" dur="1" fill="hold">
                                          <p:stCondLst>
                                            <p:cond delay="499"/>
                                          </p:stCondLst>
                                        </p:cTn>
                                        <p:tgtEl>
                                          <p:spTgt spid="33"/>
                                        </p:tgtEl>
                                        <p:attrNameLst>
                                          <p:attrName>style.visibility</p:attrName>
                                        </p:attrNameLst>
                                      </p:cBhvr>
                                      <p:to>
                                        <p:strVal val="hidden"/>
                                      </p:to>
                                    </p:se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grpId="0" nodeType="clickEffect">
                                  <p:stCondLst>
                                    <p:cond delay="0"/>
                                  </p:stCondLst>
                                  <p:childTnLst>
                                    <p:set>
                                      <p:cBhvr>
                                        <p:cTn id="51" dur="1" fill="hold">
                                          <p:stCondLst>
                                            <p:cond delay="0"/>
                                          </p:stCondLst>
                                        </p:cTn>
                                        <p:tgtEl>
                                          <p:spTgt spid="32"/>
                                        </p:tgtEl>
                                        <p:attrNameLst>
                                          <p:attrName>style.visibility</p:attrName>
                                        </p:attrNameLst>
                                      </p:cBhvr>
                                      <p:to>
                                        <p:strVal val="visible"/>
                                      </p:to>
                                    </p:set>
                                    <p:animEffect transition="in" filter="fade">
                                      <p:cBhvr>
                                        <p:cTn id="52"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7" grpId="0"/>
      <p:bldP spid="30" grpId="0" animBg="1"/>
      <p:bldP spid="31" grpId="0" animBg="1"/>
      <p:bldP spid="32" grpId="0" animBg="1"/>
      <p:bldP spid="33" grpId="0" animBg="1"/>
      <p:bldP spid="33" grpId="1"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a:extLst>
              <a:ext uri="{FF2B5EF4-FFF2-40B4-BE49-F238E27FC236}">
                <a16:creationId xmlns:a16="http://schemas.microsoft.com/office/drawing/2014/main" id="{BCAC862C-E9BB-4C80-951C-CAC74EB1B2CF}"/>
              </a:ext>
            </a:extLst>
          </p:cNvPr>
          <p:cNvSpPr txBox="1"/>
          <p:nvPr/>
        </p:nvSpPr>
        <p:spPr>
          <a:xfrm>
            <a:off x="218438" y="88701"/>
            <a:ext cx="10136106" cy="707886"/>
          </a:xfrm>
          <a:prstGeom prst="rect">
            <a:avLst/>
          </a:prstGeom>
          <a:noFill/>
        </p:spPr>
        <p:txBody>
          <a:bodyPr wrap="square">
            <a:spAutoFit/>
          </a:bodyPr>
          <a:lstStyle/>
          <a:p>
            <a:r>
              <a:rPr lang="zh-CN" altLang="en-US" sz="4000" dirty="0">
                <a:latin typeface="华文中宋" panose="02010600040101010101" pitchFamily="2" charset="-122"/>
                <a:ea typeface="华文中宋" panose="02010600040101010101" pitchFamily="2" charset="-122"/>
              </a:rPr>
              <a:t>三、“新”教材备考运用的注意事项</a:t>
            </a:r>
            <a:endParaRPr lang="zh-CN" altLang="en-US" sz="4000" dirty="0"/>
          </a:p>
        </p:txBody>
      </p:sp>
      <p:sp>
        <p:nvSpPr>
          <p:cNvPr id="5" name="文本框 4">
            <a:extLst>
              <a:ext uri="{FF2B5EF4-FFF2-40B4-BE49-F238E27FC236}">
                <a16:creationId xmlns:a16="http://schemas.microsoft.com/office/drawing/2014/main" id="{4307AB0F-BDC9-4A44-959B-57CDDBA0F2CA}"/>
              </a:ext>
            </a:extLst>
          </p:cNvPr>
          <p:cNvSpPr txBox="1"/>
          <p:nvPr/>
        </p:nvSpPr>
        <p:spPr>
          <a:xfrm>
            <a:off x="218437" y="808873"/>
            <a:ext cx="5385529" cy="584775"/>
          </a:xfrm>
          <a:prstGeom prst="rect">
            <a:avLst/>
          </a:prstGeom>
          <a:noFill/>
        </p:spPr>
        <p:txBody>
          <a:bodyPr wrap="square">
            <a:spAutoFit/>
          </a:bodyPr>
          <a:lstStyle/>
          <a:p>
            <a:r>
              <a:rPr lang="en-US" altLang="zh-CN" sz="3200" dirty="0">
                <a:solidFill>
                  <a:prstClr val="white"/>
                </a:solidFill>
                <a:latin typeface="方正清刻本悦宋简体" panose="02000000000000000000" pitchFamily="2" charset="-122"/>
                <a:ea typeface="方正清刻本悦宋简体" panose="02000000000000000000" pitchFamily="2" charset="-122"/>
              </a:rPr>
              <a:t>2. </a:t>
            </a:r>
            <a:r>
              <a:rPr lang="zh-CN" altLang="en-US" sz="3200" dirty="0">
                <a:solidFill>
                  <a:prstClr val="white"/>
                </a:solidFill>
                <a:latin typeface="方正清刻本悦宋简体" panose="02000000000000000000" pitchFamily="2" charset="-122"/>
                <a:ea typeface="方正清刻本悦宋简体" panose="02000000000000000000" pitchFamily="2" charset="-122"/>
              </a:rPr>
              <a:t>注重内容补充的</a:t>
            </a:r>
            <a:r>
              <a:rPr lang="zh-CN" altLang="en-US" sz="3200" dirty="0">
                <a:solidFill>
                  <a:schemeClr val="accent4">
                    <a:lumMod val="60000"/>
                    <a:lumOff val="40000"/>
                  </a:schemeClr>
                </a:solidFill>
                <a:latin typeface="方正清刻本悦宋简体" panose="02000000000000000000" pitchFamily="2" charset="-122"/>
                <a:ea typeface="方正清刻本悦宋简体" panose="02000000000000000000" pitchFamily="2" charset="-122"/>
              </a:rPr>
              <a:t>针对性</a:t>
            </a:r>
          </a:p>
        </p:txBody>
      </p:sp>
      <p:sp>
        <p:nvSpPr>
          <p:cNvPr id="8" name="文本框 7">
            <a:extLst>
              <a:ext uri="{FF2B5EF4-FFF2-40B4-BE49-F238E27FC236}">
                <a16:creationId xmlns:a16="http://schemas.microsoft.com/office/drawing/2014/main" id="{9253F45C-50C7-45E9-9E4D-777C7FC82C23}"/>
              </a:ext>
            </a:extLst>
          </p:cNvPr>
          <p:cNvSpPr txBox="1"/>
          <p:nvPr/>
        </p:nvSpPr>
        <p:spPr>
          <a:xfrm>
            <a:off x="5298066" y="783657"/>
            <a:ext cx="6741804" cy="584775"/>
          </a:xfrm>
          <a:prstGeom prst="rect">
            <a:avLst/>
          </a:prstGeom>
          <a:noFill/>
        </p:spPr>
        <p:txBody>
          <a:bodyPr wrap="square">
            <a:spAutoFit/>
          </a:bodyPr>
          <a:lstStyle/>
          <a:p>
            <a:r>
              <a:rPr lang="zh-CN" altLang="en-US" sz="3200" dirty="0">
                <a:solidFill>
                  <a:srgbClr val="F6C16A"/>
                </a:solidFill>
                <a:latin typeface="楷体_GB2312" panose="02010609030101010101" pitchFamily="49" charset="-122"/>
                <a:ea typeface="楷体_GB2312" panose="02010609030101010101" pitchFamily="49" charset="-122"/>
              </a:rPr>
              <a:t>例：“三国两晋南北朝”讲些什么？</a:t>
            </a:r>
            <a:endParaRPr lang="en-US" altLang="zh-CN" sz="3200" dirty="0">
              <a:solidFill>
                <a:srgbClr val="F6C16A"/>
              </a:solidFill>
              <a:latin typeface="楷体_GB2312" panose="02010609030101010101" pitchFamily="49" charset="-122"/>
              <a:ea typeface="楷体_GB2312" panose="02010609030101010101" pitchFamily="49" charset="-122"/>
            </a:endParaRPr>
          </a:p>
        </p:txBody>
      </p:sp>
      <p:sp>
        <p:nvSpPr>
          <p:cNvPr id="3" name="文本框 2">
            <a:extLst>
              <a:ext uri="{FF2B5EF4-FFF2-40B4-BE49-F238E27FC236}">
                <a16:creationId xmlns:a16="http://schemas.microsoft.com/office/drawing/2014/main" id="{D5855ACB-35EC-49DF-A0F0-0B5537A98096}"/>
              </a:ext>
            </a:extLst>
          </p:cNvPr>
          <p:cNvSpPr txBox="1"/>
          <p:nvPr/>
        </p:nvSpPr>
        <p:spPr>
          <a:xfrm>
            <a:off x="454656" y="1470773"/>
            <a:ext cx="2218267" cy="584775"/>
          </a:xfrm>
          <a:prstGeom prst="rect">
            <a:avLst/>
          </a:prstGeom>
          <a:noFill/>
        </p:spPr>
        <p:txBody>
          <a:bodyPr wrap="square" rtlCol="0">
            <a:spAutoFit/>
          </a:bodyPr>
          <a:lstStyle/>
          <a:p>
            <a:pPr marL="285750" indent="-285750">
              <a:buFont typeface="Wingdings" panose="05000000000000000000" pitchFamily="2" charset="2"/>
              <a:buChar char="l"/>
            </a:pPr>
            <a:r>
              <a:rPr lang="zh-CN" altLang="en-US" sz="3200" dirty="0">
                <a:solidFill>
                  <a:prstClr val="white"/>
                </a:solidFill>
                <a:latin typeface="方正清刻本悦宋简体" panose="02000000000000000000" pitchFamily="2" charset="-122"/>
                <a:ea typeface="方正清刻本悦宋简体" panose="02000000000000000000" pitchFamily="2" charset="-122"/>
              </a:rPr>
              <a:t> </a:t>
            </a:r>
            <a:r>
              <a:rPr lang="zh-CN" altLang="en-US" sz="3200" dirty="0">
                <a:solidFill>
                  <a:prstClr val="white"/>
                </a:solidFill>
                <a:latin typeface="华文中宋" panose="02010600040101010101" pitchFamily="2" charset="-122"/>
                <a:ea typeface="华文中宋" panose="02010600040101010101" pitchFamily="2" charset="-122"/>
              </a:rPr>
              <a:t>回溯真题</a:t>
            </a:r>
          </a:p>
        </p:txBody>
      </p:sp>
      <p:sp>
        <p:nvSpPr>
          <p:cNvPr id="11" name="文本框 10">
            <a:extLst>
              <a:ext uri="{FF2B5EF4-FFF2-40B4-BE49-F238E27FC236}">
                <a16:creationId xmlns:a16="http://schemas.microsoft.com/office/drawing/2014/main" id="{9A59987F-7234-4454-86D0-5EBF38067261}"/>
              </a:ext>
            </a:extLst>
          </p:cNvPr>
          <p:cNvSpPr txBox="1"/>
          <p:nvPr/>
        </p:nvSpPr>
        <p:spPr>
          <a:xfrm>
            <a:off x="439842" y="3642476"/>
            <a:ext cx="11312315" cy="1077218"/>
          </a:xfrm>
          <a:prstGeom prst="rect">
            <a:avLst/>
          </a:prstGeom>
          <a:solidFill>
            <a:schemeClr val="bg1">
              <a:lumMod val="85000"/>
              <a:lumOff val="15000"/>
            </a:schemeClr>
          </a:solidFill>
        </p:spPr>
        <p:txBody>
          <a:bodyPr wrap="square">
            <a:spAutoFit/>
          </a:bodyPr>
          <a:lstStyle/>
          <a:p>
            <a:r>
              <a:rPr lang="zh-CN" altLang="en-US" sz="3200" dirty="0">
                <a:solidFill>
                  <a:prstClr val="white"/>
                </a:solidFill>
                <a:latin typeface="华文中宋" panose="02010600040101010101" pitchFamily="2" charset="-122"/>
                <a:ea typeface="华文中宋" panose="02010600040101010101" pitchFamily="2" charset="-122"/>
              </a:rPr>
              <a:t>（</a:t>
            </a:r>
            <a:r>
              <a:rPr lang="en-US" altLang="zh-CN" sz="3200" dirty="0">
                <a:solidFill>
                  <a:prstClr val="white"/>
                </a:solidFill>
                <a:latin typeface="华文中宋" panose="02010600040101010101" pitchFamily="2" charset="-122"/>
                <a:ea typeface="华文中宋" panose="02010600040101010101" pitchFamily="2" charset="-122"/>
              </a:rPr>
              <a:t>2020·</a:t>
            </a:r>
            <a:r>
              <a:rPr lang="zh-CN" altLang="en-US" sz="3200" dirty="0">
                <a:solidFill>
                  <a:prstClr val="white"/>
                </a:solidFill>
                <a:latin typeface="华文中宋" panose="02010600040101010101" pitchFamily="2" charset="-122"/>
                <a:ea typeface="华文中宋" panose="02010600040101010101" pitchFamily="2" charset="-122"/>
              </a:rPr>
              <a:t>全国</a:t>
            </a:r>
            <a:r>
              <a:rPr lang="en-US" altLang="zh-CN" sz="3200" dirty="0">
                <a:solidFill>
                  <a:prstClr val="white"/>
                </a:solidFill>
                <a:latin typeface="华文中宋" panose="02010600040101010101" pitchFamily="2" charset="-122"/>
                <a:ea typeface="华文中宋" panose="02010600040101010101" pitchFamily="2" charset="-122"/>
              </a:rPr>
              <a:t>Ⅲ</a:t>
            </a:r>
            <a:r>
              <a:rPr lang="zh-CN" altLang="en-US" sz="3200" dirty="0">
                <a:solidFill>
                  <a:prstClr val="white"/>
                </a:solidFill>
                <a:latin typeface="华文中宋" panose="02010600040101010101" pitchFamily="2" charset="-122"/>
                <a:ea typeface="华文中宋" panose="02010600040101010101" pitchFamily="2" charset="-122"/>
              </a:rPr>
              <a:t>卷</a:t>
            </a:r>
            <a:r>
              <a:rPr lang="en-US" altLang="zh-CN" sz="3200" dirty="0">
                <a:solidFill>
                  <a:prstClr val="white"/>
                </a:solidFill>
                <a:latin typeface="华文中宋" panose="02010600040101010101" pitchFamily="2" charset="-122"/>
                <a:ea typeface="华文中宋" panose="02010600040101010101" pitchFamily="2" charset="-122"/>
              </a:rPr>
              <a:t>·25</a:t>
            </a:r>
            <a:r>
              <a:rPr lang="zh-CN" altLang="en-US" sz="3200" dirty="0">
                <a:solidFill>
                  <a:prstClr val="white"/>
                </a:solidFill>
                <a:latin typeface="华文中宋" panose="02010600040101010101" pitchFamily="2" charset="-122"/>
                <a:ea typeface="华文中宋" panose="02010600040101010101" pitchFamily="2" charset="-122"/>
              </a:rPr>
              <a:t>）东汉末年，</a:t>
            </a:r>
            <a:r>
              <a:rPr lang="zh-CN" altLang="en-US" sz="3200" dirty="0">
                <a:solidFill>
                  <a:srgbClr val="F6C16A"/>
                </a:solidFill>
                <a:latin typeface="楷体_GB2312" panose="02010609030101010101" pitchFamily="49" charset="-122"/>
                <a:ea typeface="楷体_GB2312" panose="02010609030101010101" pitchFamily="49" charset="-122"/>
              </a:rPr>
              <a:t>曹操在许下和各地置田官，大力发展屯田</a:t>
            </a:r>
            <a:r>
              <a:rPr lang="zh-CN" altLang="en-US" sz="3200" dirty="0">
                <a:solidFill>
                  <a:prstClr val="white"/>
                </a:solidFill>
                <a:latin typeface="华文中宋" panose="02010600040101010101" pitchFamily="2" charset="-122"/>
                <a:ea typeface="华文中宋" panose="02010600040101010101" pitchFamily="2" charset="-122"/>
              </a:rPr>
              <a:t>，以解决军粮供应、田亩荒芜和流民问题。</a:t>
            </a:r>
            <a:endParaRPr lang="en-US" altLang="zh-CN" sz="3200" dirty="0">
              <a:solidFill>
                <a:prstClr val="white"/>
              </a:solidFill>
              <a:latin typeface="华文中宋" panose="02010600040101010101" pitchFamily="2" charset="-122"/>
              <a:ea typeface="华文中宋" panose="02010600040101010101" pitchFamily="2" charset="-122"/>
            </a:endParaRPr>
          </a:p>
        </p:txBody>
      </p:sp>
      <p:sp>
        <p:nvSpPr>
          <p:cNvPr id="12" name="文本框 11">
            <a:extLst>
              <a:ext uri="{FF2B5EF4-FFF2-40B4-BE49-F238E27FC236}">
                <a16:creationId xmlns:a16="http://schemas.microsoft.com/office/drawing/2014/main" id="{2FA44D56-AFCE-4634-8E5F-53135C9284B6}"/>
              </a:ext>
            </a:extLst>
          </p:cNvPr>
          <p:cNvSpPr txBox="1"/>
          <p:nvPr/>
        </p:nvSpPr>
        <p:spPr>
          <a:xfrm>
            <a:off x="439842" y="2287827"/>
            <a:ext cx="11312315" cy="1077218"/>
          </a:xfrm>
          <a:prstGeom prst="rect">
            <a:avLst/>
          </a:prstGeom>
          <a:solidFill>
            <a:schemeClr val="bg1">
              <a:lumMod val="85000"/>
              <a:lumOff val="15000"/>
            </a:schemeClr>
          </a:solidFill>
        </p:spPr>
        <p:txBody>
          <a:bodyPr wrap="square">
            <a:spAutoFit/>
          </a:bodyPr>
          <a:lstStyle/>
          <a:p>
            <a:r>
              <a:rPr lang="zh-CN" altLang="en-US" sz="3200" dirty="0">
                <a:solidFill>
                  <a:prstClr val="white"/>
                </a:solidFill>
                <a:latin typeface="华文中宋" panose="02010600040101010101" pitchFamily="2" charset="-122"/>
                <a:ea typeface="华文中宋" panose="02010600040101010101" pitchFamily="2" charset="-122"/>
              </a:rPr>
              <a:t>（</a:t>
            </a:r>
            <a:r>
              <a:rPr lang="en-US" altLang="zh-CN" sz="3200" dirty="0">
                <a:solidFill>
                  <a:prstClr val="white"/>
                </a:solidFill>
                <a:latin typeface="华文中宋" panose="02010600040101010101" pitchFamily="2" charset="-122"/>
                <a:ea typeface="华文中宋" panose="02010600040101010101" pitchFamily="2" charset="-122"/>
              </a:rPr>
              <a:t>2021·</a:t>
            </a:r>
            <a:r>
              <a:rPr lang="zh-CN" altLang="en-US" sz="3200" dirty="0">
                <a:solidFill>
                  <a:prstClr val="white"/>
                </a:solidFill>
                <a:latin typeface="华文中宋" panose="02010600040101010101" pitchFamily="2" charset="-122"/>
                <a:ea typeface="华文中宋" panose="02010600040101010101" pitchFamily="2" charset="-122"/>
              </a:rPr>
              <a:t>广东高考</a:t>
            </a:r>
            <a:r>
              <a:rPr lang="en-US" altLang="zh-CN" sz="3200" dirty="0">
                <a:solidFill>
                  <a:prstClr val="white"/>
                </a:solidFill>
                <a:latin typeface="华文中宋" panose="02010600040101010101" pitchFamily="2" charset="-122"/>
                <a:ea typeface="华文中宋" panose="02010600040101010101" pitchFamily="2" charset="-122"/>
              </a:rPr>
              <a:t>·2</a:t>
            </a:r>
            <a:r>
              <a:rPr lang="zh-CN" altLang="en-US" sz="3200" dirty="0">
                <a:solidFill>
                  <a:prstClr val="white"/>
                </a:solidFill>
                <a:latin typeface="华文中宋" panose="02010600040101010101" pitchFamily="2" charset="-122"/>
                <a:ea typeface="华文中宋" panose="02010600040101010101" pitchFamily="2" charset="-122"/>
              </a:rPr>
              <a:t>）汉代设尚书台，其首领是尚书令、尚书仆射。</a:t>
            </a:r>
            <a:r>
              <a:rPr lang="zh-CN" altLang="en-US" sz="3200" dirty="0">
                <a:solidFill>
                  <a:srgbClr val="F6C16A"/>
                </a:solidFill>
                <a:latin typeface="楷体_GB2312" panose="02010609030101010101" pitchFamily="49" charset="-122"/>
                <a:ea typeface="楷体_GB2312" panose="02010609030101010101" pitchFamily="49" charset="-122"/>
              </a:rPr>
              <a:t>魏晋时期，“事无大小，咸归令、仆”</a:t>
            </a:r>
            <a:r>
              <a:rPr lang="zh-CN" altLang="en-US" sz="3200" dirty="0">
                <a:solidFill>
                  <a:prstClr val="white"/>
                </a:solidFill>
                <a:latin typeface="华文中宋" panose="02010600040101010101" pitchFamily="2" charset="-122"/>
                <a:ea typeface="华文中宋" panose="02010600040101010101" pitchFamily="2" charset="-122"/>
              </a:rPr>
              <a:t>。</a:t>
            </a:r>
            <a:endParaRPr lang="en-US" altLang="zh-CN" sz="3200" dirty="0">
              <a:solidFill>
                <a:prstClr val="white"/>
              </a:solidFill>
              <a:latin typeface="华文中宋" panose="02010600040101010101" pitchFamily="2" charset="-122"/>
              <a:ea typeface="华文中宋" panose="02010600040101010101" pitchFamily="2" charset="-122"/>
            </a:endParaRPr>
          </a:p>
        </p:txBody>
      </p:sp>
      <p:sp>
        <p:nvSpPr>
          <p:cNvPr id="14" name="文本框 13">
            <a:extLst>
              <a:ext uri="{FF2B5EF4-FFF2-40B4-BE49-F238E27FC236}">
                <a16:creationId xmlns:a16="http://schemas.microsoft.com/office/drawing/2014/main" id="{9E4B8257-5AE9-4391-A295-690CB43066A9}"/>
              </a:ext>
            </a:extLst>
          </p:cNvPr>
          <p:cNvSpPr txBox="1"/>
          <p:nvPr/>
        </p:nvSpPr>
        <p:spPr>
          <a:xfrm>
            <a:off x="439842" y="4997125"/>
            <a:ext cx="11187006" cy="1077218"/>
          </a:xfrm>
          <a:prstGeom prst="rect">
            <a:avLst/>
          </a:prstGeom>
          <a:solidFill>
            <a:schemeClr val="bg1">
              <a:lumMod val="85000"/>
              <a:lumOff val="15000"/>
            </a:schemeClr>
          </a:solidFill>
        </p:spPr>
        <p:txBody>
          <a:bodyPr wrap="square">
            <a:spAutoFit/>
          </a:bodyPr>
          <a:lstStyle/>
          <a:p>
            <a:r>
              <a:rPr lang="zh-CN" altLang="en-US" sz="3200" dirty="0">
                <a:solidFill>
                  <a:prstClr val="white"/>
                </a:solidFill>
                <a:latin typeface="华文中宋" panose="02010600040101010101" pitchFamily="2" charset="-122"/>
                <a:ea typeface="华文中宋" panose="02010600040101010101" pitchFamily="2" charset="-122"/>
              </a:rPr>
              <a:t>（</a:t>
            </a:r>
            <a:r>
              <a:rPr lang="en-US" altLang="zh-CN" sz="3200" dirty="0">
                <a:solidFill>
                  <a:prstClr val="white"/>
                </a:solidFill>
                <a:latin typeface="华文中宋" panose="02010600040101010101" pitchFamily="2" charset="-122"/>
                <a:ea typeface="华文中宋" panose="02010600040101010101" pitchFamily="2" charset="-122"/>
              </a:rPr>
              <a:t>2016·</a:t>
            </a:r>
            <a:r>
              <a:rPr lang="zh-CN" altLang="en-US" sz="3200" dirty="0">
                <a:solidFill>
                  <a:prstClr val="white"/>
                </a:solidFill>
                <a:latin typeface="华文中宋" panose="02010600040101010101" pitchFamily="2" charset="-122"/>
                <a:ea typeface="华文中宋" panose="02010600040101010101" pitchFamily="2" charset="-122"/>
              </a:rPr>
              <a:t>全国</a:t>
            </a:r>
            <a:r>
              <a:rPr lang="en-US" altLang="zh-CN" sz="3200" dirty="0">
                <a:solidFill>
                  <a:prstClr val="white"/>
                </a:solidFill>
                <a:latin typeface="华文中宋" panose="02010600040101010101" pitchFamily="2" charset="-122"/>
                <a:ea typeface="华文中宋" panose="02010600040101010101" pitchFamily="2" charset="-122"/>
              </a:rPr>
              <a:t>Ⅱ</a:t>
            </a:r>
            <a:r>
              <a:rPr lang="zh-CN" altLang="en-US" sz="3200" dirty="0">
                <a:solidFill>
                  <a:prstClr val="white"/>
                </a:solidFill>
                <a:latin typeface="华文中宋" panose="02010600040101010101" pitchFamily="2" charset="-122"/>
                <a:ea typeface="华文中宋" panose="02010600040101010101" pitchFamily="2" charset="-122"/>
              </a:rPr>
              <a:t>卷</a:t>
            </a:r>
            <a:r>
              <a:rPr lang="en-US" altLang="zh-CN" sz="3200" dirty="0">
                <a:solidFill>
                  <a:prstClr val="white"/>
                </a:solidFill>
                <a:latin typeface="华文中宋" panose="02010600040101010101" pitchFamily="2" charset="-122"/>
                <a:ea typeface="华文中宋" panose="02010600040101010101" pitchFamily="2" charset="-122"/>
              </a:rPr>
              <a:t>·24</a:t>
            </a:r>
            <a:r>
              <a:rPr lang="zh-CN" altLang="en-US" sz="3200" dirty="0">
                <a:solidFill>
                  <a:prstClr val="white"/>
                </a:solidFill>
                <a:latin typeface="华文中宋" panose="02010600040101010101" pitchFamily="2" charset="-122"/>
                <a:ea typeface="华文中宋" panose="02010600040101010101" pitchFamily="2" charset="-122"/>
              </a:rPr>
              <a:t>）</a:t>
            </a:r>
            <a:r>
              <a:rPr lang="zh-CN" altLang="en-US" sz="3200" dirty="0">
                <a:solidFill>
                  <a:srgbClr val="F6C16A"/>
                </a:solidFill>
                <a:latin typeface="楷体_GB2312" panose="02010609030101010101" pitchFamily="49" charset="-122"/>
                <a:ea typeface="楷体_GB2312" panose="02010609030101010101" pitchFamily="49" charset="-122"/>
              </a:rPr>
              <a:t>三国曹魏</a:t>
            </a:r>
            <a:r>
              <a:rPr lang="en-US" altLang="zh-CN" sz="3200" dirty="0">
                <a:solidFill>
                  <a:srgbClr val="F6C16A"/>
                </a:solidFill>
                <a:latin typeface="楷体_GB2312" panose="02010609030101010101" pitchFamily="49" charset="-122"/>
                <a:ea typeface="楷体_GB2312" panose="02010609030101010101" pitchFamily="49" charset="-122"/>
              </a:rPr>
              <a:t>《</a:t>
            </a:r>
            <a:r>
              <a:rPr lang="zh-CN" altLang="en-US" sz="3200" dirty="0">
                <a:solidFill>
                  <a:srgbClr val="F6C16A"/>
                </a:solidFill>
                <a:latin typeface="楷体_GB2312" panose="02010609030101010101" pitchFamily="49" charset="-122"/>
                <a:ea typeface="楷体_GB2312" panose="02010609030101010101" pitchFamily="49" charset="-122"/>
              </a:rPr>
              <a:t>三体石经</a:t>
            </a:r>
            <a:r>
              <a:rPr lang="en-US" altLang="zh-CN" sz="3200" dirty="0">
                <a:solidFill>
                  <a:srgbClr val="F6C16A"/>
                </a:solidFill>
                <a:latin typeface="楷体_GB2312" panose="02010609030101010101" pitchFamily="49" charset="-122"/>
                <a:ea typeface="楷体_GB2312" panose="02010609030101010101" pitchFamily="49" charset="-122"/>
              </a:rPr>
              <a:t>》</a:t>
            </a:r>
            <a:r>
              <a:rPr lang="zh-CN" altLang="en-US" sz="3200" dirty="0">
                <a:solidFill>
                  <a:srgbClr val="F6C16A"/>
                </a:solidFill>
                <a:latin typeface="楷体_GB2312" panose="02010609030101010101" pitchFamily="49" charset="-122"/>
                <a:ea typeface="楷体_GB2312" panose="02010609030101010101" pitchFamily="49" charset="-122"/>
              </a:rPr>
              <a:t>残片</a:t>
            </a:r>
            <a:r>
              <a:rPr lang="zh-CN" altLang="en-US" sz="3200" dirty="0">
                <a:solidFill>
                  <a:prstClr val="white"/>
                </a:solidFill>
                <a:latin typeface="华文中宋" panose="02010600040101010101" pitchFamily="2" charset="-122"/>
                <a:ea typeface="华文中宋" panose="02010600040101010101" pitchFamily="2" charset="-122"/>
              </a:rPr>
              <a:t>，经文中的每个字均用</a:t>
            </a:r>
            <a:r>
              <a:rPr lang="zh-CN" altLang="en-US" sz="3200" dirty="0">
                <a:solidFill>
                  <a:srgbClr val="F6C16A"/>
                </a:solidFill>
                <a:latin typeface="楷体_GB2312" panose="02010609030101010101" pitchFamily="49" charset="-122"/>
                <a:ea typeface="楷体_GB2312" panose="02010609030101010101" pitchFamily="49" charset="-122"/>
              </a:rPr>
              <a:t>先秦古文、小篆</a:t>
            </a:r>
            <a:r>
              <a:rPr lang="zh-CN" altLang="en-US" sz="3200" dirty="0">
                <a:solidFill>
                  <a:prstClr val="white"/>
                </a:solidFill>
                <a:latin typeface="华文中宋" panose="02010600040101010101" pitchFamily="2" charset="-122"/>
                <a:ea typeface="华文中宋" panose="02010600040101010101" pitchFamily="2" charset="-122"/>
              </a:rPr>
              <a:t>等三种字体刻写。</a:t>
            </a:r>
            <a:endParaRPr lang="en-US" altLang="zh-CN" sz="3200" dirty="0">
              <a:solidFill>
                <a:prstClr val="white"/>
              </a:solidFill>
              <a:latin typeface="华文中宋" panose="02010600040101010101" pitchFamily="2" charset="-122"/>
              <a:ea typeface="华文中宋" panose="02010600040101010101" pitchFamily="2" charset="-122"/>
            </a:endParaRPr>
          </a:p>
        </p:txBody>
      </p:sp>
    </p:spTree>
    <p:extLst>
      <p:ext uri="{BB962C8B-B14F-4D97-AF65-F5344CB8AC3E}">
        <p14:creationId xmlns:p14="http://schemas.microsoft.com/office/powerpoint/2010/main" val="22732008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fade">
                                      <p:cBhvr>
                                        <p:cTn id="17" dur="500"/>
                                        <p:tgtEl>
                                          <p:spTgt spid="12"/>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fade">
                                      <p:cBhvr>
                                        <p:cTn id="22" dur="500"/>
                                        <p:tgtEl>
                                          <p:spTgt spid="11"/>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fade">
                                      <p:cBhvr>
                                        <p:cTn id="2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3" grpId="0"/>
      <p:bldP spid="11" grpId="0"/>
      <p:bldP spid="12" grpId="0"/>
      <p:bldP spid="14"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a:extLst>
              <a:ext uri="{FF2B5EF4-FFF2-40B4-BE49-F238E27FC236}">
                <a16:creationId xmlns:a16="http://schemas.microsoft.com/office/drawing/2014/main" id="{8DCF737C-F79E-40AA-8F68-20C482DB290F}"/>
              </a:ext>
            </a:extLst>
          </p:cNvPr>
          <p:cNvSpPr txBox="1"/>
          <p:nvPr/>
        </p:nvSpPr>
        <p:spPr>
          <a:xfrm>
            <a:off x="439842" y="3642476"/>
            <a:ext cx="11312315" cy="1077218"/>
          </a:xfrm>
          <a:prstGeom prst="rect">
            <a:avLst/>
          </a:prstGeom>
          <a:solidFill>
            <a:schemeClr val="bg1">
              <a:lumMod val="85000"/>
              <a:lumOff val="15000"/>
            </a:schemeClr>
          </a:solidFill>
        </p:spPr>
        <p:txBody>
          <a:bodyPr wrap="square">
            <a:spAutoFit/>
          </a:bodyPr>
          <a:lstStyle/>
          <a:p>
            <a:r>
              <a:rPr lang="zh-CN" altLang="en-US" sz="3200" dirty="0">
                <a:solidFill>
                  <a:prstClr val="white"/>
                </a:solidFill>
                <a:latin typeface="华文中宋" panose="02010600040101010101" pitchFamily="2" charset="-122"/>
                <a:ea typeface="华文中宋" panose="02010600040101010101" pitchFamily="2" charset="-122"/>
              </a:rPr>
              <a:t>（</a:t>
            </a:r>
            <a:r>
              <a:rPr lang="en-US" altLang="zh-CN" sz="3200" dirty="0">
                <a:solidFill>
                  <a:prstClr val="white"/>
                </a:solidFill>
                <a:latin typeface="华文中宋" panose="02010600040101010101" pitchFamily="2" charset="-122"/>
                <a:ea typeface="华文中宋" panose="02010600040101010101" pitchFamily="2" charset="-122"/>
              </a:rPr>
              <a:t>2020·</a:t>
            </a:r>
            <a:r>
              <a:rPr lang="zh-CN" altLang="en-US" sz="3200" dirty="0">
                <a:solidFill>
                  <a:prstClr val="white"/>
                </a:solidFill>
                <a:latin typeface="华文中宋" panose="02010600040101010101" pitchFamily="2" charset="-122"/>
                <a:ea typeface="华文中宋" panose="02010600040101010101" pitchFamily="2" charset="-122"/>
              </a:rPr>
              <a:t>全国</a:t>
            </a:r>
            <a:r>
              <a:rPr lang="en-US" altLang="zh-CN" sz="3200" dirty="0">
                <a:solidFill>
                  <a:prstClr val="white"/>
                </a:solidFill>
                <a:latin typeface="华文中宋" panose="02010600040101010101" pitchFamily="2" charset="-122"/>
                <a:ea typeface="华文中宋" panose="02010600040101010101" pitchFamily="2" charset="-122"/>
              </a:rPr>
              <a:t>Ⅲ</a:t>
            </a:r>
            <a:r>
              <a:rPr lang="zh-CN" altLang="en-US" sz="3200" dirty="0">
                <a:solidFill>
                  <a:prstClr val="white"/>
                </a:solidFill>
                <a:latin typeface="华文中宋" panose="02010600040101010101" pitchFamily="2" charset="-122"/>
                <a:ea typeface="华文中宋" panose="02010600040101010101" pitchFamily="2" charset="-122"/>
              </a:rPr>
              <a:t>卷</a:t>
            </a:r>
            <a:r>
              <a:rPr lang="en-US" altLang="zh-CN" sz="3200" dirty="0">
                <a:solidFill>
                  <a:prstClr val="white"/>
                </a:solidFill>
                <a:latin typeface="华文中宋" panose="02010600040101010101" pitchFamily="2" charset="-122"/>
                <a:ea typeface="华文中宋" panose="02010600040101010101" pitchFamily="2" charset="-122"/>
              </a:rPr>
              <a:t>·25</a:t>
            </a:r>
            <a:r>
              <a:rPr lang="zh-CN" altLang="en-US" sz="3200" dirty="0">
                <a:solidFill>
                  <a:prstClr val="white"/>
                </a:solidFill>
                <a:latin typeface="华文中宋" panose="02010600040101010101" pitchFamily="2" charset="-122"/>
                <a:ea typeface="华文中宋" panose="02010600040101010101" pitchFamily="2" charset="-122"/>
              </a:rPr>
              <a:t>）东汉末年，</a:t>
            </a:r>
            <a:r>
              <a:rPr lang="zh-CN" altLang="en-US" sz="3200" dirty="0">
                <a:solidFill>
                  <a:srgbClr val="F6C16A"/>
                </a:solidFill>
                <a:latin typeface="楷体_GB2312" panose="02010609030101010101" pitchFamily="49" charset="-122"/>
                <a:ea typeface="楷体_GB2312" panose="02010609030101010101" pitchFamily="49" charset="-122"/>
              </a:rPr>
              <a:t>曹操在许下和各地置田官，大力发展屯田</a:t>
            </a:r>
            <a:r>
              <a:rPr lang="zh-CN" altLang="en-US" sz="3200" dirty="0">
                <a:solidFill>
                  <a:prstClr val="white"/>
                </a:solidFill>
                <a:latin typeface="华文中宋" panose="02010600040101010101" pitchFamily="2" charset="-122"/>
                <a:ea typeface="华文中宋" panose="02010600040101010101" pitchFamily="2" charset="-122"/>
              </a:rPr>
              <a:t>，以解决军粮供应、田亩荒芜和流民问题。</a:t>
            </a:r>
            <a:endParaRPr lang="en-US" altLang="zh-CN" sz="3200" dirty="0">
              <a:solidFill>
                <a:prstClr val="white"/>
              </a:solidFill>
              <a:latin typeface="华文中宋" panose="02010600040101010101" pitchFamily="2" charset="-122"/>
              <a:ea typeface="华文中宋" panose="02010600040101010101" pitchFamily="2" charset="-122"/>
            </a:endParaRPr>
          </a:p>
        </p:txBody>
      </p:sp>
      <p:sp>
        <p:nvSpPr>
          <p:cNvPr id="15" name="文本框 14">
            <a:extLst>
              <a:ext uri="{FF2B5EF4-FFF2-40B4-BE49-F238E27FC236}">
                <a16:creationId xmlns:a16="http://schemas.microsoft.com/office/drawing/2014/main" id="{14BE5751-F358-4506-AFDC-2EC8DC2980B6}"/>
              </a:ext>
            </a:extLst>
          </p:cNvPr>
          <p:cNvSpPr txBox="1"/>
          <p:nvPr/>
        </p:nvSpPr>
        <p:spPr>
          <a:xfrm>
            <a:off x="439842" y="2287827"/>
            <a:ext cx="11312315" cy="1077218"/>
          </a:xfrm>
          <a:prstGeom prst="rect">
            <a:avLst/>
          </a:prstGeom>
          <a:solidFill>
            <a:schemeClr val="bg1">
              <a:lumMod val="85000"/>
              <a:lumOff val="15000"/>
            </a:schemeClr>
          </a:solidFill>
        </p:spPr>
        <p:txBody>
          <a:bodyPr wrap="square">
            <a:spAutoFit/>
          </a:bodyPr>
          <a:lstStyle/>
          <a:p>
            <a:r>
              <a:rPr lang="zh-CN" altLang="en-US" sz="3200" dirty="0">
                <a:solidFill>
                  <a:prstClr val="white"/>
                </a:solidFill>
                <a:latin typeface="华文中宋" panose="02010600040101010101" pitchFamily="2" charset="-122"/>
                <a:ea typeface="华文中宋" panose="02010600040101010101" pitchFamily="2" charset="-122"/>
              </a:rPr>
              <a:t>（</a:t>
            </a:r>
            <a:r>
              <a:rPr lang="en-US" altLang="zh-CN" sz="3200" dirty="0">
                <a:solidFill>
                  <a:prstClr val="white"/>
                </a:solidFill>
                <a:latin typeface="华文中宋" panose="02010600040101010101" pitchFamily="2" charset="-122"/>
                <a:ea typeface="华文中宋" panose="02010600040101010101" pitchFamily="2" charset="-122"/>
              </a:rPr>
              <a:t>2021·</a:t>
            </a:r>
            <a:r>
              <a:rPr lang="zh-CN" altLang="en-US" sz="3200" dirty="0">
                <a:solidFill>
                  <a:prstClr val="white"/>
                </a:solidFill>
                <a:latin typeface="华文中宋" panose="02010600040101010101" pitchFamily="2" charset="-122"/>
                <a:ea typeface="华文中宋" panose="02010600040101010101" pitchFamily="2" charset="-122"/>
              </a:rPr>
              <a:t>广东高考</a:t>
            </a:r>
            <a:r>
              <a:rPr lang="en-US" altLang="zh-CN" sz="3200" dirty="0">
                <a:solidFill>
                  <a:prstClr val="white"/>
                </a:solidFill>
                <a:latin typeface="华文中宋" panose="02010600040101010101" pitchFamily="2" charset="-122"/>
                <a:ea typeface="华文中宋" panose="02010600040101010101" pitchFamily="2" charset="-122"/>
              </a:rPr>
              <a:t>·2</a:t>
            </a:r>
            <a:r>
              <a:rPr lang="zh-CN" altLang="en-US" sz="3200" dirty="0">
                <a:solidFill>
                  <a:prstClr val="white"/>
                </a:solidFill>
                <a:latin typeface="华文中宋" panose="02010600040101010101" pitchFamily="2" charset="-122"/>
                <a:ea typeface="华文中宋" panose="02010600040101010101" pitchFamily="2" charset="-122"/>
              </a:rPr>
              <a:t>）汉代设尚书台，其首领是尚书令、尚书仆射。</a:t>
            </a:r>
            <a:r>
              <a:rPr lang="zh-CN" altLang="en-US" sz="3200" dirty="0">
                <a:solidFill>
                  <a:srgbClr val="F6C16A"/>
                </a:solidFill>
                <a:latin typeface="楷体_GB2312" panose="02010609030101010101" pitchFamily="49" charset="-122"/>
                <a:ea typeface="楷体_GB2312" panose="02010609030101010101" pitchFamily="49" charset="-122"/>
              </a:rPr>
              <a:t>魏晋时期，“事无大小，咸归令、仆”</a:t>
            </a:r>
            <a:r>
              <a:rPr lang="zh-CN" altLang="en-US" sz="3200" dirty="0">
                <a:solidFill>
                  <a:prstClr val="white"/>
                </a:solidFill>
                <a:latin typeface="华文中宋" panose="02010600040101010101" pitchFamily="2" charset="-122"/>
                <a:ea typeface="华文中宋" panose="02010600040101010101" pitchFamily="2" charset="-122"/>
              </a:rPr>
              <a:t>。</a:t>
            </a:r>
            <a:endParaRPr lang="en-US" altLang="zh-CN" sz="3200" dirty="0">
              <a:solidFill>
                <a:prstClr val="white"/>
              </a:solidFill>
              <a:latin typeface="华文中宋" panose="02010600040101010101" pitchFamily="2" charset="-122"/>
              <a:ea typeface="华文中宋" panose="02010600040101010101" pitchFamily="2" charset="-122"/>
            </a:endParaRPr>
          </a:p>
        </p:txBody>
      </p:sp>
      <p:sp>
        <p:nvSpPr>
          <p:cNvPr id="16" name="文本框 15">
            <a:extLst>
              <a:ext uri="{FF2B5EF4-FFF2-40B4-BE49-F238E27FC236}">
                <a16:creationId xmlns:a16="http://schemas.microsoft.com/office/drawing/2014/main" id="{75D1BCBD-4590-415A-9FCB-DE2ADC36AB25}"/>
              </a:ext>
            </a:extLst>
          </p:cNvPr>
          <p:cNvSpPr txBox="1"/>
          <p:nvPr/>
        </p:nvSpPr>
        <p:spPr>
          <a:xfrm>
            <a:off x="439842" y="4997125"/>
            <a:ext cx="11187006" cy="1077218"/>
          </a:xfrm>
          <a:prstGeom prst="rect">
            <a:avLst/>
          </a:prstGeom>
          <a:solidFill>
            <a:schemeClr val="bg1">
              <a:lumMod val="85000"/>
              <a:lumOff val="15000"/>
            </a:schemeClr>
          </a:solidFill>
        </p:spPr>
        <p:txBody>
          <a:bodyPr wrap="square">
            <a:spAutoFit/>
          </a:bodyPr>
          <a:lstStyle/>
          <a:p>
            <a:r>
              <a:rPr lang="zh-CN" altLang="en-US" sz="3200" dirty="0">
                <a:solidFill>
                  <a:prstClr val="white"/>
                </a:solidFill>
                <a:latin typeface="华文中宋" panose="02010600040101010101" pitchFamily="2" charset="-122"/>
                <a:ea typeface="华文中宋" panose="02010600040101010101" pitchFamily="2" charset="-122"/>
              </a:rPr>
              <a:t>（</a:t>
            </a:r>
            <a:r>
              <a:rPr lang="en-US" altLang="zh-CN" sz="3200" dirty="0">
                <a:solidFill>
                  <a:prstClr val="white"/>
                </a:solidFill>
                <a:latin typeface="华文中宋" panose="02010600040101010101" pitchFamily="2" charset="-122"/>
                <a:ea typeface="华文中宋" panose="02010600040101010101" pitchFamily="2" charset="-122"/>
              </a:rPr>
              <a:t>2016·</a:t>
            </a:r>
            <a:r>
              <a:rPr lang="zh-CN" altLang="en-US" sz="3200" dirty="0">
                <a:solidFill>
                  <a:prstClr val="white"/>
                </a:solidFill>
                <a:latin typeface="华文中宋" panose="02010600040101010101" pitchFamily="2" charset="-122"/>
                <a:ea typeface="华文中宋" panose="02010600040101010101" pitchFamily="2" charset="-122"/>
              </a:rPr>
              <a:t>全国</a:t>
            </a:r>
            <a:r>
              <a:rPr lang="en-US" altLang="zh-CN" sz="3200" dirty="0">
                <a:solidFill>
                  <a:prstClr val="white"/>
                </a:solidFill>
                <a:latin typeface="华文中宋" panose="02010600040101010101" pitchFamily="2" charset="-122"/>
                <a:ea typeface="华文中宋" panose="02010600040101010101" pitchFamily="2" charset="-122"/>
              </a:rPr>
              <a:t>Ⅱ</a:t>
            </a:r>
            <a:r>
              <a:rPr lang="zh-CN" altLang="en-US" sz="3200" dirty="0">
                <a:solidFill>
                  <a:prstClr val="white"/>
                </a:solidFill>
                <a:latin typeface="华文中宋" panose="02010600040101010101" pitchFamily="2" charset="-122"/>
                <a:ea typeface="华文中宋" panose="02010600040101010101" pitchFamily="2" charset="-122"/>
              </a:rPr>
              <a:t>卷</a:t>
            </a:r>
            <a:r>
              <a:rPr lang="en-US" altLang="zh-CN" sz="3200" dirty="0">
                <a:solidFill>
                  <a:prstClr val="white"/>
                </a:solidFill>
                <a:latin typeface="华文中宋" panose="02010600040101010101" pitchFamily="2" charset="-122"/>
                <a:ea typeface="华文中宋" panose="02010600040101010101" pitchFamily="2" charset="-122"/>
              </a:rPr>
              <a:t>·24</a:t>
            </a:r>
            <a:r>
              <a:rPr lang="zh-CN" altLang="en-US" sz="3200" dirty="0">
                <a:solidFill>
                  <a:prstClr val="white"/>
                </a:solidFill>
                <a:latin typeface="华文中宋" panose="02010600040101010101" pitchFamily="2" charset="-122"/>
                <a:ea typeface="华文中宋" panose="02010600040101010101" pitchFamily="2" charset="-122"/>
              </a:rPr>
              <a:t>）</a:t>
            </a:r>
            <a:r>
              <a:rPr lang="zh-CN" altLang="en-US" sz="3200" dirty="0">
                <a:solidFill>
                  <a:srgbClr val="F6C16A"/>
                </a:solidFill>
                <a:latin typeface="楷体_GB2312" panose="02010609030101010101" pitchFamily="49" charset="-122"/>
                <a:ea typeface="楷体_GB2312" panose="02010609030101010101" pitchFamily="49" charset="-122"/>
              </a:rPr>
              <a:t>三国曹魏</a:t>
            </a:r>
            <a:r>
              <a:rPr lang="en-US" altLang="zh-CN" sz="3200" dirty="0">
                <a:solidFill>
                  <a:srgbClr val="F6C16A"/>
                </a:solidFill>
                <a:latin typeface="楷体_GB2312" panose="02010609030101010101" pitchFamily="49" charset="-122"/>
                <a:ea typeface="楷体_GB2312" panose="02010609030101010101" pitchFamily="49" charset="-122"/>
              </a:rPr>
              <a:t>《</a:t>
            </a:r>
            <a:r>
              <a:rPr lang="zh-CN" altLang="en-US" sz="3200" dirty="0">
                <a:solidFill>
                  <a:srgbClr val="F6C16A"/>
                </a:solidFill>
                <a:latin typeface="楷体_GB2312" panose="02010609030101010101" pitchFamily="49" charset="-122"/>
                <a:ea typeface="楷体_GB2312" panose="02010609030101010101" pitchFamily="49" charset="-122"/>
              </a:rPr>
              <a:t>三体石经</a:t>
            </a:r>
            <a:r>
              <a:rPr lang="en-US" altLang="zh-CN" sz="3200" dirty="0">
                <a:solidFill>
                  <a:srgbClr val="F6C16A"/>
                </a:solidFill>
                <a:latin typeface="楷体_GB2312" panose="02010609030101010101" pitchFamily="49" charset="-122"/>
                <a:ea typeface="楷体_GB2312" panose="02010609030101010101" pitchFamily="49" charset="-122"/>
              </a:rPr>
              <a:t>》</a:t>
            </a:r>
            <a:r>
              <a:rPr lang="zh-CN" altLang="en-US" sz="3200" dirty="0">
                <a:solidFill>
                  <a:srgbClr val="F6C16A"/>
                </a:solidFill>
                <a:latin typeface="楷体_GB2312" panose="02010609030101010101" pitchFamily="49" charset="-122"/>
                <a:ea typeface="楷体_GB2312" panose="02010609030101010101" pitchFamily="49" charset="-122"/>
              </a:rPr>
              <a:t>残片</a:t>
            </a:r>
            <a:r>
              <a:rPr lang="zh-CN" altLang="en-US" sz="3200" dirty="0">
                <a:solidFill>
                  <a:prstClr val="white"/>
                </a:solidFill>
                <a:latin typeface="华文中宋" panose="02010600040101010101" pitchFamily="2" charset="-122"/>
                <a:ea typeface="华文中宋" panose="02010600040101010101" pitchFamily="2" charset="-122"/>
              </a:rPr>
              <a:t>，经文中的每个字均用</a:t>
            </a:r>
            <a:r>
              <a:rPr lang="zh-CN" altLang="en-US" sz="3200" dirty="0">
                <a:solidFill>
                  <a:srgbClr val="F6C16A"/>
                </a:solidFill>
                <a:latin typeface="楷体_GB2312" panose="02010609030101010101" pitchFamily="49" charset="-122"/>
                <a:ea typeface="楷体_GB2312" panose="02010609030101010101" pitchFamily="49" charset="-122"/>
              </a:rPr>
              <a:t>先秦古文、小篆</a:t>
            </a:r>
            <a:r>
              <a:rPr lang="zh-CN" altLang="en-US" sz="3200" dirty="0">
                <a:solidFill>
                  <a:prstClr val="white"/>
                </a:solidFill>
                <a:latin typeface="华文中宋" panose="02010600040101010101" pitchFamily="2" charset="-122"/>
                <a:ea typeface="华文中宋" panose="02010600040101010101" pitchFamily="2" charset="-122"/>
              </a:rPr>
              <a:t>等三种字体刻写。</a:t>
            </a:r>
            <a:endParaRPr lang="en-US" altLang="zh-CN" sz="3200" dirty="0">
              <a:solidFill>
                <a:prstClr val="white"/>
              </a:solidFill>
              <a:latin typeface="华文中宋" panose="02010600040101010101" pitchFamily="2" charset="-122"/>
              <a:ea typeface="华文中宋" panose="02010600040101010101" pitchFamily="2" charset="-122"/>
            </a:endParaRPr>
          </a:p>
        </p:txBody>
      </p:sp>
      <p:sp>
        <p:nvSpPr>
          <p:cNvPr id="4" name="文本框 3">
            <a:extLst>
              <a:ext uri="{FF2B5EF4-FFF2-40B4-BE49-F238E27FC236}">
                <a16:creationId xmlns:a16="http://schemas.microsoft.com/office/drawing/2014/main" id="{BCAC862C-E9BB-4C80-951C-CAC74EB1B2CF}"/>
              </a:ext>
            </a:extLst>
          </p:cNvPr>
          <p:cNvSpPr txBox="1"/>
          <p:nvPr/>
        </p:nvSpPr>
        <p:spPr>
          <a:xfrm>
            <a:off x="218438" y="88701"/>
            <a:ext cx="10136106" cy="707886"/>
          </a:xfrm>
          <a:prstGeom prst="rect">
            <a:avLst/>
          </a:prstGeom>
          <a:noFill/>
        </p:spPr>
        <p:txBody>
          <a:bodyPr wrap="square">
            <a:spAutoFit/>
          </a:bodyPr>
          <a:lstStyle/>
          <a:p>
            <a:r>
              <a:rPr lang="zh-CN" altLang="en-US" sz="4000" dirty="0">
                <a:latin typeface="华文中宋" panose="02010600040101010101" pitchFamily="2" charset="-122"/>
                <a:ea typeface="华文中宋" panose="02010600040101010101" pitchFamily="2" charset="-122"/>
              </a:rPr>
              <a:t>三、“新”教材备考运用的注意事项</a:t>
            </a:r>
            <a:endParaRPr lang="zh-CN" altLang="en-US" sz="4000" dirty="0"/>
          </a:p>
        </p:txBody>
      </p:sp>
      <p:sp>
        <p:nvSpPr>
          <p:cNvPr id="5" name="文本框 4">
            <a:extLst>
              <a:ext uri="{FF2B5EF4-FFF2-40B4-BE49-F238E27FC236}">
                <a16:creationId xmlns:a16="http://schemas.microsoft.com/office/drawing/2014/main" id="{4307AB0F-BDC9-4A44-959B-57CDDBA0F2CA}"/>
              </a:ext>
            </a:extLst>
          </p:cNvPr>
          <p:cNvSpPr txBox="1"/>
          <p:nvPr/>
        </p:nvSpPr>
        <p:spPr>
          <a:xfrm>
            <a:off x="218437" y="808873"/>
            <a:ext cx="5385529" cy="584775"/>
          </a:xfrm>
          <a:prstGeom prst="rect">
            <a:avLst/>
          </a:prstGeom>
          <a:noFill/>
        </p:spPr>
        <p:txBody>
          <a:bodyPr wrap="square">
            <a:spAutoFit/>
          </a:bodyPr>
          <a:lstStyle/>
          <a:p>
            <a:r>
              <a:rPr lang="en-US" altLang="zh-CN" sz="3200" dirty="0">
                <a:solidFill>
                  <a:prstClr val="white"/>
                </a:solidFill>
                <a:latin typeface="方正清刻本悦宋简体" panose="02000000000000000000" pitchFamily="2" charset="-122"/>
                <a:ea typeface="方正清刻本悦宋简体" panose="02000000000000000000" pitchFamily="2" charset="-122"/>
              </a:rPr>
              <a:t>2. </a:t>
            </a:r>
            <a:r>
              <a:rPr lang="zh-CN" altLang="en-US" sz="3200" dirty="0">
                <a:solidFill>
                  <a:prstClr val="white"/>
                </a:solidFill>
                <a:latin typeface="方正清刻本悦宋简体" panose="02000000000000000000" pitchFamily="2" charset="-122"/>
                <a:ea typeface="方正清刻本悦宋简体" panose="02000000000000000000" pitchFamily="2" charset="-122"/>
              </a:rPr>
              <a:t>注重内容补充的针对性</a:t>
            </a:r>
            <a:endParaRPr lang="zh-CN" altLang="en-US" sz="3200" dirty="0"/>
          </a:p>
        </p:txBody>
      </p:sp>
      <p:sp>
        <p:nvSpPr>
          <p:cNvPr id="8" name="文本框 7">
            <a:extLst>
              <a:ext uri="{FF2B5EF4-FFF2-40B4-BE49-F238E27FC236}">
                <a16:creationId xmlns:a16="http://schemas.microsoft.com/office/drawing/2014/main" id="{9253F45C-50C7-45E9-9E4D-777C7FC82C23}"/>
              </a:ext>
            </a:extLst>
          </p:cNvPr>
          <p:cNvSpPr txBox="1"/>
          <p:nvPr/>
        </p:nvSpPr>
        <p:spPr>
          <a:xfrm>
            <a:off x="5298066" y="783657"/>
            <a:ext cx="6741804" cy="584775"/>
          </a:xfrm>
          <a:prstGeom prst="rect">
            <a:avLst/>
          </a:prstGeom>
          <a:noFill/>
        </p:spPr>
        <p:txBody>
          <a:bodyPr wrap="square">
            <a:spAutoFit/>
          </a:bodyPr>
          <a:lstStyle/>
          <a:p>
            <a:r>
              <a:rPr lang="zh-CN" altLang="en-US" sz="3200" dirty="0">
                <a:solidFill>
                  <a:srgbClr val="F6C16A"/>
                </a:solidFill>
                <a:latin typeface="楷体_GB2312" panose="02010609030101010101" pitchFamily="49" charset="-122"/>
                <a:ea typeface="楷体_GB2312" panose="02010609030101010101" pitchFamily="49" charset="-122"/>
              </a:rPr>
              <a:t>例：“三国两晋南北朝”讲些什么？</a:t>
            </a:r>
            <a:endParaRPr lang="en-US" altLang="zh-CN" sz="3200" dirty="0">
              <a:solidFill>
                <a:srgbClr val="F6C16A"/>
              </a:solidFill>
              <a:latin typeface="楷体_GB2312" panose="02010609030101010101" pitchFamily="49" charset="-122"/>
              <a:ea typeface="楷体_GB2312" panose="02010609030101010101" pitchFamily="49" charset="-122"/>
            </a:endParaRPr>
          </a:p>
        </p:txBody>
      </p:sp>
      <p:sp>
        <p:nvSpPr>
          <p:cNvPr id="3" name="文本框 2">
            <a:extLst>
              <a:ext uri="{FF2B5EF4-FFF2-40B4-BE49-F238E27FC236}">
                <a16:creationId xmlns:a16="http://schemas.microsoft.com/office/drawing/2014/main" id="{D5855ACB-35EC-49DF-A0F0-0B5537A98096}"/>
              </a:ext>
            </a:extLst>
          </p:cNvPr>
          <p:cNvSpPr txBox="1"/>
          <p:nvPr/>
        </p:nvSpPr>
        <p:spPr>
          <a:xfrm>
            <a:off x="454656" y="1470773"/>
            <a:ext cx="2218267" cy="584775"/>
          </a:xfrm>
          <a:prstGeom prst="rect">
            <a:avLst/>
          </a:prstGeom>
          <a:noFill/>
        </p:spPr>
        <p:txBody>
          <a:bodyPr wrap="square" rtlCol="0">
            <a:spAutoFit/>
          </a:bodyPr>
          <a:lstStyle/>
          <a:p>
            <a:pPr marL="285750" indent="-285750">
              <a:buFont typeface="Wingdings" panose="05000000000000000000" pitchFamily="2" charset="2"/>
              <a:buChar char="l"/>
            </a:pPr>
            <a:r>
              <a:rPr lang="zh-CN" altLang="en-US" sz="3200" dirty="0">
                <a:solidFill>
                  <a:prstClr val="white"/>
                </a:solidFill>
                <a:latin typeface="方正清刻本悦宋简体" panose="02000000000000000000" pitchFamily="2" charset="-122"/>
                <a:ea typeface="方正清刻本悦宋简体" panose="02000000000000000000" pitchFamily="2" charset="-122"/>
              </a:rPr>
              <a:t> </a:t>
            </a:r>
            <a:r>
              <a:rPr lang="zh-CN" altLang="en-US" sz="3200" dirty="0">
                <a:solidFill>
                  <a:prstClr val="white"/>
                </a:solidFill>
                <a:latin typeface="华文中宋" panose="02010600040101010101" pitchFamily="2" charset="-122"/>
                <a:ea typeface="华文中宋" panose="02010600040101010101" pitchFamily="2" charset="-122"/>
              </a:rPr>
              <a:t>回溯真题</a:t>
            </a:r>
          </a:p>
        </p:txBody>
      </p:sp>
      <p:sp>
        <p:nvSpPr>
          <p:cNvPr id="34" name="对话气泡: 矩形 33">
            <a:extLst>
              <a:ext uri="{FF2B5EF4-FFF2-40B4-BE49-F238E27FC236}">
                <a16:creationId xmlns:a16="http://schemas.microsoft.com/office/drawing/2014/main" id="{C8A8C306-D310-4FB2-9AEF-AE4B85F376BD}"/>
              </a:ext>
            </a:extLst>
          </p:cNvPr>
          <p:cNvSpPr/>
          <p:nvPr/>
        </p:nvSpPr>
        <p:spPr>
          <a:xfrm flipH="1">
            <a:off x="3789264" y="705885"/>
            <a:ext cx="5385528" cy="1787254"/>
          </a:xfrm>
          <a:prstGeom prst="wedgeRectCallout">
            <a:avLst>
              <a:gd name="adj1" fmla="val 18196"/>
              <a:gd name="adj2" fmla="val 89092"/>
            </a:avLst>
          </a:prstGeom>
          <a:solidFill>
            <a:schemeClr val="accent1">
              <a:lumMod val="50000"/>
              <a:alpha val="84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lvl="0">
              <a:defRPr/>
            </a:pPr>
            <a:r>
              <a:rPr lang="zh-CN" altLang="en-US" sz="2800" dirty="0">
                <a:solidFill>
                  <a:prstClr val="white"/>
                </a:solidFill>
                <a:latin typeface="华文中宋" panose="02010600040101010101" pitchFamily="2" charset="-122"/>
                <a:ea typeface="华文中宋" panose="02010600040101010101" pitchFamily="2" charset="-122"/>
              </a:rPr>
              <a:t>制度流变：</a:t>
            </a:r>
            <a:endParaRPr lang="en-US" altLang="zh-CN" sz="2800" dirty="0">
              <a:solidFill>
                <a:prstClr val="white"/>
              </a:solidFill>
              <a:latin typeface="华文中宋" panose="02010600040101010101" pitchFamily="2" charset="-122"/>
              <a:ea typeface="华文中宋" panose="02010600040101010101" pitchFamily="2" charset="-122"/>
            </a:endParaRPr>
          </a:p>
          <a:p>
            <a:pPr lvl="0">
              <a:defRPr/>
            </a:pPr>
            <a:r>
              <a:rPr lang="zh-CN" altLang="en-US" sz="2800" dirty="0">
                <a:solidFill>
                  <a:prstClr val="white"/>
                </a:solidFill>
                <a:latin typeface="华文中宋" panose="02010600040101010101" pitchFamily="2" charset="-122"/>
                <a:ea typeface="华文中宋" panose="02010600040101010101" pitchFamily="2" charset="-122"/>
              </a:rPr>
              <a:t>三公九卿</a:t>
            </a:r>
            <a:r>
              <a:rPr lang="en-US" altLang="zh-CN" sz="2800" dirty="0">
                <a:solidFill>
                  <a:prstClr val="white"/>
                </a:solidFill>
                <a:latin typeface="华文中宋" panose="02010600040101010101" pitchFamily="2" charset="-122"/>
                <a:ea typeface="华文中宋" panose="02010600040101010101" pitchFamily="2" charset="-122"/>
              </a:rPr>
              <a:t>——</a:t>
            </a:r>
            <a:r>
              <a:rPr lang="zh-CN" altLang="en-US" sz="2800" dirty="0">
                <a:solidFill>
                  <a:srgbClr val="FFFF00"/>
                </a:solidFill>
                <a:latin typeface="华文中宋" panose="02010600040101010101" pitchFamily="2" charset="-122"/>
                <a:ea typeface="华文中宋" panose="02010600040101010101" pitchFamily="2" charset="-122"/>
              </a:rPr>
              <a:t>三省</a:t>
            </a:r>
            <a:r>
              <a:rPr lang="en-US" altLang="zh-CN" sz="2800" dirty="0">
                <a:solidFill>
                  <a:prstClr val="white"/>
                </a:solidFill>
                <a:latin typeface="华文中宋" panose="02010600040101010101" pitchFamily="2" charset="-122"/>
                <a:ea typeface="华文中宋" panose="02010600040101010101" pitchFamily="2" charset="-122"/>
              </a:rPr>
              <a:t>——</a:t>
            </a:r>
            <a:r>
              <a:rPr lang="zh-CN" altLang="en-US" sz="2800" dirty="0">
                <a:solidFill>
                  <a:prstClr val="white"/>
                </a:solidFill>
                <a:latin typeface="华文中宋" panose="02010600040101010101" pitchFamily="2" charset="-122"/>
                <a:ea typeface="华文中宋" panose="02010600040101010101" pitchFamily="2" charset="-122"/>
              </a:rPr>
              <a:t>三省六部</a:t>
            </a:r>
            <a:endParaRPr lang="en-US" altLang="zh-CN" sz="2800" dirty="0">
              <a:solidFill>
                <a:prstClr val="white"/>
              </a:solidFill>
              <a:latin typeface="华文中宋" panose="02010600040101010101" pitchFamily="2" charset="-122"/>
              <a:ea typeface="华文中宋" panose="02010600040101010101" pitchFamily="2" charset="-122"/>
            </a:endParaRPr>
          </a:p>
          <a:p>
            <a:pPr lvl="0">
              <a:defRPr/>
            </a:pPr>
            <a:r>
              <a:rPr lang="zh-CN" altLang="en-US" sz="2800" dirty="0">
                <a:solidFill>
                  <a:prstClr val="white"/>
                </a:solidFill>
                <a:latin typeface="华文中宋" panose="02010600040101010101" pitchFamily="2" charset="-122"/>
                <a:ea typeface="华文中宋" panose="02010600040101010101" pitchFamily="2" charset="-122"/>
              </a:rPr>
              <a:t>察举</a:t>
            </a:r>
            <a:r>
              <a:rPr lang="en-US" altLang="zh-CN" sz="2800" dirty="0">
                <a:solidFill>
                  <a:prstClr val="white"/>
                </a:solidFill>
                <a:latin typeface="华文中宋" panose="02010600040101010101" pitchFamily="2" charset="-122"/>
                <a:ea typeface="华文中宋" panose="02010600040101010101" pitchFamily="2" charset="-122"/>
              </a:rPr>
              <a:t>——</a:t>
            </a:r>
            <a:r>
              <a:rPr lang="zh-CN" altLang="en-US" sz="2800" dirty="0">
                <a:solidFill>
                  <a:srgbClr val="FFFF00"/>
                </a:solidFill>
                <a:latin typeface="华文中宋" panose="02010600040101010101" pitchFamily="2" charset="-122"/>
                <a:ea typeface="华文中宋" panose="02010600040101010101" pitchFamily="2" charset="-122"/>
              </a:rPr>
              <a:t>九品中正</a:t>
            </a:r>
            <a:r>
              <a:rPr lang="en-US" altLang="zh-CN" sz="2800" dirty="0">
                <a:solidFill>
                  <a:prstClr val="white"/>
                </a:solidFill>
                <a:latin typeface="华文中宋" panose="02010600040101010101" pitchFamily="2" charset="-122"/>
                <a:ea typeface="华文中宋" panose="02010600040101010101" pitchFamily="2" charset="-122"/>
              </a:rPr>
              <a:t>——</a:t>
            </a:r>
            <a:r>
              <a:rPr lang="zh-CN" altLang="en-US" sz="2800" dirty="0">
                <a:solidFill>
                  <a:prstClr val="white"/>
                </a:solidFill>
                <a:latin typeface="华文中宋" panose="02010600040101010101" pitchFamily="2" charset="-122"/>
                <a:ea typeface="华文中宋" panose="02010600040101010101" pitchFamily="2" charset="-122"/>
              </a:rPr>
              <a:t>科举</a:t>
            </a:r>
          </a:p>
          <a:p>
            <a:pPr lvl="0">
              <a:defRPr/>
            </a:pPr>
            <a:r>
              <a:rPr lang="zh-CN" altLang="en-US" sz="2800" dirty="0">
                <a:solidFill>
                  <a:srgbClr val="FFFF00"/>
                </a:solidFill>
                <a:latin typeface="华文中宋" panose="02010600040101010101" pitchFamily="2" charset="-122"/>
                <a:ea typeface="华文中宋" panose="02010600040101010101" pitchFamily="2" charset="-122"/>
              </a:rPr>
              <a:t>均田</a:t>
            </a:r>
            <a:r>
              <a:rPr lang="en-US" altLang="zh-CN" sz="2800" dirty="0">
                <a:solidFill>
                  <a:prstClr val="white"/>
                </a:solidFill>
                <a:latin typeface="华文中宋" panose="02010600040101010101" pitchFamily="2" charset="-122"/>
                <a:ea typeface="华文中宋" panose="02010600040101010101" pitchFamily="2" charset="-122"/>
              </a:rPr>
              <a:t>——</a:t>
            </a:r>
            <a:r>
              <a:rPr lang="zh-CN" altLang="en-US" sz="2800" dirty="0">
                <a:solidFill>
                  <a:prstClr val="white"/>
                </a:solidFill>
                <a:latin typeface="华文中宋" panose="02010600040101010101" pitchFamily="2" charset="-122"/>
                <a:ea typeface="华文中宋" panose="02010600040101010101" pitchFamily="2" charset="-122"/>
              </a:rPr>
              <a:t>两税</a:t>
            </a:r>
            <a:endParaRPr lang="en-US" altLang="zh-CN" sz="2800" dirty="0">
              <a:solidFill>
                <a:prstClr val="white"/>
              </a:solidFill>
              <a:latin typeface="华文中宋" panose="02010600040101010101" pitchFamily="2" charset="-122"/>
              <a:ea typeface="华文中宋" panose="02010600040101010101" pitchFamily="2" charset="-122"/>
            </a:endParaRPr>
          </a:p>
        </p:txBody>
      </p:sp>
      <p:sp>
        <p:nvSpPr>
          <p:cNvPr id="35" name="对话气泡: 矩形 34">
            <a:extLst>
              <a:ext uri="{FF2B5EF4-FFF2-40B4-BE49-F238E27FC236}">
                <a16:creationId xmlns:a16="http://schemas.microsoft.com/office/drawing/2014/main" id="{81373756-8E40-4969-969B-2D63F26C19B8}"/>
              </a:ext>
            </a:extLst>
          </p:cNvPr>
          <p:cNvSpPr/>
          <p:nvPr/>
        </p:nvSpPr>
        <p:spPr>
          <a:xfrm flipH="1">
            <a:off x="6048159" y="2720408"/>
            <a:ext cx="5920251" cy="1400397"/>
          </a:xfrm>
          <a:prstGeom prst="wedgeRectCallout">
            <a:avLst>
              <a:gd name="adj1" fmla="val 66899"/>
              <a:gd name="adj2" fmla="val 52369"/>
            </a:avLst>
          </a:prstGeom>
          <a:solidFill>
            <a:schemeClr val="accent1">
              <a:lumMod val="50000"/>
              <a:alpha val="84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lvl="0">
              <a:defRPr/>
            </a:pPr>
            <a:r>
              <a:rPr lang="zh-CN" altLang="en-US" sz="2800" dirty="0">
                <a:solidFill>
                  <a:prstClr val="white"/>
                </a:solidFill>
                <a:latin typeface="华文中宋" panose="02010600040101010101" pitchFamily="2" charset="-122"/>
                <a:ea typeface="华文中宋" panose="02010600040101010101" pitchFamily="2" charset="-122"/>
              </a:rPr>
              <a:t>区域开发与民族交融：</a:t>
            </a:r>
            <a:endParaRPr lang="en-US" altLang="zh-CN" sz="2800" dirty="0">
              <a:solidFill>
                <a:prstClr val="white"/>
              </a:solidFill>
              <a:latin typeface="华文中宋" panose="02010600040101010101" pitchFamily="2" charset="-122"/>
              <a:ea typeface="华文中宋" panose="02010600040101010101" pitchFamily="2" charset="-122"/>
            </a:endParaRPr>
          </a:p>
          <a:p>
            <a:pPr lvl="0">
              <a:defRPr/>
            </a:pPr>
            <a:r>
              <a:rPr lang="zh-CN" altLang="en-US" sz="2800" dirty="0">
                <a:solidFill>
                  <a:srgbClr val="FFFF00"/>
                </a:solidFill>
                <a:latin typeface="华文中宋" panose="02010600040101010101" pitchFamily="2" charset="-122"/>
                <a:ea typeface="华文中宋" panose="02010600040101010101" pitchFamily="2" charset="-122"/>
              </a:rPr>
              <a:t>南方开发</a:t>
            </a:r>
            <a:r>
              <a:rPr lang="en-US" altLang="zh-CN" sz="2800" dirty="0">
                <a:solidFill>
                  <a:srgbClr val="FFFF00"/>
                </a:solidFill>
                <a:latin typeface="华文中宋" panose="02010600040101010101" pitchFamily="2" charset="-122"/>
                <a:ea typeface="华文中宋" panose="02010600040101010101" pitchFamily="2" charset="-122"/>
              </a:rPr>
              <a:t>——</a:t>
            </a:r>
            <a:r>
              <a:rPr lang="zh-CN" altLang="en-US" sz="2800" dirty="0">
                <a:solidFill>
                  <a:srgbClr val="FFFF00"/>
                </a:solidFill>
                <a:latin typeface="华文中宋" panose="02010600040101010101" pitchFamily="2" charset="-122"/>
                <a:ea typeface="华文中宋" panose="02010600040101010101" pitchFamily="2" charset="-122"/>
              </a:rPr>
              <a:t>运河兴修</a:t>
            </a:r>
            <a:r>
              <a:rPr lang="en-US" altLang="zh-CN" sz="2800" dirty="0">
                <a:solidFill>
                  <a:prstClr val="white"/>
                </a:solidFill>
                <a:latin typeface="华文中宋" panose="02010600040101010101" pitchFamily="2" charset="-122"/>
                <a:ea typeface="华文中宋" panose="02010600040101010101" pitchFamily="2" charset="-122"/>
              </a:rPr>
              <a:t>——</a:t>
            </a:r>
            <a:r>
              <a:rPr lang="zh-CN" altLang="en-US" sz="2800" dirty="0">
                <a:solidFill>
                  <a:prstClr val="white"/>
                </a:solidFill>
                <a:latin typeface="华文中宋" panose="02010600040101010101" pitchFamily="2" charset="-122"/>
                <a:ea typeface="华文中宋" panose="02010600040101010101" pitchFamily="2" charset="-122"/>
              </a:rPr>
              <a:t>商贸兴盛</a:t>
            </a:r>
            <a:endParaRPr lang="en-US" altLang="zh-CN" sz="2800" dirty="0">
              <a:solidFill>
                <a:prstClr val="white"/>
              </a:solidFill>
              <a:latin typeface="华文中宋" panose="02010600040101010101" pitchFamily="2" charset="-122"/>
              <a:ea typeface="华文中宋" panose="02010600040101010101" pitchFamily="2" charset="-122"/>
            </a:endParaRPr>
          </a:p>
          <a:p>
            <a:pPr lvl="0">
              <a:defRPr/>
            </a:pPr>
            <a:r>
              <a:rPr lang="zh-CN" altLang="en-US" sz="2800" dirty="0">
                <a:solidFill>
                  <a:srgbClr val="FFFF00"/>
                </a:solidFill>
                <a:latin typeface="华文中宋" panose="02010600040101010101" pitchFamily="2" charset="-122"/>
                <a:ea typeface="华文中宋" panose="02010600040101010101" pitchFamily="2" charset="-122"/>
              </a:rPr>
              <a:t>前秦统一</a:t>
            </a:r>
            <a:r>
              <a:rPr lang="en-US" altLang="zh-CN" sz="2800" dirty="0">
                <a:solidFill>
                  <a:srgbClr val="FFFF00"/>
                </a:solidFill>
                <a:latin typeface="华文中宋" panose="02010600040101010101" pitchFamily="2" charset="-122"/>
                <a:ea typeface="华文中宋" panose="02010600040101010101" pitchFamily="2" charset="-122"/>
              </a:rPr>
              <a:t>——</a:t>
            </a:r>
            <a:r>
              <a:rPr lang="zh-CN" altLang="en-US" sz="2800" dirty="0">
                <a:solidFill>
                  <a:srgbClr val="FFFF00"/>
                </a:solidFill>
                <a:latin typeface="华文中宋" panose="02010600040101010101" pitchFamily="2" charset="-122"/>
                <a:ea typeface="华文中宋" panose="02010600040101010101" pitchFamily="2" charset="-122"/>
              </a:rPr>
              <a:t>北魏改革</a:t>
            </a:r>
            <a:r>
              <a:rPr lang="en-US" altLang="zh-CN" sz="2800" dirty="0">
                <a:solidFill>
                  <a:prstClr val="white"/>
                </a:solidFill>
                <a:latin typeface="华文中宋" panose="02010600040101010101" pitchFamily="2" charset="-122"/>
                <a:ea typeface="华文中宋" panose="02010600040101010101" pitchFamily="2" charset="-122"/>
              </a:rPr>
              <a:t>——</a:t>
            </a:r>
            <a:r>
              <a:rPr lang="zh-CN" altLang="en-US" sz="2800" dirty="0">
                <a:solidFill>
                  <a:prstClr val="white"/>
                </a:solidFill>
                <a:latin typeface="华文中宋" panose="02010600040101010101" pitchFamily="2" charset="-122"/>
                <a:ea typeface="华文中宋" panose="02010600040101010101" pitchFamily="2" charset="-122"/>
              </a:rPr>
              <a:t>隋唐繁荣</a:t>
            </a:r>
            <a:endParaRPr lang="en-US" altLang="zh-CN" sz="2800" dirty="0">
              <a:solidFill>
                <a:prstClr val="white"/>
              </a:solidFill>
              <a:latin typeface="华文中宋" panose="02010600040101010101" pitchFamily="2" charset="-122"/>
              <a:ea typeface="华文中宋" panose="02010600040101010101" pitchFamily="2" charset="-122"/>
            </a:endParaRPr>
          </a:p>
        </p:txBody>
      </p:sp>
      <p:sp>
        <p:nvSpPr>
          <p:cNvPr id="36" name="对话气泡: 矩形 35">
            <a:extLst>
              <a:ext uri="{FF2B5EF4-FFF2-40B4-BE49-F238E27FC236}">
                <a16:creationId xmlns:a16="http://schemas.microsoft.com/office/drawing/2014/main" id="{00AD3C6A-EEEF-4986-B90B-A2930616A32B}"/>
              </a:ext>
            </a:extLst>
          </p:cNvPr>
          <p:cNvSpPr/>
          <p:nvPr/>
        </p:nvSpPr>
        <p:spPr>
          <a:xfrm flipH="1">
            <a:off x="1550152" y="5139555"/>
            <a:ext cx="7472678" cy="1449449"/>
          </a:xfrm>
          <a:prstGeom prst="wedgeRectCallout">
            <a:avLst>
              <a:gd name="adj1" fmla="val -31099"/>
              <a:gd name="adj2" fmla="val -67582"/>
            </a:avLst>
          </a:prstGeom>
          <a:solidFill>
            <a:schemeClr val="accent1">
              <a:lumMod val="50000"/>
              <a:alpha val="84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lvl="0">
              <a:defRPr/>
            </a:pPr>
            <a:r>
              <a:rPr lang="zh-CN" altLang="en-US" sz="2800" dirty="0">
                <a:solidFill>
                  <a:prstClr val="white"/>
                </a:solidFill>
                <a:latin typeface="华文中宋" panose="02010600040101010101" pitchFamily="2" charset="-122"/>
                <a:ea typeface="华文中宋" panose="02010600040101010101" pitchFamily="2" charset="-122"/>
              </a:rPr>
              <a:t>文化活跃：</a:t>
            </a:r>
            <a:endParaRPr lang="en-US" altLang="zh-CN" sz="2800" dirty="0">
              <a:solidFill>
                <a:prstClr val="white"/>
              </a:solidFill>
              <a:latin typeface="华文中宋" panose="02010600040101010101" pitchFamily="2" charset="-122"/>
              <a:ea typeface="华文中宋" panose="02010600040101010101" pitchFamily="2" charset="-122"/>
            </a:endParaRPr>
          </a:p>
          <a:p>
            <a:pPr lvl="0">
              <a:defRPr/>
            </a:pPr>
            <a:r>
              <a:rPr lang="zh-CN" altLang="en-US" sz="2800" dirty="0">
                <a:solidFill>
                  <a:srgbClr val="FFFF00"/>
                </a:solidFill>
                <a:latin typeface="华文中宋" panose="02010600040101010101" pitchFamily="2" charset="-122"/>
                <a:ea typeface="华文中宋" panose="02010600040101010101" pitchFamily="2" charset="-122"/>
              </a:rPr>
              <a:t>经学式微</a:t>
            </a:r>
            <a:r>
              <a:rPr lang="en-US" altLang="zh-CN" sz="2800" dirty="0">
                <a:solidFill>
                  <a:srgbClr val="FFFF00"/>
                </a:solidFill>
                <a:latin typeface="华文中宋" panose="02010600040101010101" pitchFamily="2" charset="-122"/>
                <a:ea typeface="华文中宋" panose="02010600040101010101" pitchFamily="2" charset="-122"/>
              </a:rPr>
              <a:t>——</a:t>
            </a:r>
            <a:r>
              <a:rPr lang="zh-CN" altLang="en-US" sz="2800" dirty="0">
                <a:solidFill>
                  <a:srgbClr val="FFFF00"/>
                </a:solidFill>
                <a:latin typeface="华文中宋" panose="02010600040101010101" pitchFamily="2" charset="-122"/>
                <a:ea typeface="华文中宋" panose="02010600040101010101" pitchFamily="2" charset="-122"/>
              </a:rPr>
              <a:t>三教归儒</a:t>
            </a:r>
            <a:r>
              <a:rPr lang="en-US" altLang="zh-CN" sz="2800" dirty="0">
                <a:solidFill>
                  <a:prstClr val="white"/>
                </a:solidFill>
                <a:latin typeface="华文中宋" panose="02010600040101010101" pitchFamily="2" charset="-122"/>
                <a:ea typeface="华文中宋" panose="02010600040101010101" pitchFamily="2" charset="-122"/>
              </a:rPr>
              <a:t>——</a:t>
            </a:r>
            <a:r>
              <a:rPr lang="zh-CN" altLang="en-US" sz="2800" dirty="0">
                <a:solidFill>
                  <a:prstClr val="white"/>
                </a:solidFill>
                <a:latin typeface="华文中宋" panose="02010600040101010101" pitchFamily="2" charset="-122"/>
                <a:ea typeface="华文中宋" panose="02010600040101010101" pitchFamily="2" charset="-122"/>
              </a:rPr>
              <a:t>儒学复兴</a:t>
            </a:r>
            <a:endParaRPr lang="en-US" altLang="zh-CN" sz="2800" dirty="0">
              <a:solidFill>
                <a:prstClr val="white"/>
              </a:solidFill>
              <a:latin typeface="华文中宋" panose="02010600040101010101" pitchFamily="2" charset="-122"/>
              <a:ea typeface="华文中宋" panose="02010600040101010101" pitchFamily="2" charset="-122"/>
            </a:endParaRPr>
          </a:p>
          <a:p>
            <a:pPr lvl="0">
              <a:defRPr/>
            </a:pPr>
            <a:r>
              <a:rPr lang="zh-CN" altLang="en-US" sz="2800" dirty="0">
                <a:solidFill>
                  <a:srgbClr val="FFFF00"/>
                </a:solidFill>
                <a:latin typeface="华文中宋" panose="02010600040101010101" pitchFamily="2" charset="-122"/>
                <a:ea typeface="华文中宋" panose="02010600040101010101" pitchFamily="2" charset="-122"/>
              </a:rPr>
              <a:t>人之觉醒，异彩纷呈</a:t>
            </a:r>
            <a:r>
              <a:rPr lang="en-US" altLang="zh-CN" sz="2800" dirty="0">
                <a:solidFill>
                  <a:prstClr val="white"/>
                </a:solidFill>
                <a:latin typeface="华文中宋" panose="02010600040101010101" pitchFamily="2" charset="-122"/>
                <a:ea typeface="华文中宋" panose="02010600040101010101" pitchFamily="2" charset="-122"/>
              </a:rPr>
              <a:t>——</a:t>
            </a:r>
            <a:r>
              <a:rPr lang="zh-CN" altLang="en-US" sz="2800" dirty="0">
                <a:solidFill>
                  <a:prstClr val="white"/>
                </a:solidFill>
                <a:latin typeface="华文中宋" panose="02010600040101010101" pitchFamily="2" charset="-122"/>
                <a:ea typeface="华文中宋" panose="02010600040101010101" pitchFamily="2" charset="-122"/>
              </a:rPr>
              <a:t>中外互鉴，走向高峰</a:t>
            </a:r>
            <a:endParaRPr lang="en-US" altLang="zh-CN" sz="2800" dirty="0">
              <a:solidFill>
                <a:prstClr val="white"/>
              </a:solidFill>
              <a:latin typeface="华文中宋" panose="02010600040101010101" pitchFamily="2" charset="-122"/>
              <a:ea typeface="华文中宋" panose="02010600040101010101" pitchFamily="2" charset="-122"/>
            </a:endParaRPr>
          </a:p>
        </p:txBody>
      </p:sp>
    </p:spTree>
    <p:extLst>
      <p:ext uri="{BB962C8B-B14F-4D97-AF65-F5344CB8AC3E}">
        <p14:creationId xmlns:p14="http://schemas.microsoft.com/office/powerpoint/2010/main" val="28914215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4"/>
                                        </p:tgtEl>
                                        <p:attrNameLst>
                                          <p:attrName>style.visibility</p:attrName>
                                        </p:attrNameLst>
                                      </p:cBhvr>
                                      <p:to>
                                        <p:strVal val="visible"/>
                                      </p:to>
                                    </p:set>
                                    <p:animEffect transition="in" filter="fade">
                                      <p:cBhvr>
                                        <p:cTn id="17" dur="500"/>
                                        <p:tgtEl>
                                          <p:spTgt spid="34"/>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5"/>
                                        </p:tgtEl>
                                        <p:attrNameLst>
                                          <p:attrName>style.visibility</p:attrName>
                                        </p:attrNameLst>
                                      </p:cBhvr>
                                      <p:to>
                                        <p:strVal val="visible"/>
                                      </p:to>
                                    </p:set>
                                    <p:animEffect transition="in" filter="fade">
                                      <p:cBhvr>
                                        <p:cTn id="22" dur="500"/>
                                        <p:tgtEl>
                                          <p:spTgt spid="35"/>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6"/>
                                        </p:tgtEl>
                                        <p:attrNameLst>
                                          <p:attrName>style.visibility</p:attrName>
                                        </p:attrNameLst>
                                      </p:cBhvr>
                                      <p:to>
                                        <p:strVal val="visible"/>
                                      </p:to>
                                    </p:set>
                                    <p:animEffect transition="in" filter="fade">
                                      <p:cBhvr>
                                        <p:cTn id="27" dur="500"/>
                                        <p:tgtEl>
                                          <p:spTgt spid="36"/>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15"/>
                                        </p:tgtEl>
                                        <p:attrNameLst>
                                          <p:attrName>style.visibility</p:attrName>
                                        </p:attrNameLst>
                                      </p:cBhvr>
                                      <p:to>
                                        <p:strVal val="visible"/>
                                      </p:to>
                                    </p:set>
                                    <p:animEffect transition="in" filter="fade">
                                      <p:cBhvr>
                                        <p:cTn id="32" dur="500"/>
                                        <p:tgtEl>
                                          <p:spTgt spid="15"/>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13"/>
                                        </p:tgtEl>
                                        <p:attrNameLst>
                                          <p:attrName>style.visibility</p:attrName>
                                        </p:attrNameLst>
                                      </p:cBhvr>
                                      <p:to>
                                        <p:strVal val="visible"/>
                                      </p:to>
                                    </p:set>
                                    <p:animEffect transition="in" filter="fade">
                                      <p:cBhvr>
                                        <p:cTn id="37" dur="500"/>
                                        <p:tgtEl>
                                          <p:spTgt spid="13"/>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16"/>
                                        </p:tgtEl>
                                        <p:attrNameLst>
                                          <p:attrName>style.visibility</p:attrName>
                                        </p:attrNameLst>
                                      </p:cBhvr>
                                      <p:to>
                                        <p:strVal val="visible"/>
                                      </p:to>
                                    </p:set>
                                    <p:animEffect transition="in" filter="fade">
                                      <p:cBhvr>
                                        <p:cTn id="42"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5" grpId="0"/>
      <p:bldP spid="16" grpId="0"/>
      <p:bldP spid="8" grpId="0"/>
      <p:bldP spid="3" grpId="0"/>
      <p:bldP spid="34" grpId="0" animBg="1"/>
      <p:bldP spid="35" grpId="0" animBg="1"/>
      <p:bldP spid="36"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a:extLst>
              <a:ext uri="{FF2B5EF4-FFF2-40B4-BE49-F238E27FC236}">
                <a16:creationId xmlns:a16="http://schemas.microsoft.com/office/drawing/2014/main" id="{B6AE5D95-8CAB-4AB3-AB87-C32418420040}"/>
              </a:ext>
            </a:extLst>
          </p:cNvPr>
          <p:cNvGrpSpPr/>
          <p:nvPr/>
        </p:nvGrpSpPr>
        <p:grpSpPr>
          <a:xfrm>
            <a:off x="218438" y="1461072"/>
            <a:ext cx="6087035" cy="5259293"/>
            <a:chOff x="218438" y="1465897"/>
            <a:chExt cx="6087035" cy="5259293"/>
          </a:xfrm>
        </p:grpSpPr>
        <p:sp>
          <p:nvSpPr>
            <p:cNvPr id="2" name="Rectangle 2">
              <a:extLst>
                <a:ext uri="{FF2B5EF4-FFF2-40B4-BE49-F238E27FC236}">
                  <a16:creationId xmlns:a16="http://schemas.microsoft.com/office/drawing/2014/main" id="{ABE3F97D-6CF1-4057-BD4F-03970896A40F}"/>
                </a:ext>
              </a:extLst>
            </p:cNvPr>
            <p:cNvSpPr>
              <a:spLocks noChangeArrowheads="1"/>
            </p:cNvSpPr>
            <p:nvPr/>
          </p:nvSpPr>
          <p:spPr bwMode="auto">
            <a:xfrm>
              <a:off x="239362" y="1465897"/>
              <a:ext cx="5704237" cy="1938992"/>
            </a:xfrm>
            <a:prstGeom prst="rect">
              <a:avLst/>
            </a:prstGeom>
            <a:grpFill/>
          </p:spPr>
          <p:txBody>
            <a:bodyPr wrap="square">
              <a:spAutoFit/>
            </a:bodyPr>
            <a:lstStyle/>
            <a:p>
              <a:r>
                <a:rPr lang="zh-CN" altLang="en-US" sz="2400" kern="100" dirty="0">
                  <a:solidFill>
                    <a:schemeClr val="tx1">
                      <a:lumMod val="95000"/>
                    </a:schemeClr>
                  </a:solidFill>
                  <a:latin typeface="楷体_GB2312" panose="02010609030101010101" pitchFamily="49" charset="-122"/>
                  <a:ea typeface="楷体_GB2312" panose="02010609030101010101" pitchFamily="49" charset="-122"/>
                  <a:cs typeface="Times New Roman" panose="02020603050405020304" pitchFamily="18" charset="0"/>
                </a:rPr>
                <a:t>（</a:t>
              </a:r>
              <a:r>
                <a:rPr lang="en-US" altLang="zh-CN" sz="2400" kern="100" dirty="0">
                  <a:solidFill>
                    <a:schemeClr val="tx1">
                      <a:lumMod val="95000"/>
                    </a:schemeClr>
                  </a:solidFill>
                  <a:latin typeface="楷体_GB2312" panose="02010609030101010101" pitchFamily="49" charset="-122"/>
                  <a:ea typeface="楷体_GB2312" panose="02010609030101010101" pitchFamily="49" charset="-122"/>
                  <a:cs typeface="Times New Roman" panose="02020603050405020304" pitchFamily="18" charset="0"/>
                </a:rPr>
                <a:t>2021·</a:t>
              </a:r>
              <a:r>
                <a:rPr lang="zh-CN" altLang="en-US" sz="2400" kern="100" dirty="0">
                  <a:solidFill>
                    <a:schemeClr val="tx1">
                      <a:lumMod val="95000"/>
                    </a:schemeClr>
                  </a:solidFill>
                  <a:latin typeface="楷体_GB2312" panose="02010609030101010101" pitchFamily="49" charset="-122"/>
                  <a:ea typeface="楷体_GB2312" panose="02010609030101010101" pitchFamily="49" charset="-122"/>
                  <a:cs typeface="Times New Roman" panose="02020603050405020304" pitchFamily="18" charset="0"/>
                </a:rPr>
                <a:t>浙江选考</a:t>
              </a:r>
              <a:r>
                <a:rPr lang="en-US" altLang="zh-CN" sz="2400" kern="100" dirty="0">
                  <a:solidFill>
                    <a:schemeClr val="tx1">
                      <a:lumMod val="95000"/>
                    </a:schemeClr>
                  </a:solidFill>
                  <a:latin typeface="楷体_GB2312" panose="02010609030101010101" pitchFamily="49" charset="-122"/>
                  <a:ea typeface="楷体_GB2312" panose="02010609030101010101" pitchFamily="49" charset="-122"/>
                  <a:cs typeface="Times New Roman" panose="02020603050405020304" pitchFamily="18" charset="0"/>
                </a:rPr>
                <a:t>·3</a:t>
              </a:r>
              <a:r>
                <a:rPr lang="zh-CN" altLang="en-US" sz="2400" kern="100" dirty="0">
                  <a:solidFill>
                    <a:schemeClr val="tx1">
                      <a:lumMod val="95000"/>
                    </a:schemeClr>
                  </a:solidFill>
                  <a:latin typeface="楷体_GB2312" panose="02010609030101010101" pitchFamily="49" charset="-122"/>
                  <a:ea typeface="楷体_GB2312" panose="02010609030101010101" pitchFamily="49" charset="-122"/>
                  <a:cs typeface="Times New Roman" panose="02020603050405020304" pitchFamily="18" charset="0"/>
                </a:rPr>
                <a:t>）</a:t>
              </a:r>
              <a:r>
                <a:rPr lang="zh-CN" altLang="zh-CN" sz="2400" kern="100" dirty="0">
                  <a:solidFill>
                    <a:schemeClr val="tx1">
                      <a:lumMod val="95000"/>
                    </a:schemeClr>
                  </a:solidFill>
                  <a:latin typeface="楷体_GB2312" panose="02010609030101010101" pitchFamily="49" charset="-122"/>
                  <a:ea typeface="楷体_GB2312" panose="02010609030101010101" pitchFamily="49" charset="-122"/>
                  <a:cs typeface="Times New Roman" panose="02020603050405020304" pitchFamily="18" charset="0"/>
                </a:rPr>
                <a:t>中国是丝的国度，创造了灿烂辉煌的丝绸文明。至汉，纺织技术已经相当发达。在某汉代考古遗址发现有一件素纱</a:t>
              </a:r>
              <a:r>
                <a:rPr lang="zh-CN" altLang="en-US" sz="2400" kern="100" dirty="0">
                  <a:solidFill>
                    <a:schemeClr val="tx1">
                      <a:lumMod val="95000"/>
                    </a:schemeClr>
                  </a:solidFill>
                  <a:latin typeface="楷体_GB2312" panose="02010609030101010101" pitchFamily="49" charset="-122"/>
                  <a:ea typeface="楷体_GB2312" panose="02010609030101010101" pitchFamily="49" charset="-122"/>
                  <a:cs typeface="Times New Roman" panose="02020603050405020304" pitchFamily="18" charset="0"/>
                </a:rPr>
                <a:t>单</a:t>
              </a:r>
              <a:r>
                <a:rPr lang="zh-CN" altLang="zh-CN" sz="2400" kern="100" dirty="0">
                  <a:solidFill>
                    <a:schemeClr val="tx1">
                      <a:lumMod val="95000"/>
                    </a:schemeClr>
                  </a:solidFill>
                  <a:latin typeface="楷体_GB2312" panose="02010609030101010101" pitchFamily="49" charset="-122"/>
                  <a:ea typeface="楷体_GB2312" panose="02010609030101010101" pitchFamily="49" charset="-122"/>
                  <a:cs typeface="Times New Roman" panose="02020603050405020304" pitchFamily="18" charset="0"/>
                </a:rPr>
                <a:t>衣，重量仅</a:t>
              </a:r>
              <a:r>
                <a:rPr lang="en-US" altLang="zh-CN" sz="2400" kern="100" dirty="0">
                  <a:solidFill>
                    <a:schemeClr val="tx1">
                      <a:lumMod val="95000"/>
                    </a:schemeClr>
                  </a:solidFill>
                  <a:latin typeface="楷体_GB2312" panose="02010609030101010101" pitchFamily="49" charset="-122"/>
                  <a:ea typeface="楷体_GB2312" panose="02010609030101010101" pitchFamily="49" charset="-122"/>
                  <a:cs typeface="Times New Roman" panose="02020603050405020304" pitchFamily="18" charset="0"/>
                </a:rPr>
                <a:t>49</a:t>
              </a:r>
              <a:r>
                <a:rPr lang="zh-CN" altLang="en-US" sz="2400" kern="100" dirty="0">
                  <a:solidFill>
                    <a:schemeClr val="tx1">
                      <a:lumMod val="95000"/>
                    </a:schemeClr>
                  </a:solidFill>
                  <a:latin typeface="楷体_GB2312" panose="02010609030101010101" pitchFamily="49" charset="-122"/>
                  <a:ea typeface="楷体_GB2312" panose="02010609030101010101" pitchFamily="49" charset="-122"/>
                  <a:cs typeface="Times New Roman" panose="02020603050405020304" pitchFamily="18" charset="0"/>
                </a:rPr>
                <a:t>克。识图（汉代局部示意图）判断，该遗址位于</a:t>
              </a:r>
            </a:p>
          </p:txBody>
        </p:sp>
        <p:pic>
          <p:nvPicPr>
            <p:cNvPr id="3073" name="图片 2" descr="中学历史教学园地（www.zxls.com）——全国文章总量、访问量最大的历史教学网站。">
              <a:extLst>
                <a:ext uri="{FF2B5EF4-FFF2-40B4-BE49-F238E27FC236}">
                  <a16:creationId xmlns:a16="http://schemas.microsoft.com/office/drawing/2014/main" id="{59C78E49-6578-4D74-B419-C34DA2AD286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53670" y="3453112"/>
              <a:ext cx="3442447" cy="2766253"/>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3">
              <a:extLst>
                <a:ext uri="{FF2B5EF4-FFF2-40B4-BE49-F238E27FC236}">
                  <a16:creationId xmlns:a16="http://schemas.microsoft.com/office/drawing/2014/main" id="{D091826B-727C-4158-8DA2-BC5C95DD05CC}"/>
                </a:ext>
              </a:extLst>
            </p:cNvPr>
            <p:cNvSpPr>
              <a:spLocks noChangeArrowheads="1"/>
            </p:cNvSpPr>
            <p:nvPr/>
          </p:nvSpPr>
          <p:spPr bwMode="auto">
            <a:xfrm>
              <a:off x="218438" y="6325080"/>
              <a:ext cx="6087035"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266700" algn="l" defTabSz="914400" rtl="0" eaLnBrk="0" fontAlgn="base" latinLnBrk="0" hangingPunct="0">
                <a:lnSpc>
                  <a:spcPct val="100000"/>
                </a:lnSpc>
                <a:spcBef>
                  <a:spcPct val="0"/>
                </a:spcBef>
                <a:spcAft>
                  <a:spcPct val="0"/>
                </a:spcAft>
                <a:buClrTx/>
                <a:buSzTx/>
                <a:buFontTx/>
                <a:buNone/>
                <a:tabLst/>
              </a:pPr>
              <a:r>
                <a:rPr kumimoji="0" lang="en-US" altLang="zh-CN" sz="2000" b="0" i="0" u="none" strike="noStrike" cap="none" normalizeH="0" baseline="0" dirty="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A</a:t>
              </a:r>
              <a:r>
                <a:rPr kumimoji="0" lang="zh-CN" altLang="en-US" sz="2000" b="0" i="0" u="none" strike="noStrike" cap="none" normalizeH="0" baseline="0" dirty="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．①          </a:t>
              </a:r>
              <a:r>
                <a:rPr kumimoji="0" lang="en-US" altLang="zh-CN" sz="2000" b="0" i="0" u="none" strike="noStrike" cap="none" normalizeH="0" baseline="0" dirty="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B</a:t>
              </a:r>
              <a:r>
                <a:rPr kumimoji="0" lang="zh-CN" altLang="en-US" sz="2000" b="0" i="0" u="none" strike="noStrike" cap="none" normalizeH="0" baseline="0" dirty="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．②          </a:t>
              </a:r>
              <a:r>
                <a:rPr kumimoji="0" lang="en-US" altLang="zh-CN" sz="2000" b="0" i="0" u="none" strike="noStrike" cap="none" normalizeH="0" baseline="0" dirty="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C</a:t>
              </a:r>
              <a:r>
                <a:rPr kumimoji="0" lang="zh-CN" altLang="en-US" sz="2000" b="0" i="0" u="none" strike="noStrike" cap="none" normalizeH="0" baseline="0" dirty="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．③          </a:t>
              </a:r>
              <a:r>
                <a:rPr kumimoji="0" lang="en-US" altLang="zh-CN" sz="2000" b="0" i="0" u="none" strike="noStrike" cap="none" normalizeH="0" baseline="0" dirty="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D</a:t>
              </a:r>
              <a:r>
                <a:rPr kumimoji="0" lang="zh-CN" altLang="en-US" sz="2000" b="0" i="0" u="none" strike="noStrike" cap="none" normalizeH="0" baseline="0" dirty="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．④</a:t>
              </a:r>
              <a:endParaRPr kumimoji="0" lang="zh-CN" altLang="en-US" sz="4400" b="0" i="0" u="none" strike="noStrike" cap="none" normalizeH="0" baseline="0" dirty="0">
                <a:ln>
                  <a:noFill/>
                </a:ln>
                <a:solidFill>
                  <a:schemeClr val="tx1"/>
                </a:solidFill>
                <a:effectLst/>
                <a:latin typeface="Arial" panose="020B0604020202020204" pitchFamily="34" charset="0"/>
              </a:endParaRPr>
            </a:p>
          </p:txBody>
        </p:sp>
      </p:grpSp>
      <p:sp>
        <p:nvSpPr>
          <p:cNvPr id="5" name="文本框 4">
            <a:extLst>
              <a:ext uri="{FF2B5EF4-FFF2-40B4-BE49-F238E27FC236}">
                <a16:creationId xmlns:a16="http://schemas.microsoft.com/office/drawing/2014/main" id="{FFDD0265-B506-4C82-9B71-C15F29824FEC}"/>
              </a:ext>
            </a:extLst>
          </p:cNvPr>
          <p:cNvSpPr txBox="1"/>
          <p:nvPr/>
        </p:nvSpPr>
        <p:spPr>
          <a:xfrm>
            <a:off x="218438" y="88701"/>
            <a:ext cx="10136106" cy="707886"/>
          </a:xfrm>
          <a:prstGeom prst="rect">
            <a:avLst/>
          </a:prstGeom>
          <a:noFill/>
        </p:spPr>
        <p:txBody>
          <a:bodyPr wrap="square">
            <a:spAutoFit/>
          </a:bodyPr>
          <a:lstStyle/>
          <a:p>
            <a:r>
              <a:rPr lang="zh-CN" altLang="en-US" sz="4000" dirty="0">
                <a:latin typeface="华文中宋" panose="02010600040101010101" pitchFamily="2" charset="-122"/>
                <a:ea typeface="华文中宋" panose="02010600040101010101" pitchFamily="2" charset="-122"/>
              </a:rPr>
              <a:t>三、“新”教材备考运用的注意事项</a:t>
            </a:r>
            <a:endParaRPr lang="zh-CN" altLang="en-US" sz="4000" dirty="0"/>
          </a:p>
        </p:txBody>
      </p:sp>
      <p:sp>
        <p:nvSpPr>
          <p:cNvPr id="6" name="文本框 5">
            <a:extLst>
              <a:ext uri="{FF2B5EF4-FFF2-40B4-BE49-F238E27FC236}">
                <a16:creationId xmlns:a16="http://schemas.microsoft.com/office/drawing/2014/main" id="{187FE06E-E592-417D-8A97-C93B35490152}"/>
              </a:ext>
            </a:extLst>
          </p:cNvPr>
          <p:cNvSpPr txBox="1"/>
          <p:nvPr/>
        </p:nvSpPr>
        <p:spPr>
          <a:xfrm>
            <a:off x="218438" y="862944"/>
            <a:ext cx="5385529" cy="584775"/>
          </a:xfrm>
          <a:prstGeom prst="rect">
            <a:avLst/>
          </a:prstGeom>
          <a:noFill/>
        </p:spPr>
        <p:txBody>
          <a:bodyPr wrap="square">
            <a:spAutoFit/>
          </a:bodyPr>
          <a:lstStyle/>
          <a:p>
            <a:r>
              <a:rPr lang="en-US" altLang="zh-CN" sz="3200" dirty="0">
                <a:solidFill>
                  <a:prstClr val="white"/>
                </a:solidFill>
                <a:latin typeface="方正清刻本悦宋简体" panose="02000000000000000000" pitchFamily="2" charset="-122"/>
                <a:ea typeface="方正清刻本悦宋简体" panose="02000000000000000000" pitchFamily="2" charset="-122"/>
              </a:rPr>
              <a:t>3. </a:t>
            </a:r>
            <a:r>
              <a:rPr lang="zh-CN" altLang="en-US" sz="3200" dirty="0">
                <a:solidFill>
                  <a:prstClr val="white"/>
                </a:solidFill>
                <a:latin typeface="方正清刻本悦宋简体" panose="02000000000000000000" pitchFamily="2" charset="-122"/>
                <a:ea typeface="方正清刻本悦宋简体" panose="02000000000000000000" pitchFamily="2" charset="-122"/>
              </a:rPr>
              <a:t>注重图表资源的</a:t>
            </a:r>
            <a:r>
              <a:rPr lang="zh-CN" altLang="en-US" sz="3200" dirty="0">
                <a:solidFill>
                  <a:schemeClr val="accent4">
                    <a:lumMod val="60000"/>
                    <a:lumOff val="40000"/>
                  </a:schemeClr>
                </a:solidFill>
                <a:latin typeface="方正清刻本悦宋简体" panose="02000000000000000000" pitchFamily="2" charset="-122"/>
                <a:ea typeface="方正清刻本悦宋简体" panose="02000000000000000000" pitchFamily="2" charset="-122"/>
              </a:rPr>
              <a:t>启发性</a:t>
            </a:r>
          </a:p>
        </p:txBody>
      </p:sp>
      <p:cxnSp>
        <p:nvCxnSpPr>
          <p:cNvPr id="8" name="直接连接符 7">
            <a:extLst>
              <a:ext uri="{FF2B5EF4-FFF2-40B4-BE49-F238E27FC236}">
                <a16:creationId xmlns:a16="http://schemas.microsoft.com/office/drawing/2014/main" id="{2A5FB9D9-88FA-46E6-A08E-6DB4A9FFEDF4}"/>
              </a:ext>
            </a:extLst>
          </p:cNvPr>
          <p:cNvCxnSpPr/>
          <p:nvPr/>
        </p:nvCxnSpPr>
        <p:spPr>
          <a:xfrm>
            <a:off x="6096000" y="1504472"/>
            <a:ext cx="0" cy="5172495"/>
          </a:xfrm>
          <a:prstGeom prst="line">
            <a:avLst/>
          </a:prstGeom>
          <a:ln>
            <a:solidFill>
              <a:schemeClr val="tx1"/>
            </a:solidFill>
            <a:prstDash val="dashDot"/>
          </a:ln>
        </p:spPr>
        <p:style>
          <a:lnRef idx="2">
            <a:schemeClr val="accent1"/>
          </a:lnRef>
          <a:fillRef idx="0">
            <a:schemeClr val="accent1"/>
          </a:fillRef>
          <a:effectRef idx="1">
            <a:schemeClr val="accent1"/>
          </a:effectRef>
          <a:fontRef idx="minor">
            <a:schemeClr val="tx1"/>
          </a:fontRef>
        </p:style>
      </p:cxnSp>
      <p:grpSp>
        <p:nvGrpSpPr>
          <p:cNvPr id="10" name="组合 9">
            <a:extLst>
              <a:ext uri="{FF2B5EF4-FFF2-40B4-BE49-F238E27FC236}">
                <a16:creationId xmlns:a16="http://schemas.microsoft.com/office/drawing/2014/main" id="{5D5CE044-06EE-4095-B20A-346C54903DBA}"/>
              </a:ext>
            </a:extLst>
          </p:cNvPr>
          <p:cNvGrpSpPr/>
          <p:nvPr/>
        </p:nvGrpSpPr>
        <p:grpSpPr>
          <a:xfrm>
            <a:off x="6248402" y="1447719"/>
            <a:ext cx="5725160" cy="5362379"/>
            <a:chOff x="6248402" y="1447719"/>
            <a:chExt cx="5725160" cy="5362379"/>
          </a:xfrm>
        </p:grpSpPr>
        <p:pic>
          <p:nvPicPr>
            <p:cNvPr id="3076" name="图片 1" descr="中学历史教学园地（www.zxls.com）——全国文章总量、访问量最大的历史教学网站。">
              <a:extLst>
                <a:ext uri="{FF2B5EF4-FFF2-40B4-BE49-F238E27FC236}">
                  <a16:creationId xmlns:a16="http://schemas.microsoft.com/office/drawing/2014/main" id="{3543255A-3AB2-4752-88D3-5E390D7A38C0}"/>
                </a:ext>
              </a:extLst>
            </p:cNvPr>
            <p:cNvPicPr>
              <a:picLocks noChangeAspect="1" noChangeArrowheads="1"/>
            </p:cNvPicPr>
            <p:nvPr/>
          </p:nvPicPr>
          <p:blipFill>
            <a:blip r:embed="rId4">
              <a:lum bright="2000"/>
              <a:extLst>
                <a:ext uri="{28A0092B-C50C-407E-A947-70E740481C1C}">
                  <a14:useLocalDpi xmlns:a14="http://schemas.microsoft.com/office/drawing/2010/main" val="0"/>
                </a:ext>
              </a:extLst>
            </a:blip>
            <a:srcRect/>
            <a:stretch>
              <a:fillRect/>
            </a:stretch>
          </p:blipFill>
          <p:spPr bwMode="auto">
            <a:xfrm>
              <a:off x="7169112" y="2695949"/>
              <a:ext cx="4067869" cy="2544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文本框 10">
              <a:extLst>
                <a:ext uri="{FF2B5EF4-FFF2-40B4-BE49-F238E27FC236}">
                  <a16:creationId xmlns:a16="http://schemas.microsoft.com/office/drawing/2014/main" id="{E8EF1762-B9B2-4723-B7E0-EB57A4ADEC01}"/>
                </a:ext>
              </a:extLst>
            </p:cNvPr>
            <p:cNvSpPr txBox="1"/>
            <p:nvPr/>
          </p:nvSpPr>
          <p:spPr>
            <a:xfrm>
              <a:off x="6248402" y="1447719"/>
              <a:ext cx="5725160" cy="1200329"/>
            </a:xfrm>
            <a:prstGeom prst="rect">
              <a:avLst/>
            </a:prstGeom>
            <a:grpFill/>
          </p:spPr>
          <p:txBody>
            <a:bodyPr wrap="square">
              <a:spAutoFit/>
            </a:bodyPr>
            <a:lstStyle>
              <a:defPPr>
                <a:defRPr lang="zh-CN"/>
              </a:defPPr>
              <a:lvl1pPr>
                <a:defRPr sz="2400" kern="100">
                  <a:solidFill>
                    <a:schemeClr val="tx1">
                      <a:lumMod val="95000"/>
                    </a:schemeClr>
                  </a:solidFill>
                  <a:latin typeface="楷体_GB2312" panose="02010609030101010101" pitchFamily="49" charset="-122"/>
                  <a:ea typeface="楷体_GB2312" panose="02010609030101010101" pitchFamily="49" charset="-122"/>
                  <a:cs typeface="Times New Roman" panose="02020603050405020304" pitchFamily="18" charset="0"/>
                </a:defRPr>
              </a:lvl1pPr>
            </a:lstStyle>
            <a:p>
              <a:r>
                <a:rPr lang="zh-CN" altLang="zh-CN" dirty="0"/>
                <a:t>（</a:t>
              </a:r>
              <a:r>
                <a:rPr lang="en-US" altLang="zh-CN" dirty="0"/>
                <a:t>2020·</a:t>
              </a:r>
              <a:r>
                <a:rPr lang="zh-CN" altLang="zh-CN" dirty="0"/>
                <a:t>山东高考</a:t>
              </a:r>
              <a:r>
                <a:rPr lang="en-US" altLang="zh-CN" dirty="0"/>
                <a:t>·9</a:t>
              </a:r>
              <a:r>
                <a:rPr lang="zh-CN" altLang="zh-CN" dirty="0"/>
                <a:t>）图为中国近代某一历史时期农民运动发展形势示意图。图中形势形成的原因是</a:t>
              </a:r>
              <a:endParaRPr lang="zh-CN" altLang="en-US" dirty="0"/>
            </a:p>
          </p:txBody>
        </p:sp>
        <p:sp>
          <p:nvSpPr>
            <p:cNvPr id="13" name="文本框 12">
              <a:extLst>
                <a:ext uri="{FF2B5EF4-FFF2-40B4-BE49-F238E27FC236}">
                  <a16:creationId xmlns:a16="http://schemas.microsoft.com/office/drawing/2014/main" id="{9579558B-70FA-4FE6-96CA-BF6B2D31DE4F}"/>
                </a:ext>
              </a:extLst>
            </p:cNvPr>
            <p:cNvSpPr txBox="1"/>
            <p:nvPr/>
          </p:nvSpPr>
          <p:spPr>
            <a:xfrm>
              <a:off x="7169112" y="5240438"/>
              <a:ext cx="4422250" cy="1569660"/>
            </a:xfrm>
            <a:prstGeom prst="rect">
              <a:avLst/>
            </a:prstGeom>
            <a:noFill/>
          </p:spPr>
          <p:txBody>
            <a:bodyPr wrap="square">
              <a:spAutoFit/>
            </a:bodyPr>
            <a:lstStyle/>
            <a:p>
              <a:pPr indent="133350" algn="just"/>
              <a:r>
                <a:rPr lang="en-US" altLang="zh-CN" sz="2400" kern="100" dirty="0">
                  <a:solidFill>
                    <a:schemeClr val="tx1">
                      <a:lumMod val="95000"/>
                    </a:schemeClr>
                  </a:solidFill>
                  <a:latin typeface="楷体_GB2312" panose="02010609030101010101" pitchFamily="49" charset="-122"/>
                  <a:ea typeface="楷体_GB2312" panose="02010609030101010101" pitchFamily="49" charset="-122"/>
                  <a:cs typeface="Times New Roman" panose="02020603050405020304" pitchFamily="18" charset="0"/>
                </a:rPr>
                <a:t>A</a:t>
              </a:r>
              <a:r>
                <a:rPr lang="zh-CN" altLang="zh-CN" sz="2400" kern="100" dirty="0">
                  <a:solidFill>
                    <a:schemeClr val="tx1">
                      <a:lumMod val="95000"/>
                    </a:schemeClr>
                  </a:solidFill>
                  <a:latin typeface="楷体_GB2312" panose="02010609030101010101" pitchFamily="49" charset="-122"/>
                  <a:ea typeface="楷体_GB2312" panose="02010609030101010101" pitchFamily="49" charset="-122"/>
                  <a:cs typeface="Times New Roman" panose="02020603050405020304" pitchFamily="18" charset="0"/>
                </a:rPr>
                <a:t>．辛亥革命得到各地响应</a:t>
              </a:r>
              <a:r>
                <a:rPr lang="en-US" altLang="zh-CN" sz="2400" kern="100" dirty="0">
                  <a:solidFill>
                    <a:schemeClr val="tx1">
                      <a:lumMod val="95000"/>
                    </a:schemeClr>
                  </a:solidFill>
                  <a:latin typeface="楷体_GB2312" panose="02010609030101010101" pitchFamily="49" charset="-122"/>
                  <a:ea typeface="楷体_GB2312" panose="02010609030101010101" pitchFamily="49" charset="-122"/>
                  <a:cs typeface="Times New Roman" panose="02020603050405020304" pitchFamily="18" charset="0"/>
                </a:rPr>
                <a:t>                </a:t>
              </a:r>
            </a:p>
            <a:p>
              <a:pPr indent="133350" algn="just"/>
              <a:r>
                <a:rPr lang="en-US" altLang="zh-CN" sz="2400" kern="100" dirty="0">
                  <a:solidFill>
                    <a:schemeClr val="tx1">
                      <a:lumMod val="95000"/>
                    </a:schemeClr>
                  </a:solidFill>
                  <a:latin typeface="楷体_GB2312" panose="02010609030101010101" pitchFamily="49" charset="-122"/>
                  <a:ea typeface="楷体_GB2312" panose="02010609030101010101" pitchFamily="49" charset="-122"/>
                  <a:cs typeface="Times New Roman" panose="02020603050405020304" pitchFamily="18" charset="0"/>
                </a:rPr>
                <a:t>B</a:t>
              </a:r>
              <a:r>
                <a:rPr lang="zh-CN" altLang="zh-CN" sz="2400" kern="100" dirty="0">
                  <a:solidFill>
                    <a:schemeClr val="tx1">
                      <a:lumMod val="95000"/>
                    </a:schemeClr>
                  </a:solidFill>
                  <a:latin typeface="楷体_GB2312" panose="02010609030101010101" pitchFamily="49" charset="-122"/>
                  <a:ea typeface="楷体_GB2312" panose="02010609030101010101" pitchFamily="49" charset="-122"/>
                  <a:cs typeface="Times New Roman" panose="02020603050405020304" pitchFamily="18" charset="0"/>
                </a:rPr>
                <a:t>．国民革命运动的发展</a:t>
              </a:r>
            </a:p>
            <a:p>
              <a:pPr indent="133350" algn="just"/>
              <a:r>
                <a:rPr lang="en-US" altLang="zh-CN" sz="2400" kern="100" dirty="0">
                  <a:solidFill>
                    <a:schemeClr val="tx1">
                      <a:lumMod val="95000"/>
                    </a:schemeClr>
                  </a:solidFill>
                  <a:latin typeface="楷体_GB2312" panose="02010609030101010101" pitchFamily="49" charset="-122"/>
                  <a:ea typeface="楷体_GB2312" panose="02010609030101010101" pitchFamily="49" charset="-122"/>
                  <a:cs typeface="Times New Roman" panose="02020603050405020304" pitchFamily="18" charset="0"/>
                </a:rPr>
                <a:t>C</a:t>
              </a:r>
              <a:r>
                <a:rPr lang="zh-CN" altLang="zh-CN" sz="2400" kern="100" dirty="0">
                  <a:solidFill>
                    <a:schemeClr val="tx1">
                      <a:lumMod val="95000"/>
                    </a:schemeClr>
                  </a:solidFill>
                  <a:latin typeface="楷体_GB2312" panose="02010609030101010101" pitchFamily="49" charset="-122"/>
                  <a:ea typeface="楷体_GB2312" panose="02010609030101010101" pitchFamily="49" charset="-122"/>
                  <a:cs typeface="Times New Roman" panose="02020603050405020304" pitchFamily="18" charset="0"/>
                </a:rPr>
                <a:t>．农村革命根据地的开辟</a:t>
              </a:r>
              <a:r>
                <a:rPr lang="en-US" altLang="zh-CN" sz="2400" kern="100" dirty="0">
                  <a:solidFill>
                    <a:schemeClr val="tx1">
                      <a:lumMod val="95000"/>
                    </a:schemeClr>
                  </a:solidFill>
                  <a:latin typeface="楷体_GB2312" panose="02010609030101010101" pitchFamily="49" charset="-122"/>
                  <a:ea typeface="楷体_GB2312" panose="02010609030101010101" pitchFamily="49" charset="-122"/>
                  <a:cs typeface="Times New Roman" panose="02020603050405020304" pitchFamily="18" charset="0"/>
                </a:rPr>
                <a:t>                </a:t>
              </a:r>
            </a:p>
            <a:p>
              <a:pPr indent="133350" algn="just"/>
              <a:r>
                <a:rPr lang="en-US" altLang="zh-CN" sz="2400" kern="100" dirty="0">
                  <a:solidFill>
                    <a:schemeClr val="tx1">
                      <a:lumMod val="95000"/>
                    </a:schemeClr>
                  </a:solidFill>
                  <a:latin typeface="楷体_GB2312" panose="02010609030101010101" pitchFamily="49" charset="-122"/>
                  <a:ea typeface="楷体_GB2312" panose="02010609030101010101" pitchFamily="49" charset="-122"/>
                  <a:cs typeface="Times New Roman" panose="02020603050405020304" pitchFamily="18" charset="0"/>
                </a:rPr>
                <a:t>D</a:t>
              </a:r>
              <a:r>
                <a:rPr lang="zh-CN" altLang="zh-CN" sz="2400" kern="100" dirty="0">
                  <a:solidFill>
                    <a:schemeClr val="tx1">
                      <a:lumMod val="95000"/>
                    </a:schemeClr>
                  </a:solidFill>
                  <a:latin typeface="楷体_GB2312" panose="02010609030101010101" pitchFamily="49" charset="-122"/>
                  <a:ea typeface="楷体_GB2312" panose="02010609030101010101" pitchFamily="49" charset="-122"/>
                  <a:cs typeface="Times New Roman" panose="02020603050405020304" pitchFamily="18" charset="0"/>
                </a:rPr>
                <a:t>．人民解放军展开战略反攻</a:t>
              </a:r>
            </a:p>
          </p:txBody>
        </p:sp>
      </p:grpSp>
      <p:sp>
        <p:nvSpPr>
          <p:cNvPr id="27" name="对话气泡: 矩形 26">
            <a:extLst>
              <a:ext uri="{FF2B5EF4-FFF2-40B4-BE49-F238E27FC236}">
                <a16:creationId xmlns:a16="http://schemas.microsoft.com/office/drawing/2014/main" id="{6C2D96D2-7D11-4712-8F12-4153AACAE50D}"/>
              </a:ext>
            </a:extLst>
          </p:cNvPr>
          <p:cNvSpPr/>
          <p:nvPr/>
        </p:nvSpPr>
        <p:spPr>
          <a:xfrm flipH="1">
            <a:off x="3522627" y="4224394"/>
            <a:ext cx="2036817" cy="1271530"/>
          </a:xfrm>
          <a:prstGeom prst="wedgeRectCallout">
            <a:avLst>
              <a:gd name="adj1" fmla="val -41939"/>
              <a:gd name="adj2" fmla="val 2968"/>
            </a:avLst>
          </a:prstGeom>
          <a:solidFill>
            <a:srgbClr val="C00000">
              <a:alpha val="84000"/>
            </a:srgb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lvl="0">
              <a:defRPr/>
            </a:pPr>
            <a:r>
              <a:rPr lang="zh-CN" altLang="en-US" sz="3600" dirty="0">
                <a:solidFill>
                  <a:prstClr val="white"/>
                </a:solidFill>
                <a:latin typeface="华文中宋" panose="02010600040101010101" pitchFamily="2" charset="-122"/>
                <a:ea typeface="华文中宋" panose="02010600040101010101" pitchFamily="2" charset="-122"/>
              </a:rPr>
              <a:t>侧</a:t>
            </a:r>
            <a:r>
              <a:rPr kumimoji="0" lang="zh-CN" altLang="en-US" sz="3600" b="0" i="0" u="none" strike="noStrike" kern="1200" cap="none" spc="0" normalizeH="0" baseline="0" noProof="0" dirty="0">
                <a:ln>
                  <a:noFill/>
                </a:ln>
                <a:solidFill>
                  <a:prstClr val="white"/>
                </a:solidFill>
                <a:effectLst/>
                <a:uLnTx/>
                <a:uFillTx/>
                <a:latin typeface="华文中宋" panose="02010600040101010101" pitchFamily="2" charset="-122"/>
                <a:ea typeface="华文中宋" panose="02010600040101010101" pitchFamily="2" charset="-122"/>
              </a:rPr>
              <a:t>重考查知识记忆</a:t>
            </a:r>
            <a:endParaRPr kumimoji="0" lang="en-US" altLang="zh-CN" sz="3600" b="0" i="0" u="none" strike="noStrike" kern="1200" cap="none" spc="0" normalizeH="0" baseline="0" noProof="0" dirty="0">
              <a:ln>
                <a:noFill/>
              </a:ln>
              <a:solidFill>
                <a:prstClr val="white"/>
              </a:solidFill>
              <a:effectLst/>
              <a:uLnTx/>
              <a:uFillTx/>
              <a:latin typeface="华文中宋" panose="02010600040101010101" pitchFamily="2" charset="-122"/>
              <a:ea typeface="华文中宋" panose="02010600040101010101" pitchFamily="2" charset="-122"/>
            </a:endParaRPr>
          </a:p>
        </p:txBody>
      </p:sp>
      <p:sp>
        <p:nvSpPr>
          <p:cNvPr id="28" name="对话气泡: 矩形 27">
            <a:extLst>
              <a:ext uri="{FF2B5EF4-FFF2-40B4-BE49-F238E27FC236}">
                <a16:creationId xmlns:a16="http://schemas.microsoft.com/office/drawing/2014/main" id="{63AD0C27-98E5-41C5-BDC9-6DA3051C9506}"/>
              </a:ext>
            </a:extLst>
          </p:cNvPr>
          <p:cNvSpPr/>
          <p:nvPr/>
        </p:nvSpPr>
        <p:spPr>
          <a:xfrm flipH="1">
            <a:off x="6456858" y="3060702"/>
            <a:ext cx="2036817" cy="1271530"/>
          </a:xfrm>
          <a:prstGeom prst="wedgeRectCallout">
            <a:avLst>
              <a:gd name="adj1" fmla="val -41939"/>
              <a:gd name="adj2" fmla="val 2968"/>
            </a:avLst>
          </a:prstGeom>
          <a:solidFill>
            <a:srgbClr val="C00000">
              <a:alpha val="84000"/>
            </a:srgb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lvl="0">
              <a:defRPr/>
            </a:pPr>
            <a:r>
              <a:rPr lang="zh-CN" altLang="en-US" sz="3600" dirty="0">
                <a:solidFill>
                  <a:prstClr val="white"/>
                </a:solidFill>
                <a:latin typeface="华文中宋" panose="02010600040101010101" pitchFamily="2" charset="-122"/>
                <a:ea typeface="华文中宋" panose="02010600040101010101" pitchFamily="2" charset="-122"/>
              </a:rPr>
              <a:t>侧</a:t>
            </a:r>
            <a:r>
              <a:rPr kumimoji="0" lang="zh-CN" altLang="en-US" sz="3600" b="0" i="0" u="none" strike="noStrike" kern="1200" cap="none" spc="0" normalizeH="0" baseline="0" noProof="0" dirty="0">
                <a:ln>
                  <a:noFill/>
                </a:ln>
                <a:solidFill>
                  <a:prstClr val="white"/>
                </a:solidFill>
                <a:effectLst/>
                <a:uLnTx/>
                <a:uFillTx/>
                <a:latin typeface="华文中宋" panose="02010600040101010101" pitchFamily="2" charset="-122"/>
                <a:ea typeface="华文中宋" panose="02010600040101010101" pitchFamily="2" charset="-122"/>
              </a:rPr>
              <a:t>重考查分析思维</a:t>
            </a:r>
            <a:endParaRPr kumimoji="0" lang="en-US" altLang="zh-CN" sz="3600" b="0" i="0" u="none" strike="noStrike" kern="1200" cap="none" spc="0" normalizeH="0" baseline="0" noProof="0" dirty="0">
              <a:ln>
                <a:noFill/>
              </a:ln>
              <a:solidFill>
                <a:prstClr val="white"/>
              </a:solidFill>
              <a:effectLst/>
              <a:uLnTx/>
              <a:uFillTx/>
              <a:latin typeface="华文中宋" panose="02010600040101010101" pitchFamily="2" charset="-122"/>
              <a:ea typeface="华文中宋" panose="02010600040101010101" pitchFamily="2" charset="-122"/>
            </a:endParaRPr>
          </a:p>
        </p:txBody>
      </p:sp>
    </p:spTree>
    <p:extLst>
      <p:ext uri="{BB962C8B-B14F-4D97-AF65-F5344CB8AC3E}">
        <p14:creationId xmlns:p14="http://schemas.microsoft.com/office/powerpoint/2010/main" val="16326093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27"/>
                                        </p:tgtEl>
                                        <p:attrNameLst>
                                          <p:attrName>style.visibility</p:attrName>
                                        </p:attrNameLst>
                                      </p:cBhvr>
                                      <p:to>
                                        <p:strVal val="visible"/>
                                      </p:to>
                                    </p:set>
                                    <p:animEffect transition="in" filter="fade">
                                      <p:cBhvr>
                                        <p:cTn id="17" dur="500"/>
                                        <p:tgtEl>
                                          <p:spTgt spid="27"/>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28"/>
                                        </p:tgtEl>
                                        <p:attrNameLst>
                                          <p:attrName>style.visibility</p:attrName>
                                        </p:attrNameLst>
                                      </p:cBhvr>
                                      <p:to>
                                        <p:strVal val="visible"/>
                                      </p:to>
                                    </p:set>
                                    <p:animEffect transition="in" filter="fade">
                                      <p:cBhvr>
                                        <p:cTn id="22" dur="500"/>
                                        <p:tgtEl>
                                          <p:spTgt spid="28"/>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xit" presetSubtype="0" fill="hold" nodeType="clickEffect">
                                  <p:stCondLst>
                                    <p:cond delay="0"/>
                                  </p:stCondLst>
                                  <p:childTnLst>
                                    <p:animEffect transition="out" filter="fade">
                                      <p:cBhvr>
                                        <p:cTn id="26" dur="500"/>
                                        <p:tgtEl>
                                          <p:spTgt spid="4"/>
                                        </p:tgtEl>
                                      </p:cBhvr>
                                    </p:animEffect>
                                    <p:set>
                                      <p:cBhvr>
                                        <p:cTn id="27" dur="1" fill="hold">
                                          <p:stCondLst>
                                            <p:cond delay="499"/>
                                          </p:stCondLst>
                                        </p:cTn>
                                        <p:tgtEl>
                                          <p:spTgt spid="4"/>
                                        </p:tgtEl>
                                        <p:attrNameLst>
                                          <p:attrName>style.visibility</p:attrName>
                                        </p:attrNameLst>
                                      </p:cBhvr>
                                      <p:to>
                                        <p:strVal val="hidden"/>
                                      </p:to>
                                    </p:set>
                                  </p:childTnLst>
                                </p:cTn>
                              </p:par>
                              <p:par>
                                <p:cTn id="28" presetID="10" presetClass="exit" presetSubtype="0" fill="hold" nodeType="withEffect">
                                  <p:stCondLst>
                                    <p:cond delay="0"/>
                                  </p:stCondLst>
                                  <p:childTnLst>
                                    <p:animEffect transition="out" filter="fade">
                                      <p:cBhvr>
                                        <p:cTn id="29" dur="500"/>
                                        <p:tgtEl>
                                          <p:spTgt spid="10"/>
                                        </p:tgtEl>
                                      </p:cBhvr>
                                    </p:animEffect>
                                    <p:set>
                                      <p:cBhvr>
                                        <p:cTn id="30" dur="1" fill="hold">
                                          <p:stCondLst>
                                            <p:cond delay="499"/>
                                          </p:stCondLst>
                                        </p:cTn>
                                        <p:tgtEl>
                                          <p:spTgt spid="10"/>
                                        </p:tgtEl>
                                        <p:attrNameLst>
                                          <p:attrName>style.visibility</p:attrName>
                                        </p:attrNameLst>
                                      </p:cBhvr>
                                      <p:to>
                                        <p:strVal val="hidden"/>
                                      </p:to>
                                    </p:set>
                                  </p:childTnLst>
                                </p:cTn>
                              </p:par>
                              <p:par>
                                <p:cTn id="31" presetID="10" presetClass="exit" presetSubtype="0" fill="hold" grpId="1" nodeType="withEffect">
                                  <p:stCondLst>
                                    <p:cond delay="0"/>
                                  </p:stCondLst>
                                  <p:childTnLst>
                                    <p:animEffect transition="out" filter="fade">
                                      <p:cBhvr>
                                        <p:cTn id="32" dur="500"/>
                                        <p:tgtEl>
                                          <p:spTgt spid="27"/>
                                        </p:tgtEl>
                                      </p:cBhvr>
                                    </p:animEffect>
                                    <p:set>
                                      <p:cBhvr>
                                        <p:cTn id="33" dur="1" fill="hold">
                                          <p:stCondLst>
                                            <p:cond delay="499"/>
                                          </p:stCondLst>
                                        </p:cTn>
                                        <p:tgtEl>
                                          <p:spTgt spid="27"/>
                                        </p:tgtEl>
                                        <p:attrNameLst>
                                          <p:attrName>style.visibility</p:attrName>
                                        </p:attrNameLst>
                                      </p:cBhvr>
                                      <p:to>
                                        <p:strVal val="hidden"/>
                                      </p:to>
                                    </p:set>
                                  </p:childTnLst>
                                </p:cTn>
                              </p:par>
                              <p:par>
                                <p:cTn id="34" presetID="10" presetClass="exit" presetSubtype="0" fill="hold" grpId="1" nodeType="withEffect">
                                  <p:stCondLst>
                                    <p:cond delay="0"/>
                                  </p:stCondLst>
                                  <p:childTnLst>
                                    <p:animEffect transition="out" filter="fade">
                                      <p:cBhvr>
                                        <p:cTn id="35" dur="500"/>
                                        <p:tgtEl>
                                          <p:spTgt spid="28"/>
                                        </p:tgtEl>
                                      </p:cBhvr>
                                    </p:animEffect>
                                    <p:set>
                                      <p:cBhvr>
                                        <p:cTn id="36" dur="1" fill="hold">
                                          <p:stCondLst>
                                            <p:cond delay="499"/>
                                          </p:stCondLst>
                                        </p:cTn>
                                        <p:tgtEl>
                                          <p:spTgt spid="28"/>
                                        </p:tgtEl>
                                        <p:attrNameLst>
                                          <p:attrName>style.visibility</p:attrName>
                                        </p:attrNameLst>
                                      </p:cBhvr>
                                      <p:to>
                                        <p:strVal val="hidden"/>
                                      </p:to>
                                    </p:set>
                                  </p:childTnLst>
                                </p:cTn>
                              </p:par>
                              <p:par>
                                <p:cTn id="37" presetID="10" presetClass="exit" presetSubtype="0" fill="hold" nodeType="withEffect">
                                  <p:stCondLst>
                                    <p:cond delay="0"/>
                                  </p:stCondLst>
                                  <p:childTnLst>
                                    <p:animEffect transition="out" filter="fade">
                                      <p:cBhvr>
                                        <p:cTn id="38" dur="500"/>
                                        <p:tgtEl>
                                          <p:spTgt spid="8"/>
                                        </p:tgtEl>
                                      </p:cBhvr>
                                    </p:animEffect>
                                    <p:set>
                                      <p:cBhvr>
                                        <p:cTn id="39"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27" grpId="1" animBg="1"/>
      <p:bldP spid="28" grpId="0" animBg="1"/>
      <p:bldP spid="28" grpId="1"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FFDD0265-B506-4C82-9B71-C15F29824FEC}"/>
              </a:ext>
            </a:extLst>
          </p:cNvPr>
          <p:cNvSpPr txBox="1"/>
          <p:nvPr/>
        </p:nvSpPr>
        <p:spPr>
          <a:xfrm>
            <a:off x="218438" y="88701"/>
            <a:ext cx="10136106" cy="707886"/>
          </a:xfrm>
          <a:prstGeom prst="rect">
            <a:avLst/>
          </a:prstGeom>
          <a:noFill/>
        </p:spPr>
        <p:txBody>
          <a:bodyPr wrap="square">
            <a:spAutoFit/>
          </a:bodyPr>
          <a:lstStyle/>
          <a:p>
            <a:r>
              <a:rPr lang="zh-CN" altLang="en-US" sz="4000" dirty="0">
                <a:latin typeface="华文中宋" panose="02010600040101010101" pitchFamily="2" charset="-122"/>
                <a:ea typeface="华文中宋" panose="02010600040101010101" pitchFamily="2" charset="-122"/>
              </a:rPr>
              <a:t>三、“新”教材备考运用的注意事项</a:t>
            </a:r>
            <a:endParaRPr lang="zh-CN" altLang="en-US" sz="4000" dirty="0"/>
          </a:p>
        </p:txBody>
      </p:sp>
      <p:sp>
        <p:nvSpPr>
          <p:cNvPr id="6" name="文本框 5">
            <a:extLst>
              <a:ext uri="{FF2B5EF4-FFF2-40B4-BE49-F238E27FC236}">
                <a16:creationId xmlns:a16="http://schemas.microsoft.com/office/drawing/2014/main" id="{187FE06E-E592-417D-8A97-C93B35490152}"/>
              </a:ext>
            </a:extLst>
          </p:cNvPr>
          <p:cNvSpPr txBox="1"/>
          <p:nvPr/>
        </p:nvSpPr>
        <p:spPr>
          <a:xfrm>
            <a:off x="218438" y="862944"/>
            <a:ext cx="5385529" cy="584775"/>
          </a:xfrm>
          <a:prstGeom prst="rect">
            <a:avLst/>
          </a:prstGeom>
          <a:noFill/>
        </p:spPr>
        <p:txBody>
          <a:bodyPr wrap="square">
            <a:spAutoFit/>
          </a:bodyPr>
          <a:lstStyle/>
          <a:p>
            <a:r>
              <a:rPr lang="en-US" altLang="zh-CN" sz="3200" dirty="0">
                <a:solidFill>
                  <a:prstClr val="white"/>
                </a:solidFill>
                <a:latin typeface="方正清刻本悦宋简体" panose="02000000000000000000" pitchFamily="2" charset="-122"/>
                <a:ea typeface="方正清刻本悦宋简体" panose="02000000000000000000" pitchFamily="2" charset="-122"/>
              </a:rPr>
              <a:t>3. </a:t>
            </a:r>
            <a:r>
              <a:rPr lang="zh-CN" altLang="en-US" sz="3200" dirty="0">
                <a:solidFill>
                  <a:prstClr val="white"/>
                </a:solidFill>
                <a:latin typeface="方正清刻本悦宋简体" panose="02000000000000000000" pitchFamily="2" charset="-122"/>
                <a:ea typeface="方正清刻本悦宋简体" panose="02000000000000000000" pitchFamily="2" charset="-122"/>
              </a:rPr>
              <a:t>注重图表资源的</a:t>
            </a:r>
            <a:r>
              <a:rPr lang="zh-CN" altLang="en-US" sz="3200" dirty="0">
                <a:solidFill>
                  <a:schemeClr val="accent4">
                    <a:lumMod val="60000"/>
                    <a:lumOff val="40000"/>
                  </a:schemeClr>
                </a:solidFill>
                <a:latin typeface="方正清刻本悦宋简体" panose="02000000000000000000" pitchFamily="2" charset="-122"/>
                <a:ea typeface="方正清刻本悦宋简体" panose="02000000000000000000" pitchFamily="2" charset="-122"/>
              </a:rPr>
              <a:t>启发性</a:t>
            </a:r>
          </a:p>
        </p:txBody>
      </p:sp>
      <p:cxnSp>
        <p:nvCxnSpPr>
          <p:cNvPr id="8" name="直接连接符 7">
            <a:extLst>
              <a:ext uri="{FF2B5EF4-FFF2-40B4-BE49-F238E27FC236}">
                <a16:creationId xmlns:a16="http://schemas.microsoft.com/office/drawing/2014/main" id="{2A5FB9D9-88FA-46E6-A08E-6DB4A9FFEDF4}"/>
              </a:ext>
            </a:extLst>
          </p:cNvPr>
          <p:cNvCxnSpPr/>
          <p:nvPr/>
        </p:nvCxnSpPr>
        <p:spPr>
          <a:xfrm>
            <a:off x="6096000" y="1504472"/>
            <a:ext cx="0" cy="5172495"/>
          </a:xfrm>
          <a:prstGeom prst="line">
            <a:avLst/>
          </a:prstGeom>
          <a:ln>
            <a:solidFill>
              <a:schemeClr val="tx1"/>
            </a:solidFill>
            <a:prstDash val="dashDot"/>
          </a:ln>
        </p:spPr>
        <p:style>
          <a:lnRef idx="2">
            <a:schemeClr val="accent1"/>
          </a:lnRef>
          <a:fillRef idx="0">
            <a:schemeClr val="accent1"/>
          </a:fillRef>
          <a:effectRef idx="1">
            <a:schemeClr val="accent1"/>
          </a:effectRef>
          <a:fontRef idx="minor">
            <a:schemeClr val="tx1"/>
          </a:fontRef>
        </p:style>
      </p:cxnSp>
      <p:grpSp>
        <p:nvGrpSpPr>
          <p:cNvPr id="15" name="组合 14">
            <a:extLst>
              <a:ext uri="{FF2B5EF4-FFF2-40B4-BE49-F238E27FC236}">
                <a16:creationId xmlns:a16="http://schemas.microsoft.com/office/drawing/2014/main" id="{5E1E1E27-7CB2-4A1C-8D3E-81A2B4755290}"/>
              </a:ext>
            </a:extLst>
          </p:cNvPr>
          <p:cNvGrpSpPr/>
          <p:nvPr/>
        </p:nvGrpSpPr>
        <p:grpSpPr>
          <a:xfrm>
            <a:off x="218438" y="1504472"/>
            <a:ext cx="11755124" cy="5225812"/>
            <a:chOff x="218437" y="1447719"/>
            <a:chExt cx="11755124" cy="5225812"/>
          </a:xfrm>
          <a:solidFill>
            <a:schemeClr val="bg1">
              <a:lumMod val="85000"/>
              <a:lumOff val="15000"/>
            </a:schemeClr>
          </a:solidFill>
        </p:grpSpPr>
        <p:pic>
          <p:nvPicPr>
            <p:cNvPr id="16" name="图片 1" descr="中学历史教学园地（www.zxls.com）——全国文章总量、访问量最大的历史教学网站。">
              <a:extLst>
                <a:ext uri="{FF2B5EF4-FFF2-40B4-BE49-F238E27FC236}">
                  <a16:creationId xmlns:a16="http://schemas.microsoft.com/office/drawing/2014/main" id="{274EDB14-38A2-454B-A5B9-1F40D99BEA6E}"/>
                </a:ext>
              </a:extLst>
            </p:cNvPr>
            <p:cNvPicPr>
              <a:picLocks noChangeAspect="1" noChangeArrowheads="1"/>
            </p:cNvPicPr>
            <p:nvPr/>
          </p:nvPicPr>
          <p:blipFill>
            <a:blip r:embed="rId3">
              <a:lum bright="4000"/>
              <a:extLst>
                <a:ext uri="{28A0092B-C50C-407E-A947-70E740481C1C}">
                  <a14:useLocalDpi xmlns:a14="http://schemas.microsoft.com/office/drawing/2010/main" val="0"/>
                </a:ext>
              </a:extLst>
            </a:blip>
            <a:srcRect/>
            <a:stretch>
              <a:fillRect/>
            </a:stretch>
          </p:blipFill>
          <p:spPr bwMode="auto">
            <a:xfrm>
              <a:off x="218439" y="2321922"/>
              <a:ext cx="7204338" cy="354017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pic>
        <p:pic>
          <p:nvPicPr>
            <p:cNvPr id="17" name="图片 1" descr="中学历史教学园地（www.zxls.com）——全国文章总量、访问量最大的历史教学网站。">
              <a:extLst>
                <a:ext uri="{FF2B5EF4-FFF2-40B4-BE49-F238E27FC236}">
                  <a16:creationId xmlns:a16="http://schemas.microsoft.com/office/drawing/2014/main" id="{9341C8BE-D083-4C18-BE82-9F3B68247A4C}"/>
                </a:ext>
              </a:extLst>
            </p:cNvPr>
            <p:cNvPicPr>
              <a:picLocks noChangeAspect="1" noChangeArrowheads="1"/>
            </p:cNvPicPr>
            <p:nvPr/>
          </p:nvPicPr>
          <p:blipFill>
            <a:blip r:embed="rId4">
              <a:lum bright="6000"/>
              <a:extLst>
                <a:ext uri="{28A0092B-C50C-407E-A947-70E740481C1C}">
                  <a14:useLocalDpi xmlns:a14="http://schemas.microsoft.com/office/drawing/2010/main" val="0"/>
                </a:ext>
              </a:extLst>
            </a:blip>
            <a:srcRect/>
            <a:stretch>
              <a:fillRect/>
            </a:stretch>
          </p:blipFill>
          <p:spPr bwMode="auto">
            <a:xfrm>
              <a:off x="7422777" y="2332033"/>
              <a:ext cx="4550784" cy="354017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pic>
        <p:sp>
          <p:nvSpPr>
            <p:cNvPr id="18" name="文本框 17">
              <a:extLst>
                <a:ext uri="{FF2B5EF4-FFF2-40B4-BE49-F238E27FC236}">
                  <a16:creationId xmlns:a16="http://schemas.microsoft.com/office/drawing/2014/main" id="{67A79BFD-A140-4213-A9E1-3E935A4BE705}"/>
                </a:ext>
              </a:extLst>
            </p:cNvPr>
            <p:cNvSpPr txBox="1"/>
            <p:nvPr/>
          </p:nvSpPr>
          <p:spPr>
            <a:xfrm>
              <a:off x="218438" y="1447719"/>
              <a:ext cx="11755123" cy="830997"/>
            </a:xfrm>
            <a:prstGeom prst="rect">
              <a:avLst/>
            </a:prstGeom>
            <a:grpFill/>
          </p:spPr>
          <p:txBody>
            <a:bodyPr wrap="square">
              <a:spAutoFit/>
            </a:bodyPr>
            <a:lstStyle/>
            <a:p>
              <a:r>
                <a:rPr lang="zh-CN" altLang="en-US" sz="2400" kern="100" dirty="0">
                  <a:solidFill>
                    <a:schemeClr val="tx1">
                      <a:lumMod val="95000"/>
                    </a:schemeClr>
                  </a:solidFill>
                  <a:effectLst/>
                  <a:latin typeface="楷体_GB2312" panose="02010609030101010101" pitchFamily="49" charset="-122"/>
                  <a:ea typeface="楷体_GB2312" panose="02010609030101010101" pitchFamily="49" charset="-122"/>
                  <a:cs typeface="Times New Roman" panose="02020603050405020304" pitchFamily="18" charset="0"/>
                </a:rPr>
                <a:t>（</a:t>
              </a:r>
              <a:r>
                <a:rPr lang="en-US" altLang="zh-CN" sz="2400" kern="100" dirty="0">
                  <a:solidFill>
                    <a:schemeClr val="tx1">
                      <a:lumMod val="95000"/>
                    </a:schemeClr>
                  </a:solidFill>
                  <a:effectLst/>
                  <a:latin typeface="楷体_GB2312" panose="02010609030101010101" pitchFamily="49" charset="-122"/>
                  <a:ea typeface="楷体_GB2312" panose="02010609030101010101" pitchFamily="49" charset="-122"/>
                  <a:cs typeface="Times New Roman" panose="02020603050405020304" pitchFamily="18" charset="0"/>
                </a:rPr>
                <a:t>2020·</a:t>
              </a:r>
              <a:r>
                <a:rPr lang="zh-CN" altLang="en-US" sz="2400" kern="100" dirty="0">
                  <a:solidFill>
                    <a:schemeClr val="tx1">
                      <a:lumMod val="95000"/>
                    </a:schemeClr>
                  </a:solidFill>
                  <a:effectLst/>
                  <a:latin typeface="楷体_GB2312" panose="02010609030101010101" pitchFamily="49" charset="-122"/>
                  <a:ea typeface="楷体_GB2312" panose="02010609030101010101" pitchFamily="49" charset="-122"/>
                  <a:cs typeface="Times New Roman" panose="02020603050405020304" pitchFamily="18" charset="0"/>
                </a:rPr>
                <a:t>山东高考</a:t>
              </a:r>
              <a:r>
                <a:rPr lang="en-US" altLang="zh-CN" sz="2400" kern="100" dirty="0">
                  <a:solidFill>
                    <a:schemeClr val="tx1">
                      <a:lumMod val="95000"/>
                    </a:schemeClr>
                  </a:solidFill>
                  <a:effectLst/>
                  <a:latin typeface="楷体_GB2312" panose="02010609030101010101" pitchFamily="49" charset="-122"/>
                  <a:ea typeface="楷体_GB2312" panose="02010609030101010101" pitchFamily="49" charset="-122"/>
                  <a:cs typeface="Times New Roman" panose="02020603050405020304" pitchFamily="18" charset="0"/>
                </a:rPr>
                <a:t>·16</a:t>
              </a:r>
              <a:r>
                <a:rPr lang="zh-CN" altLang="en-US" sz="2400" kern="100" dirty="0">
                  <a:solidFill>
                    <a:schemeClr val="tx1">
                      <a:lumMod val="95000"/>
                    </a:schemeClr>
                  </a:solidFill>
                  <a:effectLst/>
                  <a:latin typeface="楷体_GB2312" panose="02010609030101010101" pitchFamily="49" charset="-122"/>
                  <a:ea typeface="楷体_GB2312" panose="02010609030101010101" pitchFamily="49" charset="-122"/>
                  <a:cs typeface="Times New Roman" panose="02020603050405020304" pitchFamily="18" charset="0"/>
                </a:rPr>
                <a:t>）</a:t>
              </a:r>
              <a:r>
                <a:rPr lang="zh-CN" altLang="en-US" sz="2400" kern="100" dirty="0">
                  <a:solidFill>
                    <a:schemeClr val="tx1">
                      <a:lumMod val="95000"/>
                    </a:schemeClr>
                  </a:solidFill>
                  <a:latin typeface="楷体_GB2312" panose="02010609030101010101" pitchFamily="49" charset="-122"/>
                  <a:ea typeface="楷体_GB2312" panose="02010609030101010101" pitchFamily="49" charset="-122"/>
                  <a:cs typeface="Times New Roman" panose="02020603050405020304" pitchFamily="18" charset="0"/>
                </a:rPr>
                <a:t>图</a:t>
              </a:r>
              <a:r>
                <a:rPr lang="en-US" altLang="zh-CN" sz="2400" kern="100" dirty="0">
                  <a:solidFill>
                    <a:schemeClr val="tx1">
                      <a:lumMod val="95000"/>
                    </a:schemeClr>
                  </a:solidFill>
                  <a:latin typeface="楷体_GB2312" panose="02010609030101010101" pitchFamily="49" charset="-122"/>
                  <a:ea typeface="楷体_GB2312" panose="02010609030101010101" pitchFamily="49" charset="-122"/>
                  <a:cs typeface="Times New Roman" panose="02020603050405020304" pitchFamily="18" charset="0"/>
                </a:rPr>
                <a:t>1</a:t>
              </a:r>
              <a:r>
                <a:rPr lang="zh-CN" altLang="en-US" sz="2400" kern="100" dirty="0">
                  <a:solidFill>
                    <a:schemeClr val="tx1">
                      <a:lumMod val="95000"/>
                    </a:schemeClr>
                  </a:solidFill>
                  <a:latin typeface="楷体_GB2312" panose="02010609030101010101" pitchFamily="49" charset="-122"/>
                  <a:ea typeface="楷体_GB2312" panose="02010609030101010101" pitchFamily="49" charset="-122"/>
                  <a:cs typeface="Times New Roman" panose="02020603050405020304" pitchFamily="18" charset="0"/>
                </a:rPr>
                <a:t>、图</a:t>
              </a:r>
              <a:r>
                <a:rPr lang="en-US" altLang="zh-CN" sz="2400" kern="100" dirty="0">
                  <a:solidFill>
                    <a:schemeClr val="tx1">
                      <a:lumMod val="95000"/>
                    </a:schemeClr>
                  </a:solidFill>
                  <a:latin typeface="楷体_GB2312" panose="02010609030101010101" pitchFamily="49" charset="-122"/>
                  <a:ea typeface="楷体_GB2312" panose="02010609030101010101" pitchFamily="49" charset="-122"/>
                  <a:cs typeface="Times New Roman" panose="02020603050405020304" pitchFamily="18" charset="0"/>
                </a:rPr>
                <a:t>2</a:t>
              </a:r>
              <a:r>
                <a:rPr lang="zh-CN" altLang="en-US" sz="2400" kern="100" dirty="0">
                  <a:solidFill>
                    <a:schemeClr val="tx1">
                      <a:lumMod val="95000"/>
                    </a:schemeClr>
                  </a:solidFill>
                  <a:latin typeface="楷体_GB2312" panose="02010609030101010101" pitchFamily="49" charset="-122"/>
                  <a:ea typeface="楷体_GB2312" panose="02010609030101010101" pitchFamily="49" charset="-122"/>
                  <a:cs typeface="Times New Roman" panose="02020603050405020304" pitchFamily="18" charset="0"/>
                </a:rPr>
                <a:t>、图</a:t>
              </a:r>
              <a:r>
                <a:rPr lang="en-US" altLang="zh-CN" sz="2400" kern="100" dirty="0">
                  <a:solidFill>
                    <a:schemeClr val="tx1">
                      <a:lumMod val="95000"/>
                    </a:schemeClr>
                  </a:solidFill>
                  <a:latin typeface="楷体_GB2312" panose="02010609030101010101" pitchFamily="49" charset="-122"/>
                  <a:ea typeface="楷体_GB2312" panose="02010609030101010101" pitchFamily="49" charset="-122"/>
                  <a:cs typeface="Times New Roman" panose="02020603050405020304" pitchFamily="18" charset="0"/>
                </a:rPr>
                <a:t>3</a:t>
              </a:r>
              <a:r>
                <a:rPr lang="zh-CN" altLang="en-US" sz="2400" kern="100" dirty="0">
                  <a:solidFill>
                    <a:schemeClr val="tx1">
                      <a:lumMod val="95000"/>
                    </a:schemeClr>
                  </a:solidFill>
                  <a:latin typeface="楷体_GB2312" panose="02010609030101010101" pitchFamily="49" charset="-122"/>
                  <a:ea typeface="楷体_GB2312" panose="02010609030101010101" pitchFamily="49" charset="-122"/>
                  <a:cs typeface="Times New Roman" panose="02020603050405020304" pitchFamily="18" charset="0"/>
                </a:rPr>
                <a:t>为</a:t>
              </a:r>
              <a:r>
                <a:rPr lang="zh-CN" altLang="zh-CN" sz="2400" kern="100" dirty="0">
                  <a:solidFill>
                    <a:schemeClr val="tx1">
                      <a:lumMod val="95000"/>
                    </a:schemeClr>
                  </a:solidFill>
                  <a:effectLst/>
                  <a:latin typeface="楷体_GB2312" panose="02010609030101010101" pitchFamily="49" charset="-122"/>
                  <a:ea typeface="楷体_GB2312" panose="02010609030101010101" pitchFamily="49" charset="-122"/>
                  <a:cs typeface="Times New Roman" panose="02020603050405020304" pitchFamily="18" charset="0"/>
                </a:rPr>
                <a:t>中国</a:t>
              </a:r>
              <a:r>
                <a:rPr lang="zh-CN" altLang="zh-CN" sz="2400" kern="100" dirty="0">
                  <a:solidFill>
                    <a:srgbClr val="F6C16A"/>
                  </a:solidFill>
                  <a:effectLst/>
                  <a:latin typeface="楷体_GB2312" panose="02010609030101010101" pitchFamily="49" charset="-122"/>
                  <a:ea typeface="楷体_GB2312" panose="02010609030101010101" pitchFamily="49" charset="-122"/>
                  <a:cs typeface="Times New Roman" panose="02020603050405020304" pitchFamily="18" charset="0"/>
                </a:rPr>
                <a:t>古代三个历史时期（东汉永和五年、唐天宝元年、明洪武二十六年）的人口密度图</a:t>
              </a:r>
              <a:r>
                <a:rPr lang="zh-CN" altLang="zh-CN" sz="2400" kern="100" dirty="0">
                  <a:solidFill>
                    <a:schemeClr val="tx1">
                      <a:lumMod val="95000"/>
                    </a:schemeClr>
                  </a:solidFill>
                  <a:effectLst/>
                  <a:latin typeface="楷体_GB2312" panose="02010609030101010101" pitchFamily="49" charset="-122"/>
                  <a:ea typeface="楷体_GB2312" panose="02010609030101010101" pitchFamily="49" charset="-122"/>
                  <a:cs typeface="Times New Roman" panose="02020603050405020304" pitchFamily="18" charset="0"/>
                </a:rPr>
                <a:t>。阅读材料，回答问题。</a:t>
              </a:r>
              <a:endParaRPr lang="zh-CN" altLang="en-US" sz="2400" dirty="0">
                <a:solidFill>
                  <a:schemeClr val="tx1">
                    <a:lumMod val="95000"/>
                  </a:schemeClr>
                </a:solidFill>
                <a:latin typeface="楷体_GB2312" panose="02010609030101010101" pitchFamily="49" charset="-122"/>
                <a:ea typeface="楷体_GB2312" panose="02010609030101010101" pitchFamily="49" charset="-122"/>
              </a:endParaRPr>
            </a:p>
          </p:txBody>
        </p:sp>
        <p:sp>
          <p:nvSpPr>
            <p:cNvPr id="19" name="文本框 18">
              <a:extLst>
                <a:ext uri="{FF2B5EF4-FFF2-40B4-BE49-F238E27FC236}">
                  <a16:creationId xmlns:a16="http://schemas.microsoft.com/office/drawing/2014/main" id="{E106F9F8-9665-4AA2-8FEA-54E507F94C6B}"/>
                </a:ext>
              </a:extLst>
            </p:cNvPr>
            <p:cNvSpPr txBox="1"/>
            <p:nvPr/>
          </p:nvSpPr>
          <p:spPr>
            <a:xfrm>
              <a:off x="218437" y="5842534"/>
              <a:ext cx="11755123" cy="830997"/>
            </a:xfrm>
            <a:prstGeom prst="rect">
              <a:avLst/>
            </a:prstGeom>
            <a:grpFill/>
          </p:spPr>
          <p:txBody>
            <a:bodyPr wrap="square">
              <a:spAutoFit/>
            </a:bodyPr>
            <a:lstStyle/>
            <a:p>
              <a:r>
                <a:rPr lang="en-US" altLang="zh-CN" sz="2400" kern="100" dirty="0">
                  <a:solidFill>
                    <a:schemeClr val="tx1">
                      <a:lumMod val="95000"/>
                    </a:schemeClr>
                  </a:solidFill>
                  <a:latin typeface="楷体_GB2312" panose="02010609030101010101" pitchFamily="49" charset="-122"/>
                  <a:ea typeface="楷体_GB2312" panose="02010609030101010101" pitchFamily="49" charset="-122"/>
                  <a:cs typeface="Times New Roman" panose="02020603050405020304" pitchFamily="18" charset="0"/>
                </a:rPr>
                <a:t>                                               ——</a:t>
              </a:r>
              <a:r>
                <a:rPr lang="zh-CN" altLang="en-US" sz="2400" kern="100" dirty="0">
                  <a:solidFill>
                    <a:schemeClr val="tx1">
                      <a:lumMod val="95000"/>
                    </a:schemeClr>
                  </a:solidFill>
                  <a:latin typeface="楷体_GB2312" panose="02010609030101010101" pitchFamily="49" charset="-122"/>
                  <a:ea typeface="楷体_GB2312" panose="02010609030101010101" pitchFamily="49" charset="-122"/>
                  <a:cs typeface="Times New Roman" panose="02020603050405020304" pitchFamily="18" charset="0"/>
                </a:rPr>
                <a:t>据葛剑雄</a:t>
              </a:r>
              <a:r>
                <a:rPr lang="en-US" altLang="zh-CN" sz="2400" kern="100" dirty="0">
                  <a:solidFill>
                    <a:schemeClr val="tx1">
                      <a:lumMod val="95000"/>
                    </a:schemeClr>
                  </a:solidFill>
                  <a:latin typeface="楷体_GB2312" panose="02010609030101010101" pitchFamily="49" charset="-122"/>
                  <a:ea typeface="楷体_GB2312" panose="02010609030101010101" pitchFamily="49" charset="-122"/>
                  <a:cs typeface="Times New Roman" panose="02020603050405020304" pitchFamily="18" charset="0"/>
                </a:rPr>
                <a:t>《</a:t>
              </a:r>
              <a:r>
                <a:rPr lang="zh-CN" altLang="en-US" sz="2400" kern="100" dirty="0">
                  <a:solidFill>
                    <a:schemeClr val="tx1">
                      <a:lumMod val="95000"/>
                    </a:schemeClr>
                  </a:solidFill>
                  <a:latin typeface="楷体_GB2312" panose="02010609030101010101" pitchFamily="49" charset="-122"/>
                  <a:ea typeface="楷体_GB2312" panose="02010609030101010101" pitchFamily="49" charset="-122"/>
                  <a:cs typeface="Times New Roman" panose="02020603050405020304" pitchFamily="18" charset="0"/>
                </a:rPr>
                <a:t>中国人口发展史</a:t>
              </a:r>
              <a:r>
                <a:rPr lang="en-US" altLang="zh-CN" sz="2400" kern="100" dirty="0">
                  <a:solidFill>
                    <a:schemeClr val="tx1">
                      <a:lumMod val="95000"/>
                    </a:schemeClr>
                  </a:solidFill>
                  <a:latin typeface="楷体_GB2312" panose="02010609030101010101" pitchFamily="49" charset="-122"/>
                  <a:ea typeface="楷体_GB2312" panose="02010609030101010101" pitchFamily="49" charset="-122"/>
                  <a:cs typeface="Times New Roman" panose="02020603050405020304" pitchFamily="18" charset="0"/>
                </a:rPr>
                <a:t>》</a:t>
              </a:r>
            </a:p>
            <a:p>
              <a:r>
                <a:rPr lang="zh-CN" altLang="en-US" sz="2400" kern="100" dirty="0">
                  <a:solidFill>
                    <a:schemeClr val="tx1">
                      <a:lumMod val="95000"/>
                    </a:schemeClr>
                  </a:solidFill>
                  <a:latin typeface="楷体_GB2312" panose="02010609030101010101" pitchFamily="49" charset="-122"/>
                  <a:ea typeface="楷体_GB2312" panose="02010609030101010101" pitchFamily="49" charset="-122"/>
                  <a:cs typeface="Times New Roman" panose="02020603050405020304" pitchFamily="18" charset="0"/>
                </a:rPr>
                <a:t>分别</a:t>
              </a:r>
              <a:r>
                <a:rPr lang="zh-CN" altLang="en-US" sz="2400" kern="100" dirty="0">
                  <a:solidFill>
                    <a:srgbClr val="F6C16A"/>
                  </a:solidFill>
                  <a:latin typeface="楷体_GB2312" panose="02010609030101010101" pitchFamily="49" charset="-122"/>
                  <a:ea typeface="楷体_GB2312" panose="02010609030101010101" pitchFamily="49" charset="-122"/>
                  <a:cs typeface="Times New Roman" panose="02020603050405020304" pitchFamily="18" charset="0"/>
                </a:rPr>
                <a:t>提取</a:t>
              </a:r>
              <a:r>
                <a:rPr lang="zh-CN" altLang="en-US" sz="2400" kern="100" dirty="0">
                  <a:solidFill>
                    <a:schemeClr val="tx1">
                      <a:lumMod val="95000"/>
                    </a:schemeClr>
                  </a:solidFill>
                  <a:latin typeface="楷体_GB2312" panose="02010609030101010101" pitchFamily="49" charset="-122"/>
                  <a:ea typeface="楷体_GB2312" panose="02010609030101010101" pitchFamily="49" charset="-122"/>
                  <a:cs typeface="Times New Roman" panose="02020603050405020304" pitchFamily="18" charset="0"/>
                </a:rPr>
                <a:t>图</a:t>
              </a:r>
              <a:r>
                <a:rPr lang="en-US" altLang="zh-CN" sz="2400" kern="100" dirty="0">
                  <a:solidFill>
                    <a:schemeClr val="tx1">
                      <a:lumMod val="95000"/>
                    </a:schemeClr>
                  </a:solidFill>
                  <a:latin typeface="楷体_GB2312" panose="02010609030101010101" pitchFamily="49" charset="-122"/>
                  <a:ea typeface="楷体_GB2312" panose="02010609030101010101" pitchFamily="49" charset="-122"/>
                  <a:cs typeface="Times New Roman" panose="02020603050405020304" pitchFamily="18" charset="0"/>
                </a:rPr>
                <a:t>1</a:t>
              </a:r>
              <a:r>
                <a:rPr lang="zh-CN" altLang="en-US" sz="2400" kern="100" dirty="0">
                  <a:solidFill>
                    <a:schemeClr val="tx1">
                      <a:lumMod val="95000"/>
                    </a:schemeClr>
                  </a:solidFill>
                  <a:latin typeface="楷体_GB2312" panose="02010609030101010101" pitchFamily="49" charset="-122"/>
                  <a:ea typeface="楷体_GB2312" panose="02010609030101010101" pitchFamily="49" charset="-122"/>
                  <a:cs typeface="Times New Roman" panose="02020603050405020304" pitchFamily="18" charset="0"/>
                </a:rPr>
                <a:t>、图</a:t>
              </a:r>
              <a:r>
                <a:rPr lang="en-US" altLang="zh-CN" sz="2400" kern="100" dirty="0">
                  <a:solidFill>
                    <a:schemeClr val="tx1">
                      <a:lumMod val="95000"/>
                    </a:schemeClr>
                  </a:solidFill>
                  <a:latin typeface="楷体_GB2312" panose="02010609030101010101" pitchFamily="49" charset="-122"/>
                  <a:ea typeface="楷体_GB2312" panose="02010609030101010101" pitchFamily="49" charset="-122"/>
                  <a:cs typeface="Times New Roman" panose="02020603050405020304" pitchFamily="18" charset="0"/>
                </a:rPr>
                <a:t>2</a:t>
              </a:r>
              <a:r>
                <a:rPr lang="zh-CN" altLang="en-US" sz="2400" kern="100" dirty="0">
                  <a:solidFill>
                    <a:schemeClr val="tx1">
                      <a:lumMod val="95000"/>
                    </a:schemeClr>
                  </a:solidFill>
                  <a:latin typeface="楷体_GB2312" panose="02010609030101010101" pitchFamily="49" charset="-122"/>
                  <a:ea typeface="楷体_GB2312" panose="02010609030101010101" pitchFamily="49" charset="-122"/>
                  <a:cs typeface="Times New Roman" panose="02020603050405020304" pitchFamily="18" charset="0"/>
                </a:rPr>
                <a:t>、图</a:t>
              </a:r>
              <a:r>
                <a:rPr lang="en-US" altLang="zh-CN" sz="2400" kern="100" dirty="0">
                  <a:solidFill>
                    <a:schemeClr val="tx1">
                      <a:lumMod val="95000"/>
                    </a:schemeClr>
                  </a:solidFill>
                  <a:latin typeface="楷体_GB2312" panose="02010609030101010101" pitchFamily="49" charset="-122"/>
                  <a:ea typeface="楷体_GB2312" panose="02010609030101010101" pitchFamily="49" charset="-122"/>
                  <a:cs typeface="Times New Roman" panose="02020603050405020304" pitchFamily="18" charset="0"/>
                </a:rPr>
                <a:t>3</a:t>
              </a:r>
              <a:r>
                <a:rPr lang="zh-CN" altLang="en-US" sz="2400" kern="100" dirty="0">
                  <a:solidFill>
                    <a:schemeClr val="tx1">
                      <a:lumMod val="95000"/>
                    </a:schemeClr>
                  </a:solidFill>
                  <a:latin typeface="楷体_GB2312" panose="02010609030101010101" pitchFamily="49" charset="-122"/>
                  <a:ea typeface="楷体_GB2312" panose="02010609030101010101" pitchFamily="49" charset="-122"/>
                  <a:cs typeface="Times New Roman" panose="02020603050405020304" pitchFamily="18" charset="0"/>
                </a:rPr>
                <a:t>的</a:t>
              </a:r>
              <a:r>
                <a:rPr lang="zh-CN" altLang="en-US" sz="2400" kern="100" dirty="0">
                  <a:solidFill>
                    <a:srgbClr val="F6C16A"/>
                  </a:solidFill>
                  <a:latin typeface="楷体_GB2312" panose="02010609030101010101" pitchFamily="49" charset="-122"/>
                  <a:ea typeface="楷体_GB2312" panose="02010609030101010101" pitchFamily="49" charset="-122"/>
                  <a:cs typeface="Times New Roman" panose="02020603050405020304" pitchFamily="18" charset="0"/>
                </a:rPr>
                <a:t>人口分布信息</a:t>
              </a:r>
              <a:r>
                <a:rPr lang="zh-CN" altLang="en-US" sz="2400" kern="100" dirty="0">
                  <a:solidFill>
                    <a:schemeClr val="tx1">
                      <a:lumMod val="95000"/>
                    </a:schemeClr>
                  </a:solidFill>
                  <a:latin typeface="楷体_GB2312" panose="02010609030101010101" pitchFamily="49" charset="-122"/>
                  <a:ea typeface="楷体_GB2312" panose="02010609030101010101" pitchFamily="49" charset="-122"/>
                  <a:cs typeface="Times New Roman" panose="02020603050405020304" pitchFamily="18" charset="0"/>
                </a:rPr>
                <a:t>，并</a:t>
              </a:r>
              <a:r>
                <a:rPr lang="zh-CN" altLang="en-US" sz="2400" kern="100" dirty="0">
                  <a:solidFill>
                    <a:srgbClr val="F6C16A"/>
                  </a:solidFill>
                  <a:latin typeface="楷体_GB2312" panose="02010609030101010101" pitchFamily="49" charset="-122"/>
                  <a:ea typeface="楷体_GB2312" panose="02010609030101010101" pitchFamily="49" charset="-122"/>
                  <a:cs typeface="Times New Roman" panose="02020603050405020304" pitchFamily="18" charset="0"/>
                </a:rPr>
                <a:t>据此说明与其相对应的历史时期</a:t>
              </a:r>
              <a:r>
                <a:rPr lang="zh-CN" altLang="en-US" sz="2400" kern="100" dirty="0">
                  <a:solidFill>
                    <a:schemeClr val="tx1">
                      <a:lumMod val="95000"/>
                    </a:schemeClr>
                  </a:solidFill>
                  <a:latin typeface="楷体_GB2312" panose="02010609030101010101" pitchFamily="49" charset="-122"/>
                  <a:ea typeface="楷体_GB2312" panose="02010609030101010101" pitchFamily="49" charset="-122"/>
                  <a:cs typeface="Times New Roman" panose="02020603050405020304" pitchFamily="18" charset="0"/>
                </a:rPr>
                <a:t>。（</a:t>
              </a:r>
              <a:r>
                <a:rPr lang="en-US" altLang="zh-CN" sz="2400" kern="100" dirty="0">
                  <a:solidFill>
                    <a:schemeClr val="tx1">
                      <a:lumMod val="95000"/>
                    </a:schemeClr>
                  </a:solidFill>
                  <a:latin typeface="楷体_GB2312" panose="02010609030101010101" pitchFamily="49" charset="-122"/>
                  <a:ea typeface="楷体_GB2312" panose="02010609030101010101" pitchFamily="49" charset="-122"/>
                  <a:cs typeface="Times New Roman" panose="02020603050405020304" pitchFamily="18" charset="0"/>
                </a:rPr>
                <a:t>12</a:t>
              </a:r>
              <a:r>
                <a:rPr lang="zh-CN" altLang="en-US" sz="2400" kern="100" dirty="0">
                  <a:solidFill>
                    <a:schemeClr val="tx1">
                      <a:lumMod val="95000"/>
                    </a:schemeClr>
                  </a:solidFill>
                  <a:latin typeface="楷体_GB2312" panose="02010609030101010101" pitchFamily="49" charset="-122"/>
                  <a:ea typeface="楷体_GB2312" panose="02010609030101010101" pitchFamily="49" charset="-122"/>
                  <a:cs typeface="Times New Roman" panose="02020603050405020304" pitchFamily="18" charset="0"/>
                </a:rPr>
                <a:t>分）</a:t>
              </a:r>
            </a:p>
          </p:txBody>
        </p:sp>
      </p:grpSp>
      <p:sp>
        <p:nvSpPr>
          <p:cNvPr id="29" name="对话气泡: 矩形 28">
            <a:extLst>
              <a:ext uri="{FF2B5EF4-FFF2-40B4-BE49-F238E27FC236}">
                <a16:creationId xmlns:a16="http://schemas.microsoft.com/office/drawing/2014/main" id="{94413231-73D5-4CD9-ACEA-4765D805099F}"/>
              </a:ext>
            </a:extLst>
          </p:cNvPr>
          <p:cNvSpPr/>
          <p:nvPr/>
        </p:nvSpPr>
        <p:spPr>
          <a:xfrm flipH="1">
            <a:off x="5740981" y="3738056"/>
            <a:ext cx="2036817" cy="1271530"/>
          </a:xfrm>
          <a:prstGeom prst="wedgeRectCallout">
            <a:avLst>
              <a:gd name="adj1" fmla="val -41939"/>
              <a:gd name="adj2" fmla="val 2968"/>
            </a:avLst>
          </a:prstGeom>
          <a:solidFill>
            <a:srgbClr val="C00000">
              <a:alpha val="84000"/>
            </a:srgb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lvl="0">
              <a:defRPr/>
            </a:pPr>
            <a:r>
              <a:rPr lang="zh-CN" altLang="en-US" sz="3600" dirty="0">
                <a:solidFill>
                  <a:prstClr val="white"/>
                </a:solidFill>
                <a:latin typeface="华文中宋" panose="02010600040101010101" pitchFamily="2" charset="-122"/>
                <a:ea typeface="华文中宋" panose="02010600040101010101" pitchFamily="2" charset="-122"/>
              </a:rPr>
              <a:t>侧</a:t>
            </a:r>
            <a:r>
              <a:rPr kumimoji="0" lang="zh-CN" altLang="en-US" sz="3600" b="0" i="0" u="none" strike="noStrike" kern="1200" cap="none" spc="0" normalizeH="0" baseline="0" noProof="0" dirty="0">
                <a:ln>
                  <a:noFill/>
                </a:ln>
                <a:solidFill>
                  <a:prstClr val="white"/>
                </a:solidFill>
                <a:effectLst/>
                <a:uLnTx/>
                <a:uFillTx/>
                <a:latin typeface="华文中宋" panose="02010600040101010101" pitchFamily="2" charset="-122"/>
                <a:ea typeface="华文中宋" panose="02010600040101010101" pitchFamily="2" charset="-122"/>
              </a:rPr>
              <a:t>重考查对比理解</a:t>
            </a:r>
            <a:endParaRPr kumimoji="0" lang="en-US" altLang="zh-CN" sz="3600" b="0" i="0" u="none" strike="noStrike" kern="1200" cap="none" spc="0" normalizeH="0" baseline="0" noProof="0" dirty="0">
              <a:ln>
                <a:noFill/>
              </a:ln>
              <a:solidFill>
                <a:prstClr val="white"/>
              </a:solidFill>
              <a:effectLst/>
              <a:uLnTx/>
              <a:uFillTx/>
              <a:latin typeface="华文中宋" panose="02010600040101010101" pitchFamily="2" charset="-122"/>
              <a:ea typeface="华文中宋" panose="02010600040101010101" pitchFamily="2" charset="-122"/>
            </a:endParaRPr>
          </a:p>
        </p:txBody>
      </p:sp>
    </p:spTree>
    <p:extLst>
      <p:ext uri="{BB962C8B-B14F-4D97-AF65-F5344CB8AC3E}">
        <p14:creationId xmlns:p14="http://schemas.microsoft.com/office/powerpoint/2010/main" val="18167924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xit" presetSubtype="0" fill="hold" nodeType="withEffect">
                                  <p:stCondLst>
                                    <p:cond delay="0"/>
                                  </p:stCondLst>
                                  <p:childTnLst>
                                    <p:animEffect transition="out" filter="fade">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fade">
                                      <p:cBhvr>
                                        <p:cTn id="12" dur="500"/>
                                        <p:tgtEl>
                                          <p:spTgt spid="15"/>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29"/>
                                        </p:tgtEl>
                                        <p:attrNameLst>
                                          <p:attrName>style.visibility</p:attrName>
                                        </p:attrNameLst>
                                      </p:cBhvr>
                                      <p:to>
                                        <p:strVal val="visible"/>
                                      </p:to>
                                    </p:set>
                                    <p:animEffect transition="in" filter="fade">
                                      <p:cBhvr>
                                        <p:cTn id="17" dur="500"/>
                                        <p:tgtEl>
                                          <p:spTgt spid="29"/>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grpId="1" nodeType="clickEffect">
                                  <p:stCondLst>
                                    <p:cond delay="0"/>
                                  </p:stCondLst>
                                  <p:childTnLst>
                                    <p:animEffect transition="out" filter="fade">
                                      <p:cBhvr>
                                        <p:cTn id="21" dur="500"/>
                                        <p:tgtEl>
                                          <p:spTgt spid="29"/>
                                        </p:tgtEl>
                                      </p:cBhvr>
                                    </p:animEffect>
                                    <p:set>
                                      <p:cBhvr>
                                        <p:cTn id="22" dur="1" fill="hold">
                                          <p:stCondLst>
                                            <p:cond delay="499"/>
                                          </p:stCondLst>
                                        </p:cTn>
                                        <p:tgtEl>
                                          <p:spTgt spid="29"/>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0" presetClass="exit" presetSubtype="0" fill="hold" nodeType="clickEffect">
                                  <p:stCondLst>
                                    <p:cond delay="0"/>
                                  </p:stCondLst>
                                  <p:childTnLst>
                                    <p:animEffect transition="out" filter="fade">
                                      <p:cBhvr>
                                        <p:cTn id="26" dur="500"/>
                                        <p:tgtEl>
                                          <p:spTgt spid="15"/>
                                        </p:tgtEl>
                                      </p:cBhvr>
                                    </p:animEffect>
                                    <p:set>
                                      <p:cBhvr>
                                        <p:cTn id="27" dur="1" fill="hold">
                                          <p:stCondLst>
                                            <p:cond delay="499"/>
                                          </p:stCondLst>
                                        </p:cTn>
                                        <p:tgtEl>
                                          <p:spTgt spid="1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P spid="29" grpId="1"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FFDD0265-B506-4C82-9B71-C15F29824FEC}"/>
              </a:ext>
            </a:extLst>
          </p:cNvPr>
          <p:cNvSpPr txBox="1"/>
          <p:nvPr/>
        </p:nvSpPr>
        <p:spPr>
          <a:xfrm>
            <a:off x="218438" y="88701"/>
            <a:ext cx="10136106" cy="707886"/>
          </a:xfrm>
          <a:prstGeom prst="rect">
            <a:avLst/>
          </a:prstGeom>
          <a:noFill/>
        </p:spPr>
        <p:txBody>
          <a:bodyPr wrap="square">
            <a:spAutoFit/>
          </a:bodyPr>
          <a:lstStyle/>
          <a:p>
            <a:r>
              <a:rPr lang="zh-CN" altLang="en-US" sz="4000" dirty="0">
                <a:latin typeface="华文中宋" panose="02010600040101010101" pitchFamily="2" charset="-122"/>
                <a:ea typeface="华文中宋" panose="02010600040101010101" pitchFamily="2" charset="-122"/>
              </a:rPr>
              <a:t>三、“新”教材备考运用的注意事项</a:t>
            </a:r>
            <a:endParaRPr lang="zh-CN" altLang="en-US" sz="4000" dirty="0"/>
          </a:p>
        </p:txBody>
      </p:sp>
      <p:sp>
        <p:nvSpPr>
          <p:cNvPr id="6" name="文本框 5">
            <a:extLst>
              <a:ext uri="{FF2B5EF4-FFF2-40B4-BE49-F238E27FC236}">
                <a16:creationId xmlns:a16="http://schemas.microsoft.com/office/drawing/2014/main" id="{187FE06E-E592-417D-8A97-C93B35490152}"/>
              </a:ext>
            </a:extLst>
          </p:cNvPr>
          <p:cNvSpPr txBox="1"/>
          <p:nvPr/>
        </p:nvSpPr>
        <p:spPr>
          <a:xfrm>
            <a:off x="218438" y="862944"/>
            <a:ext cx="5385529" cy="584775"/>
          </a:xfrm>
          <a:prstGeom prst="rect">
            <a:avLst/>
          </a:prstGeom>
          <a:noFill/>
        </p:spPr>
        <p:txBody>
          <a:bodyPr wrap="square">
            <a:spAutoFit/>
          </a:bodyPr>
          <a:lstStyle/>
          <a:p>
            <a:r>
              <a:rPr lang="en-US" altLang="zh-CN" sz="3200" dirty="0">
                <a:solidFill>
                  <a:prstClr val="white"/>
                </a:solidFill>
                <a:latin typeface="方正清刻本悦宋简体" panose="02000000000000000000" pitchFamily="2" charset="-122"/>
                <a:ea typeface="方正清刻本悦宋简体" panose="02000000000000000000" pitchFamily="2" charset="-122"/>
              </a:rPr>
              <a:t>3. </a:t>
            </a:r>
            <a:r>
              <a:rPr lang="zh-CN" altLang="en-US" sz="3200" dirty="0">
                <a:solidFill>
                  <a:prstClr val="white"/>
                </a:solidFill>
                <a:latin typeface="方正清刻本悦宋简体" panose="02000000000000000000" pitchFamily="2" charset="-122"/>
                <a:ea typeface="方正清刻本悦宋简体" panose="02000000000000000000" pitchFamily="2" charset="-122"/>
              </a:rPr>
              <a:t>注重图表资源的</a:t>
            </a:r>
            <a:r>
              <a:rPr lang="zh-CN" altLang="en-US" sz="3200" dirty="0">
                <a:solidFill>
                  <a:schemeClr val="accent4">
                    <a:lumMod val="60000"/>
                    <a:lumOff val="40000"/>
                  </a:schemeClr>
                </a:solidFill>
                <a:latin typeface="方正清刻本悦宋简体" panose="02000000000000000000" pitchFamily="2" charset="-122"/>
                <a:ea typeface="方正清刻本悦宋简体" panose="02000000000000000000" pitchFamily="2" charset="-122"/>
              </a:rPr>
              <a:t>启发性</a:t>
            </a:r>
          </a:p>
        </p:txBody>
      </p:sp>
      <p:grpSp>
        <p:nvGrpSpPr>
          <p:cNvPr id="20" name="组合 19">
            <a:extLst>
              <a:ext uri="{FF2B5EF4-FFF2-40B4-BE49-F238E27FC236}">
                <a16:creationId xmlns:a16="http://schemas.microsoft.com/office/drawing/2014/main" id="{450B98E9-80EE-4CE5-9A80-5A4200B85FF0}"/>
              </a:ext>
            </a:extLst>
          </p:cNvPr>
          <p:cNvGrpSpPr/>
          <p:nvPr/>
        </p:nvGrpSpPr>
        <p:grpSpPr>
          <a:xfrm>
            <a:off x="519917" y="1451696"/>
            <a:ext cx="11306324" cy="5224444"/>
            <a:chOff x="566109" y="1309220"/>
            <a:chExt cx="11407453" cy="5224444"/>
          </a:xfrm>
        </p:grpSpPr>
        <p:sp>
          <p:nvSpPr>
            <p:cNvPr id="21" name="Rectangle 3">
              <a:extLst>
                <a:ext uri="{FF2B5EF4-FFF2-40B4-BE49-F238E27FC236}">
                  <a16:creationId xmlns:a16="http://schemas.microsoft.com/office/drawing/2014/main" id="{BEC08A12-A5C4-412F-8326-88090095622F}"/>
                </a:ext>
              </a:extLst>
            </p:cNvPr>
            <p:cNvSpPr>
              <a:spLocks noChangeArrowheads="1"/>
            </p:cNvSpPr>
            <p:nvPr/>
          </p:nvSpPr>
          <p:spPr bwMode="auto">
            <a:xfrm>
              <a:off x="566109" y="1309220"/>
              <a:ext cx="11407453" cy="21236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indent="266700"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lang="zh-CN" altLang="zh-CN" sz="2800" kern="100" dirty="0">
                  <a:solidFill>
                    <a:schemeClr val="tx1">
                      <a:lumMod val="95000"/>
                    </a:schemeClr>
                  </a:solidFill>
                  <a:latin typeface="楷体_GB2312" panose="02010609030101010101" pitchFamily="49" charset="-122"/>
                  <a:ea typeface="楷体_GB2312" panose="02010609030101010101" pitchFamily="49" charset="-122"/>
                  <a:cs typeface="Times New Roman" panose="02020603050405020304" pitchFamily="18" charset="0"/>
                </a:rPr>
                <a:t>（</a:t>
              </a:r>
              <a:r>
                <a:rPr lang="en-US" altLang="zh-CN" sz="2800" kern="100" dirty="0">
                  <a:solidFill>
                    <a:schemeClr val="tx1">
                      <a:lumMod val="95000"/>
                    </a:schemeClr>
                  </a:solidFill>
                  <a:latin typeface="楷体_GB2312" panose="02010609030101010101" pitchFamily="49" charset="-122"/>
                  <a:ea typeface="楷体_GB2312" panose="02010609030101010101" pitchFamily="49" charset="-122"/>
                  <a:cs typeface="Times New Roman" panose="02020603050405020304" pitchFamily="18" charset="0"/>
                </a:rPr>
                <a:t>2021·</a:t>
              </a:r>
              <a:r>
                <a:rPr lang="zh-CN" altLang="en-US" sz="2800" kern="100" dirty="0">
                  <a:solidFill>
                    <a:schemeClr val="tx1">
                      <a:lumMod val="95000"/>
                    </a:schemeClr>
                  </a:solidFill>
                  <a:latin typeface="楷体_GB2312" panose="02010609030101010101" pitchFamily="49" charset="-122"/>
                  <a:ea typeface="楷体_GB2312" panose="02010609030101010101" pitchFamily="49" charset="-122"/>
                  <a:cs typeface="Times New Roman" panose="02020603050405020304" pitchFamily="18" charset="0"/>
                </a:rPr>
                <a:t>山东高考</a:t>
              </a:r>
              <a:r>
                <a:rPr lang="en-US" altLang="zh-CN" sz="2800" kern="100" dirty="0">
                  <a:solidFill>
                    <a:schemeClr val="tx1">
                      <a:lumMod val="95000"/>
                    </a:schemeClr>
                  </a:solidFill>
                  <a:latin typeface="楷体_GB2312" panose="02010609030101010101" pitchFamily="49" charset="-122"/>
                  <a:ea typeface="楷体_GB2312" panose="02010609030101010101" pitchFamily="49" charset="-122"/>
                  <a:cs typeface="Times New Roman" panose="02020603050405020304" pitchFamily="18" charset="0"/>
                </a:rPr>
                <a:t>·21</a:t>
              </a:r>
              <a:r>
                <a:rPr lang="zh-CN" altLang="en-US" sz="2800" kern="100" dirty="0">
                  <a:solidFill>
                    <a:schemeClr val="tx1">
                      <a:lumMod val="95000"/>
                    </a:schemeClr>
                  </a:solidFill>
                  <a:latin typeface="楷体_GB2312" panose="02010609030101010101" pitchFamily="49" charset="-122"/>
                  <a:ea typeface="楷体_GB2312" panose="02010609030101010101" pitchFamily="49" charset="-122"/>
                  <a:cs typeface="Times New Roman" panose="02020603050405020304" pitchFamily="18" charset="0"/>
                </a:rPr>
                <a:t>）阅读材料，回答问题。（</a:t>
              </a:r>
              <a:r>
                <a:rPr lang="en-US" altLang="zh-CN" sz="2800" kern="100" dirty="0">
                  <a:solidFill>
                    <a:schemeClr val="tx1">
                      <a:lumMod val="95000"/>
                    </a:schemeClr>
                  </a:solidFill>
                  <a:latin typeface="楷体_GB2312" panose="02010609030101010101" pitchFamily="49" charset="-122"/>
                  <a:ea typeface="楷体_GB2312" panose="02010609030101010101" pitchFamily="49" charset="-122"/>
                  <a:cs typeface="Times New Roman" panose="02020603050405020304" pitchFamily="18" charset="0"/>
                </a:rPr>
                <a:t>12</a:t>
              </a:r>
              <a:r>
                <a:rPr lang="zh-CN" altLang="en-US" sz="2800" kern="100" dirty="0">
                  <a:solidFill>
                    <a:schemeClr val="tx1">
                      <a:lumMod val="95000"/>
                    </a:schemeClr>
                  </a:solidFill>
                  <a:latin typeface="楷体_GB2312" panose="02010609030101010101" pitchFamily="49" charset="-122"/>
                  <a:ea typeface="楷体_GB2312" panose="02010609030101010101" pitchFamily="49" charset="-122"/>
                  <a:cs typeface="Times New Roman" panose="02020603050405020304" pitchFamily="18" charset="0"/>
                </a:rPr>
                <a:t>分）</a:t>
              </a:r>
            </a:p>
            <a:p>
              <a:pPr marL="0" marR="0" lvl="0" indent="0" algn="ctr" defTabSz="914400" rtl="0" eaLnBrk="0" fontAlgn="base" latinLnBrk="0" hangingPunct="0">
                <a:lnSpc>
                  <a:spcPct val="100000"/>
                </a:lnSpc>
                <a:spcBef>
                  <a:spcPct val="0"/>
                </a:spcBef>
                <a:spcAft>
                  <a:spcPct val="0"/>
                </a:spcAft>
                <a:buClrTx/>
                <a:buSzTx/>
                <a:buFontTx/>
                <a:buNone/>
                <a:tabLst/>
              </a:pPr>
              <a:r>
                <a:rPr lang="zh-CN" altLang="en-US" sz="2800" kern="100" dirty="0">
                  <a:solidFill>
                    <a:schemeClr val="tx1">
                      <a:lumMod val="95000"/>
                    </a:schemeClr>
                  </a:solidFill>
                  <a:latin typeface="楷体_GB2312" panose="02010609030101010101" pitchFamily="49" charset="-122"/>
                  <a:ea typeface="楷体_GB2312" panose="02010609030101010101" pitchFamily="49" charset="-122"/>
                  <a:cs typeface="Times New Roman" panose="02020603050405020304" pitchFamily="18" charset="0"/>
                </a:rPr>
                <a:t>开封：仅据天下之冲，还是奠万世之基？</a:t>
              </a:r>
            </a:p>
            <a:p>
              <a:pPr marL="0" marR="0" lvl="0" indent="0" algn="l" defTabSz="914400" rtl="0" eaLnBrk="0" fontAlgn="base" latinLnBrk="0" hangingPunct="0">
                <a:lnSpc>
                  <a:spcPct val="100000"/>
                </a:lnSpc>
                <a:spcBef>
                  <a:spcPct val="0"/>
                </a:spcBef>
                <a:spcAft>
                  <a:spcPct val="0"/>
                </a:spcAft>
                <a:buClrTx/>
                <a:buSzTx/>
                <a:buFontTx/>
                <a:buNone/>
                <a:tabLst/>
              </a:pPr>
              <a:r>
                <a:rPr lang="zh-CN" altLang="en-US" sz="2800" kern="100" dirty="0">
                  <a:solidFill>
                    <a:schemeClr val="tx1">
                      <a:lumMod val="95000"/>
                    </a:schemeClr>
                  </a:solidFill>
                  <a:latin typeface="楷体_GB2312" panose="02010609030101010101" pitchFamily="49" charset="-122"/>
                  <a:ea typeface="楷体_GB2312" panose="02010609030101010101" pitchFamily="49" charset="-122"/>
                  <a:cs typeface="Times New Roman" panose="02020603050405020304" pitchFamily="18" charset="0"/>
                </a:rPr>
                <a:t>  材料一  略</a:t>
              </a:r>
              <a:endParaRPr lang="en-US" altLang="zh-CN" sz="2800" kern="100" dirty="0">
                <a:solidFill>
                  <a:schemeClr val="tx1">
                    <a:lumMod val="95000"/>
                  </a:schemeClr>
                </a:solidFill>
                <a:latin typeface="楷体_GB2312" panose="02010609030101010101" pitchFamily="49" charset="-122"/>
                <a:ea typeface="楷体_GB2312" panose="02010609030101010101" pitchFamily="49" charset="-122"/>
                <a:cs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lang="en-US" altLang="zh-CN" sz="2800" kern="100" dirty="0">
                  <a:solidFill>
                    <a:schemeClr val="tx1">
                      <a:lumMod val="95000"/>
                    </a:schemeClr>
                  </a:solidFill>
                  <a:latin typeface="楷体_GB2312" panose="02010609030101010101" pitchFamily="49" charset="-122"/>
                  <a:ea typeface="楷体_GB2312" panose="02010609030101010101" pitchFamily="49" charset="-122"/>
                  <a:cs typeface="Times New Roman" panose="02020603050405020304" pitchFamily="18" charset="0"/>
                </a:rPr>
                <a:t>  </a:t>
              </a:r>
              <a:r>
                <a:rPr lang="zh-CN" altLang="en-US" sz="2800" kern="100" dirty="0">
                  <a:solidFill>
                    <a:schemeClr val="tx1">
                      <a:lumMod val="95000"/>
                    </a:schemeClr>
                  </a:solidFill>
                  <a:latin typeface="楷体_GB2312" panose="02010609030101010101" pitchFamily="49" charset="-122"/>
                  <a:ea typeface="楷体_GB2312" panose="02010609030101010101" pitchFamily="49" charset="-122"/>
                  <a:cs typeface="Times New Roman" panose="02020603050405020304" pitchFamily="18" charset="0"/>
                </a:rPr>
                <a:t>材料二</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zh-CN" altLang="en-US" sz="2000" b="0" i="0" u="none" strike="noStrike" cap="none" normalizeH="0" baseline="0" dirty="0">
                <a:ln>
                  <a:noFill/>
                </a:ln>
                <a:solidFill>
                  <a:schemeClr val="tx1"/>
                </a:solidFill>
                <a:effectLst/>
                <a:latin typeface="Arial" panose="020B0604020202020204" pitchFamily="34" charset="0"/>
              </a:endParaRPr>
            </a:p>
          </p:txBody>
        </p:sp>
        <p:pic>
          <p:nvPicPr>
            <p:cNvPr id="22" name="图片 1" descr="中学历史教学园地（www.zxls.com）——全国文章总量、访问量最大的历史教学网站。">
              <a:extLst>
                <a:ext uri="{FF2B5EF4-FFF2-40B4-BE49-F238E27FC236}">
                  <a16:creationId xmlns:a16="http://schemas.microsoft.com/office/drawing/2014/main" id="{6F8611FE-27CD-41AE-82A1-79DFBC667BE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67351" y="2740572"/>
              <a:ext cx="4000500" cy="2233468"/>
            </a:xfrm>
            <a:prstGeom prst="rect">
              <a:avLst/>
            </a:prstGeom>
            <a:noFill/>
            <a:extLst>
              <a:ext uri="{909E8E84-426E-40DD-AFC4-6F175D3DCCD1}">
                <a14:hiddenFill xmlns:a14="http://schemas.microsoft.com/office/drawing/2010/main">
                  <a:solidFill>
                    <a:srgbClr val="FFFFFF"/>
                  </a:solidFill>
                </a14:hiddenFill>
              </a:ext>
            </a:extLst>
          </p:spPr>
        </p:pic>
        <p:sp>
          <p:nvSpPr>
            <p:cNvPr id="23" name="文本框 22">
              <a:extLst>
                <a:ext uri="{FF2B5EF4-FFF2-40B4-BE49-F238E27FC236}">
                  <a16:creationId xmlns:a16="http://schemas.microsoft.com/office/drawing/2014/main" id="{347BF426-6153-4C3D-A5BD-FC79D6B695B6}"/>
                </a:ext>
              </a:extLst>
            </p:cNvPr>
            <p:cNvSpPr txBox="1"/>
            <p:nvPr/>
          </p:nvSpPr>
          <p:spPr>
            <a:xfrm>
              <a:off x="1840571" y="5053262"/>
              <a:ext cx="5060744" cy="523220"/>
            </a:xfrm>
            <a:prstGeom prst="rect">
              <a:avLst/>
            </a:prstGeom>
            <a:noFill/>
          </p:spPr>
          <p:txBody>
            <a:bodyPr wrap="square">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lang="zh-CN" altLang="zh-CN" sz="2800" kern="100" dirty="0">
                  <a:solidFill>
                    <a:schemeClr val="tx1">
                      <a:lumMod val="95000"/>
                    </a:schemeClr>
                  </a:solidFill>
                  <a:latin typeface="楷体_GB2312" panose="02010609030101010101" pitchFamily="49" charset="-122"/>
                  <a:ea typeface="楷体_GB2312" panose="02010609030101010101" pitchFamily="49" charset="-122"/>
                  <a:cs typeface="Times New Roman" panose="02020603050405020304" pitchFamily="18" charset="0"/>
                </a:rPr>
                <a:t>图</a:t>
              </a:r>
              <a:r>
                <a:rPr lang="en-US" altLang="zh-CN" sz="2800" kern="100" dirty="0">
                  <a:solidFill>
                    <a:schemeClr val="tx1">
                      <a:lumMod val="95000"/>
                    </a:schemeClr>
                  </a:solidFill>
                  <a:latin typeface="楷体_GB2312" panose="02010609030101010101" pitchFamily="49" charset="-122"/>
                  <a:ea typeface="楷体_GB2312" panose="02010609030101010101" pitchFamily="49" charset="-122"/>
                  <a:cs typeface="Times New Roman" panose="02020603050405020304" pitchFamily="18" charset="0"/>
                </a:rPr>
                <a:t>1  </a:t>
              </a:r>
              <a:r>
                <a:rPr lang="zh-CN" altLang="en-US" sz="2800" kern="100" dirty="0">
                  <a:solidFill>
                    <a:schemeClr val="tx1">
                      <a:lumMod val="95000"/>
                    </a:schemeClr>
                  </a:solidFill>
                  <a:latin typeface="楷体_GB2312" panose="02010609030101010101" pitchFamily="49" charset="-122"/>
                  <a:ea typeface="楷体_GB2312" panose="02010609030101010101" pitchFamily="49" charset="-122"/>
                  <a:cs typeface="Times New Roman" panose="02020603050405020304" pitchFamily="18" charset="0"/>
                </a:rPr>
                <a:t>中国古代气温变化曲线图</a:t>
              </a:r>
            </a:p>
          </p:txBody>
        </p:sp>
        <p:pic>
          <p:nvPicPr>
            <p:cNvPr id="24" name="图片 10" descr="中学历史教学园地（www.zxls.com）——全国文章总量、访问量最大的历史教学网站。">
              <a:extLst>
                <a:ext uri="{FF2B5EF4-FFF2-40B4-BE49-F238E27FC236}">
                  <a16:creationId xmlns:a16="http://schemas.microsoft.com/office/drawing/2014/main" id="{F0DD273A-FDD7-42E9-8C42-E000BF3F3258}"/>
                </a:ext>
              </a:extLst>
            </p:cNvPr>
            <p:cNvPicPr>
              <a:picLocks noChangeAspect="1" noChangeArrowheads="1"/>
            </p:cNvPicPr>
            <p:nvPr/>
          </p:nvPicPr>
          <p:blipFill>
            <a:blip r:embed="rId4">
              <a:lum bright="12000"/>
              <a:extLst>
                <a:ext uri="{28A0092B-C50C-407E-A947-70E740481C1C}">
                  <a14:useLocalDpi xmlns:a14="http://schemas.microsoft.com/office/drawing/2010/main" val="0"/>
                </a:ext>
              </a:extLst>
            </a:blip>
            <a:srcRect/>
            <a:stretch>
              <a:fillRect/>
            </a:stretch>
          </p:blipFill>
          <p:spPr bwMode="auto">
            <a:xfrm>
              <a:off x="6615521" y="2661349"/>
              <a:ext cx="4000499" cy="2233468"/>
            </a:xfrm>
            <a:prstGeom prst="rect">
              <a:avLst/>
            </a:prstGeom>
            <a:noFill/>
            <a:extLst>
              <a:ext uri="{909E8E84-426E-40DD-AFC4-6F175D3DCCD1}">
                <a14:hiddenFill xmlns:a14="http://schemas.microsoft.com/office/drawing/2010/main">
                  <a:solidFill>
                    <a:srgbClr val="FFFFFF"/>
                  </a:solidFill>
                </a14:hiddenFill>
              </a:ext>
            </a:extLst>
          </p:spPr>
        </p:pic>
        <p:sp>
          <p:nvSpPr>
            <p:cNvPr id="25" name="文本框 24">
              <a:extLst>
                <a:ext uri="{FF2B5EF4-FFF2-40B4-BE49-F238E27FC236}">
                  <a16:creationId xmlns:a16="http://schemas.microsoft.com/office/drawing/2014/main" id="{F9CE8C1C-2495-4E26-B477-F3D818BB8166}"/>
                </a:ext>
              </a:extLst>
            </p:cNvPr>
            <p:cNvSpPr txBox="1"/>
            <p:nvPr/>
          </p:nvSpPr>
          <p:spPr>
            <a:xfrm>
              <a:off x="6901314" y="5053261"/>
              <a:ext cx="4950995" cy="523220"/>
            </a:xfrm>
            <a:prstGeom prst="rect">
              <a:avLst/>
            </a:prstGeom>
            <a:noFill/>
          </p:spPr>
          <p:txBody>
            <a:bodyPr wrap="square">
              <a:spAutoFit/>
            </a:bodyPr>
            <a:lstStyle/>
            <a:p>
              <a:pPr marL="0" marR="0" lvl="0" indent="266700" algn="l" defTabSz="914400" rtl="0" eaLnBrk="0" fontAlgn="base" latinLnBrk="0" hangingPunct="0">
                <a:lnSpc>
                  <a:spcPct val="100000"/>
                </a:lnSpc>
                <a:spcBef>
                  <a:spcPct val="0"/>
                </a:spcBef>
                <a:spcAft>
                  <a:spcPct val="0"/>
                </a:spcAft>
                <a:buClrTx/>
                <a:buSzTx/>
                <a:buFontTx/>
                <a:buNone/>
                <a:tabLst/>
              </a:pPr>
              <a:r>
                <a:rPr lang="zh-CN" altLang="zh-CN" sz="2800" kern="100" dirty="0">
                  <a:solidFill>
                    <a:schemeClr val="tx1">
                      <a:lumMod val="95000"/>
                    </a:schemeClr>
                  </a:solidFill>
                  <a:latin typeface="楷体_GB2312" panose="02010609030101010101" pitchFamily="49" charset="-122"/>
                  <a:ea typeface="楷体_GB2312" panose="02010609030101010101" pitchFamily="49" charset="-122"/>
                  <a:cs typeface="Times New Roman" panose="02020603050405020304" pitchFamily="18" charset="0"/>
                </a:rPr>
                <a:t>图</a:t>
              </a:r>
              <a:r>
                <a:rPr lang="en-US" altLang="zh-CN" sz="2800" kern="100" dirty="0">
                  <a:solidFill>
                    <a:schemeClr val="tx1">
                      <a:lumMod val="95000"/>
                    </a:schemeClr>
                  </a:solidFill>
                  <a:latin typeface="楷体_GB2312" panose="02010609030101010101" pitchFamily="49" charset="-122"/>
                  <a:ea typeface="楷体_GB2312" panose="02010609030101010101" pitchFamily="49" charset="-122"/>
                  <a:cs typeface="Times New Roman" panose="02020603050405020304" pitchFamily="18" charset="0"/>
                </a:rPr>
                <a:t>2  </a:t>
              </a:r>
              <a:r>
                <a:rPr lang="zh-CN" altLang="en-US" sz="2800" kern="100" dirty="0">
                  <a:solidFill>
                    <a:schemeClr val="tx1">
                      <a:lumMod val="95000"/>
                    </a:schemeClr>
                  </a:solidFill>
                  <a:latin typeface="楷体_GB2312" panose="02010609030101010101" pitchFamily="49" charset="-122"/>
                  <a:ea typeface="楷体_GB2312" panose="02010609030101010101" pitchFamily="49" charset="-122"/>
                  <a:cs typeface="Times New Roman" panose="02020603050405020304" pitchFamily="18" charset="0"/>
                </a:rPr>
                <a:t>黄泛区示意图</a:t>
              </a:r>
            </a:p>
          </p:txBody>
        </p:sp>
        <p:sp>
          <p:nvSpPr>
            <p:cNvPr id="26" name="文本框 25">
              <a:extLst>
                <a:ext uri="{FF2B5EF4-FFF2-40B4-BE49-F238E27FC236}">
                  <a16:creationId xmlns:a16="http://schemas.microsoft.com/office/drawing/2014/main" id="{90192FB7-ADA6-4B7D-B696-2044C15322B3}"/>
                </a:ext>
              </a:extLst>
            </p:cNvPr>
            <p:cNvSpPr txBox="1"/>
            <p:nvPr/>
          </p:nvSpPr>
          <p:spPr>
            <a:xfrm>
              <a:off x="683393" y="5579557"/>
              <a:ext cx="11168916" cy="954107"/>
            </a:xfrm>
            <a:prstGeom prst="rect">
              <a:avLst/>
            </a:prstGeom>
            <a:noFill/>
          </p:spPr>
          <p:txBody>
            <a:bodyPr wrap="square">
              <a:spAutoFit/>
            </a:bodyPr>
            <a:lstStyle/>
            <a:p>
              <a:pPr marL="0" marR="0" lvl="0" indent="266700" algn="l" defTabSz="914400" rtl="0" eaLnBrk="0" fontAlgn="base" latinLnBrk="0" hangingPunct="0">
                <a:lnSpc>
                  <a:spcPct val="100000"/>
                </a:lnSpc>
                <a:spcBef>
                  <a:spcPct val="0"/>
                </a:spcBef>
                <a:spcAft>
                  <a:spcPct val="0"/>
                </a:spcAft>
                <a:buClrTx/>
                <a:buSzTx/>
                <a:buFontTx/>
                <a:buNone/>
                <a:tabLst/>
              </a:pPr>
              <a:r>
                <a:rPr lang="en-US" altLang="zh-CN" sz="2800" kern="100" dirty="0">
                  <a:solidFill>
                    <a:schemeClr val="tx1">
                      <a:lumMod val="95000"/>
                    </a:schemeClr>
                  </a:solidFill>
                  <a:latin typeface="楷体_GB2312" panose="02010609030101010101" pitchFamily="49" charset="-122"/>
                  <a:ea typeface="楷体_GB2312" panose="02010609030101010101" pitchFamily="49" charset="-122"/>
                  <a:cs typeface="Times New Roman" panose="02020603050405020304" pitchFamily="18" charset="0"/>
                </a:rPr>
                <a:t>                  ——</a:t>
              </a:r>
              <a:r>
                <a:rPr lang="zh-CN" altLang="en-US" sz="2800" kern="100" dirty="0">
                  <a:solidFill>
                    <a:schemeClr val="tx1">
                      <a:lumMod val="95000"/>
                    </a:schemeClr>
                  </a:solidFill>
                  <a:latin typeface="楷体_GB2312" panose="02010609030101010101" pitchFamily="49" charset="-122"/>
                  <a:ea typeface="楷体_GB2312" panose="02010609030101010101" pitchFamily="49" charset="-122"/>
                  <a:cs typeface="Times New Roman" panose="02020603050405020304" pitchFamily="18" charset="0"/>
                </a:rPr>
                <a:t>据邓小南等</a:t>
              </a:r>
              <a:r>
                <a:rPr lang="en-US" altLang="zh-CN" sz="2800" kern="100" dirty="0">
                  <a:solidFill>
                    <a:schemeClr val="tx1">
                      <a:lumMod val="95000"/>
                    </a:schemeClr>
                  </a:solidFill>
                  <a:latin typeface="楷体_GB2312" panose="02010609030101010101" pitchFamily="49" charset="-122"/>
                  <a:ea typeface="楷体_GB2312" panose="02010609030101010101" pitchFamily="49" charset="-122"/>
                  <a:cs typeface="Times New Roman" panose="02020603050405020304" pitchFamily="18" charset="0"/>
                </a:rPr>
                <a:t>《</a:t>
              </a:r>
              <a:r>
                <a:rPr lang="zh-CN" altLang="en-US" sz="2800" kern="100" dirty="0">
                  <a:solidFill>
                    <a:schemeClr val="tx1">
                      <a:lumMod val="95000"/>
                    </a:schemeClr>
                  </a:solidFill>
                  <a:latin typeface="楷体_GB2312" panose="02010609030101010101" pitchFamily="49" charset="-122"/>
                  <a:ea typeface="楷体_GB2312" panose="02010609030101010101" pitchFamily="49" charset="-122"/>
                  <a:cs typeface="Times New Roman" panose="02020603050405020304" pitchFamily="18" charset="0"/>
                </a:rPr>
                <a:t>宋：风雅美学的十个侧面</a:t>
              </a:r>
              <a:r>
                <a:rPr lang="en-US" altLang="zh-CN" sz="2800" kern="100" dirty="0">
                  <a:solidFill>
                    <a:schemeClr val="tx1">
                      <a:lumMod val="95000"/>
                    </a:schemeClr>
                  </a:solidFill>
                  <a:latin typeface="楷体_GB2312" panose="02010609030101010101" pitchFamily="49" charset="-122"/>
                  <a:ea typeface="楷体_GB2312" panose="02010609030101010101" pitchFamily="49" charset="-122"/>
                  <a:cs typeface="Times New Roman" panose="02020603050405020304" pitchFamily="18" charset="0"/>
                </a:rPr>
                <a:t>》</a:t>
              </a:r>
            </a:p>
            <a:p>
              <a:pPr marL="0" marR="0" lvl="0" indent="266700" algn="l" defTabSz="914400" rtl="0" eaLnBrk="0" fontAlgn="base" latinLnBrk="0" hangingPunct="0">
                <a:lnSpc>
                  <a:spcPct val="100000"/>
                </a:lnSpc>
                <a:spcBef>
                  <a:spcPct val="0"/>
                </a:spcBef>
                <a:spcAft>
                  <a:spcPct val="0"/>
                </a:spcAft>
                <a:buClrTx/>
                <a:buSzTx/>
                <a:buFontTx/>
                <a:buNone/>
                <a:tabLst/>
              </a:pPr>
              <a:r>
                <a:rPr lang="zh-CN" altLang="en-US" sz="2800" kern="100" dirty="0">
                  <a:solidFill>
                    <a:schemeClr val="tx1">
                      <a:lumMod val="95000"/>
                    </a:schemeClr>
                  </a:solidFill>
                  <a:latin typeface="楷体_GB2312" panose="02010609030101010101" pitchFamily="49" charset="-122"/>
                  <a:ea typeface="楷体_GB2312" panose="02010609030101010101" pitchFamily="49" charset="-122"/>
                  <a:cs typeface="Times New Roman" panose="02020603050405020304" pitchFamily="18" charset="0"/>
                </a:rPr>
                <a:t> 分析说明北宋继续以开封为都城的利弊。（</a:t>
              </a:r>
              <a:r>
                <a:rPr lang="en-US" altLang="zh-CN" sz="2800" kern="100" dirty="0">
                  <a:solidFill>
                    <a:schemeClr val="tx1">
                      <a:lumMod val="95000"/>
                    </a:schemeClr>
                  </a:solidFill>
                  <a:latin typeface="楷体_GB2312" panose="02010609030101010101" pitchFamily="49" charset="-122"/>
                  <a:ea typeface="楷体_GB2312" panose="02010609030101010101" pitchFamily="49" charset="-122"/>
                  <a:cs typeface="Times New Roman" panose="02020603050405020304" pitchFamily="18" charset="0"/>
                </a:rPr>
                <a:t>12</a:t>
              </a:r>
              <a:r>
                <a:rPr lang="zh-CN" altLang="en-US" sz="2800" kern="100" dirty="0">
                  <a:solidFill>
                    <a:schemeClr val="tx1">
                      <a:lumMod val="95000"/>
                    </a:schemeClr>
                  </a:solidFill>
                  <a:latin typeface="楷体_GB2312" panose="02010609030101010101" pitchFamily="49" charset="-122"/>
                  <a:ea typeface="楷体_GB2312" panose="02010609030101010101" pitchFamily="49" charset="-122"/>
                  <a:cs typeface="Times New Roman" panose="02020603050405020304" pitchFamily="18" charset="0"/>
                </a:rPr>
                <a:t>分）</a:t>
              </a:r>
            </a:p>
          </p:txBody>
        </p:sp>
      </p:grpSp>
      <p:sp>
        <p:nvSpPr>
          <p:cNvPr id="31" name="对话气泡: 矩形 30">
            <a:extLst>
              <a:ext uri="{FF2B5EF4-FFF2-40B4-BE49-F238E27FC236}">
                <a16:creationId xmlns:a16="http://schemas.microsoft.com/office/drawing/2014/main" id="{AD56FA6F-EDDE-444F-B317-EF6DB192E6E6}"/>
              </a:ext>
            </a:extLst>
          </p:cNvPr>
          <p:cNvSpPr/>
          <p:nvPr/>
        </p:nvSpPr>
        <p:spPr>
          <a:xfrm flipH="1">
            <a:off x="5241778" y="2739194"/>
            <a:ext cx="2036817" cy="1271530"/>
          </a:xfrm>
          <a:prstGeom prst="wedgeRectCallout">
            <a:avLst>
              <a:gd name="adj1" fmla="val -41939"/>
              <a:gd name="adj2" fmla="val 2968"/>
            </a:avLst>
          </a:prstGeom>
          <a:solidFill>
            <a:srgbClr val="C00000">
              <a:alpha val="84000"/>
            </a:srgb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lvl="0">
              <a:defRPr/>
            </a:pPr>
            <a:r>
              <a:rPr lang="zh-CN" altLang="en-US" sz="3600" dirty="0">
                <a:solidFill>
                  <a:prstClr val="white"/>
                </a:solidFill>
                <a:latin typeface="华文中宋" panose="02010600040101010101" pitchFamily="2" charset="-122"/>
                <a:ea typeface="华文中宋" panose="02010600040101010101" pitchFamily="2" charset="-122"/>
              </a:rPr>
              <a:t>侧</a:t>
            </a:r>
            <a:r>
              <a:rPr kumimoji="0" lang="zh-CN" altLang="en-US" sz="3600" b="0" i="0" u="none" strike="noStrike" kern="1200" cap="none" spc="0" normalizeH="0" baseline="0" noProof="0" dirty="0">
                <a:ln>
                  <a:noFill/>
                </a:ln>
                <a:solidFill>
                  <a:prstClr val="white"/>
                </a:solidFill>
                <a:effectLst/>
                <a:uLnTx/>
                <a:uFillTx/>
                <a:latin typeface="华文中宋" panose="02010600040101010101" pitchFamily="2" charset="-122"/>
                <a:ea typeface="华文中宋" panose="02010600040101010101" pitchFamily="2" charset="-122"/>
              </a:rPr>
              <a:t>重考查综合解释</a:t>
            </a:r>
            <a:endParaRPr kumimoji="0" lang="en-US" altLang="zh-CN" sz="3600" b="0" i="0" u="none" strike="noStrike" kern="1200" cap="none" spc="0" normalizeH="0" baseline="0" noProof="0" dirty="0">
              <a:ln>
                <a:noFill/>
              </a:ln>
              <a:solidFill>
                <a:prstClr val="white"/>
              </a:solidFill>
              <a:effectLst/>
              <a:uLnTx/>
              <a:uFillTx/>
              <a:latin typeface="华文中宋" panose="02010600040101010101" pitchFamily="2" charset="-122"/>
              <a:ea typeface="华文中宋" panose="02010600040101010101" pitchFamily="2" charset="-122"/>
            </a:endParaRPr>
          </a:p>
        </p:txBody>
      </p:sp>
    </p:spTree>
    <p:extLst>
      <p:ext uri="{BB962C8B-B14F-4D97-AF65-F5344CB8AC3E}">
        <p14:creationId xmlns:p14="http://schemas.microsoft.com/office/powerpoint/2010/main" val="35298694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500"/>
                                        <p:tgtEl>
                                          <p:spTgt spid="2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1"/>
                                        </p:tgtEl>
                                        <p:attrNameLst>
                                          <p:attrName>style.visibility</p:attrName>
                                        </p:attrNameLst>
                                      </p:cBhvr>
                                      <p:to>
                                        <p:strVal val="visible"/>
                                      </p:to>
                                    </p:set>
                                    <p:animEffect transition="in" filter="fade">
                                      <p:cBhvr>
                                        <p:cTn id="12" dur="500"/>
                                        <p:tgtEl>
                                          <p:spTgt spid="31"/>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1" nodeType="clickEffect">
                                  <p:stCondLst>
                                    <p:cond delay="0"/>
                                  </p:stCondLst>
                                  <p:childTnLst>
                                    <p:animEffect transition="out" filter="fade">
                                      <p:cBhvr>
                                        <p:cTn id="16" dur="500"/>
                                        <p:tgtEl>
                                          <p:spTgt spid="31"/>
                                        </p:tgtEl>
                                      </p:cBhvr>
                                    </p:animEffect>
                                    <p:set>
                                      <p:cBhvr>
                                        <p:cTn id="17" dur="1" fill="hold">
                                          <p:stCondLst>
                                            <p:cond delay="499"/>
                                          </p:stCondLst>
                                        </p:cTn>
                                        <p:tgtEl>
                                          <p:spTgt spid="3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31" grpId="1"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a:extLst>
              <a:ext uri="{FF2B5EF4-FFF2-40B4-BE49-F238E27FC236}">
                <a16:creationId xmlns:a16="http://schemas.microsoft.com/office/drawing/2014/main" id="{BCAC862C-E9BB-4C80-951C-CAC74EB1B2CF}"/>
              </a:ext>
            </a:extLst>
          </p:cNvPr>
          <p:cNvSpPr txBox="1"/>
          <p:nvPr/>
        </p:nvSpPr>
        <p:spPr>
          <a:xfrm>
            <a:off x="218438" y="88701"/>
            <a:ext cx="10136106" cy="707886"/>
          </a:xfrm>
          <a:prstGeom prst="rect">
            <a:avLst/>
          </a:prstGeom>
          <a:noFill/>
        </p:spPr>
        <p:txBody>
          <a:bodyPr wrap="square">
            <a:spAutoFit/>
          </a:bodyPr>
          <a:lstStyle/>
          <a:p>
            <a:r>
              <a:rPr lang="zh-CN" altLang="en-US" sz="4000" dirty="0">
                <a:latin typeface="华文中宋" panose="02010600040101010101" pitchFamily="2" charset="-122"/>
                <a:ea typeface="华文中宋" panose="02010600040101010101" pitchFamily="2" charset="-122"/>
              </a:rPr>
              <a:t>三、“新”教材备考运用的注意事项</a:t>
            </a:r>
            <a:endParaRPr lang="zh-CN" altLang="en-US" sz="4000" dirty="0"/>
          </a:p>
        </p:txBody>
      </p:sp>
      <p:sp>
        <p:nvSpPr>
          <p:cNvPr id="5" name="文本框 4">
            <a:extLst>
              <a:ext uri="{FF2B5EF4-FFF2-40B4-BE49-F238E27FC236}">
                <a16:creationId xmlns:a16="http://schemas.microsoft.com/office/drawing/2014/main" id="{4307AB0F-BDC9-4A44-959B-57CDDBA0F2CA}"/>
              </a:ext>
            </a:extLst>
          </p:cNvPr>
          <p:cNvSpPr txBox="1"/>
          <p:nvPr/>
        </p:nvSpPr>
        <p:spPr>
          <a:xfrm>
            <a:off x="218438" y="862944"/>
            <a:ext cx="5385529" cy="584775"/>
          </a:xfrm>
          <a:prstGeom prst="rect">
            <a:avLst/>
          </a:prstGeom>
          <a:noFill/>
        </p:spPr>
        <p:txBody>
          <a:bodyPr wrap="square">
            <a:spAutoFit/>
          </a:bodyPr>
          <a:lstStyle/>
          <a:p>
            <a:r>
              <a:rPr lang="en-US" altLang="zh-CN" sz="3200" dirty="0">
                <a:solidFill>
                  <a:prstClr val="white"/>
                </a:solidFill>
                <a:latin typeface="方正清刻本悦宋简体" panose="02000000000000000000" pitchFamily="2" charset="-122"/>
                <a:ea typeface="方正清刻本悦宋简体" panose="02000000000000000000" pitchFamily="2" charset="-122"/>
              </a:rPr>
              <a:t>3. </a:t>
            </a:r>
            <a:r>
              <a:rPr lang="zh-CN" altLang="en-US" sz="3200" dirty="0">
                <a:solidFill>
                  <a:prstClr val="white"/>
                </a:solidFill>
                <a:latin typeface="方正清刻本悦宋简体" panose="02000000000000000000" pitchFamily="2" charset="-122"/>
                <a:ea typeface="方正清刻本悦宋简体" panose="02000000000000000000" pitchFamily="2" charset="-122"/>
              </a:rPr>
              <a:t>注重图表资源的</a:t>
            </a:r>
            <a:r>
              <a:rPr lang="zh-CN" altLang="en-US" sz="3200" dirty="0">
                <a:solidFill>
                  <a:schemeClr val="accent4">
                    <a:lumMod val="60000"/>
                    <a:lumOff val="40000"/>
                  </a:schemeClr>
                </a:solidFill>
                <a:latin typeface="方正清刻本悦宋简体" panose="02000000000000000000" pitchFamily="2" charset="-122"/>
                <a:ea typeface="方正清刻本悦宋简体" panose="02000000000000000000" pitchFamily="2" charset="-122"/>
              </a:rPr>
              <a:t>启发性</a:t>
            </a:r>
          </a:p>
        </p:txBody>
      </p:sp>
      <p:grpSp>
        <p:nvGrpSpPr>
          <p:cNvPr id="24" name="组合 23">
            <a:extLst>
              <a:ext uri="{FF2B5EF4-FFF2-40B4-BE49-F238E27FC236}">
                <a16:creationId xmlns:a16="http://schemas.microsoft.com/office/drawing/2014/main" id="{83E3FD72-52A3-4A8B-A55C-BC2DE027FB47}"/>
              </a:ext>
            </a:extLst>
          </p:cNvPr>
          <p:cNvGrpSpPr/>
          <p:nvPr/>
        </p:nvGrpSpPr>
        <p:grpSpPr>
          <a:xfrm>
            <a:off x="282742" y="1504473"/>
            <a:ext cx="6814686" cy="5263666"/>
            <a:chOff x="356134" y="1514076"/>
            <a:chExt cx="6814686" cy="5263666"/>
          </a:xfrm>
        </p:grpSpPr>
        <p:pic>
          <p:nvPicPr>
            <p:cNvPr id="20" name="图片 19">
              <a:extLst>
                <a:ext uri="{FF2B5EF4-FFF2-40B4-BE49-F238E27FC236}">
                  <a16:creationId xmlns:a16="http://schemas.microsoft.com/office/drawing/2014/main" id="{4D6CBC25-B876-4ABA-811E-5F1AC0B5287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56134" y="1514076"/>
              <a:ext cx="3705727" cy="4735644"/>
            </a:xfrm>
            <a:prstGeom prst="rect">
              <a:avLst/>
            </a:prstGeom>
          </p:spPr>
        </p:pic>
        <p:pic>
          <p:nvPicPr>
            <p:cNvPr id="22" name="图片 21">
              <a:extLst>
                <a:ext uri="{FF2B5EF4-FFF2-40B4-BE49-F238E27FC236}">
                  <a16:creationId xmlns:a16="http://schemas.microsoft.com/office/drawing/2014/main" id="{E0BD22B7-31BF-4722-A8FA-8F8D2D358737}"/>
                </a:ext>
              </a:extLst>
            </p:cNvPr>
            <p:cNvPicPr>
              <a:picLocks noChangeAspect="1"/>
            </p:cNvPicPr>
            <p:nvPr/>
          </p:nvPicPr>
          <p:blipFill>
            <a:blip r:embed="rId3"/>
            <a:stretch>
              <a:fillRect/>
            </a:stretch>
          </p:blipFill>
          <p:spPr>
            <a:xfrm>
              <a:off x="4061861" y="4456497"/>
              <a:ext cx="3108959" cy="1793223"/>
            </a:xfrm>
            <a:prstGeom prst="rect">
              <a:avLst/>
            </a:prstGeom>
          </p:spPr>
        </p:pic>
        <p:sp>
          <p:nvSpPr>
            <p:cNvPr id="26" name="文本框 25">
              <a:extLst>
                <a:ext uri="{FF2B5EF4-FFF2-40B4-BE49-F238E27FC236}">
                  <a16:creationId xmlns:a16="http://schemas.microsoft.com/office/drawing/2014/main" id="{674C0807-7334-44F0-80B3-4BDD80C08F2E}"/>
                </a:ext>
              </a:extLst>
            </p:cNvPr>
            <p:cNvSpPr txBox="1"/>
            <p:nvPr/>
          </p:nvSpPr>
          <p:spPr>
            <a:xfrm>
              <a:off x="356134" y="6316077"/>
              <a:ext cx="5604309" cy="461665"/>
            </a:xfrm>
            <a:prstGeom prst="rect">
              <a:avLst/>
            </a:prstGeom>
            <a:noFill/>
          </p:spPr>
          <p:txBody>
            <a:bodyPr wrap="square">
              <a:spAutoFit/>
            </a:bodyPr>
            <a:lstStyle/>
            <a:p>
              <a:r>
                <a:rPr lang="en-US" altLang="zh-CN" sz="2400" dirty="0">
                  <a:latin typeface="华文中宋" panose="02010600040101010101" pitchFamily="2" charset="-122"/>
                  <a:ea typeface="华文中宋" panose="02010600040101010101" pitchFamily="2" charset="-122"/>
                </a:rPr>
                <a:t>         ——《</a:t>
              </a:r>
              <a:r>
                <a:rPr lang="zh-CN" altLang="en-US" sz="2400" dirty="0">
                  <a:latin typeface="华文中宋" panose="02010600040101010101" pitchFamily="2" charset="-122"/>
                  <a:ea typeface="华文中宋" panose="02010600040101010101" pitchFamily="2" charset="-122"/>
                </a:rPr>
                <a:t>中外历史纲要（下）</a:t>
              </a:r>
              <a:r>
                <a:rPr lang="en-US" altLang="zh-CN" sz="2400" dirty="0">
                  <a:latin typeface="华文中宋" panose="02010600040101010101" pitchFamily="2" charset="-122"/>
                  <a:ea typeface="华文中宋" panose="02010600040101010101" pitchFamily="2" charset="-122"/>
                </a:rPr>
                <a:t>》P73</a:t>
              </a:r>
              <a:endParaRPr lang="zh-CN" altLang="en-US" sz="2400" dirty="0"/>
            </a:p>
          </p:txBody>
        </p:sp>
      </p:grpSp>
      <p:sp>
        <p:nvSpPr>
          <p:cNvPr id="33" name="文本框 32">
            <a:extLst>
              <a:ext uri="{FF2B5EF4-FFF2-40B4-BE49-F238E27FC236}">
                <a16:creationId xmlns:a16="http://schemas.microsoft.com/office/drawing/2014/main" id="{2C64721A-4AAF-4981-A69A-93EF6EB4C050}"/>
              </a:ext>
            </a:extLst>
          </p:cNvPr>
          <p:cNvSpPr txBox="1"/>
          <p:nvPr/>
        </p:nvSpPr>
        <p:spPr>
          <a:xfrm>
            <a:off x="5931118" y="796587"/>
            <a:ext cx="6042444" cy="584775"/>
          </a:xfrm>
          <a:prstGeom prst="rect">
            <a:avLst/>
          </a:prstGeom>
          <a:noFill/>
        </p:spPr>
        <p:txBody>
          <a:bodyPr wrap="square">
            <a:spAutoFit/>
          </a:bodyPr>
          <a:lstStyle/>
          <a:p>
            <a:r>
              <a:rPr lang="zh-CN" altLang="en-US" sz="3200" dirty="0">
                <a:solidFill>
                  <a:srgbClr val="F6C16A"/>
                </a:solidFill>
                <a:latin typeface="楷体_GB2312" panose="02010609030101010101" pitchFamily="49" charset="-122"/>
                <a:ea typeface="楷体_GB2312" panose="02010609030101010101" pitchFamily="49" charset="-122"/>
              </a:rPr>
              <a:t>例：统编教材中的图表资源运用</a:t>
            </a:r>
            <a:endParaRPr lang="en-US" altLang="zh-CN" sz="3200" dirty="0">
              <a:solidFill>
                <a:srgbClr val="F6C16A"/>
              </a:solidFill>
              <a:latin typeface="楷体_GB2312" panose="02010609030101010101" pitchFamily="49" charset="-122"/>
              <a:ea typeface="楷体_GB2312" panose="02010609030101010101" pitchFamily="49" charset="-122"/>
            </a:endParaRPr>
          </a:p>
        </p:txBody>
      </p:sp>
      <p:grpSp>
        <p:nvGrpSpPr>
          <p:cNvPr id="19" name="组合 18">
            <a:extLst>
              <a:ext uri="{FF2B5EF4-FFF2-40B4-BE49-F238E27FC236}">
                <a16:creationId xmlns:a16="http://schemas.microsoft.com/office/drawing/2014/main" id="{66EAF3A3-F86E-411A-832C-B8830A19CD57}"/>
              </a:ext>
            </a:extLst>
          </p:cNvPr>
          <p:cNvGrpSpPr/>
          <p:nvPr/>
        </p:nvGrpSpPr>
        <p:grpSpPr>
          <a:xfrm>
            <a:off x="5024121" y="1447719"/>
            <a:ext cx="7340599" cy="4355346"/>
            <a:chOff x="3960840" y="1285575"/>
            <a:chExt cx="8495600" cy="4553531"/>
          </a:xfrm>
        </p:grpSpPr>
        <p:pic>
          <p:nvPicPr>
            <p:cNvPr id="21" name="图片 20">
              <a:extLst>
                <a:ext uri="{FF2B5EF4-FFF2-40B4-BE49-F238E27FC236}">
                  <a16:creationId xmlns:a16="http://schemas.microsoft.com/office/drawing/2014/main" id="{8C9E7149-76DE-4228-987B-28E77F5CCB0C}"/>
                </a:ext>
              </a:extLst>
            </p:cNvPr>
            <p:cNvPicPr>
              <a:picLocks noChangeAspect="1"/>
            </p:cNvPicPr>
            <p:nvPr/>
          </p:nvPicPr>
          <p:blipFill>
            <a:blip r:embed="rId4"/>
            <a:stretch>
              <a:fillRect/>
            </a:stretch>
          </p:blipFill>
          <p:spPr>
            <a:xfrm>
              <a:off x="3960840" y="1285575"/>
              <a:ext cx="7601945" cy="3747033"/>
            </a:xfrm>
            <a:prstGeom prst="rect">
              <a:avLst/>
            </a:prstGeom>
          </p:spPr>
        </p:pic>
        <p:sp>
          <p:nvSpPr>
            <p:cNvPr id="23" name="文本框 22">
              <a:extLst>
                <a:ext uri="{FF2B5EF4-FFF2-40B4-BE49-F238E27FC236}">
                  <a16:creationId xmlns:a16="http://schemas.microsoft.com/office/drawing/2014/main" id="{D62C6E87-4CD7-4FAD-BF5D-161017B9472A}"/>
                </a:ext>
              </a:extLst>
            </p:cNvPr>
            <p:cNvSpPr txBox="1"/>
            <p:nvPr/>
          </p:nvSpPr>
          <p:spPr>
            <a:xfrm>
              <a:off x="6502524" y="5356433"/>
              <a:ext cx="5953916" cy="482673"/>
            </a:xfrm>
            <a:prstGeom prst="rect">
              <a:avLst/>
            </a:prstGeom>
            <a:noFill/>
          </p:spPr>
          <p:txBody>
            <a:bodyPr wrap="square">
              <a:spAutoFit/>
            </a:bodyPr>
            <a:lstStyle/>
            <a:p>
              <a:r>
                <a:rPr lang="en-US" altLang="zh-CN" sz="2400" dirty="0">
                  <a:latin typeface="华文中宋" panose="02010600040101010101" pitchFamily="2" charset="-122"/>
                  <a:ea typeface="华文中宋" panose="02010600040101010101" pitchFamily="2" charset="-122"/>
                </a:rPr>
                <a:t>——</a:t>
              </a:r>
              <a:r>
                <a:rPr lang="zh-CN" altLang="en-US" sz="2400" dirty="0">
                  <a:latin typeface="华文中宋" panose="02010600040101010101" pitchFamily="2" charset="-122"/>
                  <a:ea typeface="华文中宋" panose="02010600040101010101" pitchFamily="2" charset="-122"/>
                </a:rPr>
                <a:t>选必</a:t>
              </a:r>
              <a:r>
                <a:rPr lang="en-US" altLang="zh-CN" sz="2400" dirty="0">
                  <a:latin typeface="华文中宋" panose="02010600040101010101" pitchFamily="2" charset="-122"/>
                  <a:ea typeface="华文中宋" panose="02010600040101010101" pitchFamily="2" charset="-122"/>
                </a:rPr>
                <a:t>2《</a:t>
              </a:r>
              <a:r>
                <a:rPr lang="zh-CN" altLang="en-US" sz="2400" dirty="0">
                  <a:latin typeface="华文中宋" panose="02010600040101010101" pitchFamily="2" charset="-122"/>
                  <a:ea typeface="华文中宋" panose="02010600040101010101" pitchFamily="2" charset="-122"/>
                </a:rPr>
                <a:t>经济与社会生活</a:t>
              </a:r>
              <a:r>
                <a:rPr lang="en-US" altLang="zh-CN" sz="2400" dirty="0">
                  <a:latin typeface="华文中宋" panose="02010600040101010101" pitchFamily="2" charset="-122"/>
                  <a:ea typeface="华文中宋" panose="02010600040101010101" pitchFamily="2" charset="-122"/>
                </a:rPr>
                <a:t>》P62</a:t>
              </a:r>
              <a:endParaRPr lang="zh-CN" altLang="en-US" sz="2400" dirty="0"/>
            </a:p>
          </p:txBody>
        </p:sp>
      </p:grpSp>
    </p:spTree>
    <p:extLst>
      <p:ext uri="{BB962C8B-B14F-4D97-AF65-F5344CB8AC3E}">
        <p14:creationId xmlns:p14="http://schemas.microsoft.com/office/powerpoint/2010/main" val="2743616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fade">
                                      <p:cBhvr>
                                        <p:cTn id="7" dur="500"/>
                                        <p:tgtEl>
                                          <p:spTgt spid="3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4"/>
                                        </p:tgtEl>
                                        <p:attrNameLst>
                                          <p:attrName>style.visibility</p:attrName>
                                        </p:attrNameLst>
                                      </p:cBhvr>
                                      <p:to>
                                        <p:strVal val="visible"/>
                                      </p:to>
                                    </p:set>
                                    <p:animEffect transition="in" filter="fade">
                                      <p:cBhvr>
                                        <p:cTn id="12" dur="500"/>
                                        <p:tgtEl>
                                          <p:spTgt spid="2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nodeType="clickEffect">
                                  <p:stCondLst>
                                    <p:cond delay="0"/>
                                  </p:stCondLst>
                                  <p:childTnLst>
                                    <p:animEffect transition="out" filter="fade">
                                      <p:cBhvr>
                                        <p:cTn id="16" dur="500"/>
                                        <p:tgtEl>
                                          <p:spTgt spid="24"/>
                                        </p:tgtEl>
                                      </p:cBhvr>
                                    </p:animEffect>
                                    <p:set>
                                      <p:cBhvr>
                                        <p:cTn id="17" dur="1" fill="hold">
                                          <p:stCondLst>
                                            <p:cond delay="499"/>
                                          </p:stCondLst>
                                        </p:cTn>
                                        <p:tgtEl>
                                          <p:spTgt spid="24"/>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9"/>
                                        </p:tgtEl>
                                        <p:attrNameLst>
                                          <p:attrName>style.visibility</p:attrName>
                                        </p:attrNameLst>
                                      </p:cBhvr>
                                      <p:to>
                                        <p:strVal val="visible"/>
                                      </p:to>
                                    </p:set>
                                    <p:animEffect transition="in" filter="fade">
                                      <p:cBhvr>
                                        <p:cTn id="22" dur="500"/>
                                        <p:tgtEl>
                                          <p:spTgt spid="19"/>
                                        </p:tgtEl>
                                      </p:cBhvr>
                                    </p:animEffect>
                                  </p:childTnLst>
                                </p:cTn>
                              </p:par>
                              <p:par>
                                <p:cTn id="23" presetID="10" presetClass="exit" presetSubtype="0" fill="hold" nodeType="withEffect">
                                  <p:stCondLst>
                                    <p:cond delay="0"/>
                                  </p:stCondLst>
                                  <p:childTnLst>
                                    <p:animEffect transition="out" filter="fade">
                                      <p:cBhvr>
                                        <p:cTn id="24" dur="500"/>
                                        <p:tgtEl>
                                          <p:spTgt spid="19"/>
                                        </p:tgtEl>
                                      </p:cBhvr>
                                    </p:animEffect>
                                    <p:set>
                                      <p:cBhvr>
                                        <p:cTn id="25" dur="1" fill="hold">
                                          <p:stCondLst>
                                            <p:cond delay="499"/>
                                          </p:stCondLst>
                                        </p:cTn>
                                        <p:tgtEl>
                                          <p:spTgt spid="1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A21C4D28-9E89-47F8-B801-DF09695F6E92}"/>
              </a:ext>
            </a:extLst>
          </p:cNvPr>
          <p:cNvPicPr>
            <a:picLocks noChangeAspect="1"/>
          </p:cNvPicPr>
          <p:nvPr/>
        </p:nvPicPr>
        <p:blipFill>
          <a:blip r:embed="rId2"/>
          <a:stretch>
            <a:fillRect/>
          </a:stretch>
        </p:blipFill>
        <p:spPr>
          <a:xfrm>
            <a:off x="203848" y="1659835"/>
            <a:ext cx="8495654" cy="4774096"/>
          </a:xfrm>
          <a:prstGeom prst="rect">
            <a:avLst/>
          </a:prstGeom>
        </p:spPr>
      </p:pic>
      <p:cxnSp>
        <p:nvCxnSpPr>
          <p:cNvPr id="3" name="直接连接符 2">
            <a:extLst>
              <a:ext uri="{FF2B5EF4-FFF2-40B4-BE49-F238E27FC236}">
                <a16:creationId xmlns:a16="http://schemas.microsoft.com/office/drawing/2014/main" id="{58973574-FF8C-43B6-94B6-F264FC385603}"/>
              </a:ext>
            </a:extLst>
          </p:cNvPr>
          <p:cNvCxnSpPr>
            <a:cxnSpLocks/>
          </p:cNvCxnSpPr>
          <p:nvPr/>
        </p:nvCxnSpPr>
        <p:spPr>
          <a:xfrm flipV="1">
            <a:off x="641901" y="6357239"/>
            <a:ext cx="4900364" cy="1"/>
          </a:xfrm>
          <a:prstGeom prst="line">
            <a:avLst/>
          </a:prstGeom>
        </p:spPr>
        <p:style>
          <a:lnRef idx="3">
            <a:schemeClr val="accent3"/>
          </a:lnRef>
          <a:fillRef idx="0">
            <a:schemeClr val="accent3"/>
          </a:fillRef>
          <a:effectRef idx="2">
            <a:schemeClr val="accent3"/>
          </a:effectRef>
          <a:fontRef idx="minor">
            <a:schemeClr val="tx1"/>
          </a:fontRef>
        </p:style>
      </p:cxnSp>
      <p:sp>
        <p:nvSpPr>
          <p:cNvPr id="4" name="文本框 3">
            <a:extLst>
              <a:ext uri="{FF2B5EF4-FFF2-40B4-BE49-F238E27FC236}">
                <a16:creationId xmlns:a16="http://schemas.microsoft.com/office/drawing/2014/main" id="{C4F01289-D2F1-41F9-BB5E-A2F2DF720602}"/>
              </a:ext>
            </a:extLst>
          </p:cNvPr>
          <p:cNvSpPr txBox="1"/>
          <p:nvPr/>
        </p:nvSpPr>
        <p:spPr>
          <a:xfrm>
            <a:off x="218438" y="88701"/>
            <a:ext cx="10136106" cy="707886"/>
          </a:xfrm>
          <a:prstGeom prst="rect">
            <a:avLst/>
          </a:prstGeom>
          <a:noFill/>
        </p:spPr>
        <p:txBody>
          <a:bodyPr wrap="square">
            <a:spAutoFit/>
          </a:bodyPr>
          <a:lstStyle/>
          <a:p>
            <a:r>
              <a:rPr lang="zh-CN" altLang="en-US" sz="4000" dirty="0">
                <a:latin typeface="华文中宋" panose="02010600040101010101" pitchFamily="2" charset="-122"/>
                <a:ea typeface="华文中宋" panose="02010600040101010101" pitchFamily="2" charset="-122"/>
              </a:rPr>
              <a:t>一、“旧”高考为何要重视“新”教材</a:t>
            </a:r>
            <a:endParaRPr lang="zh-CN" altLang="en-US" sz="4000" dirty="0"/>
          </a:p>
        </p:txBody>
      </p:sp>
      <p:sp>
        <p:nvSpPr>
          <p:cNvPr id="5" name="文本框 4">
            <a:extLst>
              <a:ext uri="{FF2B5EF4-FFF2-40B4-BE49-F238E27FC236}">
                <a16:creationId xmlns:a16="http://schemas.microsoft.com/office/drawing/2014/main" id="{F732B21A-2650-49AF-9417-811F394C5F92}"/>
              </a:ext>
            </a:extLst>
          </p:cNvPr>
          <p:cNvSpPr txBox="1"/>
          <p:nvPr/>
        </p:nvSpPr>
        <p:spPr>
          <a:xfrm>
            <a:off x="218438" y="808873"/>
            <a:ext cx="6169306" cy="584775"/>
          </a:xfrm>
          <a:prstGeom prst="rect">
            <a:avLst/>
          </a:prstGeom>
          <a:noFill/>
        </p:spPr>
        <p:txBody>
          <a:bodyPr wrap="square">
            <a:spAutoFit/>
          </a:bodyPr>
          <a:lstStyle/>
          <a:p>
            <a:r>
              <a:rPr lang="en-US" altLang="zh-CN" sz="3200" dirty="0">
                <a:solidFill>
                  <a:prstClr val="white"/>
                </a:solidFill>
                <a:latin typeface="方正清刻本悦宋简体" panose="02000000000000000000" pitchFamily="2" charset="-122"/>
                <a:ea typeface="方正清刻本悦宋简体" panose="02000000000000000000" pitchFamily="2" charset="-122"/>
              </a:rPr>
              <a:t>1. </a:t>
            </a:r>
            <a:r>
              <a:rPr lang="zh-CN" altLang="en-US" sz="3200" dirty="0">
                <a:solidFill>
                  <a:prstClr val="white"/>
                </a:solidFill>
                <a:latin typeface="方正清刻本悦宋简体" panose="02000000000000000000" pitchFamily="2" charset="-122"/>
                <a:ea typeface="方正清刻本悦宋简体" panose="02000000000000000000" pitchFamily="2" charset="-122"/>
              </a:rPr>
              <a:t>从高考真题来看</a:t>
            </a:r>
            <a:endParaRPr lang="zh-CN" altLang="en-US" sz="3200" dirty="0"/>
          </a:p>
        </p:txBody>
      </p:sp>
      <p:sp>
        <p:nvSpPr>
          <p:cNvPr id="6" name="文本框 5">
            <a:extLst>
              <a:ext uri="{FF2B5EF4-FFF2-40B4-BE49-F238E27FC236}">
                <a16:creationId xmlns:a16="http://schemas.microsoft.com/office/drawing/2014/main" id="{92B6B394-3B2B-4E7E-9F0A-4C02365471E5}"/>
              </a:ext>
            </a:extLst>
          </p:cNvPr>
          <p:cNvSpPr txBox="1"/>
          <p:nvPr/>
        </p:nvSpPr>
        <p:spPr>
          <a:xfrm>
            <a:off x="5613301" y="772033"/>
            <a:ext cx="6315395" cy="584775"/>
          </a:xfrm>
          <a:prstGeom prst="rect">
            <a:avLst/>
          </a:prstGeom>
          <a:noFill/>
        </p:spPr>
        <p:txBody>
          <a:bodyPr wrap="square">
            <a:spAutoFit/>
          </a:bodyPr>
          <a:lstStyle/>
          <a:p>
            <a:r>
              <a:rPr lang="zh-CN" altLang="en-US" sz="3200" dirty="0">
                <a:solidFill>
                  <a:srgbClr val="F6C16A"/>
                </a:solidFill>
                <a:latin typeface="楷体_GB2312" panose="02010609030101010101" pitchFamily="49" charset="-122"/>
                <a:ea typeface="楷体_GB2312" panose="02010609030101010101" pitchFamily="49" charset="-122"/>
              </a:rPr>
              <a:t>选必</a:t>
            </a:r>
            <a:r>
              <a:rPr lang="en-US" altLang="zh-CN" sz="3200" dirty="0">
                <a:solidFill>
                  <a:srgbClr val="F6C16A"/>
                </a:solidFill>
                <a:latin typeface="楷体_GB2312" panose="02010609030101010101" pitchFamily="49" charset="-122"/>
                <a:ea typeface="楷体_GB2312" panose="02010609030101010101" pitchFamily="49" charset="-122"/>
              </a:rPr>
              <a:t>1《</a:t>
            </a:r>
            <a:r>
              <a:rPr lang="zh-CN" altLang="en-US" sz="3200" dirty="0">
                <a:solidFill>
                  <a:srgbClr val="F6C16A"/>
                </a:solidFill>
                <a:latin typeface="楷体_GB2312" panose="02010609030101010101" pitchFamily="49" charset="-122"/>
                <a:ea typeface="楷体_GB2312" panose="02010609030101010101" pitchFamily="49" charset="-122"/>
              </a:rPr>
              <a:t>国家制度与社会治理</a:t>
            </a:r>
            <a:r>
              <a:rPr lang="en-US" altLang="zh-CN" sz="3200" dirty="0">
                <a:solidFill>
                  <a:srgbClr val="F6C16A"/>
                </a:solidFill>
                <a:latin typeface="楷体_GB2312" panose="02010609030101010101" pitchFamily="49" charset="-122"/>
                <a:ea typeface="楷体_GB2312" panose="02010609030101010101" pitchFamily="49" charset="-122"/>
              </a:rPr>
              <a:t>》P47</a:t>
            </a:r>
          </a:p>
        </p:txBody>
      </p:sp>
      <p:sp>
        <p:nvSpPr>
          <p:cNvPr id="8" name="文本框 7">
            <a:extLst>
              <a:ext uri="{FF2B5EF4-FFF2-40B4-BE49-F238E27FC236}">
                <a16:creationId xmlns:a16="http://schemas.microsoft.com/office/drawing/2014/main" id="{2EEF261C-80E9-486B-AE14-5D406CD438A7}"/>
              </a:ext>
            </a:extLst>
          </p:cNvPr>
          <p:cNvSpPr txBox="1"/>
          <p:nvPr/>
        </p:nvSpPr>
        <p:spPr>
          <a:xfrm>
            <a:off x="8868117" y="1412221"/>
            <a:ext cx="3120035" cy="4524315"/>
          </a:xfrm>
          <a:prstGeom prst="rect">
            <a:avLst/>
          </a:prstGeom>
          <a:solidFill>
            <a:schemeClr val="bg2"/>
          </a:solidFill>
        </p:spPr>
        <p:txBody>
          <a:bodyPr wrap="square">
            <a:spAutoFit/>
          </a:bodyPr>
          <a:lstStyle/>
          <a:p>
            <a:r>
              <a:rPr lang="zh-CN" altLang="en-US" sz="3200" dirty="0">
                <a:latin typeface="楷体_GB2312" panose="02010609030101010101" pitchFamily="49" charset="-122"/>
                <a:ea typeface="楷体_GB2312" panose="02010609030101010101" pitchFamily="49" charset="-122"/>
              </a:rPr>
              <a:t>（</a:t>
            </a:r>
            <a:r>
              <a:rPr lang="en-US" altLang="zh-CN" sz="3200" dirty="0">
                <a:latin typeface="楷体_GB2312" panose="02010609030101010101" pitchFamily="49" charset="-122"/>
                <a:ea typeface="楷体_GB2312" panose="02010609030101010101" pitchFamily="49" charset="-122"/>
              </a:rPr>
              <a:t>2018·</a:t>
            </a:r>
            <a:r>
              <a:rPr lang="zh-CN" altLang="en-US" sz="3200" dirty="0">
                <a:latin typeface="楷体_GB2312" panose="02010609030101010101" pitchFamily="49" charset="-122"/>
                <a:ea typeface="楷体_GB2312" panose="02010609030101010101" pitchFamily="49" charset="-122"/>
              </a:rPr>
              <a:t>全国</a:t>
            </a:r>
            <a:r>
              <a:rPr lang="en-US" altLang="zh-CN" sz="3200" dirty="0">
                <a:latin typeface="楷体_GB2312" panose="02010609030101010101" pitchFamily="49" charset="-122"/>
                <a:ea typeface="楷体_GB2312" panose="02010609030101010101" pitchFamily="49" charset="-122"/>
              </a:rPr>
              <a:t>Ⅰ</a:t>
            </a:r>
            <a:r>
              <a:rPr lang="zh-CN" altLang="en-US" sz="3200" dirty="0">
                <a:latin typeface="楷体_GB2312" panose="02010609030101010101" pitchFamily="49" charset="-122"/>
                <a:ea typeface="楷体_GB2312" panose="02010609030101010101" pitchFamily="49" charset="-122"/>
              </a:rPr>
              <a:t>卷</a:t>
            </a:r>
            <a:r>
              <a:rPr lang="en-US" altLang="zh-CN" sz="3200" dirty="0">
                <a:latin typeface="楷体_GB2312" panose="02010609030101010101" pitchFamily="49" charset="-122"/>
                <a:ea typeface="楷体_GB2312" panose="02010609030101010101" pitchFamily="49" charset="-122"/>
              </a:rPr>
              <a:t>·41</a:t>
            </a:r>
            <a:r>
              <a:rPr lang="zh-CN" altLang="en-US" sz="3200" dirty="0">
                <a:latin typeface="楷体_GB2312" panose="02010609030101010101" pitchFamily="49" charset="-122"/>
                <a:ea typeface="楷体_GB2312" panose="02010609030101010101" pitchFamily="49" charset="-122"/>
              </a:rPr>
              <a:t>）</a:t>
            </a:r>
            <a:endParaRPr lang="en-US" altLang="zh-CN" sz="3200" dirty="0">
              <a:latin typeface="楷体_GB2312" panose="02010609030101010101" pitchFamily="49" charset="-122"/>
              <a:ea typeface="楷体_GB2312" panose="02010609030101010101" pitchFamily="49" charset="-122"/>
            </a:endParaRPr>
          </a:p>
          <a:p>
            <a:r>
              <a:rPr lang="zh-CN" altLang="en-US" sz="3200" dirty="0">
                <a:latin typeface="楷体_GB2312" panose="02010609030101010101" pitchFamily="49" charset="-122"/>
                <a:ea typeface="楷体_GB2312" panose="02010609030101010101" pitchFamily="49" charset="-122"/>
              </a:rPr>
              <a:t>（</a:t>
            </a:r>
            <a:r>
              <a:rPr lang="en-US" altLang="zh-CN" sz="3200" dirty="0">
                <a:latin typeface="楷体_GB2312" panose="02010609030101010101" pitchFamily="49" charset="-122"/>
                <a:ea typeface="楷体_GB2312" panose="02010609030101010101" pitchFamily="49" charset="-122"/>
              </a:rPr>
              <a:t>1</a:t>
            </a:r>
            <a:r>
              <a:rPr lang="zh-CN" altLang="en-US" sz="3200" dirty="0">
                <a:latin typeface="楷体_GB2312" panose="02010609030101010101" pitchFamily="49" charset="-122"/>
                <a:ea typeface="楷体_GB2312" panose="02010609030101010101" pitchFamily="49" charset="-122"/>
              </a:rPr>
              <a:t>）根据材料一并结合所学知识，</a:t>
            </a:r>
            <a:r>
              <a:rPr lang="zh-CN" altLang="en-US" sz="3200" dirty="0">
                <a:solidFill>
                  <a:srgbClr val="F6C16A"/>
                </a:solidFill>
                <a:latin typeface="楷体_GB2312" panose="02010609030101010101" pitchFamily="49" charset="-122"/>
                <a:ea typeface="楷体_GB2312" panose="02010609030101010101" pitchFamily="49" charset="-122"/>
              </a:rPr>
              <a:t>概括宋代到明清时期乡约制度的变化，</a:t>
            </a:r>
            <a:r>
              <a:rPr lang="zh-CN" altLang="en-US" sz="3200" dirty="0">
                <a:latin typeface="楷体_GB2312" panose="02010609030101010101" pitchFamily="49" charset="-122"/>
                <a:ea typeface="楷体_GB2312" panose="02010609030101010101" pitchFamily="49" charset="-122"/>
              </a:rPr>
              <a:t>并说明乡约制度的积极作用。（</a:t>
            </a:r>
            <a:r>
              <a:rPr lang="en-US" altLang="zh-CN" sz="3200" dirty="0">
                <a:latin typeface="楷体_GB2312" panose="02010609030101010101" pitchFamily="49" charset="-122"/>
                <a:ea typeface="楷体_GB2312" panose="02010609030101010101" pitchFamily="49" charset="-122"/>
              </a:rPr>
              <a:t>12</a:t>
            </a:r>
            <a:r>
              <a:rPr lang="zh-CN" altLang="en-US" sz="3200" dirty="0">
                <a:latin typeface="楷体_GB2312" panose="02010609030101010101" pitchFamily="49" charset="-122"/>
                <a:ea typeface="楷体_GB2312" panose="02010609030101010101" pitchFamily="49" charset="-122"/>
              </a:rPr>
              <a:t>分） </a:t>
            </a:r>
          </a:p>
        </p:txBody>
      </p:sp>
      <p:sp>
        <p:nvSpPr>
          <p:cNvPr id="10" name="对话气泡: 矩形 9">
            <a:extLst>
              <a:ext uri="{FF2B5EF4-FFF2-40B4-BE49-F238E27FC236}">
                <a16:creationId xmlns:a16="http://schemas.microsoft.com/office/drawing/2014/main" id="{59910005-A4C0-4CFA-B3E4-92A10C57D926}"/>
              </a:ext>
            </a:extLst>
          </p:cNvPr>
          <p:cNvSpPr/>
          <p:nvPr/>
        </p:nvSpPr>
        <p:spPr>
          <a:xfrm flipH="1">
            <a:off x="8894430" y="6044772"/>
            <a:ext cx="3067411" cy="584775"/>
          </a:xfrm>
          <a:prstGeom prst="wedgeRectCallout">
            <a:avLst>
              <a:gd name="adj1" fmla="val -41939"/>
              <a:gd name="adj2" fmla="val 2968"/>
            </a:avLst>
          </a:prstGeom>
          <a:solidFill>
            <a:srgbClr val="C00000">
              <a:alpha val="84000"/>
            </a:srgb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defTabSz="914400" rtl="0" eaLnBrk="1" fontAlgn="auto" latinLnBrk="0" hangingPunct="1">
              <a:lnSpc>
                <a:spcPct val="100000"/>
              </a:lnSpc>
              <a:spcBef>
                <a:spcPts val="0"/>
              </a:spcBef>
              <a:spcAft>
                <a:spcPts val="0"/>
              </a:spcAft>
              <a:buClrTx/>
              <a:buSzTx/>
              <a:buFontTx/>
              <a:buNone/>
              <a:tabLst/>
              <a:defRPr/>
            </a:pPr>
            <a:r>
              <a:rPr lang="zh-CN" altLang="en-US" sz="3600" dirty="0">
                <a:solidFill>
                  <a:prstClr val="white"/>
                </a:solidFill>
                <a:latin typeface="华文中宋" panose="02010600040101010101" pitchFamily="2" charset="-122"/>
                <a:ea typeface="华文中宋" panose="02010600040101010101" pitchFamily="2" charset="-122"/>
              </a:rPr>
              <a:t>反哺真题讲解</a:t>
            </a:r>
            <a:endParaRPr lang="en-US" altLang="zh-CN" sz="3600" dirty="0">
              <a:solidFill>
                <a:prstClr val="white"/>
              </a:solidFill>
              <a:latin typeface="华文中宋" panose="02010600040101010101" pitchFamily="2" charset="-122"/>
              <a:ea typeface="华文中宋" panose="02010600040101010101" pitchFamily="2" charset="-122"/>
            </a:endParaRPr>
          </a:p>
        </p:txBody>
      </p:sp>
    </p:spTree>
    <p:extLst>
      <p:ext uri="{BB962C8B-B14F-4D97-AF65-F5344CB8AC3E}">
        <p14:creationId xmlns:p14="http://schemas.microsoft.com/office/powerpoint/2010/main" val="14035793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fade">
                                      <p:cBhvr>
                                        <p:cTn id="2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0" grpId="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a:extLst>
              <a:ext uri="{FF2B5EF4-FFF2-40B4-BE49-F238E27FC236}">
                <a16:creationId xmlns:a16="http://schemas.microsoft.com/office/drawing/2014/main" id="{BCAC862C-E9BB-4C80-951C-CAC74EB1B2CF}"/>
              </a:ext>
            </a:extLst>
          </p:cNvPr>
          <p:cNvSpPr txBox="1"/>
          <p:nvPr/>
        </p:nvSpPr>
        <p:spPr>
          <a:xfrm>
            <a:off x="218438" y="88701"/>
            <a:ext cx="10136106" cy="707886"/>
          </a:xfrm>
          <a:prstGeom prst="rect">
            <a:avLst/>
          </a:prstGeom>
          <a:noFill/>
        </p:spPr>
        <p:txBody>
          <a:bodyPr wrap="square">
            <a:spAutoFit/>
          </a:bodyPr>
          <a:lstStyle/>
          <a:p>
            <a:r>
              <a:rPr lang="zh-CN" altLang="en-US" sz="4000" dirty="0">
                <a:latin typeface="华文中宋" panose="02010600040101010101" pitchFamily="2" charset="-122"/>
                <a:ea typeface="华文中宋" panose="02010600040101010101" pitchFamily="2" charset="-122"/>
              </a:rPr>
              <a:t>三、“新”教材备考运用的注意事项</a:t>
            </a:r>
            <a:endParaRPr lang="zh-CN" altLang="en-US" sz="4000" dirty="0"/>
          </a:p>
        </p:txBody>
      </p:sp>
      <p:sp>
        <p:nvSpPr>
          <p:cNvPr id="5" name="文本框 4">
            <a:extLst>
              <a:ext uri="{FF2B5EF4-FFF2-40B4-BE49-F238E27FC236}">
                <a16:creationId xmlns:a16="http://schemas.microsoft.com/office/drawing/2014/main" id="{4307AB0F-BDC9-4A44-959B-57CDDBA0F2CA}"/>
              </a:ext>
            </a:extLst>
          </p:cNvPr>
          <p:cNvSpPr txBox="1"/>
          <p:nvPr/>
        </p:nvSpPr>
        <p:spPr>
          <a:xfrm>
            <a:off x="218438" y="862944"/>
            <a:ext cx="5385529" cy="584775"/>
          </a:xfrm>
          <a:prstGeom prst="rect">
            <a:avLst/>
          </a:prstGeom>
          <a:noFill/>
        </p:spPr>
        <p:txBody>
          <a:bodyPr wrap="square">
            <a:spAutoFit/>
          </a:bodyPr>
          <a:lstStyle/>
          <a:p>
            <a:r>
              <a:rPr lang="en-US" altLang="zh-CN" sz="3200" dirty="0">
                <a:solidFill>
                  <a:prstClr val="white"/>
                </a:solidFill>
                <a:latin typeface="方正清刻本悦宋简体" panose="02000000000000000000" pitchFamily="2" charset="-122"/>
                <a:ea typeface="方正清刻本悦宋简体" panose="02000000000000000000" pitchFamily="2" charset="-122"/>
              </a:rPr>
              <a:t>3. </a:t>
            </a:r>
            <a:r>
              <a:rPr lang="zh-CN" altLang="en-US" sz="3200" dirty="0">
                <a:solidFill>
                  <a:prstClr val="white"/>
                </a:solidFill>
                <a:latin typeface="方正清刻本悦宋简体" panose="02000000000000000000" pitchFamily="2" charset="-122"/>
                <a:ea typeface="方正清刻本悦宋简体" panose="02000000000000000000" pitchFamily="2" charset="-122"/>
              </a:rPr>
              <a:t>注重图表资源的</a:t>
            </a:r>
            <a:r>
              <a:rPr lang="zh-CN" altLang="en-US" sz="3200" dirty="0">
                <a:solidFill>
                  <a:schemeClr val="accent4">
                    <a:lumMod val="60000"/>
                    <a:lumOff val="40000"/>
                  </a:schemeClr>
                </a:solidFill>
                <a:latin typeface="方正清刻本悦宋简体" panose="02000000000000000000" pitchFamily="2" charset="-122"/>
                <a:ea typeface="方正清刻本悦宋简体" panose="02000000000000000000" pitchFamily="2" charset="-122"/>
              </a:rPr>
              <a:t>启发性</a:t>
            </a:r>
          </a:p>
        </p:txBody>
      </p:sp>
      <p:sp>
        <p:nvSpPr>
          <p:cNvPr id="33" name="文本框 32">
            <a:extLst>
              <a:ext uri="{FF2B5EF4-FFF2-40B4-BE49-F238E27FC236}">
                <a16:creationId xmlns:a16="http://schemas.microsoft.com/office/drawing/2014/main" id="{2C64721A-4AAF-4981-A69A-93EF6EB4C050}"/>
              </a:ext>
            </a:extLst>
          </p:cNvPr>
          <p:cNvSpPr txBox="1"/>
          <p:nvPr/>
        </p:nvSpPr>
        <p:spPr>
          <a:xfrm>
            <a:off x="5931118" y="796587"/>
            <a:ext cx="6042444" cy="584775"/>
          </a:xfrm>
          <a:prstGeom prst="rect">
            <a:avLst/>
          </a:prstGeom>
          <a:noFill/>
        </p:spPr>
        <p:txBody>
          <a:bodyPr wrap="square">
            <a:spAutoFit/>
          </a:bodyPr>
          <a:lstStyle/>
          <a:p>
            <a:r>
              <a:rPr lang="zh-CN" altLang="en-US" sz="3200" dirty="0">
                <a:solidFill>
                  <a:srgbClr val="F6C16A"/>
                </a:solidFill>
                <a:latin typeface="楷体_GB2312" panose="02010609030101010101" pitchFamily="49" charset="-122"/>
                <a:ea typeface="楷体_GB2312" panose="02010609030101010101" pitchFamily="49" charset="-122"/>
              </a:rPr>
              <a:t>例：统编教材中的图表资源运用</a:t>
            </a:r>
            <a:endParaRPr lang="en-US" altLang="zh-CN" sz="3200" dirty="0">
              <a:solidFill>
                <a:srgbClr val="F6C16A"/>
              </a:solidFill>
              <a:latin typeface="楷体_GB2312" panose="02010609030101010101" pitchFamily="49" charset="-122"/>
              <a:ea typeface="楷体_GB2312" panose="02010609030101010101" pitchFamily="49" charset="-122"/>
            </a:endParaRPr>
          </a:p>
        </p:txBody>
      </p:sp>
      <p:grpSp>
        <p:nvGrpSpPr>
          <p:cNvPr id="35" name="组合 34">
            <a:extLst>
              <a:ext uri="{FF2B5EF4-FFF2-40B4-BE49-F238E27FC236}">
                <a16:creationId xmlns:a16="http://schemas.microsoft.com/office/drawing/2014/main" id="{2C6B61BB-EE8C-4496-B8F6-DB2A78DEA118}"/>
              </a:ext>
            </a:extLst>
          </p:cNvPr>
          <p:cNvGrpSpPr/>
          <p:nvPr/>
        </p:nvGrpSpPr>
        <p:grpSpPr>
          <a:xfrm>
            <a:off x="305776" y="1620269"/>
            <a:ext cx="8309545" cy="5094503"/>
            <a:chOff x="218438" y="1674796"/>
            <a:chExt cx="8580299" cy="5094503"/>
          </a:xfrm>
        </p:grpSpPr>
        <p:pic>
          <p:nvPicPr>
            <p:cNvPr id="36" name="图片 35">
              <a:extLst>
                <a:ext uri="{FF2B5EF4-FFF2-40B4-BE49-F238E27FC236}">
                  <a16:creationId xmlns:a16="http://schemas.microsoft.com/office/drawing/2014/main" id="{C6F45853-B092-4F6D-BE38-F11BC4C3D11B}"/>
                </a:ext>
              </a:extLst>
            </p:cNvPr>
            <p:cNvPicPr>
              <a:picLocks noChangeAspect="1"/>
            </p:cNvPicPr>
            <p:nvPr/>
          </p:nvPicPr>
          <p:blipFill>
            <a:blip r:embed="rId2"/>
            <a:stretch>
              <a:fillRect/>
            </a:stretch>
          </p:blipFill>
          <p:spPr>
            <a:xfrm>
              <a:off x="218438" y="1674796"/>
              <a:ext cx="8580299" cy="4620126"/>
            </a:xfrm>
            <a:prstGeom prst="rect">
              <a:avLst/>
            </a:prstGeom>
          </p:spPr>
        </p:pic>
        <p:sp>
          <p:nvSpPr>
            <p:cNvPr id="38" name="文本框 37">
              <a:extLst>
                <a:ext uri="{FF2B5EF4-FFF2-40B4-BE49-F238E27FC236}">
                  <a16:creationId xmlns:a16="http://schemas.microsoft.com/office/drawing/2014/main" id="{3F66DDF1-0E12-4771-8FE1-23D12CFCA347}"/>
                </a:ext>
              </a:extLst>
            </p:cNvPr>
            <p:cNvSpPr txBox="1"/>
            <p:nvPr/>
          </p:nvSpPr>
          <p:spPr>
            <a:xfrm>
              <a:off x="3600699" y="6307634"/>
              <a:ext cx="5098649" cy="461665"/>
            </a:xfrm>
            <a:prstGeom prst="rect">
              <a:avLst/>
            </a:prstGeom>
            <a:noFill/>
          </p:spPr>
          <p:txBody>
            <a:bodyPr wrap="square">
              <a:spAutoFit/>
            </a:bodyPr>
            <a:lstStyle/>
            <a:p>
              <a:r>
                <a:rPr lang="en-US" altLang="zh-CN" sz="2400" dirty="0">
                  <a:latin typeface="华文中宋" panose="02010600040101010101" pitchFamily="2" charset="-122"/>
                  <a:ea typeface="华文中宋" panose="02010600040101010101" pitchFamily="2" charset="-122"/>
                </a:rPr>
                <a:t>——</a:t>
              </a:r>
              <a:r>
                <a:rPr lang="zh-CN" altLang="en-US" sz="2400" dirty="0">
                  <a:latin typeface="华文中宋" panose="02010600040101010101" pitchFamily="2" charset="-122"/>
                  <a:ea typeface="华文中宋" panose="02010600040101010101" pitchFamily="2" charset="-122"/>
                </a:rPr>
                <a:t>选必</a:t>
              </a:r>
              <a:r>
                <a:rPr lang="en-US" altLang="zh-CN" sz="2400" dirty="0">
                  <a:latin typeface="华文中宋" panose="02010600040101010101" pitchFamily="2" charset="-122"/>
                  <a:ea typeface="华文中宋" panose="02010600040101010101" pitchFamily="2" charset="-122"/>
                </a:rPr>
                <a:t>3《</a:t>
              </a:r>
              <a:r>
                <a:rPr lang="zh-CN" altLang="en-US" sz="2400" dirty="0">
                  <a:latin typeface="华文中宋" panose="02010600040101010101" pitchFamily="2" charset="-122"/>
                  <a:ea typeface="华文中宋" panose="02010600040101010101" pitchFamily="2" charset="-122"/>
                </a:rPr>
                <a:t>文化交流与传播</a:t>
              </a:r>
              <a:r>
                <a:rPr lang="en-US" altLang="zh-CN" sz="2400" dirty="0">
                  <a:latin typeface="华文中宋" panose="02010600040101010101" pitchFamily="2" charset="-122"/>
                  <a:ea typeface="华文中宋" panose="02010600040101010101" pitchFamily="2" charset="-122"/>
                </a:rPr>
                <a:t>》P71</a:t>
              </a:r>
              <a:endParaRPr lang="zh-CN" altLang="en-US" sz="2400" dirty="0"/>
            </a:p>
          </p:txBody>
        </p:sp>
      </p:grpSp>
      <p:sp>
        <p:nvSpPr>
          <p:cNvPr id="37" name="文本框 36">
            <a:extLst>
              <a:ext uri="{FF2B5EF4-FFF2-40B4-BE49-F238E27FC236}">
                <a16:creationId xmlns:a16="http://schemas.microsoft.com/office/drawing/2014/main" id="{29083071-60E2-46B5-9C9F-E1CBFCC44067}"/>
              </a:ext>
            </a:extLst>
          </p:cNvPr>
          <p:cNvSpPr txBox="1"/>
          <p:nvPr/>
        </p:nvSpPr>
        <p:spPr>
          <a:xfrm>
            <a:off x="8632089" y="2785072"/>
            <a:ext cx="3358239" cy="830997"/>
          </a:xfrm>
          <a:prstGeom prst="rect">
            <a:avLst/>
          </a:prstGeom>
          <a:noFill/>
        </p:spPr>
        <p:txBody>
          <a:bodyPr wrap="square" rtlCol="0">
            <a:spAutoFit/>
          </a:bodyPr>
          <a:lstStyle/>
          <a:p>
            <a:pPr marL="285750" indent="-285750">
              <a:buFont typeface="Wingdings" panose="05000000000000000000" pitchFamily="2" charset="2"/>
              <a:buChar char="Ø"/>
            </a:pPr>
            <a:r>
              <a:rPr lang="zh-CN" altLang="en-US" sz="2400" dirty="0">
                <a:latin typeface="华文中宋" panose="02010600040101010101" pitchFamily="2" charset="-122"/>
                <a:ea typeface="华文中宋" panose="02010600040101010101" pitchFamily="2" charset="-122"/>
              </a:rPr>
              <a:t>一战前后欧洲地图出现了哪些变化？</a:t>
            </a:r>
          </a:p>
        </p:txBody>
      </p:sp>
      <p:sp>
        <p:nvSpPr>
          <p:cNvPr id="42" name="文本框 41">
            <a:extLst>
              <a:ext uri="{FF2B5EF4-FFF2-40B4-BE49-F238E27FC236}">
                <a16:creationId xmlns:a16="http://schemas.microsoft.com/office/drawing/2014/main" id="{D60DD8C5-2978-413B-8A28-850C3E8E7E48}"/>
              </a:ext>
            </a:extLst>
          </p:cNvPr>
          <p:cNvSpPr txBox="1"/>
          <p:nvPr/>
        </p:nvSpPr>
        <p:spPr>
          <a:xfrm>
            <a:off x="8718760" y="1599036"/>
            <a:ext cx="3271568" cy="1200329"/>
          </a:xfrm>
          <a:prstGeom prst="rect">
            <a:avLst/>
          </a:prstGeom>
          <a:noFill/>
        </p:spPr>
        <p:txBody>
          <a:bodyPr wrap="square">
            <a:spAutoFit/>
          </a:bodyPr>
          <a:lstStyle/>
          <a:p>
            <a:r>
              <a:rPr lang="zh-CN" altLang="en-US" sz="2400" dirty="0">
                <a:latin typeface="华文中宋" panose="02010600040101010101" pitchFamily="2" charset="-122"/>
                <a:ea typeface="华文中宋" panose="02010600040101010101" pitchFamily="2" charset="-122"/>
              </a:rPr>
              <a:t>观察这两幅地图，并结合</a:t>
            </a:r>
            <a:r>
              <a:rPr lang="en-US" altLang="zh-CN" sz="2400" dirty="0">
                <a:latin typeface="华文中宋" panose="02010600040101010101" pitchFamily="2" charset="-122"/>
                <a:ea typeface="华文中宋" panose="02010600040101010101" pitchFamily="2" charset="-122"/>
              </a:rPr>
              <a:t>《</a:t>
            </a:r>
            <a:r>
              <a:rPr lang="zh-CN" altLang="en-US" sz="2400" dirty="0">
                <a:latin typeface="华文中宋" panose="02010600040101010101" pitchFamily="2" charset="-122"/>
                <a:ea typeface="华文中宋" panose="02010600040101010101" pitchFamily="2" charset="-122"/>
              </a:rPr>
              <a:t>中外历史纲要</a:t>
            </a:r>
            <a:r>
              <a:rPr lang="en-US" altLang="zh-CN" sz="2400" dirty="0">
                <a:latin typeface="华文中宋" panose="02010600040101010101" pitchFamily="2" charset="-122"/>
                <a:ea typeface="华文中宋" panose="02010600040101010101" pitchFamily="2" charset="-122"/>
              </a:rPr>
              <a:t>》</a:t>
            </a:r>
            <a:r>
              <a:rPr lang="zh-CN" altLang="en-US" sz="2400" dirty="0">
                <a:latin typeface="华文中宋" panose="02010600040101010101" pitchFamily="2" charset="-122"/>
                <a:ea typeface="华文中宋" panose="02010600040101010101" pitchFamily="2" charset="-122"/>
              </a:rPr>
              <a:t>的相关内容，回答问题：</a:t>
            </a:r>
            <a:endParaRPr lang="zh-CN" altLang="en-US" sz="2400" dirty="0"/>
          </a:p>
        </p:txBody>
      </p:sp>
      <p:sp>
        <p:nvSpPr>
          <p:cNvPr id="43" name="文本框 42">
            <a:extLst>
              <a:ext uri="{FF2B5EF4-FFF2-40B4-BE49-F238E27FC236}">
                <a16:creationId xmlns:a16="http://schemas.microsoft.com/office/drawing/2014/main" id="{53AEE9C0-BEF4-4122-8944-27F6497649D8}"/>
              </a:ext>
            </a:extLst>
          </p:cNvPr>
          <p:cNvSpPr txBox="1"/>
          <p:nvPr/>
        </p:nvSpPr>
        <p:spPr>
          <a:xfrm>
            <a:off x="8615321" y="3675991"/>
            <a:ext cx="3358239" cy="830997"/>
          </a:xfrm>
          <a:prstGeom prst="rect">
            <a:avLst/>
          </a:prstGeom>
          <a:noFill/>
        </p:spPr>
        <p:txBody>
          <a:bodyPr wrap="square" rtlCol="0">
            <a:spAutoFit/>
          </a:bodyPr>
          <a:lstStyle/>
          <a:p>
            <a:pPr marL="285750" indent="-285750">
              <a:buFont typeface="Wingdings" panose="05000000000000000000" pitchFamily="2" charset="2"/>
              <a:buChar char="Ø"/>
            </a:pPr>
            <a:r>
              <a:rPr lang="zh-CN" altLang="en-US" sz="2400" dirty="0">
                <a:latin typeface="华文中宋" panose="02010600040101010101" pitchFamily="2" charset="-122"/>
                <a:ea typeface="华文中宋" panose="02010600040101010101" pitchFamily="2" charset="-122"/>
              </a:rPr>
              <a:t>这些变化对世界政治格局产生了哪些影响？</a:t>
            </a:r>
          </a:p>
        </p:txBody>
      </p:sp>
      <p:sp>
        <p:nvSpPr>
          <p:cNvPr id="44" name="文本框 43">
            <a:extLst>
              <a:ext uri="{FF2B5EF4-FFF2-40B4-BE49-F238E27FC236}">
                <a16:creationId xmlns:a16="http://schemas.microsoft.com/office/drawing/2014/main" id="{BE889FD7-F065-4AE1-A74A-D52B250AEE3D}"/>
              </a:ext>
            </a:extLst>
          </p:cNvPr>
          <p:cNvSpPr txBox="1"/>
          <p:nvPr/>
        </p:nvSpPr>
        <p:spPr>
          <a:xfrm>
            <a:off x="8615321" y="4623097"/>
            <a:ext cx="3311582" cy="1938992"/>
          </a:xfrm>
          <a:prstGeom prst="rect">
            <a:avLst/>
          </a:prstGeom>
          <a:noFill/>
        </p:spPr>
        <p:txBody>
          <a:bodyPr wrap="square" rtlCol="0">
            <a:spAutoFit/>
          </a:bodyPr>
          <a:lstStyle/>
          <a:p>
            <a:pPr marL="285750" indent="-285750">
              <a:buFont typeface="Wingdings" panose="05000000000000000000" pitchFamily="2" charset="2"/>
              <a:buChar char="Ø"/>
            </a:pPr>
            <a:r>
              <a:rPr lang="zh-CN" altLang="en-US" sz="2400" dirty="0">
                <a:latin typeface="华文中宋" panose="02010600040101010101" pitchFamily="2" charset="-122"/>
                <a:ea typeface="华文中宋" panose="02010600040101010101" pitchFamily="2" charset="-122"/>
              </a:rPr>
              <a:t>在此期间，全球范围建立起了何种“新秩序”？有何特点？并说明这种“新秩序”对当时中国的影响。</a:t>
            </a:r>
          </a:p>
        </p:txBody>
      </p:sp>
    </p:spTree>
    <p:extLst>
      <p:ext uri="{BB962C8B-B14F-4D97-AF65-F5344CB8AC3E}">
        <p14:creationId xmlns:p14="http://schemas.microsoft.com/office/powerpoint/2010/main" val="9614553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fade">
                                      <p:cBhvr>
                                        <p:cTn id="7" dur="500"/>
                                        <p:tgtEl>
                                          <p:spTgt spid="3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5"/>
                                        </p:tgtEl>
                                        <p:attrNameLst>
                                          <p:attrName>style.visibility</p:attrName>
                                        </p:attrNameLst>
                                      </p:cBhvr>
                                      <p:to>
                                        <p:strVal val="visible"/>
                                      </p:to>
                                    </p:set>
                                    <p:animEffect transition="in" filter="fade">
                                      <p:cBhvr>
                                        <p:cTn id="12" dur="500"/>
                                        <p:tgtEl>
                                          <p:spTgt spid="35"/>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42"/>
                                        </p:tgtEl>
                                        <p:attrNameLst>
                                          <p:attrName>style.visibility</p:attrName>
                                        </p:attrNameLst>
                                      </p:cBhvr>
                                      <p:to>
                                        <p:strVal val="visible"/>
                                      </p:to>
                                    </p:set>
                                    <p:animEffect transition="in" filter="fade">
                                      <p:cBhvr>
                                        <p:cTn id="17" dur="500"/>
                                        <p:tgtEl>
                                          <p:spTgt spid="42"/>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7"/>
                                        </p:tgtEl>
                                        <p:attrNameLst>
                                          <p:attrName>style.visibility</p:attrName>
                                        </p:attrNameLst>
                                      </p:cBhvr>
                                      <p:to>
                                        <p:strVal val="visible"/>
                                      </p:to>
                                    </p:set>
                                    <p:animEffect transition="in" filter="fade">
                                      <p:cBhvr>
                                        <p:cTn id="22" dur="500"/>
                                        <p:tgtEl>
                                          <p:spTgt spid="37"/>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43"/>
                                        </p:tgtEl>
                                        <p:attrNameLst>
                                          <p:attrName>style.visibility</p:attrName>
                                        </p:attrNameLst>
                                      </p:cBhvr>
                                      <p:to>
                                        <p:strVal val="visible"/>
                                      </p:to>
                                    </p:set>
                                    <p:animEffect transition="in" filter="fade">
                                      <p:cBhvr>
                                        <p:cTn id="27" dur="500"/>
                                        <p:tgtEl>
                                          <p:spTgt spid="43"/>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44"/>
                                        </p:tgtEl>
                                        <p:attrNameLst>
                                          <p:attrName>style.visibility</p:attrName>
                                        </p:attrNameLst>
                                      </p:cBhvr>
                                      <p:to>
                                        <p:strVal val="visible"/>
                                      </p:to>
                                    </p:set>
                                    <p:animEffect transition="in" filter="fade">
                                      <p:cBhvr>
                                        <p:cTn id="32"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37" grpId="0"/>
      <p:bldP spid="42" grpId="0"/>
      <p:bldP spid="43" grpId="0"/>
      <p:bldP spid="44"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id="{8D0C3D15-06DD-415A-9907-2D273AAC9AD3}"/>
              </a:ext>
            </a:extLst>
          </p:cNvPr>
          <p:cNvSpPr/>
          <p:nvPr/>
        </p:nvSpPr>
        <p:spPr>
          <a:xfrm>
            <a:off x="515471" y="386567"/>
            <a:ext cx="11161058" cy="769441"/>
          </a:xfrm>
          <a:prstGeom prst="rect">
            <a:avLst/>
          </a:prstGeom>
        </p:spPr>
        <p:txBody>
          <a:bodyPr wrap="square">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lang="zh-CN" altLang="en-US" sz="4400" dirty="0">
                <a:solidFill>
                  <a:schemeClr val="accent4">
                    <a:lumMod val="60000"/>
                    <a:lumOff val="40000"/>
                  </a:schemeClr>
                </a:solidFill>
                <a:latin typeface="方正清刻本悦宋简体" panose="02000000000000000000" pitchFamily="2" charset="-122"/>
                <a:ea typeface="方正清刻本悦宋简体" panose="02000000000000000000" pitchFamily="2" charset="-122"/>
              </a:rPr>
              <a:t>无论新、旧教材， 皆非“目的”，而是“工具” </a:t>
            </a:r>
            <a:endParaRPr lang="en-US" altLang="zh-CN" sz="4400" dirty="0">
              <a:solidFill>
                <a:schemeClr val="accent4">
                  <a:lumMod val="60000"/>
                  <a:lumOff val="40000"/>
                </a:schemeClr>
              </a:solidFill>
              <a:latin typeface="方正清刻本悦宋简体" panose="02000000000000000000" pitchFamily="2" charset="-122"/>
              <a:ea typeface="方正清刻本悦宋简体" panose="02000000000000000000" pitchFamily="2" charset="-122"/>
            </a:endParaRPr>
          </a:p>
        </p:txBody>
      </p:sp>
      <p:sp>
        <p:nvSpPr>
          <p:cNvPr id="4" name="矩形 3">
            <a:extLst>
              <a:ext uri="{FF2B5EF4-FFF2-40B4-BE49-F238E27FC236}">
                <a16:creationId xmlns:a16="http://schemas.microsoft.com/office/drawing/2014/main" id="{B11B2601-4A5A-4545-9A46-9CCB2DDD6928}"/>
              </a:ext>
            </a:extLst>
          </p:cNvPr>
          <p:cNvSpPr/>
          <p:nvPr/>
        </p:nvSpPr>
        <p:spPr>
          <a:xfrm>
            <a:off x="515471" y="1156008"/>
            <a:ext cx="11421035" cy="769441"/>
          </a:xfrm>
          <a:prstGeom prst="rect">
            <a:avLst/>
          </a:prstGeom>
        </p:spPr>
        <p:txBody>
          <a:bodyPr wrap="square">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lang="zh-CN" altLang="en-US" sz="4400" dirty="0">
                <a:solidFill>
                  <a:schemeClr val="accent4">
                    <a:lumMod val="60000"/>
                    <a:lumOff val="40000"/>
                  </a:schemeClr>
                </a:solidFill>
                <a:latin typeface="方正清刻本悦宋简体" panose="02000000000000000000" pitchFamily="2" charset="-122"/>
                <a:ea typeface="方正清刻本悦宋简体" panose="02000000000000000000" pitchFamily="2" charset="-122"/>
              </a:rPr>
              <a:t>无论新、旧高考， 皆非“知识”，而是“素养” </a:t>
            </a:r>
            <a:endParaRPr lang="en-US" altLang="zh-CN" sz="4400" dirty="0">
              <a:solidFill>
                <a:schemeClr val="accent4">
                  <a:lumMod val="60000"/>
                  <a:lumOff val="40000"/>
                </a:schemeClr>
              </a:solidFill>
              <a:latin typeface="方正清刻本悦宋简体" panose="02000000000000000000" pitchFamily="2" charset="-122"/>
              <a:ea typeface="方正清刻本悦宋简体" panose="02000000000000000000" pitchFamily="2" charset="-122"/>
            </a:endParaRPr>
          </a:p>
        </p:txBody>
      </p:sp>
      <p:cxnSp>
        <p:nvCxnSpPr>
          <p:cNvPr id="5" name="直接连接符 4">
            <a:extLst>
              <a:ext uri="{FF2B5EF4-FFF2-40B4-BE49-F238E27FC236}">
                <a16:creationId xmlns:a16="http://schemas.microsoft.com/office/drawing/2014/main" id="{76C45DF7-6FA1-466E-84E1-C82AE01DBC44}"/>
              </a:ext>
            </a:extLst>
          </p:cNvPr>
          <p:cNvCxnSpPr>
            <a:cxnSpLocks/>
          </p:cNvCxnSpPr>
          <p:nvPr/>
        </p:nvCxnSpPr>
        <p:spPr>
          <a:xfrm flipH="1">
            <a:off x="2886637" y="2051180"/>
            <a:ext cx="6095999" cy="0"/>
          </a:xfrm>
          <a:prstGeom prst="line">
            <a:avLst/>
          </a:prstGeom>
          <a:ln>
            <a:solidFill>
              <a:schemeClr val="tx1"/>
            </a:solidFill>
            <a:prstDash val="dashDot"/>
          </a:ln>
        </p:spPr>
        <p:style>
          <a:lnRef idx="2">
            <a:schemeClr val="accent1"/>
          </a:lnRef>
          <a:fillRef idx="0">
            <a:schemeClr val="accent1"/>
          </a:fillRef>
          <a:effectRef idx="1">
            <a:schemeClr val="accent1"/>
          </a:effectRef>
          <a:fontRef idx="minor">
            <a:schemeClr val="tx1"/>
          </a:fontRef>
        </p:style>
      </p:cxnSp>
      <p:pic>
        <p:nvPicPr>
          <p:cNvPr id="9" name="图片 8">
            <a:extLst>
              <a:ext uri="{FF2B5EF4-FFF2-40B4-BE49-F238E27FC236}">
                <a16:creationId xmlns:a16="http://schemas.microsoft.com/office/drawing/2014/main" id="{1260B24E-4C5F-4D2B-AC2C-4C7716FAC40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15471" y="2312162"/>
            <a:ext cx="6194612" cy="3116645"/>
          </a:xfrm>
          <a:prstGeom prst="rect">
            <a:avLst/>
          </a:prstGeom>
        </p:spPr>
      </p:pic>
      <p:sp>
        <p:nvSpPr>
          <p:cNvPr id="11" name="文本框 10">
            <a:extLst>
              <a:ext uri="{FF2B5EF4-FFF2-40B4-BE49-F238E27FC236}">
                <a16:creationId xmlns:a16="http://schemas.microsoft.com/office/drawing/2014/main" id="{C7D8ACC6-B740-4674-AD5B-0C00F8F869F3}"/>
              </a:ext>
            </a:extLst>
          </p:cNvPr>
          <p:cNvSpPr txBox="1"/>
          <p:nvPr/>
        </p:nvSpPr>
        <p:spPr>
          <a:xfrm>
            <a:off x="6883210" y="2927972"/>
            <a:ext cx="5130054" cy="1569660"/>
          </a:xfrm>
          <a:prstGeom prst="rect">
            <a:avLst/>
          </a:prstGeom>
          <a:noFill/>
        </p:spPr>
        <p:txBody>
          <a:bodyPr wrap="square">
            <a:spAutoFit/>
          </a:bodyPr>
          <a:lstStyle/>
          <a:p>
            <a:r>
              <a:rPr lang="zh-CN" altLang="en-US" sz="3200" dirty="0">
                <a:solidFill>
                  <a:prstClr val="white"/>
                </a:solidFill>
                <a:latin typeface="楷体_GB2312" panose="02010609030101010101" pitchFamily="49" charset="-122"/>
                <a:ea typeface="楷体_GB2312" panose="02010609030101010101" pitchFamily="49" charset="-122"/>
              </a:rPr>
              <a:t>这幅图描绘了一支非洲商队即将跨越沙漠的重重阻隔，到达贸易目的地的场景。 </a:t>
            </a:r>
          </a:p>
        </p:txBody>
      </p:sp>
      <p:sp>
        <p:nvSpPr>
          <p:cNvPr id="12" name="文本框 11">
            <a:extLst>
              <a:ext uri="{FF2B5EF4-FFF2-40B4-BE49-F238E27FC236}">
                <a16:creationId xmlns:a16="http://schemas.microsoft.com/office/drawing/2014/main" id="{F37E27BF-2A73-4A6F-852D-91C1921A6230}"/>
              </a:ext>
            </a:extLst>
          </p:cNvPr>
          <p:cNvSpPr txBox="1"/>
          <p:nvPr/>
        </p:nvSpPr>
        <p:spPr>
          <a:xfrm>
            <a:off x="640977" y="5902691"/>
            <a:ext cx="6315635" cy="523220"/>
          </a:xfrm>
          <a:prstGeom prst="rect">
            <a:avLst/>
          </a:prstGeom>
          <a:noFill/>
        </p:spPr>
        <p:txBody>
          <a:bodyPr wrap="square">
            <a:spAutoFit/>
          </a:bodyPr>
          <a:lstStyle/>
          <a:p>
            <a:r>
              <a:rPr lang="en-US" altLang="zh-CN" sz="2800" dirty="0">
                <a:latin typeface="华文中宋" panose="02010600040101010101" pitchFamily="2" charset="-122"/>
                <a:ea typeface="华文中宋" panose="02010600040101010101" pitchFamily="2" charset="-122"/>
              </a:rPr>
              <a:t>      ——《</a:t>
            </a:r>
            <a:r>
              <a:rPr lang="zh-CN" altLang="en-US" sz="2800" dirty="0">
                <a:latin typeface="华文中宋" panose="02010600040101010101" pitchFamily="2" charset="-122"/>
                <a:ea typeface="华文中宋" panose="02010600040101010101" pitchFamily="2" charset="-122"/>
              </a:rPr>
              <a:t>中外历史纲要（下）</a:t>
            </a:r>
            <a:r>
              <a:rPr lang="en-US" altLang="zh-CN" sz="2800" dirty="0">
                <a:latin typeface="华文中宋" panose="02010600040101010101" pitchFamily="2" charset="-122"/>
                <a:ea typeface="华文中宋" panose="02010600040101010101" pitchFamily="2" charset="-122"/>
              </a:rPr>
              <a:t>》P27</a:t>
            </a:r>
            <a:endParaRPr lang="zh-CN" altLang="en-US" sz="2800" dirty="0">
              <a:latin typeface="华文中宋" panose="02010600040101010101" pitchFamily="2" charset="-122"/>
              <a:ea typeface="华文中宋" panose="02010600040101010101" pitchFamily="2" charset="-122"/>
            </a:endParaRPr>
          </a:p>
        </p:txBody>
      </p:sp>
      <p:sp>
        <p:nvSpPr>
          <p:cNvPr id="13" name="文本框 12">
            <a:extLst>
              <a:ext uri="{FF2B5EF4-FFF2-40B4-BE49-F238E27FC236}">
                <a16:creationId xmlns:a16="http://schemas.microsoft.com/office/drawing/2014/main" id="{1A7EFE64-9DDD-4C54-86A4-B24A869C7F90}"/>
              </a:ext>
            </a:extLst>
          </p:cNvPr>
          <p:cNvSpPr txBox="1"/>
          <p:nvPr/>
        </p:nvSpPr>
        <p:spPr>
          <a:xfrm>
            <a:off x="1154204" y="5447385"/>
            <a:ext cx="4679577" cy="461665"/>
          </a:xfrm>
          <a:prstGeom prst="rect">
            <a:avLst/>
          </a:prstGeom>
          <a:noFill/>
        </p:spPr>
        <p:txBody>
          <a:bodyPr wrap="square">
            <a:spAutoFit/>
          </a:bodyPr>
          <a:lstStyle/>
          <a:p>
            <a:r>
              <a:rPr lang="zh-CN" altLang="en-US" sz="2400" dirty="0">
                <a:solidFill>
                  <a:prstClr val="white"/>
                </a:solidFill>
                <a:latin typeface="楷体_GB2312" panose="02010609030101010101" pitchFamily="49" charset="-122"/>
                <a:ea typeface="楷体_GB2312" panose="02010609030101010101" pitchFamily="49" charset="-122"/>
              </a:rPr>
              <a:t>沙漠商队（</a:t>
            </a:r>
            <a:r>
              <a:rPr lang="en-US" altLang="zh-CN" sz="2400" dirty="0">
                <a:solidFill>
                  <a:prstClr val="white"/>
                </a:solidFill>
                <a:latin typeface="楷体_GB2312" panose="02010609030101010101" pitchFamily="49" charset="-122"/>
                <a:ea typeface="楷体_GB2312" panose="02010609030101010101" pitchFamily="49" charset="-122"/>
              </a:rPr>
              <a:t>19</a:t>
            </a:r>
            <a:r>
              <a:rPr lang="zh-CN" altLang="en-US" sz="2400" dirty="0">
                <a:solidFill>
                  <a:prstClr val="white"/>
                </a:solidFill>
                <a:latin typeface="楷体_GB2312" panose="02010609030101010101" pitchFamily="49" charset="-122"/>
                <a:ea typeface="楷体_GB2312" panose="02010609030101010101" pitchFamily="49" charset="-122"/>
              </a:rPr>
              <a:t>世纪中叶德国版画）</a:t>
            </a:r>
          </a:p>
        </p:txBody>
      </p:sp>
      <p:sp>
        <p:nvSpPr>
          <p:cNvPr id="15" name="文本框 14">
            <a:extLst>
              <a:ext uri="{FF2B5EF4-FFF2-40B4-BE49-F238E27FC236}">
                <a16:creationId xmlns:a16="http://schemas.microsoft.com/office/drawing/2014/main" id="{DC543295-F34F-461B-A24F-DD82A7F20CCA}"/>
              </a:ext>
            </a:extLst>
          </p:cNvPr>
          <p:cNvSpPr txBox="1"/>
          <p:nvPr/>
        </p:nvSpPr>
        <p:spPr>
          <a:xfrm>
            <a:off x="7399242" y="4918210"/>
            <a:ext cx="4097991" cy="769441"/>
          </a:xfrm>
          <a:prstGeom prst="rect">
            <a:avLst/>
          </a:prstGeom>
          <a:noFill/>
        </p:spPr>
        <p:txBody>
          <a:bodyPr wrap="square">
            <a:spAutoFit/>
          </a:bodyPr>
          <a:lstStyle/>
          <a:p>
            <a:r>
              <a:rPr lang="zh-CN" altLang="en-US" sz="4400" dirty="0">
                <a:solidFill>
                  <a:schemeClr val="accent4">
                    <a:lumMod val="60000"/>
                    <a:lumOff val="40000"/>
                  </a:schemeClr>
                </a:solidFill>
                <a:latin typeface="方正清刻本悦宋简体" panose="02000000000000000000" pitchFamily="2" charset="-122"/>
                <a:ea typeface="方正清刻本悦宋简体" panose="02000000000000000000" pitchFamily="2" charset="-122"/>
              </a:rPr>
              <a:t>希望就在眼前 ！  </a:t>
            </a:r>
            <a:endParaRPr lang="en-US" altLang="zh-CN" sz="4400" dirty="0">
              <a:solidFill>
                <a:schemeClr val="accent4">
                  <a:lumMod val="60000"/>
                  <a:lumOff val="40000"/>
                </a:schemeClr>
              </a:solidFill>
              <a:latin typeface="方正清刻本悦宋简体" panose="02000000000000000000" pitchFamily="2" charset="-122"/>
              <a:ea typeface="方正清刻本悦宋简体" panose="02000000000000000000" pitchFamily="2" charset="-122"/>
            </a:endParaRPr>
          </a:p>
        </p:txBody>
      </p:sp>
    </p:spTree>
    <p:extLst>
      <p:ext uri="{BB962C8B-B14F-4D97-AF65-F5344CB8AC3E}">
        <p14:creationId xmlns:p14="http://schemas.microsoft.com/office/powerpoint/2010/main" val="6783215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fade">
                                      <p:cBhvr>
                                        <p:cTn id="22" dur="500"/>
                                        <p:tgtEl>
                                          <p:spTgt spid="9"/>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fade">
                                      <p:cBhvr>
                                        <p:cTn id="25" dur="500"/>
                                        <p:tgtEl>
                                          <p:spTgt spid="12"/>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13"/>
                                        </p:tgtEl>
                                        <p:attrNameLst>
                                          <p:attrName>style.visibility</p:attrName>
                                        </p:attrNameLst>
                                      </p:cBhvr>
                                      <p:to>
                                        <p:strVal val="visible"/>
                                      </p:to>
                                    </p:set>
                                    <p:animEffect transition="in" filter="fade">
                                      <p:cBhvr>
                                        <p:cTn id="28" dur="500"/>
                                        <p:tgtEl>
                                          <p:spTgt spid="13"/>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grpId="0" nodeType="clickEffect">
                                  <p:stCondLst>
                                    <p:cond delay="0"/>
                                  </p:stCondLst>
                                  <p:childTnLst>
                                    <p:set>
                                      <p:cBhvr>
                                        <p:cTn id="32" dur="1" fill="hold">
                                          <p:stCondLst>
                                            <p:cond delay="0"/>
                                          </p:stCondLst>
                                        </p:cTn>
                                        <p:tgtEl>
                                          <p:spTgt spid="11"/>
                                        </p:tgtEl>
                                        <p:attrNameLst>
                                          <p:attrName>style.visibility</p:attrName>
                                        </p:attrNameLst>
                                      </p:cBhvr>
                                      <p:to>
                                        <p:strVal val="visible"/>
                                      </p:to>
                                    </p:set>
                                    <p:animEffect transition="in" filter="fade">
                                      <p:cBhvr>
                                        <p:cTn id="33" dur="500"/>
                                        <p:tgtEl>
                                          <p:spTgt spid="11"/>
                                        </p:tgtEl>
                                      </p:cBhvr>
                                    </p:animEffect>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grpId="0" nodeType="clickEffect">
                                  <p:stCondLst>
                                    <p:cond delay="0"/>
                                  </p:stCondLst>
                                  <p:childTnLst>
                                    <p:set>
                                      <p:cBhvr>
                                        <p:cTn id="37" dur="1" fill="hold">
                                          <p:stCondLst>
                                            <p:cond delay="0"/>
                                          </p:stCondLst>
                                        </p:cTn>
                                        <p:tgtEl>
                                          <p:spTgt spid="15"/>
                                        </p:tgtEl>
                                        <p:attrNameLst>
                                          <p:attrName>style.visibility</p:attrName>
                                        </p:attrNameLst>
                                      </p:cBhvr>
                                      <p:to>
                                        <p:strVal val="visible"/>
                                      </p:to>
                                    </p:set>
                                    <p:animEffect transition="in" filter="fade">
                                      <p:cBhvr>
                                        <p:cTn id="38"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11" grpId="0"/>
      <p:bldP spid="12" grpId="0"/>
      <p:bldP spid="13" grpId="0"/>
      <p:bldP spid="1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 17">
            <a:extLst>
              <a:ext uri="{FF2B5EF4-FFF2-40B4-BE49-F238E27FC236}">
                <a16:creationId xmlns:a16="http://schemas.microsoft.com/office/drawing/2014/main" id="{207A6E44-6BF4-48E5-AC2B-16D4776417FE}"/>
              </a:ext>
            </a:extLst>
          </p:cNvPr>
          <p:cNvPicPr>
            <a:picLocks noChangeAspect="1"/>
          </p:cNvPicPr>
          <p:nvPr/>
        </p:nvPicPr>
        <p:blipFill>
          <a:blip r:embed="rId2"/>
          <a:stretch>
            <a:fillRect/>
          </a:stretch>
        </p:blipFill>
        <p:spPr>
          <a:xfrm>
            <a:off x="1057276" y="1470430"/>
            <a:ext cx="10425435" cy="5191124"/>
          </a:xfrm>
          <a:prstGeom prst="rect">
            <a:avLst/>
          </a:prstGeom>
        </p:spPr>
      </p:pic>
      <p:sp>
        <p:nvSpPr>
          <p:cNvPr id="7" name="文本框 6">
            <a:extLst>
              <a:ext uri="{FF2B5EF4-FFF2-40B4-BE49-F238E27FC236}">
                <a16:creationId xmlns:a16="http://schemas.microsoft.com/office/drawing/2014/main" id="{647EDE9B-FCC9-4781-B660-120BC00AA5B5}"/>
              </a:ext>
            </a:extLst>
          </p:cNvPr>
          <p:cNvSpPr txBox="1"/>
          <p:nvPr/>
        </p:nvSpPr>
        <p:spPr>
          <a:xfrm>
            <a:off x="218438" y="88701"/>
            <a:ext cx="10136106" cy="707886"/>
          </a:xfrm>
          <a:prstGeom prst="rect">
            <a:avLst/>
          </a:prstGeom>
          <a:noFill/>
        </p:spPr>
        <p:txBody>
          <a:bodyPr wrap="square">
            <a:spAutoFit/>
          </a:bodyPr>
          <a:lstStyle/>
          <a:p>
            <a:r>
              <a:rPr lang="zh-CN" altLang="en-US" sz="4000" dirty="0">
                <a:latin typeface="华文中宋" panose="02010600040101010101" pitchFamily="2" charset="-122"/>
                <a:ea typeface="华文中宋" panose="02010600040101010101" pitchFamily="2" charset="-122"/>
              </a:rPr>
              <a:t>一、“旧”高考为何要重视“新”教材</a:t>
            </a:r>
            <a:endParaRPr lang="zh-CN" altLang="en-US" sz="4000" dirty="0"/>
          </a:p>
        </p:txBody>
      </p:sp>
      <p:sp>
        <p:nvSpPr>
          <p:cNvPr id="15" name="文本框 14">
            <a:extLst>
              <a:ext uri="{FF2B5EF4-FFF2-40B4-BE49-F238E27FC236}">
                <a16:creationId xmlns:a16="http://schemas.microsoft.com/office/drawing/2014/main" id="{0EB6707A-67C2-439D-94FA-CFA0C5427437}"/>
              </a:ext>
            </a:extLst>
          </p:cNvPr>
          <p:cNvSpPr txBox="1"/>
          <p:nvPr/>
        </p:nvSpPr>
        <p:spPr>
          <a:xfrm>
            <a:off x="218438" y="808873"/>
            <a:ext cx="6169306" cy="584775"/>
          </a:xfrm>
          <a:prstGeom prst="rect">
            <a:avLst/>
          </a:prstGeom>
          <a:noFill/>
        </p:spPr>
        <p:txBody>
          <a:bodyPr wrap="square">
            <a:spAutoFit/>
          </a:bodyPr>
          <a:lstStyle/>
          <a:p>
            <a:r>
              <a:rPr lang="en-US" altLang="zh-CN" sz="3200" dirty="0">
                <a:solidFill>
                  <a:prstClr val="white"/>
                </a:solidFill>
                <a:latin typeface="方正清刻本悦宋简体" panose="02000000000000000000" pitchFamily="2" charset="-122"/>
                <a:ea typeface="方正清刻本悦宋简体" panose="02000000000000000000" pitchFamily="2" charset="-122"/>
              </a:rPr>
              <a:t>1. </a:t>
            </a:r>
            <a:r>
              <a:rPr lang="zh-CN" altLang="en-US" sz="3200" dirty="0">
                <a:solidFill>
                  <a:prstClr val="white"/>
                </a:solidFill>
                <a:latin typeface="方正清刻本悦宋简体" panose="02000000000000000000" pitchFamily="2" charset="-122"/>
                <a:ea typeface="方正清刻本悦宋简体" panose="02000000000000000000" pitchFamily="2" charset="-122"/>
              </a:rPr>
              <a:t>从高考真题来看</a:t>
            </a:r>
            <a:endParaRPr lang="zh-CN" altLang="en-US" sz="3200" dirty="0"/>
          </a:p>
        </p:txBody>
      </p:sp>
      <p:cxnSp>
        <p:nvCxnSpPr>
          <p:cNvPr id="14" name="直接连接符 13">
            <a:extLst>
              <a:ext uri="{FF2B5EF4-FFF2-40B4-BE49-F238E27FC236}">
                <a16:creationId xmlns:a16="http://schemas.microsoft.com/office/drawing/2014/main" id="{926B39EB-5055-415C-AA5B-E3902D108829}"/>
              </a:ext>
            </a:extLst>
          </p:cNvPr>
          <p:cNvCxnSpPr>
            <a:cxnSpLocks/>
          </p:cNvCxnSpPr>
          <p:nvPr/>
        </p:nvCxnSpPr>
        <p:spPr>
          <a:xfrm>
            <a:off x="1514476" y="4028888"/>
            <a:ext cx="5280024" cy="0"/>
          </a:xfrm>
          <a:prstGeom prst="line">
            <a:avLst/>
          </a:prstGeom>
        </p:spPr>
        <p:style>
          <a:lnRef idx="3">
            <a:schemeClr val="accent3"/>
          </a:lnRef>
          <a:fillRef idx="0">
            <a:schemeClr val="accent3"/>
          </a:fillRef>
          <a:effectRef idx="2">
            <a:schemeClr val="accent3"/>
          </a:effectRef>
          <a:fontRef idx="minor">
            <a:schemeClr val="tx1"/>
          </a:fontRef>
        </p:style>
      </p:cxnSp>
      <p:cxnSp>
        <p:nvCxnSpPr>
          <p:cNvPr id="20" name="直接连接符 19">
            <a:extLst>
              <a:ext uri="{FF2B5EF4-FFF2-40B4-BE49-F238E27FC236}">
                <a16:creationId xmlns:a16="http://schemas.microsoft.com/office/drawing/2014/main" id="{AE3F827A-3038-41D5-8393-1CF86A8FC9F3}"/>
              </a:ext>
            </a:extLst>
          </p:cNvPr>
          <p:cNvCxnSpPr>
            <a:cxnSpLocks/>
          </p:cNvCxnSpPr>
          <p:nvPr/>
        </p:nvCxnSpPr>
        <p:spPr>
          <a:xfrm>
            <a:off x="3100425" y="3677977"/>
            <a:ext cx="7632779" cy="0"/>
          </a:xfrm>
          <a:prstGeom prst="line">
            <a:avLst/>
          </a:prstGeom>
        </p:spPr>
        <p:style>
          <a:lnRef idx="3">
            <a:schemeClr val="accent3"/>
          </a:lnRef>
          <a:fillRef idx="0">
            <a:schemeClr val="accent3"/>
          </a:fillRef>
          <a:effectRef idx="2">
            <a:schemeClr val="accent3"/>
          </a:effectRef>
          <a:fontRef idx="minor">
            <a:schemeClr val="tx1"/>
          </a:fontRef>
        </p:style>
      </p:cxnSp>
      <p:sp>
        <p:nvSpPr>
          <p:cNvPr id="17" name="文本框 16">
            <a:extLst>
              <a:ext uri="{FF2B5EF4-FFF2-40B4-BE49-F238E27FC236}">
                <a16:creationId xmlns:a16="http://schemas.microsoft.com/office/drawing/2014/main" id="{81D2D0C6-D9D8-439A-AD3A-088A0E371554}"/>
              </a:ext>
            </a:extLst>
          </p:cNvPr>
          <p:cNvSpPr txBox="1"/>
          <p:nvPr/>
        </p:nvSpPr>
        <p:spPr>
          <a:xfrm>
            <a:off x="7978129" y="873369"/>
            <a:ext cx="3995433" cy="584775"/>
          </a:xfrm>
          <a:prstGeom prst="rect">
            <a:avLst/>
          </a:prstGeom>
          <a:noFill/>
        </p:spPr>
        <p:txBody>
          <a:bodyPr wrap="square">
            <a:spAutoFit/>
          </a:bodyPr>
          <a:lstStyle/>
          <a:p>
            <a:r>
              <a:rPr lang="en-US" altLang="zh-CN" sz="3200" dirty="0">
                <a:solidFill>
                  <a:srgbClr val="F6C16A"/>
                </a:solidFill>
                <a:latin typeface="楷体_GB2312" panose="02010609030101010101" pitchFamily="49" charset="-122"/>
                <a:ea typeface="楷体_GB2312" panose="02010609030101010101" pitchFamily="49" charset="-122"/>
              </a:rPr>
              <a:t>《</a:t>
            </a:r>
            <a:r>
              <a:rPr lang="zh-CN" altLang="en-US" sz="3200" dirty="0">
                <a:solidFill>
                  <a:srgbClr val="F6C16A"/>
                </a:solidFill>
                <a:latin typeface="楷体_GB2312" panose="02010609030101010101" pitchFamily="49" charset="-122"/>
                <a:ea typeface="楷体_GB2312" panose="02010609030101010101" pitchFamily="49" charset="-122"/>
              </a:rPr>
              <a:t>纲要（上）</a:t>
            </a:r>
            <a:r>
              <a:rPr lang="en-US" altLang="zh-CN" sz="3200" dirty="0">
                <a:solidFill>
                  <a:srgbClr val="F6C16A"/>
                </a:solidFill>
                <a:latin typeface="楷体_GB2312" panose="02010609030101010101" pitchFamily="49" charset="-122"/>
                <a:ea typeface="楷体_GB2312" panose="02010609030101010101" pitchFamily="49" charset="-122"/>
              </a:rPr>
              <a:t>》P150</a:t>
            </a:r>
            <a:endParaRPr lang="zh-CN" altLang="en-US" sz="3200" dirty="0">
              <a:solidFill>
                <a:srgbClr val="F6C16A"/>
              </a:solidFill>
              <a:latin typeface="楷体_GB2312" panose="02010609030101010101" pitchFamily="49" charset="-122"/>
              <a:ea typeface="楷体_GB2312" panose="02010609030101010101" pitchFamily="49" charset="-122"/>
            </a:endParaRPr>
          </a:p>
        </p:txBody>
      </p:sp>
    </p:spTree>
    <p:extLst>
      <p:ext uri="{BB962C8B-B14F-4D97-AF65-F5344CB8AC3E}">
        <p14:creationId xmlns:p14="http://schemas.microsoft.com/office/powerpoint/2010/main" val="27540500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fade">
                                      <p:cBhvr>
                                        <p:cTn id="12" dur="500"/>
                                        <p:tgtEl>
                                          <p:spTgt spid="18"/>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0"/>
                                        </p:tgtEl>
                                        <p:attrNameLst>
                                          <p:attrName>style.visibility</p:attrName>
                                        </p:attrNameLst>
                                      </p:cBhvr>
                                      <p:to>
                                        <p:strVal val="visible"/>
                                      </p:to>
                                    </p:set>
                                    <p:animEffect transition="in" filter="fade">
                                      <p:cBhvr>
                                        <p:cTn id="17"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a:extLst>
              <a:ext uri="{FF2B5EF4-FFF2-40B4-BE49-F238E27FC236}">
                <a16:creationId xmlns:a16="http://schemas.microsoft.com/office/drawing/2014/main" id="{647EDE9B-FCC9-4781-B660-120BC00AA5B5}"/>
              </a:ext>
            </a:extLst>
          </p:cNvPr>
          <p:cNvSpPr txBox="1"/>
          <p:nvPr/>
        </p:nvSpPr>
        <p:spPr>
          <a:xfrm>
            <a:off x="218438" y="88701"/>
            <a:ext cx="10136106" cy="707886"/>
          </a:xfrm>
          <a:prstGeom prst="rect">
            <a:avLst/>
          </a:prstGeom>
          <a:noFill/>
        </p:spPr>
        <p:txBody>
          <a:bodyPr wrap="square">
            <a:spAutoFit/>
          </a:bodyPr>
          <a:lstStyle/>
          <a:p>
            <a:r>
              <a:rPr lang="zh-CN" altLang="en-US" sz="4000" dirty="0">
                <a:latin typeface="华文中宋" panose="02010600040101010101" pitchFamily="2" charset="-122"/>
                <a:ea typeface="华文中宋" panose="02010600040101010101" pitchFamily="2" charset="-122"/>
              </a:rPr>
              <a:t>一、“旧”高考为何要重视“新”教材</a:t>
            </a:r>
            <a:endParaRPr lang="zh-CN" altLang="en-US" sz="4000" dirty="0"/>
          </a:p>
        </p:txBody>
      </p:sp>
      <p:sp>
        <p:nvSpPr>
          <p:cNvPr id="15" name="文本框 14">
            <a:extLst>
              <a:ext uri="{FF2B5EF4-FFF2-40B4-BE49-F238E27FC236}">
                <a16:creationId xmlns:a16="http://schemas.microsoft.com/office/drawing/2014/main" id="{0EB6707A-67C2-439D-94FA-CFA0C5427437}"/>
              </a:ext>
            </a:extLst>
          </p:cNvPr>
          <p:cNvSpPr txBox="1"/>
          <p:nvPr/>
        </p:nvSpPr>
        <p:spPr>
          <a:xfrm>
            <a:off x="218438" y="808873"/>
            <a:ext cx="3389466" cy="584775"/>
          </a:xfrm>
          <a:prstGeom prst="rect">
            <a:avLst/>
          </a:prstGeom>
          <a:noFill/>
        </p:spPr>
        <p:txBody>
          <a:bodyPr wrap="square">
            <a:spAutoFit/>
          </a:bodyPr>
          <a:lstStyle/>
          <a:p>
            <a:r>
              <a:rPr lang="en-US" altLang="zh-CN" sz="3200" dirty="0">
                <a:solidFill>
                  <a:prstClr val="white"/>
                </a:solidFill>
                <a:latin typeface="方正清刻本悦宋简体" panose="02000000000000000000" pitchFamily="2" charset="-122"/>
                <a:ea typeface="方正清刻本悦宋简体" panose="02000000000000000000" pitchFamily="2" charset="-122"/>
              </a:rPr>
              <a:t>1. </a:t>
            </a:r>
            <a:r>
              <a:rPr lang="zh-CN" altLang="en-US" sz="3200" dirty="0">
                <a:solidFill>
                  <a:prstClr val="white"/>
                </a:solidFill>
                <a:latin typeface="方正清刻本悦宋简体" panose="02000000000000000000" pitchFamily="2" charset="-122"/>
                <a:ea typeface="方正清刻本悦宋简体" panose="02000000000000000000" pitchFamily="2" charset="-122"/>
              </a:rPr>
              <a:t>从高考真题来看</a:t>
            </a:r>
            <a:endParaRPr lang="zh-CN" altLang="en-US" sz="3200" dirty="0"/>
          </a:p>
        </p:txBody>
      </p:sp>
      <p:sp>
        <p:nvSpPr>
          <p:cNvPr id="5" name="文本框 4">
            <a:extLst>
              <a:ext uri="{FF2B5EF4-FFF2-40B4-BE49-F238E27FC236}">
                <a16:creationId xmlns:a16="http://schemas.microsoft.com/office/drawing/2014/main" id="{EA969D7E-0538-4288-A2F8-10E0D0CB2866}"/>
              </a:ext>
            </a:extLst>
          </p:cNvPr>
          <p:cNvSpPr txBox="1"/>
          <p:nvPr/>
        </p:nvSpPr>
        <p:spPr>
          <a:xfrm>
            <a:off x="296909" y="1477869"/>
            <a:ext cx="5728137" cy="5262979"/>
          </a:xfrm>
          <a:prstGeom prst="rect">
            <a:avLst/>
          </a:prstGeom>
          <a:solidFill>
            <a:schemeClr val="bg1">
              <a:lumMod val="85000"/>
              <a:lumOff val="15000"/>
            </a:schemeClr>
          </a:solidFill>
        </p:spPr>
        <p:txBody>
          <a:bodyPr wrap="square">
            <a:spAutoFit/>
          </a:bodyPr>
          <a:lstStyle/>
          <a:p>
            <a:r>
              <a:rPr lang="zh-CN" altLang="en-US" sz="2800" dirty="0">
                <a:latin typeface="楷体_GB2312" panose="02010609030101010101" pitchFamily="49" charset="-122"/>
                <a:ea typeface="楷体_GB2312" panose="02010609030101010101" pitchFamily="49" charset="-122"/>
              </a:rPr>
              <a:t>（</a:t>
            </a:r>
            <a:r>
              <a:rPr lang="en-US" altLang="zh-CN" sz="2800" dirty="0">
                <a:latin typeface="楷体_GB2312" panose="02010609030101010101" pitchFamily="49" charset="-122"/>
                <a:ea typeface="楷体_GB2312" panose="02010609030101010101" pitchFamily="49" charset="-122"/>
              </a:rPr>
              <a:t>2021</a:t>
            </a:r>
            <a:r>
              <a:rPr lang="zh-CN" altLang="en-US" sz="2800" dirty="0">
                <a:latin typeface="楷体_GB2312" panose="02010609030101010101" pitchFamily="49" charset="-122"/>
                <a:ea typeface="楷体_GB2312" panose="02010609030101010101" pitchFamily="49" charset="-122"/>
              </a:rPr>
              <a:t>年</a:t>
            </a:r>
            <a:r>
              <a:rPr lang="en-US" altLang="zh-CN" sz="2800" dirty="0">
                <a:latin typeface="楷体_GB2312" panose="02010609030101010101" pitchFamily="49" charset="-122"/>
                <a:ea typeface="楷体_GB2312" panose="02010609030101010101" pitchFamily="49" charset="-122"/>
              </a:rPr>
              <a:t>·</a:t>
            </a:r>
            <a:r>
              <a:rPr lang="zh-CN" altLang="en-US" sz="2800" dirty="0">
                <a:latin typeface="楷体_GB2312" panose="02010609030101010101" pitchFamily="49" charset="-122"/>
                <a:ea typeface="楷体_GB2312" panose="02010609030101010101" pitchFamily="49" charset="-122"/>
              </a:rPr>
              <a:t>全国乙卷</a:t>
            </a:r>
            <a:r>
              <a:rPr lang="en-US" altLang="zh-CN" sz="2800" dirty="0">
                <a:latin typeface="楷体_GB2312" panose="02010609030101010101" pitchFamily="49" charset="-122"/>
                <a:ea typeface="楷体_GB2312" panose="02010609030101010101" pitchFamily="49" charset="-122"/>
              </a:rPr>
              <a:t>·30</a:t>
            </a:r>
            <a:r>
              <a:rPr lang="zh-CN" altLang="en-US" sz="2800" dirty="0">
                <a:latin typeface="楷体_GB2312" panose="02010609030101010101" pitchFamily="49" charset="-122"/>
                <a:ea typeface="楷体_GB2312" panose="02010609030101010101" pitchFamily="49" charset="-122"/>
              </a:rPr>
              <a:t>）</a:t>
            </a:r>
            <a:r>
              <a:rPr lang="zh-CN" altLang="en-US" sz="2800" dirty="0">
                <a:solidFill>
                  <a:srgbClr val="F6C16A"/>
                </a:solidFill>
                <a:latin typeface="楷体_GB2312" panose="02010609030101010101" pitchFamily="49" charset="-122"/>
                <a:ea typeface="楷体_GB2312" panose="02010609030101010101" pitchFamily="49" charset="-122"/>
              </a:rPr>
              <a:t>土改后</a:t>
            </a:r>
            <a:r>
              <a:rPr lang="zh-CN" altLang="en-US" sz="2800" dirty="0">
                <a:latin typeface="楷体_GB2312" panose="02010609030101010101" pitchFamily="49" charset="-122"/>
                <a:ea typeface="楷体_GB2312" panose="02010609030101010101" pitchFamily="49" charset="-122"/>
              </a:rPr>
              <a:t>，太行山区某农民要买一头驴，谈好价钱后，他表示要回家和妻子商量，理由是“我们村上好多人家都立下了新规矩，男的开支一斗米以上要得到女人的同意，女人开支二升米以上要得到男人的同意”。</a:t>
            </a:r>
            <a:r>
              <a:rPr lang="zh-CN" altLang="en-US" sz="2800" dirty="0">
                <a:solidFill>
                  <a:srgbClr val="F6C16A"/>
                </a:solidFill>
                <a:latin typeface="楷体_GB2312" panose="02010609030101010101" pitchFamily="49" charset="-122"/>
                <a:ea typeface="楷体_GB2312" panose="02010609030101010101" pitchFamily="49" charset="-122"/>
              </a:rPr>
              <a:t>这件事可以反映出，当时解放区</a:t>
            </a:r>
          </a:p>
          <a:p>
            <a:r>
              <a:rPr lang="en-US" altLang="zh-CN" sz="2800" dirty="0">
                <a:latin typeface="楷体_GB2312" panose="02010609030101010101" pitchFamily="49" charset="-122"/>
                <a:ea typeface="楷体_GB2312" panose="02010609030101010101" pitchFamily="49" charset="-122"/>
              </a:rPr>
              <a:t>A</a:t>
            </a:r>
            <a:r>
              <a:rPr lang="zh-CN" altLang="en-US" sz="2800" dirty="0">
                <a:latin typeface="楷体_GB2312" panose="02010609030101010101" pitchFamily="49" charset="-122"/>
                <a:ea typeface="楷体_GB2312" panose="02010609030101010101" pitchFamily="49" charset="-122"/>
              </a:rPr>
              <a:t>．男尊女卑观念消亡              </a:t>
            </a:r>
            <a:r>
              <a:rPr lang="en-US" altLang="zh-CN" sz="2800" dirty="0">
                <a:latin typeface="楷体_GB2312" panose="02010609030101010101" pitchFamily="49" charset="-122"/>
                <a:ea typeface="楷体_GB2312" panose="02010609030101010101" pitchFamily="49" charset="-122"/>
              </a:rPr>
              <a:t>B</a:t>
            </a:r>
            <a:r>
              <a:rPr lang="zh-CN" altLang="en-US" sz="2800" dirty="0">
                <a:latin typeface="楷体_GB2312" panose="02010609030101010101" pitchFamily="49" charset="-122"/>
                <a:ea typeface="楷体_GB2312" panose="02010609030101010101" pitchFamily="49" charset="-122"/>
              </a:rPr>
              <a:t>．家庭成员经济地位发生变化</a:t>
            </a:r>
          </a:p>
          <a:p>
            <a:r>
              <a:rPr lang="en-US" altLang="zh-CN" sz="2800" dirty="0">
                <a:latin typeface="楷体_GB2312" panose="02010609030101010101" pitchFamily="49" charset="-122"/>
                <a:ea typeface="楷体_GB2312" panose="02010609030101010101" pitchFamily="49" charset="-122"/>
              </a:rPr>
              <a:t>C</a:t>
            </a:r>
            <a:r>
              <a:rPr lang="zh-CN" altLang="en-US" sz="2800" dirty="0">
                <a:latin typeface="楷体_GB2312" panose="02010609030101010101" pitchFamily="49" charset="-122"/>
                <a:ea typeface="楷体_GB2312" panose="02010609030101010101" pitchFamily="49" charset="-122"/>
              </a:rPr>
              <a:t>．按劳分配得到实施              </a:t>
            </a:r>
            <a:r>
              <a:rPr lang="en-US" altLang="zh-CN" sz="2800" dirty="0">
                <a:latin typeface="楷体_GB2312" panose="02010609030101010101" pitchFamily="49" charset="-122"/>
                <a:ea typeface="楷体_GB2312" panose="02010609030101010101" pitchFamily="49" charset="-122"/>
              </a:rPr>
              <a:t>D</a:t>
            </a:r>
            <a:r>
              <a:rPr lang="zh-CN" altLang="en-US" sz="2800" dirty="0">
                <a:latin typeface="楷体_GB2312" panose="02010609030101010101" pitchFamily="49" charset="-122"/>
                <a:ea typeface="楷体_GB2312" panose="02010609030101010101" pitchFamily="49" charset="-122"/>
              </a:rPr>
              <a:t>．传统的社会伦理秩序被颠覆</a:t>
            </a:r>
          </a:p>
        </p:txBody>
      </p:sp>
      <p:grpSp>
        <p:nvGrpSpPr>
          <p:cNvPr id="9" name="组合 8">
            <a:extLst>
              <a:ext uri="{FF2B5EF4-FFF2-40B4-BE49-F238E27FC236}">
                <a16:creationId xmlns:a16="http://schemas.microsoft.com/office/drawing/2014/main" id="{1BC4C404-743D-408F-96DE-C93EE91622DF}"/>
              </a:ext>
            </a:extLst>
          </p:cNvPr>
          <p:cNvGrpSpPr/>
          <p:nvPr/>
        </p:nvGrpSpPr>
        <p:grpSpPr>
          <a:xfrm>
            <a:off x="6096000" y="1710684"/>
            <a:ext cx="5989591" cy="4092222"/>
            <a:chOff x="548318" y="1574018"/>
            <a:chExt cx="7867650" cy="3633697"/>
          </a:xfrm>
        </p:grpSpPr>
        <p:pic>
          <p:nvPicPr>
            <p:cNvPr id="4" name="图片 3">
              <a:extLst>
                <a:ext uri="{FF2B5EF4-FFF2-40B4-BE49-F238E27FC236}">
                  <a16:creationId xmlns:a16="http://schemas.microsoft.com/office/drawing/2014/main" id="{BEBF0CD4-FAB7-4BCE-8A13-062ACB863D14}"/>
                </a:ext>
              </a:extLst>
            </p:cNvPr>
            <p:cNvPicPr>
              <a:picLocks noChangeAspect="1"/>
            </p:cNvPicPr>
            <p:nvPr/>
          </p:nvPicPr>
          <p:blipFill>
            <a:blip r:embed="rId2"/>
            <a:stretch>
              <a:fillRect/>
            </a:stretch>
          </p:blipFill>
          <p:spPr>
            <a:xfrm>
              <a:off x="548318" y="2222858"/>
              <a:ext cx="7867650" cy="2984857"/>
            </a:xfrm>
            <a:prstGeom prst="rect">
              <a:avLst/>
            </a:prstGeom>
          </p:spPr>
        </p:pic>
        <p:sp>
          <p:nvSpPr>
            <p:cNvPr id="10" name="文本框 9">
              <a:extLst>
                <a:ext uri="{FF2B5EF4-FFF2-40B4-BE49-F238E27FC236}">
                  <a16:creationId xmlns:a16="http://schemas.microsoft.com/office/drawing/2014/main" id="{89CA2426-0075-4C18-B550-20D463CF18DE}"/>
                </a:ext>
              </a:extLst>
            </p:cNvPr>
            <p:cNvSpPr txBox="1"/>
            <p:nvPr/>
          </p:nvSpPr>
          <p:spPr>
            <a:xfrm>
              <a:off x="1947280" y="1574018"/>
              <a:ext cx="5248216" cy="519252"/>
            </a:xfrm>
            <a:prstGeom prst="rect">
              <a:avLst/>
            </a:prstGeom>
            <a:noFill/>
          </p:spPr>
          <p:txBody>
            <a:bodyPr wrap="square">
              <a:spAutoFit/>
            </a:bodyPr>
            <a:lstStyle/>
            <a:p>
              <a:r>
                <a:rPr lang="en-US" altLang="zh-CN" sz="3200" dirty="0">
                  <a:solidFill>
                    <a:srgbClr val="F6C16A"/>
                  </a:solidFill>
                  <a:latin typeface="楷体_GB2312" panose="02010609030101010101" pitchFamily="49" charset="-122"/>
                  <a:ea typeface="楷体_GB2312" panose="02010609030101010101" pitchFamily="49" charset="-122"/>
                </a:rPr>
                <a:t>《</a:t>
              </a:r>
              <a:r>
                <a:rPr lang="zh-CN" altLang="en-US" sz="3200" dirty="0">
                  <a:solidFill>
                    <a:srgbClr val="F6C16A"/>
                  </a:solidFill>
                  <a:latin typeface="楷体_GB2312" panose="02010609030101010101" pitchFamily="49" charset="-122"/>
                  <a:ea typeface="楷体_GB2312" panose="02010609030101010101" pitchFamily="49" charset="-122"/>
                </a:rPr>
                <a:t>纲要（上）</a:t>
              </a:r>
              <a:r>
                <a:rPr lang="en-US" altLang="zh-CN" sz="3200" dirty="0">
                  <a:solidFill>
                    <a:srgbClr val="F6C16A"/>
                  </a:solidFill>
                  <a:latin typeface="楷体_GB2312" panose="02010609030101010101" pitchFamily="49" charset="-122"/>
                  <a:ea typeface="楷体_GB2312" panose="02010609030101010101" pitchFamily="49" charset="-122"/>
                </a:rPr>
                <a:t>》P150</a:t>
              </a:r>
              <a:endParaRPr lang="zh-CN" altLang="en-US" sz="3200" dirty="0">
                <a:solidFill>
                  <a:srgbClr val="F6C16A"/>
                </a:solidFill>
                <a:latin typeface="楷体_GB2312" panose="02010609030101010101" pitchFamily="49" charset="-122"/>
                <a:ea typeface="楷体_GB2312" panose="02010609030101010101" pitchFamily="49" charset="-122"/>
              </a:endParaRPr>
            </a:p>
          </p:txBody>
        </p:sp>
      </p:grpSp>
      <p:cxnSp>
        <p:nvCxnSpPr>
          <p:cNvPr id="12" name="直接连接符 11">
            <a:extLst>
              <a:ext uri="{FF2B5EF4-FFF2-40B4-BE49-F238E27FC236}">
                <a16:creationId xmlns:a16="http://schemas.microsoft.com/office/drawing/2014/main" id="{EB4060C3-75E6-4C8A-A0B3-35C520031486}"/>
              </a:ext>
            </a:extLst>
          </p:cNvPr>
          <p:cNvCxnSpPr>
            <a:cxnSpLocks/>
          </p:cNvCxnSpPr>
          <p:nvPr/>
        </p:nvCxnSpPr>
        <p:spPr>
          <a:xfrm>
            <a:off x="9622989" y="3746729"/>
            <a:ext cx="1681102" cy="1"/>
          </a:xfrm>
          <a:prstGeom prst="line">
            <a:avLst/>
          </a:prstGeom>
        </p:spPr>
        <p:style>
          <a:lnRef idx="3">
            <a:schemeClr val="accent3"/>
          </a:lnRef>
          <a:fillRef idx="0">
            <a:schemeClr val="accent3"/>
          </a:fillRef>
          <a:effectRef idx="2">
            <a:schemeClr val="accent3"/>
          </a:effectRef>
          <a:fontRef idx="minor">
            <a:schemeClr val="tx1"/>
          </a:fontRef>
        </p:style>
      </p:cxnSp>
      <p:cxnSp>
        <p:nvCxnSpPr>
          <p:cNvPr id="13" name="直接连接符 12">
            <a:extLst>
              <a:ext uri="{FF2B5EF4-FFF2-40B4-BE49-F238E27FC236}">
                <a16:creationId xmlns:a16="http://schemas.microsoft.com/office/drawing/2014/main" id="{CDB82705-4F57-4D9F-97B1-EC630799839E}"/>
              </a:ext>
            </a:extLst>
          </p:cNvPr>
          <p:cNvCxnSpPr>
            <a:cxnSpLocks/>
          </p:cNvCxnSpPr>
          <p:nvPr/>
        </p:nvCxnSpPr>
        <p:spPr>
          <a:xfrm>
            <a:off x="7657858" y="3752561"/>
            <a:ext cx="1681102" cy="1"/>
          </a:xfrm>
          <a:prstGeom prst="line">
            <a:avLst/>
          </a:prstGeom>
        </p:spPr>
        <p:style>
          <a:lnRef idx="3">
            <a:schemeClr val="accent3"/>
          </a:lnRef>
          <a:fillRef idx="0">
            <a:schemeClr val="accent3"/>
          </a:fillRef>
          <a:effectRef idx="2">
            <a:schemeClr val="accent3"/>
          </a:effectRef>
          <a:fontRef idx="minor">
            <a:schemeClr val="tx1"/>
          </a:fontRef>
        </p:style>
      </p:cxnSp>
      <p:cxnSp>
        <p:nvCxnSpPr>
          <p:cNvPr id="14" name="直接连接符 13">
            <a:extLst>
              <a:ext uri="{FF2B5EF4-FFF2-40B4-BE49-F238E27FC236}">
                <a16:creationId xmlns:a16="http://schemas.microsoft.com/office/drawing/2014/main" id="{926B39EB-5055-415C-AA5B-E3902D108829}"/>
              </a:ext>
            </a:extLst>
          </p:cNvPr>
          <p:cNvCxnSpPr>
            <a:cxnSpLocks/>
          </p:cNvCxnSpPr>
          <p:nvPr/>
        </p:nvCxnSpPr>
        <p:spPr>
          <a:xfrm>
            <a:off x="6271272" y="5420531"/>
            <a:ext cx="4317791" cy="0"/>
          </a:xfrm>
          <a:prstGeom prst="line">
            <a:avLst/>
          </a:prstGeom>
        </p:spPr>
        <p:style>
          <a:lnRef idx="3">
            <a:schemeClr val="accent3"/>
          </a:lnRef>
          <a:fillRef idx="0">
            <a:schemeClr val="accent3"/>
          </a:fillRef>
          <a:effectRef idx="2">
            <a:schemeClr val="accent3"/>
          </a:effectRef>
          <a:fontRef idx="minor">
            <a:schemeClr val="tx1"/>
          </a:fontRef>
        </p:style>
      </p:cxnSp>
      <p:cxnSp>
        <p:nvCxnSpPr>
          <p:cNvPr id="16" name="直接连接符 15">
            <a:extLst>
              <a:ext uri="{FF2B5EF4-FFF2-40B4-BE49-F238E27FC236}">
                <a16:creationId xmlns:a16="http://schemas.microsoft.com/office/drawing/2014/main" id="{7400F54F-4316-4375-86E5-9D502A03339A}"/>
              </a:ext>
            </a:extLst>
          </p:cNvPr>
          <p:cNvCxnSpPr>
            <a:cxnSpLocks/>
          </p:cNvCxnSpPr>
          <p:nvPr/>
        </p:nvCxnSpPr>
        <p:spPr>
          <a:xfrm>
            <a:off x="6357454" y="4608525"/>
            <a:ext cx="5377346" cy="0"/>
          </a:xfrm>
          <a:prstGeom prst="line">
            <a:avLst/>
          </a:prstGeom>
        </p:spPr>
        <p:style>
          <a:lnRef idx="3">
            <a:schemeClr val="accent3"/>
          </a:lnRef>
          <a:fillRef idx="0">
            <a:schemeClr val="accent3"/>
          </a:fillRef>
          <a:effectRef idx="2">
            <a:schemeClr val="accent3"/>
          </a:effectRef>
          <a:fontRef idx="minor">
            <a:schemeClr val="tx1"/>
          </a:fontRef>
        </p:style>
      </p:cxnSp>
      <p:cxnSp>
        <p:nvCxnSpPr>
          <p:cNvPr id="22" name="直接连接符 21">
            <a:extLst>
              <a:ext uri="{FF2B5EF4-FFF2-40B4-BE49-F238E27FC236}">
                <a16:creationId xmlns:a16="http://schemas.microsoft.com/office/drawing/2014/main" id="{6C5B483F-EC65-48A7-AA72-9ED2F90879A6}"/>
              </a:ext>
            </a:extLst>
          </p:cNvPr>
          <p:cNvCxnSpPr>
            <a:cxnSpLocks/>
          </p:cNvCxnSpPr>
          <p:nvPr/>
        </p:nvCxnSpPr>
        <p:spPr>
          <a:xfrm>
            <a:off x="8687199" y="4122152"/>
            <a:ext cx="2279728" cy="0"/>
          </a:xfrm>
          <a:prstGeom prst="line">
            <a:avLst/>
          </a:prstGeom>
        </p:spPr>
        <p:style>
          <a:lnRef idx="3">
            <a:schemeClr val="accent3"/>
          </a:lnRef>
          <a:fillRef idx="0">
            <a:schemeClr val="accent3"/>
          </a:fillRef>
          <a:effectRef idx="2">
            <a:schemeClr val="accent3"/>
          </a:effectRef>
          <a:fontRef idx="minor">
            <a:schemeClr val="tx1"/>
          </a:fontRef>
        </p:style>
      </p:cxnSp>
      <p:sp>
        <p:nvSpPr>
          <p:cNvPr id="17" name="椭圆 16">
            <a:extLst>
              <a:ext uri="{FF2B5EF4-FFF2-40B4-BE49-F238E27FC236}">
                <a16:creationId xmlns:a16="http://schemas.microsoft.com/office/drawing/2014/main" id="{0E6921F1-B187-4538-99A5-129791CA1CEA}"/>
              </a:ext>
            </a:extLst>
          </p:cNvPr>
          <p:cNvSpPr/>
          <p:nvPr/>
        </p:nvSpPr>
        <p:spPr>
          <a:xfrm>
            <a:off x="11156454" y="4608159"/>
            <a:ext cx="753741" cy="524690"/>
          </a:xfrm>
          <a:prstGeom prst="ellipse">
            <a:avLst/>
          </a:prstGeom>
          <a:noFill/>
          <a:ln w="28575">
            <a:solidFill>
              <a:srgbClr val="C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zh-CN" altLang="en-US" dirty="0"/>
          </a:p>
        </p:txBody>
      </p:sp>
      <p:sp>
        <p:nvSpPr>
          <p:cNvPr id="19" name="椭圆 18">
            <a:extLst>
              <a:ext uri="{FF2B5EF4-FFF2-40B4-BE49-F238E27FC236}">
                <a16:creationId xmlns:a16="http://schemas.microsoft.com/office/drawing/2014/main" id="{A04D6DA9-A649-4584-8B1E-A1C784E44654}"/>
              </a:ext>
            </a:extLst>
          </p:cNvPr>
          <p:cNvSpPr/>
          <p:nvPr/>
        </p:nvSpPr>
        <p:spPr>
          <a:xfrm>
            <a:off x="6203097" y="5094897"/>
            <a:ext cx="324703" cy="369591"/>
          </a:xfrm>
          <a:prstGeom prst="ellipse">
            <a:avLst/>
          </a:prstGeom>
          <a:noFill/>
          <a:ln w="28575">
            <a:solidFill>
              <a:srgbClr val="C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zh-CN" altLang="en-US" dirty="0"/>
          </a:p>
        </p:txBody>
      </p:sp>
      <p:sp>
        <p:nvSpPr>
          <p:cNvPr id="18" name="对话气泡: 矩形 17">
            <a:extLst>
              <a:ext uri="{FF2B5EF4-FFF2-40B4-BE49-F238E27FC236}">
                <a16:creationId xmlns:a16="http://schemas.microsoft.com/office/drawing/2014/main" id="{9E69F905-DAE6-438A-8335-5409609D5EB5}"/>
              </a:ext>
            </a:extLst>
          </p:cNvPr>
          <p:cNvSpPr/>
          <p:nvPr/>
        </p:nvSpPr>
        <p:spPr>
          <a:xfrm flipH="1">
            <a:off x="8842784" y="6030136"/>
            <a:ext cx="3067411" cy="584775"/>
          </a:xfrm>
          <a:prstGeom prst="wedgeRectCallout">
            <a:avLst>
              <a:gd name="adj1" fmla="val -41939"/>
              <a:gd name="adj2" fmla="val 2968"/>
            </a:avLst>
          </a:prstGeom>
          <a:solidFill>
            <a:srgbClr val="C00000">
              <a:alpha val="84000"/>
            </a:srgb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defTabSz="914400" rtl="0" eaLnBrk="1" fontAlgn="auto" latinLnBrk="0" hangingPunct="1">
              <a:lnSpc>
                <a:spcPct val="100000"/>
              </a:lnSpc>
              <a:spcBef>
                <a:spcPts val="0"/>
              </a:spcBef>
              <a:spcAft>
                <a:spcPts val="0"/>
              </a:spcAft>
              <a:buClrTx/>
              <a:buSzTx/>
              <a:buFontTx/>
              <a:buNone/>
              <a:tabLst/>
              <a:defRPr/>
            </a:pPr>
            <a:r>
              <a:rPr lang="zh-CN" altLang="en-US" sz="3600" dirty="0">
                <a:solidFill>
                  <a:prstClr val="white"/>
                </a:solidFill>
                <a:latin typeface="华文中宋" panose="02010600040101010101" pitchFamily="2" charset="-122"/>
                <a:ea typeface="华文中宋" panose="02010600040101010101" pitchFamily="2" charset="-122"/>
              </a:rPr>
              <a:t>补充必备知识</a:t>
            </a:r>
            <a:endParaRPr lang="en-US" altLang="zh-CN" sz="3600" dirty="0">
              <a:solidFill>
                <a:prstClr val="white"/>
              </a:solidFill>
              <a:latin typeface="华文中宋" panose="02010600040101010101" pitchFamily="2" charset="-122"/>
              <a:ea typeface="华文中宋" panose="02010600040101010101" pitchFamily="2" charset="-122"/>
            </a:endParaRPr>
          </a:p>
        </p:txBody>
      </p:sp>
    </p:spTree>
    <p:extLst>
      <p:ext uri="{BB962C8B-B14F-4D97-AF65-F5344CB8AC3E}">
        <p14:creationId xmlns:p14="http://schemas.microsoft.com/office/powerpoint/2010/main" val="26955021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500"/>
                                        <p:tgtEl>
                                          <p:spTgt spid="12"/>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fade">
                                      <p:cBhvr>
                                        <p:cTn id="17" dur="500"/>
                                        <p:tgtEl>
                                          <p:spTgt spid="13"/>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fade">
                                      <p:cBhvr>
                                        <p:cTn id="22" dur="500"/>
                                        <p:tgtEl>
                                          <p:spTgt spid="14"/>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fade">
                                      <p:cBhvr>
                                        <p:cTn id="27" dur="500"/>
                                        <p:tgtEl>
                                          <p:spTgt spid="16"/>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22"/>
                                        </p:tgtEl>
                                        <p:attrNameLst>
                                          <p:attrName>style.visibility</p:attrName>
                                        </p:attrNameLst>
                                      </p:cBhvr>
                                      <p:to>
                                        <p:strVal val="visible"/>
                                      </p:to>
                                    </p:set>
                                    <p:animEffect transition="in" filter="fade">
                                      <p:cBhvr>
                                        <p:cTn id="32" dur="500"/>
                                        <p:tgtEl>
                                          <p:spTgt spid="22"/>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17"/>
                                        </p:tgtEl>
                                        <p:attrNameLst>
                                          <p:attrName>style.visibility</p:attrName>
                                        </p:attrNameLst>
                                      </p:cBhvr>
                                      <p:to>
                                        <p:strVal val="visible"/>
                                      </p:to>
                                    </p:set>
                                    <p:animEffect transition="in" filter="fade">
                                      <p:cBhvr>
                                        <p:cTn id="35" dur="500"/>
                                        <p:tgtEl>
                                          <p:spTgt spid="17"/>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19"/>
                                        </p:tgtEl>
                                        <p:attrNameLst>
                                          <p:attrName>style.visibility</p:attrName>
                                        </p:attrNameLst>
                                      </p:cBhvr>
                                      <p:to>
                                        <p:strVal val="visible"/>
                                      </p:to>
                                    </p:set>
                                    <p:animEffect transition="in" filter="fade">
                                      <p:cBhvr>
                                        <p:cTn id="38" dur="500"/>
                                        <p:tgtEl>
                                          <p:spTgt spid="19"/>
                                        </p:tgtEl>
                                      </p:cBhvr>
                                    </p:animEffect>
                                  </p:childTnLst>
                                </p:cTn>
                              </p:par>
                            </p:childTnLst>
                          </p:cTn>
                        </p:par>
                      </p:childTnLst>
                    </p:cTn>
                  </p:par>
                  <p:par>
                    <p:cTn id="39" fill="hold">
                      <p:stCondLst>
                        <p:cond delay="indefinite"/>
                      </p:stCondLst>
                      <p:childTnLst>
                        <p:par>
                          <p:cTn id="40" fill="hold">
                            <p:stCondLst>
                              <p:cond delay="0"/>
                            </p:stCondLst>
                            <p:childTnLst>
                              <p:par>
                                <p:cTn id="41" presetID="10" presetClass="entr" presetSubtype="0" fill="hold" grpId="0" nodeType="clickEffect">
                                  <p:stCondLst>
                                    <p:cond delay="0"/>
                                  </p:stCondLst>
                                  <p:childTnLst>
                                    <p:set>
                                      <p:cBhvr>
                                        <p:cTn id="42" dur="1" fill="hold">
                                          <p:stCondLst>
                                            <p:cond delay="0"/>
                                          </p:stCondLst>
                                        </p:cTn>
                                        <p:tgtEl>
                                          <p:spTgt spid="18"/>
                                        </p:tgtEl>
                                        <p:attrNameLst>
                                          <p:attrName>style.visibility</p:attrName>
                                        </p:attrNameLst>
                                      </p:cBhvr>
                                      <p:to>
                                        <p:strVal val="visible"/>
                                      </p:to>
                                    </p:set>
                                    <p:animEffect transition="in" filter="fade">
                                      <p:cBhvr>
                                        <p:cTn id="43"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9" grpId="0" animBg="1"/>
      <p:bldP spid="18"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a:extLst>
              <a:ext uri="{FF2B5EF4-FFF2-40B4-BE49-F238E27FC236}">
                <a16:creationId xmlns:a16="http://schemas.microsoft.com/office/drawing/2014/main" id="{54FC1E28-3871-46F5-9404-D96F6AC814E2}"/>
              </a:ext>
            </a:extLst>
          </p:cNvPr>
          <p:cNvSpPr txBox="1"/>
          <p:nvPr/>
        </p:nvSpPr>
        <p:spPr>
          <a:xfrm>
            <a:off x="218438" y="88701"/>
            <a:ext cx="10136106" cy="707886"/>
          </a:xfrm>
          <a:prstGeom prst="rect">
            <a:avLst/>
          </a:prstGeom>
          <a:noFill/>
        </p:spPr>
        <p:txBody>
          <a:bodyPr wrap="square">
            <a:spAutoFit/>
          </a:bodyPr>
          <a:lstStyle/>
          <a:p>
            <a:r>
              <a:rPr lang="zh-CN" altLang="en-US" sz="4000" dirty="0">
                <a:latin typeface="华文中宋" panose="02010600040101010101" pitchFamily="2" charset="-122"/>
                <a:ea typeface="华文中宋" panose="02010600040101010101" pitchFamily="2" charset="-122"/>
              </a:rPr>
              <a:t>一、“旧”高考为何要重视“新”教材</a:t>
            </a:r>
            <a:endParaRPr lang="zh-CN" altLang="en-US" sz="4000" dirty="0"/>
          </a:p>
        </p:txBody>
      </p:sp>
      <p:sp>
        <p:nvSpPr>
          <p:cNvPr id="5" name="文本框 4">
            <a:extLst>
              <a:ext uri="{FF2B5EF4-FFF2-40B4-BE49-F238E27FC236}">
                <a16:creationId xmlns:a16="http://schemas.microsoft.com/office/drawing/2014/main" id="{2F02338E-95DA-448E-95DC-1BE6558B7E01}"/>
              </a:ext>
            </a:extLst>
          </p:cNvPr>
          <p:cNvSpPr txBox="1"/>
          <p:nvPr/>
        </p:nvSpPr>
        <p:spPr>
          <a:xfrm>
            <a:off x="218438" y="808873"/>
            <a:ext cx="6169306" cy="584775"/>
          </a:xfrm>
          <a:prstGeom prst="rect">
            <a:avLst/>
          </a:prstGeom>
          <a:noFill/>
        </p:spPr>
        <p:txBody>
          <a:bodyPr wrap="square">
            <a:spAutoFit/>
          </a:bodyPr>
          <a:lstStyle/>
          <a:p>
            <a:r>
              <a:rPr lang="en-US" altLang="zh-CN" sz="3200" dirty="0">
                <a:solidFill>
                  <a:prstClr val="white"/>
                </a:solidFill>
                <a:latin typeface="方正清刻本悦宋简体" panose="02000000000000000000" pitchFamily="2" charset="-122"/>
                <a:ea typeface="方正清刻本悦宋简体" panose="02000000000000000000" pitchFamily="2" charset="-122"/>
              </a:rPr>
              <a:t>2. </a:t>
            </a:r>
            <a:r>
              <a:rPr lang="zh-CN" altLang="en-US" sz="3200" dirty="0">
                <a:solidFill>
                  <a:prstClr val="white"/>
                </a:solidFill>
                <a:latin typeface="方正清刻本悦宋简体" panose="02000000000000000000" pitchFamily="2" charset="-122"/>
                <a:ea typeface="方正清刻本悦宋简体" panose="02000000000000000000" pitchFamily="2" charset="-122"/>
              </a:rPr>
              <a:t>从编写特点来看</a:t>
            </a:r>
            <a:endParaRPr lang="zh-CN" altLang="en-US" sz="3200" dirty="0"/>
          </a:p>
        </p:txBody>
      </p:sp>
      <p:sp>
        <p:nvSpPr>
          <p:cNvPr id="7" name="文本框 6">
            <a:extLst>
              <a:ext uri="{FF2B5EF4-FFF2-40B4-BE49-F238E27FC236}">
                <a16:creationId xmlns:a16="http://schemas.microsoft.com/office/drawing/2014/main" id="{311580CC-1A09-4434-A4AA-578D3B053161}"/>
              </a:ext>
            </a:extLst>
          </p:cNvPr>
          <p:cNvSpPr txBox="1"/>
          <p:nvPr/>
        </p:nvSpPr>
        <p:spPr>
          <a:xfrm>
            <a:off x="5828473" y="944279"/>
            <a:ext cx="5015948" cy="707886"/>
          </a:xfrm>
          <a:prstGeom prst="rect">
            <a:avLst/>
          </a:prstGeom>
          <a:noFill/>
        </p:spPr>
        <p:txBody>
          <a:bodyPr wrap="square">
            <a:spAutoFit/>
          </a:bodyPr>
          <a:lstStyle/>
          <a:p>
            <a:r>
              <a:rPr lang="zh-CN" altLang="en-US" sz="4000" dirty="0">
                <a:latin typeface="华文中宋" panose="02010600040101010101" pitchFamily="2" charset="-122"/>
                <a:ea typeface="华文中宋" panose="02010600040101010101" pitchFamily="2" charset="-122"/>
              </a:rPr>
              <a:t>两本纲要 </a:t>
            </a:r>
            <a:r>
              <a:rPr lang="en-US" altLang="zh-CN" sz="4000" dirty="0">
                <a:latin typeface="华文中宋" panose="02010600040101010101" pitchFamily="2" charset="-122"/>
                <a:ea typeface="华文中宋" panose="02010600040101010101" pitchFamily="2" charset="-122"/>
              </a:rPr>
              <a:t>+ </a:t>
            </a:r>
            <a:r>
              <a:rPr lang="zh-CN" altLang="en-US" sz="4000" dirty="0">
                <a:latin typeface="华文中宋" panose="02010600040101010101" pitchFamily="2" charset="-122"/>
                <a:ea typeface="华文中宋" panose="02010600040101010101" pitchFamily="2" charset="-122"/>
              </a:rPr>
              <a:t>三本选必</a:t>
            </a:r>
            <a:endParaRPr lang="zh-CN" altLang="en-US" sz="4000" dirty="0"/>
          </a:p>
        </p:txBody>
      </p:sp>
      <p:grpSp>
        <p:nvGrpSpPr>
          <p:cNvPr id="8" name="组合 7">
            <a:extLst>
              <a:ext uri="{FF2B5EF4-FFF2-40B4-BE49-F238E27FC236}">
                <a16:creationId xmlns:a16="http://schemas.microsoft.com/office/drawing/2014/main" id="{B0B68798-4484-43A6-9453-AD9DC6347D88}"/>
              </a:ext>
            </a:extLst>
          </p:cNvPr>
          <p:cNvGrpSpPr/>
          <p:nvPr/>
        </p:nvGrpSpPr>
        <p:grpSpPr>
          <a:xfrm>
            <a:off x="544034" y="1489404"/>
            <a:ext cx="4035241" cy="2544683"/>
            <a:chOff x="12175" y="296"/>
            <a:chExt cx="7377" cy="5085"/>
          </a:xfrm>
        </p:grpSpPr>
        <p:pic>
          <p:nvPicPr>
            <p:cNvPr id="9" name="图片 8">
              <a:extLst>
                <a:ext uri="{FF2B5EF4-FFF2-40B4-BE49-F238E27FC236}">
                  <a16:creationId xmlns:a16="http://schemas.microsoft.com/office/drawing/2014/main" id="{69132765-62FE-4793-8757-8153017AA19A}"/>
                </a:ext>
              </a:extLst>
            </p:cNvPr>
            <p:cNvPicPr>
              <a:picLocks noChangeAspect="1"/>
            </p:cNvPicPr>
            <p:nvPr/>
          </p:nvPicPr>
          <p:blipFill>
            <a:blip r:embed="rId2"/>
            <a:stretch>
              <a:fillRect/>
            </a:stretch>
          </p:blipFill>
          <p:spPr>
            <a:xfrm>
              <a:off x="12175" y="296"/>
              <a:ext cx="3572" cy="5085"/>
            </a:xfrm>
            <a:prstGeom prst="rect">
              <a:avLst/>
            </a:prstGeom>
          </p:spPr>
        </p:pic>
        <p:pic>
          <p:nvPicPr>
            <p:cNvPr id="10" name="图片 9">
              <a:extLst>
                <a:ext uri="{FF2B5EF4-FFF2-40B4-BE49-F238E27FC236}">
                  <a16:creationId xmlns:a16="http://schemas.microsoft.com/office/drawing/2014/main" id="{D7A1A7D6-E060-4066-BCCC-F894038493A2}"/>
                </a:ext>
              </a:extLst>
            </p:cNvPr>
            <p:cNvPicPr>
              <a:picLocks noChangeAspect="1"/>
            </p:cNvPicPr>
            <p:nvPr/>
          </p:nvPicPr>
          <p:blipFill>
            <a:blip r:embed="rId3"/>
            <a:stretch>
              <a:fillRect/>
            </a:stretch>
          </p:blipFill>
          <p:spPr>
            <a:xfrm>
              <a:off x="15869" y="317"/>
              <a:ext cx="3683" cy="5064"/>
            </a:xfrm>
            <a:prstGeom prst="rect">
              <a:avLst/>
            </a:prstGeom>
          </p:spPr>
        </p:pic>
      </p:grpSp>
      <p:pic>
        <p:nvPicPr>
          <p:cNvPr id="12" name="图片 11">
            <a:extLst>
              <a:ext uri="{FF2B5EF4-FFF2-40B4-BE49-F238E27FC236}">
                <a16:creationId xmlns:a16="http://schemas.microsoft.com/office/drawing/2014/main" id="{C61C5322-82D4-4C1F-AEBB-D39C41D04DB3}"/>
              </a:ext>
            </a:extLst>
          </p:cNvPr>
          <p:cNvPicPr>
            <a:picLocks noChangeAspect="1"/>
          </p:cNvPicPr>
          <p:nvPr/>
        </p:nvPicPr>
        <p:blipFill rotWithShape="1">
          <a:blip r:embed="rId4">
            <a:extLst>
              <a:ext uri="{28A0092B-C50C-407E-A947-70E740481C1C}">
                <a14:useLocalDpi xmlns:a14="http://schemas.microsoft.com/office/drawing/2010/main" val="0"/>
              </a:ext>
            </a:extLst>
          </a:blip>
          <a:srcRect l="1423" t="1311" r="1076" b="13088"/>
          <a:stretch/>
        </p:blipFill>
        <p:spPr>
          <a:xfrm>
            <a:off x="1177908" y="4140352"/>
            <a:ext cx="2950102" cy="2534174"/>
          </a:xfrm>
          <a:prstGeom prst="rect">
            <a:avLst/>
          </a:prstGeom>
        </p:spPr>
      </p:pic>
      <p:sp>
        <p:nvSpPr>
          <p:cNvPr id="13" name="文本框 12">
            <a:extLst>
              <a:ext uri="{FF2B5EF4-FFF2-40B4-BE49-F238E27FC236}">
                <a16:creationId xmlns:a16="http://schemas.microsoft.com/office/drawing/2014/main" id="{0417224B-918A-44B8-9281-A67097E86901}"/>
              </a:ext>
            </a:extLst>
          </p:cNvPr>
          <p:cNvSpPr txBox="1"/>
          <p:nvPr/>
        </p:nvSpPr>
        <p:spPr>
          <a:xfrm>
            <a:off x="6118974" y="2018607"/>
            <a:ext cx="4876184" cy="1015663"/>
          </a:xfrm>
          <a:prstGeom prst="rect">
            <a:avLst/>
          </a:prstGeom>
          <a:noFill/>
        </p:spPr>
        <p:txBody>
          <a:bodyPr wrap="square">
            <a:spAutoFit/>
          </a:bodyPr>
          <a:lstStyle/>
          <a:p>
            <a:r>
              <a:rPr lang="zh-CN" altLang="en-US" sz="6000" dirty="0">
                <a:latin typeface="华文中宋" panose="02010600040101010101" pitchFamily="2" charset="-122"/>
                <a:ea typeface="华文中宋" panose="02010600040101010101" pitchFamily="2" charset="-122"/>
              </a:rPr>
              <a:t>通史 </a:t>
            </a:r>
            <a:r>
              <a:rPr lang="en-US" altLang="zh-CN" sz="6000" dirty="0">
                <a:latin typeface="华文中宋" panose="02010600040101010101" pitchFamily="2" charset="-122"/>
                <a:ea typeface="华文中宋" panose="02010600040101010101" pitchFamily="2" charset="-122"/>
              </a:rPr>
              <a:t>+ </a:t>
            </a:r>
            <a:r>
              <a:rPr lang="zh-CN" altLang="en-US" sz="6000" dirty="0">
                <a:latin typeface="华文中宋" panose="02010600040101010101" pitchFamily="2" charset="-122"/>
                <a:ea typeface="华文中宋" panose="02010600040101010101" pitchFamily="2" charset="-122"/>
              </a:rPr>
              <a:t>专题 </a:t>
            </a:r>
          </a:p>
        </p:txBody>
      </p:sp>
      <p:sp>
        <p:nvSpPr>
          <p:cNvPr id="14" name="文本框 13">
            <a:extLst>
              <a:ext uri="{FF2B5EF4-FFF2-40B4-BE49-F238E27FC236}">
                <a16:creationId xmlns:a16="http://schemas.microsoft.com/office/drawing/2014/main" id="{19634A49-163B-4530-8215-B49162372B02}"/>
              </a:ext>
            </a:extLst>
          </p:cNvPr>
          <p:cNvSpPr txBox="1"/>
          <p:nvPr/>
        </p:nvSpPr>
        <p:spPr>
          <a:xfrm>
            <a:off x="5112851" y="3417331"/>
            <a:ext cx="2950102" cy="707886"/>
          </a:xfrm>
          <a:prstGeom prst="rect">
            <a:avLst/>
          </a:prstGeom>
          <a:noFill/>
        </p:spPr>
        <p:txBody>
          <a:bodyPr wrap="square">
            <a:spAutoFit/>
          </a:bodyPr>
          <a:lstStyle/>
          <a:p>
            <a:r>
              <a:rPr lang="zh-CN" altLang="en-US" sz="4000" dirty="0">
                <a:latin typeface="华文中宋" panose="02010600040101010101" pitchFamily="2" charset="-122"/>
                <a:ea typeface="华文中宋" panose="02010600040101010101" pitchFamily="2" charset="-122"/>
              </a:rPr>
              <a:t>整合 </a:t>
            </a:r>
            <a:r>
              <a:rPr lang="en-US" altLang="zh-CN" sz="4000" dirty="0">
                <a:latin typeface="华文中宋" panose="02010600040101010101" pitchFamily="2" charset="-122"/>
                <a:ea typeface="华文中宋" panose="02010600040101010101" pitchFamily="2" charset="-122"/>
              </a:rPr>
              <a:t>+ </a:t>
            </a:r>
            <a:r>
              <a:rPr lang="zh-CN" altLang="en-US" sz="4000" dirty="0">
                <a:latin typeface="华文中宋" panose="02010600040101010101" pitchFamily="2" charset="-122"/>
                <a:ea typeface="华文中宋" panose="02010600040101010101" pitchFamily="2" charset="-122"/>
              </a:rPr>
              <a:t>概述</a:t>
            </a:r>
            <a:endParaRPr lang="zh-CN" altLang="en-US" sz="4000" dirty="0"/>
          </a:p>
        </p:txBody>
      </p:sp>
      <p:sp>
        <p:nvSpPr>
          <p:cNvPr id="15" name="文本框 14">
            <a:extLst>
              <a:ext uri="{FF2B5EF4-FFF2-40B4-BE49-F238E27FC236}">
                <a16:creationId xmlns:a16="http://schemas.microsoft.com/office/drawing/2014/main" id="{7E6D4769-C2FF-4D58-869B-AA2739A5A784}"/>
              </a:ext>
            </a:extLst>
          </p:cNvPr>
          <p:cNvSpPr txBox="1"/>
          <p:nvPr/>
        </p:nvSpPr>
        <p:spPr>
          <a:xfrm>
            <a:off x="6137230" y="4703358"/>
            <a:ext cx="4435728" cy="646331"/>
          </a:xfrm>
          <a:prstGeom prst="rect">
            <a:avLst/>
          </a:prstGeom>
          <a:noFill/>
        </p:spPr>
        <p:txBody>
          <a:bodyPr wrap="square">
            <a:spAutoFit/>
          </a:bodyPr>
          <a:lstStyle/>
          <a:p>
            <a:r>
              <a:rPr lang="zh-CN" altLang="en-US" sz="3600" dirty="0">
                <a:latin typeface="华文中宋" panose="02010600040101010101" pitchFamily="2" charset="-122"/>
                <a:ea typeface="华文中宋" panose="02010600040101010101" pitchFamily="2" charset="-122"/>
              </a:rPr>
              <a:t>经典表述 </a:t>
            </a:r>
            <a:r>
              <a:rPr lang="en-US" altLang="zh-CN" sz="3600" dirty="0">
                <a:latin typeface="华文中宋" panose="02010600040101010101" pitchFamily="2" charset="-122"/>
                <a:ea typeface="华文中宋" panose="02010600040101010101" pitchFamily="2" charset="-122"/>
              </a:rPr>
              <a:t>+ </a:t>
            </a:r>
            <a:r>
              <a:rPr lang="zh-CN" altLang="en-US" sz="3600" dirty="0">
                <a:latin typeface="华文中宋" panose="02010600040101010101" pitchFamily="2" charset="-122"/>
                <a:ea typeface="华文中宋" panose="02010600040101010101" pitchFamily="2" charset="-122"/>
              </a:rPr>
              <a:t>学术前沿</a:t>
            </a:r>
            <a:endParaRPr lang="zh-CN" altLang="en-US" sz="3600" dirty="0"/>
          </a:p>
        </p:txBody>
      </p:sp>
      <p:sp>
        <p:nvSpPr>
          <p:cNvPr id="16" name="文本框 15">
            <a:extLst>
              <a:ext uri="{FF2B5EF4-FFF2-40B4-BE49-F238E27FC236}">
                <a16:creationId xmlns:a16="http://schemas.microsoft.com/office/drawing/2014/main" id="{D2DC8D1E-3C16-415C-B8FE-72F7151160EC}"/>
              </a:ext>
            </a:extLst>
          </p:cNvPr>
          <p:cNvSpPr txBox="1"/>
          <p:nvPr/>
        </p:nvSpPr>
        <p:spPr>
          <a:xfrm>
            <a:off x="8953594" y="3388197"/>
            <a:ext cx="3048246" cy="707886"/>
          </a:xfrm>
          <a:prstGeom prst="rect">
            <a:avLst/>
          </a:prstGeom>
          <a:noFill/>
        </p:spPr>
        <p:txBody>
          <a:bodyPr wrap="square">
            <a:spAutoFit/>
          </a:bodyPr>
          <a:lstStyle/>
          <a:p>
            <a:r>
              <a:rPr lang="zh-CN" altLang="en-US" sz="4000" dirty="0">
                <a:latin typeface="华文中宋" panose="02010600040101010101" pitchFamily="2" charset="-122"/>
                <a:ea typeface="华文中宋" panose="02010600040101010101" pitchFamily="2" charset="-122"/>
              </a:rPr>
              <a:t>拓展 </a:t>
            </a:r>
            <a:r>
              <a:rPr lang="en-US" altLang="zh-CN" sz="4000" dirty="0">
                <a:latin typeface="华文中宋" panose="02010600040101010101" pitchFamily="2" charset="-122"/>
                <a:ea typeface="华文中宋" panose="02010600040101010101" pitchFamily="2" charset="-122"/>
              </a:rPr>
              <a:t>+ </a:t>
            </a:r>
            <a:r>
              <a:rPr lang="zh-CN" altLang="en-US" sz="4000" dirty="0">
                <a:latin typeface="华文中宋" panose="02010600040101010101" pitchFamily="2" charset="-122"/>
                <a:ea typeface="华文中宋" panose="02010600040101010101" pitchFamily="2" charset="-122"/>
              </a:rPr>
              <a:t>深化</a:t>
            </a:r>
            <a:endParaRPr lang="zh-CN" altLang="en-US" sz="4000" dirty="0"/>
          </a:p>
        </p:txBody>
      </p:sp>
      <p:sp>
        <p:nvSpPr>
          <p:cNvPr id="17" name="箭头: 下 16">
            <a:extLst>
              <a:ext uri="{FF2B5EF4-FFF2-40B4-BE49-F238E27FC236}">
                <a16:creationId xmlns:a16="http://schemas.microsoft.com/office/drawing/2014/main" id="{6B4D2667-B4A0-4824-B8D4-7916089F9D63}"/>
              </a:ext>
            </a:extLst>
          </p:cNvPr>
          <p:cNvSpPr/>
          <p:nvPr/>
        </p:nvSpPr>
        <p:spPr>
          <a:xfrm>
            <a:off x="6886708" y="1693814"/>
            <a:ext cx="278606" cy="324793"/>
          </a:xfrm>
          <a:prstGeom prst="downArrow">
            <a:avLst/>
          </a:prstGeom>
          <a:solidFill>
            <a:srgbClr val="F6C16A"/>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zh-CN" altLang="en-US"/>
          </a:p>
        </p:txBody>
      </p:sp>
      <p:sp>
        <p:nvSpPr>
          <p:cNvPr id="19" name="箭头: 下 18">
            <a:extLst>
              <a:ext uri="{FF2B5EF4-FFF2-40B4-BE49-F238E27FC236}">
                <a16:creationId xmlns:a16="http://schemas.microsoft.com/office/drawing/2014/main" id="{DE4EC10D-767F-497C-9105-036FF0F5C5E7}"/>
              </a:ext>
            </a:extLst>
          </p:cNvPr>
          <p:cNvSpPr/>
          <p:nvPr/>
        </p:nvSpPr>
        <p:spPr>
          <a:xfrm>
            <a:off x="9272589" y="1694650"/>
            <a:ext cx="278606" cy="324793"/>
          </a:xfrm>
          <a:prstGeom prst="downArrow">
            <a:avLst/>
          </a:prstGeom>
          <a:solidFill>
            <a:srgbClr val="F6C16A"/>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zh-CN" altLang="en-US"/>
          </a:p>
        </p:txBody>
      </p:sp>
      <p:sp>
        <p:nvSpPr>
          <p:cNvPr id="20" name="箭头: 下 19">
            <a:extLst>
              <a:ext uri="{FF2B5EF4-FFF2-40B4-BE49-F238E27FC236}">
                <a16:creationId xmlns:a16="http://schemas.microsoft.com/office/drawing/2014/main" id="{4556073C-7A3A-4CF3-9010-D796AD17BF14}"/>
              </a:ext>
            </a:extLst>
          </p:cNvPr>
          <p:cNvSpPr/>
          <p:nvPr/>
        </p:nvSpPr>
        <p:spPr>
          <a:xfrm rot="2667034">
            <a:off x="6620179" y="3152781"/>
            <a:ext cx="278606" cy="324793"/>
          </a:xfrm>
          <a:prstGeom prst="downArrow">
            <a:avLst/>
          </a:prstGeom>
          <a:solidFill>
            <a:srgbClr val="F6C16A"/>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zh-CN" altLang="en-US" dirty="0"/>
          </a:p>
        </p:txBody>
      </p:sp>
      <p:sp>
        <p:nvSpPr>
          <p:cNvPr id="21" name="箭头: 下 20">
            <a:extLst>
              <a:ext uri="{FF2B5EF4-FFF2-40B4-BE49-F238E27FC236}">
                <a16:creationId xmlns:a16="http://schemas.microsoft.com/office/drawing/2014/main" id="{C6DD10B4-17FE-48FA-BB1A-664EE0E7FE85}"/>
              </a:ext>
            </a:extLst>
          </p:cNvPr>
          <p:cNvSpPr/>
          <p:nvPr/>
        </p:nvSpPr>
        <p:spPr>
          <a:xfrm rot="18694507">
            <a:off x="9486518" y="3152780"/>
            <a:ext cx="278606" cy="324793"/>
          </a:xfrm>
          <a:prstGeom prst="downArrow">
            <a:avLst/>
          </a:prstGeom>
          <a:solidFill>
            <a:srgbClr val="F6C16A"/>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zh-CN" altLang="en-US"/>
          </a:p>
        </p:txBody>
      </p:sp>
      <p:sp>
        <p:nvSpPr>
          <p:cNvPr id="22" name="文本框 21">
            <a:extLst>
              <a:ext uri="{FF2B5EF4-FFF2-40B4-BE49-F238E27FC236}">
                <a16:creationId xmlns:a16="http://schemas.microsoft.com/office/drawing/2014/main" id="{0AEB182E-E707-46F5-8D25-3CAAA8FBB9E4}"/>
              </a:ext>
            </a:extLst>
          </p:cNvPr>
          <p:cNvSpPr txBox="1"/>
          <p:nvPr/>
        </p:nvSpPr>
        <p:spPr>
          <a:xfrm>
            <a:off x="6096000" y="5913721"/>
            <a:ext cx="5003978" cy="646331"/>
          </a:xfrm>
          <a:prstGeom prst="rect">
            <a:avLst/>
          </a:prstGeom>
          <a:noFill/>
        </p:spPr>
        <p:txBody>
          <a:bodyPr wrap="square">
            <a:spAutoFit/>
          </a:bodyPr>
          <a:lstStyle/>
          <a:p>
            <a:r>
              <a:rPr lang="zh-CN" altLang="en-US" sz="3600" dirty="0">
                <a:latin typeface="华文中宋" panose="02010600040101010101" pitchFamily="2" charset="-122"/>
                <a:ea typeface="华文中宋" panose="02010600040101010101" pitchFamily="2" charset="-122"/>
              </a:rPr>
              <a:t>价值导向 </a:t>
            </a:r>
            <a:r>
              <a:rPr lang="en-US" altLang="zh-CN" sz="3600" dirty="0">
                <a:latin typeface="华文中宋" panose="02010600040101010101" pitchFamily="2" charset="-122"/>
                <a:ea typeface="华文中宋" panose="02010600040101010101" pitchFamily="2" charset="-122"/>
              </a:rPr>
              <a:t>+ </a:t>
            </a:r>
            <a:r>
              <a:rPr lang="zh-CN" altLang="en-US" sz="3600" dirty="0">
                <a:latin typeface="华文中宋" panose="02010600040101010101" pitchFamily="2" charset="-122"/>
                <a:ea typeface="华文中宋" panose="02010600040101010101" pitchFamily="2" charset="-122"/>
              </a:rPr>
              <a:t>素养渗透</a:t>
            </a:r>
            <a:endParaRPr lang="zh-CN" altLang="en-US" sz="3600" dirty="0"/>
          </a:p>
        </p:txBody>
      </p:sp>
      <p:sp>
        <p:nvSpPr>
          <p:cNvPr id="23" name="箭头: 下 22">
            <a:extLst>
              <a:ext uri="{FF2B5EF4-FFF2-40B4-BE49-F238E27FC236}">
                <a16:creationId xmlns:a16="http://schemas.microsoft.com/office/drawing/2014/main" id="{7DE04F73-D0CC-425C-85C2-ACE2065D17F8}"/>
              </a:ext>
            </a:extLst>
          </p:cNvPr>
          <p:cNvSpPr/>
          <p:nvPr/>
        </p:nvSpPr>
        <p:spPr>
          <a:xfrm rot="19086388">
            <a:off x="7753657" y="4261509"/>
            <a:ext cx="319467" cy="541044"/>
          </a:xfrm>
          <a:prstGeom prst="downArrow">
            <a:avLst/>
          </a:prstGeom>
          <a:solidFill>
            <a:srgbClr val="F6C16A"/>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zh-CN" altLang="en-US"/>
          </a:p>
        </p:txBody>
      </p:sp>
      <p:sp>
        <p:nvSpPr>
          <p:cNvPr id="24" name="箭头: 下 23">
            <a:extLst>
              <a:ext uri="{FF2B5EF4-FFF2-40B4-BE49-F238E27FC236}">
                <a16:creationId xmlns:a16="http://schemas.microsoft.com/office/drawing/2014/main" id="{4ACAF605-F488-4025-8704-8AFD0ADF2CCC}"/>
              </a:ext>
            </a:extLst>
          </p:cNvPr>
          <p:cNvSpPr/>
          <p:nvPr/>
        </p:nvSpPr>
        <p:spPr>
          <a:xfrm rot="2204680">
            <a:off x="8823019" y="4248055"/>
            <a:ext cx="319467" cy="541044"/>
          </a:xfrm>
          <a:prstGeom prst="downArrow">
            <a:avLst/>
          </a:prstGeom>
          <a:solidFill>
            <a:srgbClr val="F6C16A"/>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zh-CN" altLang="en-US"/>
          </a:p>
        </p:txBody>
      </p:sp>
      <p:sp>
        <p:nvSpPr>
          <p:cNvPr id="26" name="文本框 25">
            <a:extLst>
              <a:ext uri="{FF2B5EF4-FFF2-40B4-BE49-F238E27FC236}">
                <a16:creationId xmlns:a16="http://schemas.microsoft.com/office/drawing/2014/main" id="{2397BD43-E501-427D-8C4D-96EB70D34FE5}"/>
              </a:ext>
            </a:extLst>
          </p:cNvPr>
          <p:cNvSpPr txBox="1"/>
          <p:nvPr/>
        </p:nvSpPr>
        <p:spPr>
          <a:xfrm>
            <a:off x="6096000" y="5316985"/>
            <a:ext cx="4435728" cy="646331"/>
          </a:xfrm>
          <a:prstGeom prst="rect">
            <a:avLst/>
          </a:prstGeom>
          <a:noFill/>
        </p:spPr>
        <p:txBody>
          <a:bodyPr wrap="square">
            <a:spAutoFit/>
          </a:bodyPr>
          <a:lstStyle/>
          <a:p>
            <a:r>
              <a:rPr lang="zh-CN" altLang="en-US" sz="3600" dirty="0">
                <a:latin typeface="华文中宋" panose="02010600040101010101" pitchFamily="2" charset="-122"/>
                <a:ea typeface="华文中宋" panose="02010600040101010101" pitchFamily="2" charset="-122"/>
              </a:rPr>
              <a:t>图表丰富 </a:t>
            </a:r>
            <a:r>
              <a:rPr lang="en-US" altLang="zh-CN" sz="3600" dirty="0">
                <a:latin typeface="华文中宋" panose="02010600040101010101" pitchFamily="2" charset="-122"/>
                <a:ea typeface="华文中宋" panose="02010600040101010101" pitchFamily="2" charset="-122"/>
              </a:rPr>
              <a:t>+ </a:t>
            </a:r>
            <a:r>
              <a:rPr lang="zh-CN" altLang="en-US" sz="3600" dirty="0">
                <a:latin typeface="华文中宋" panose="02010600040101010101" pitchFamily="2" charset="-122"/>
                <a:ea typeface="华文中宋" panose="02010600040101010101" pitchFamily="2" charset="-122"/>
              </a:rPr>
              <a:t>情境多元</a:t>
            </a:r>
            <a:endParaRPr lang="zh-CN" altLang="en-US" sz="3600" dirty="0"/>
          </a:p>
        </p:txBody>
      </p:sp>
    </p:spTree>
    <p:extLst>
      <p:ext uri="{BB962C8B-B14F-4D97-AF65-F5344CB8AC3E}">
        <p14:creationId xmlns:p14="http://schemas.microsoft.com/office/powerpoint/2010/main" val="5832016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fade">
                                      <p:cBhvr>
                                        <p:cTn id="12" dur="500"/>
                                        <p:tgtEl>
                                          <p:spTgt spid="17"/>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fade">
                                      <p:cBhvr>
                                        <p:cTn id="15" dur="500"/>
                                        <p:tgtEl>
                                          <p:spTgt spid="19"/>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13"/>
                                        </p:tgtEl>
                                        <p:attrNameLst>
                                          <p:attrName>style.visibility</p:attrName>
                                        </p:attrNameLst>
                                      </p:cBhvr>
                                      <p:to>
                                        <p:strVal val="visible"/>
                                      </p:to>
                                    </p:set>
                                    <p:animEffect transition="in" filter="fade">
                                      <p:cBhvr>
                                        <p:cTn id="20" dur="500"/>
                                        <p:tgtEl>
                                          <p:spTgt spid="13"/>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20"/>
                                        </p:tgtEl>
                                        <p:attrNameLst>
                                          <p:attrName>style.visibility</p:attrName>
                                        </p:attrNameLst>
                                      </p:cBhvr>
                                      <p:to>
                                        <p:strVal val="visible"/>
                                      </p:to>
                                    </p:set>
                                    <p:animEffect transition="in" filter="fade">
                                      <p:cBhvr>
                                        <p:cTn id="25" dur="500"/>
                                        <p:tgtEl>
                                          <p:spTgt spid="20"/>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1"/>
                                        </p:tgtEl>
                                        <p:attrNameLst>
                                          <p:attrName>style.visibility</p:attrName>
                                        </p:attrNameLst>
                                      </p:cBhvr>
                                      <p:to>
                                        <p:strVal val="visible"/>
                                      </p:to>
                                    </p:set>
                                    <p:animEffect transition="in" filter="fade">
                                      <p:cBhvr>
                                        <p:cTn id="28" dur="500"/>
                                        <p:tgtEl>
                                          <p:spTgt spid="21"/>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grpId="0" nodeType="clickEffect">
                                  <p:stCondLst>
                                    <p:cond delay="0"/>
                                  </p:stCondLst>
                                  <p:childTnLst>
                                    <p:set>
                                      <p:cBhvr>
                                        <p:cTn id="32" dur="1" fill="hold">
                                          <p:stCondLst>
                                            <p:cond delay="0"/>
                                          </p:stCondLst>
                                        </p:cTn>
                                        <p:tgtEl>
                                          <p:spTgt spid="14"/>
                                        </p:tgtEl>
                                        <p:attrNameLst>
                                          <p:attrName>style.visibility</p:attrName>
                                        </p:attrNameLst>
                                      </p:cBhvr>
                                      <p:to>
                                        <p:strVal val="visible"/>
                                      </p:to>
                                    </p:set>
                                    <p:animEffect transition="in" filter="fade">
                                      <p:cBhvr>
                                        <p:cTn id="33" dur="500"/>
                                        <p:tgtEl>
                                          <p:spTgt spid="14"/>
                                        </p:tgtEl>
                                      </p:cBhvr>
                                    </p:animEffect>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grpId="0" nodeType="clickEffect">
                                  <p:stCondLst>
                                    <p:cond delay="0"/>
                                  </p:stCondLst>
                                  <p:childTnLst>
                                    <p:set>
                                      <p:cBhvr>
                                        <p:cTn id="37" dur="1" fill="hold">
                                          <p:stCondLst>
                                            <p:cond delay="0"/>
                                          </p:stCondLst>
                                        </p:cTn>
                                        <p:tgtEl>
                                          <p:spTgt spid="16"/>
                                        </p:tgtEl>
                                        <p:attrNameLst>
                                          <p:attrName>style.visibility</p:attrName>
                                        </p:attrNameLst>
                                      </p:cBhvr>
                                      <p:to>
                                        <p:strVal val="visible"/>
                                      </p:to>
                                    </p:set>
                                    <p:animEffect transition="in" filter="fade">
                                      <p:cBhvr>
                                        <p:cTn id="38" dur="500"/>
                                        <p:tgtEl>
                                          <p:spTgt spid="16"/>
                                        </p:tgtEl>
                                      </p:cBhvr>
                                    </p:animEffect>
                                  </p:childTnLst>
                                </p:cTn>
                              </p:par>
                            </p:childTnLst>
                          </p:cTn>
                        </p:par>
                      </p:childTnLst>
                    </p:cTn>
                  </p:par>
                  <p:par>
                    <p:cTn id="39" fill="hold">
                      <p:stCondLst>
                        <p:cond delay="indefinite"/>
                      </p:stCondLst>
                      <p:childTnLst>
                        <p:par>
                          <p:cTn id="40" fill="hold">
                            <p:stCondLst>
                              <p:cond delay="0"/>
                            </p:stCondLst>
                            <p:childTnLst>
                              <p:par>
                                <p:cTn id="41" presetID="10" presetClass="entr" presetSubtype="0" fill="hold" grpId="0" nodeType="clickEffect">
                                  <p:stCondLst>
                                    <p:cond delay="0"/>
                                  </p:stCondLst>
                                  <p:childTnLst>
                                    <p:set>
                                      <p:cBhvr>
                                        <p:cTn id="42" dur="1" fill="hold">
                                          <p:stCondLst>
                                            <p:cond delay="0"/>
                                          </p:stCondLst>
                                        </p:cTn>
                                        <p:tgtEl>
                                          <p:spTgt spid="23"/>
                                        </p:tgtEl>
                                        <p:attrNameLst>
                                          <p:attrName>style.visibility</p:attrName>
                                        </p:attrNameLst>
                                      </p:cBhvr>
                                      <p:to>
                                        <p:strVal val="visible"/>
                                      </p:to>
                                    </p:set>
                                    <p:animEffect transition="in" filter="fade">
                                      <p:cBhvr>
                                        <p:cTn id="43" dur="500"/>
                                        <p:tgtEl>
                                          <p:spTgt spid="23"/>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24"/>
                                        </p:tgtEl>
                                        <p:attrNameLst>
                                          <p:attrName>style.visibility</p:attrName>
                                        </p:attrNameLst>
                                      </p:cBhvr>
                                      <p:to>
                                        <p:strVal val="visible"/>
                                      </p:to>
                                    </p:set>
                                    <p:animEffect transition="in" filter="fade">
                                      <p:cBhvr>
                                        <p:cTn id="46" dur="500"/>
                                        <p:tgtEl>
                                          <p:spTgt spid="24"/>
                                        </p:tgtEl>
                                      </p:cBhvr>
                                    </p:animEffect>
                                  </p:childTnLst>
                                </p:cTn>
                              </p:par>
                            </p:childTnLst>
                          </p:cTn>
                        </p:par>
                      </p:childTnLst>
                    </p:cTn>
                  </p:par>
                  <p:par>
                    <p:cTn id="47" fill="hold">
                      <p:stCondLst>
                        <p:cond delay="indefinite"/>
                      </p:stCondLst>
                      <p:childTnLst>
                        <p:par>
                          <p:cTn id="48" fill="hold">
                            <p:stCondLst>
                              <p:cond delay="0"/>
                            </p:stCondLst>
                            <p:childTnLst>
                              <p:par>
                                <p:cTn id="49" presetID="10" presetClass="entr" presetSubtype="0" fill="hold" grpId="0" nodeType="clickEffect">
                                  <p:stCondLst>
                                    <p:cond delay="0"/>
                                  </p:stCondLst>
                                  <p:childTnLst>
                                    <p:set>
                                      <p:cBhvr>
                                        <p:cTn id="50" dur="1" fill="hold">
                                          <p:stCondLst>
                                            <p:cond delay="0"/>
                                          </p:stCondLst>
                                        </p:cTn>
                                        <p:tgtEl>
                                          <p:spTgt spid="15"/>
                                        </p:tgtEl>
                                        <p:attrNameLst>
                                          <p:attrName>style.visibility</p:attrName>
                                        </p:attrNameLst>
                                      </p:cBhvr>
                                      <p:to>
                                        <p:strVal val="visible"/>
                                      </p:to>
                                    </p:set>
                                    <p:animEffect transition="in" filter="fade">
                                      <p:cBhvr>
                                        <p:cTn id="51" dur="500"/>
                                        <p:tgtEl>
                                          <p:spTgt spid="15"/>
                                        </p:tgtEl>
                                      </p:cBhvr>
                                    </p:animEffect>
                                  </p:childTnLst>
                                </p:cTn>
                              </p:par>
                            </p:childTnLst>
                          </p:cTn>
                        </p:par>
                      </p:childTnLst>
                    </p:cTn>
                  </p:par>
                  <p:par>
                    <p:cTn id="52" fill="hold">
                      <p:stCondLst>
                        <p:cond delay="indefinite"/>
                      </p:stCondLst>
                      <p:childTnLst>
                        <p:par>
                          <p:cTn id="53" fill="hold">
                            <p:stCondLst>
                              <p:cond delay="0"/>
                            </p:stCondLst>
                            <p:childTnLst>
                              <p:par>
                                <p:cTn id="54" presetID="10" presetClass="entr" presetSubtype="0" fill="hold" grpId="0" nodeType="clickEffect">
                                  <p:stCondLst>
                                    <p:cond delay="0"/>
                                  </p:stCondLst>
                                  <p:childTnLst>
                                    <p:set>
                                      <p:cBhvr>
                                        <p:cTn id="55" dur="1" fill="hold">
                                          <p:stCondLst>
                                            <p:cond delay="0"/>
                                          </p:stCondLst>
                                        </p:cTn>
                                        <p:tgtEl>
                                          <p:spTgt spid="26"/>
                                        </p:tgtEl>
                                        <p:attrNameLst>
                                          <p:attrName>style.visibility</p:attrName>
                                        </p:attrNameLst>
                                      </p:cBhvr>
                                      <p:to>
                                        <p:strVal val="visible"/>
                                      </p:to>
                                    </p:set>
                                    <p:animEffect transition="in" filter="fade">
                                      <p:cBhvr>
                                        <p:cTn id="56" dur="500"/>
                                        <p:tgtEl>
                                          <p:spTgt spid="26"/>
                                        </p:tgtEl>
                                      </p:cBhvr>
                                    </p:animEffect>
                                  </p:childTnLst>
                                </p:cTn>
                              </p:par>
                            </p:childTnLst>
                          </p:cTn>
                        </p:par>
                      </p:childTnLst>
                    </p:cTn>
                  </p:par>
                  <p:par>
                    <p:cTn id="57" fill="hold">
                      <p:stCondLst>
                        <p:cond delay="indefinite"/>
                      </p:stCondLst>
                      <p:childTnLst>
                        <p:par>
                          <p:cTn id="58" fill="hold">
                            <p:stCondLst>
                              <p:cond delay="0"/>
                            </p:stCondLst>
                            <p:childTnLst>
                              <p:par>
                                <p:cTn id="59" presetID="10" presetClass="entr" presetSubtype="0" fill="hold" grpId="0" nodeType="clickEffect">
                                  <p:stCondLst>
                                    <p:cond delay="0"/>
                                  </p:stCondLst>
                                  <p:childTnLst>
                                    <p:set>
                                      <p:cBhvr>
                                        <p:cTn id="60" dur="1" fill="hold">
                                          <p:stCondLst>
                                            <p:cond delay="0"/>
                                          </p:stCondLst>
                                        </p:cTn>
                                        <p:tgtEl>
                                          <p:spTgt spid="22"/>
                                        </p:tgtEl>
                                        <p:attrNameLst>
                                          <p:attrName>style.visibility</p:attrName>
                                        </p:attrNameLst>
                                      </p:cBhvr>
                                      <p:to>
                                        <p:strVal val="visible"/>
                                      </p:to>
                                    </p:set>
                                    <p:animEffect transition="in" filter="fade">
                                      <p:cBhvr>
                                        <p:cTn id="61"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3" grpId="0"/>
      <p:bldP spid="14" grpId="0"/>
      <p:bldP spid="15" grpId="0"/>
      <p:bldP spid="16" grpId="0"/>
      <p:bldP spid="17" grpId="0" animBg="1"/>
      <p:bldP spid="19" grpId="0" animBg="1"/>
      <p:bldP spid="20" grpId="0" animBg="1"/>
      <p:bldP spid="21" grpId="0" animBg="1"/>
      <p:bldP spid="22" grpId="0"/>
      <p:bldP spid="23" grpId="0" animBg="1"/>
      <p:bldP spid="24" grpId="0" animBg="1"/>
      <p:bldP spid="26"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EBC1C948-C2FC-4EC1-88E8-15FE25EDA3C9}"/>
              </a:ext>
            </a:extLst>
          </p:cNvPr>
          <p:cNvSpPr txBox="1"/>
          <p:nvPr/>
        </p:nvSpPr>
        <p:spPr>
          <a:xfrm>
            <a:off x="218438" y="88701"/>
            <a:ext cx="10136106" cy="707886"/>
          </a:xfrm>
          <a:prstGeom prst="rect">
            <a:avLst/>
          </a:prstGeom>
          <a:noFill/>
        </p:spPr>
        <p:txBody>
          <a:bodyPr wrap="square">
            <a:spAutoFit/>
          </a:bodyPr>
          <a:lstStyle/>
          <a:p>
            <a:r>
              <a:rPr lang="zh-CN" altLang="en-US" sz="4000" dirty="0">
                <a:latin typeface="华文中宋" panose="02010600040101010101" pitchFamily="2" charset="-122"/>
                <a:ea typeface="华文中宋" panose="02010600040101010101" pitchFamily="2" charset="-122"/>
              </a:rPr>
              <a:t>一、“旧”高考为何要重视“新”教材</a:t>
            </a:r>
            <a:endParaRPr lang="zh-CN" altLang="en-US" sz="4000" dirty="0"/>
          </a:p>
        </p:txBody>
      </p:sp>
      <p:sp>
        <p:nvSpPr>
          <p:cNvPr id="3" name="文本框 2">
            <a:extLst>
              <a:ext uri="{FF2B5EF4-FFF2-40B4-BE49-F238E27FC236}">
                <a16:creationId xmlns:a16="http://schemas.microsoft.com/office/drawing/2014/main" id="{D38AAA1C-9399-41BC-8006-336FAB80BA43}"/>
              </a:ext>
            </a:extLst>
          </p:cNvPr>
          <p:cNvSpPr txBox="1"/>
          <p:nvPr/>
        </p:nvSpPr>
        <p:spPr>
          <a:xfrm>
            <a:off x="218438" y="808873"/>
            <a:ext cx="6169306" cy="584775"/>
          </a:xfrm>
          <a:prstGeom prst="rect">
            <a:avLst/>
          </a:prstGeom>
          <a:noFill/>
        </p:spPr>
        <p:txBody>
          <a:bodyPr wrap="square">
            <a:spAutoFit/>
          </a:bodyPr>
          <a:lstStyle/>
          <a:p>
            <a:r>
              <a:rPr lang="en-US" altLang="zh-CN" sz="3200" dirty="0">
                <a:solidFill>
                  <a:prstClr val="white"/>
                </a:solidFill>
                <a:latin typeface="方正清刻本悦宋简体" panose="02000000000000000000" pitchFamily="2" charset="-122"/>
                <a:ea typeface="方正清刻本悦宋简体" panose="02000000000000000000" pitchFamily="2" charset="-122"/>
              </a:rPr>
              <a:t>2. </a:t>
            </a:r>
            <a:r>
              <a:rPr lang="zh-CN" altLang="en-US" sz="3200" dirty="0">
                <a:solidFill>
                  <a:prstClr val="white"/>
                </a:solidFill>
                <a:latin typeface="方正清刻本悦宋简体" panose="02000000000000000000" pitchFamily="2" charset="-122"/>
                <a:ea typeface="方正清刻本悦宋简体" panose="02000000000000000000" pitchFamily="2" charset="-122"/>
              </a:rPr>
              <a:t>从编写特点来看</a:t>
            </a:r>
            <a:endParaRPr lang="zh-CN" altLang="en-US" sz="3200" dirty="0"/>
          </a:p>
        </p:txBody>
      </p:sp>
      <p:sp>
        <p:nvSpPr>
          <p:cNvPr id="9" name="文本框 8">
            <a:extLst>
              <a:ext uri="{FF2B5EF4-FFF2-40B4-BE49-F238E27FC236}">
                <a16:creationId xmlns:a16="http://schemas.microsoft.com/office/drawing/2014/main" id="{A2DED2DF-3884-4454-ACA8-632ABD70B6D3}"/>
              </a:ext>
            </a:extLst>
          </p:cNvPr>
          <p:cNvSpPr txBox="1"/>
          <p:nvPr/>
        </p:nvSpPr>
        <p:spPr>
          <a:xfrm>
            <a:off x="4314505" y="796587"/>
            <a:ext cx="7229795" cy="584775"/>
          </a:xfrm>
          <a:prstGeom prst="rect">
            <a:avLst/>
          </a:prstGeom>
          <a:noFill/>
        </p:spPr>
        <p:txBody>
          <a:bodyPr wrap="square">
            <a:spAutoFit/>
          </a:bodyPr>
          <a:lstStyle/>
          <a:p>
            <a:r>
              <a:rPr lang="zh-CN" altLang="en-US" sz="3200" dirty="0">
                <a:solidFill>
                  <a:srgbClr val="F6C16A"/>
                </a:solidFill>
                <a:latin typeface="楷体_GB2312" panose="02010609030101010101" pitchFamily="49" charset="-122"/>
                <a:ea typeface="楷体_GB2312" panose="02010609030101010101" pitchFamily="49" charset="-122"/>
              </a:rPr>
              <a:t>例：选必</a:t>
            </a:r>
            <a:r>
              <a:rPr lang="en-US" altLang="zh-CN" sz="3200" dirty="0">
                <a:solidFill>
                  <a:srgbClr val="F6C16A"/>
                </a:solidFill>
                <a:latin typeface="楷体_GB2312" panose="02010609030101010101" pitchFamily="49" charset="-122"/>
                <a:ea typeface="楷体_GB2312" panose="02010609030101010101" pitchFamily="49" charset="-122"/>
              </a:rPr>
              <a:t>3《</a:t>
            </a:r>
            <a:r>
              <a:rPr lang="zh-CN" altLang="en-US" sz="3200" dirty="0">
                <a:solidFill>
                  <a:srgbClr val="F6C16A"/>
                </a:solidFill>
                <a:latin typeface="楷体_GB2312" panose="02010609030101010101" pitchFamily="49" charset="-122"/>
                <a:ea typeface="楷体_GB2312" panose="02010609030101010101" pitchFamily="49" charset="-122"/>
              </a:rPr>
              <a:t>文化交流与传播</a:t>
            </a:r>
            <a:r>
              <a:rPr lang="en-US" altLang="zh-CN" sz="3200" dirty="0">
                <a:solidFill>
                  <a:srgbClr val="F6C16A"/>
                </a:solidFill>
                <a:latin typeface="楷体_GB2312" panose="02010609030101010101" pitchFamily="49" charset="-122"/>
                <a:ea typeface="楷体_GB2312" panose="02010609030101010101" pitchFamily="49" charset="-122"/>
              </a:rPr>
              <a:t>》</a:t>
            </a:r>
            <a:r>
              <a:rPr lang="zh-CN" altLang="en-US" sz="3200" dirty="0">
                <a:solidFill>
                  <a:srgbClr val="F6C16A"/>
                </a:solidFill>
                <a:latin typeface="楷体_GB2312" panose="02010609030101010101" pitchFamily="49" charset="-122"/>
                <a:ea typeface="楷体_GB2312" panose="02010609030101010101" pitchFamily="49" charset="-122"/>
              </a:rPr>
              <a:t>第</a:t>
            </a:r>
            <a:r>
              <a:rPr lang="en-US" altLang="zh-CN" sz="3200" dirty="0">
                <a:solidFill>
                  <a:srgbClr val="F6C16A"/>
                </a:solidFill>
                <a:latin typeface="楷体_GB2312" panose="02010609030101010101" pitchFamily="49" charset="-122"/>
                <a:ea typeface="楷体_GB2312" panose="02010609030101010101" pitchFamily="49" charset="-122"/>
              </a:rPr>
              <a:t>1</a:t>
            </a:r>
            <a:r>
              <a:rPr lang="zh-CN" altLang="en-US" sz="3200" dirty="0">
                <a:solidFill>
                  <a:srgbClr val="F6C16A"/>
                </a:solidFill>
                <a:latin typeface="楷体_GB2312" panose="02010609030101010101" pitchFamily="49" charset="-122"/>
                <a:ea typeface="楷体_GB2312" panose="02010609030101010101" pitchFamily="49" charset="-122"/>
              </a:rPr>
              <a:t>课</a:t>
            </a:r>
            <a:endParaRPr lang="en-US" altLang="zh-CN" sz="3200" dirty="0">
              <a:solidFill>
                <a:srgbClr val="F6C16A"/>
              </a:solidFill>
              <a:latin typeface="楷体_GB2312" panose="02010609030101010101" pitchFamily="49" charset="-122"/>
              <a:ea typeface="楷体_GB2312" panose="02010609030101010101" pitchFamily="49" charset="-122"/>
            </a:endParaRPr>
          </a:p>
        </p:txBody>
      </p:sp>
      <p:pic>
        <p:nvPicPr>
          <p:cNvPr id="12" name="图片 11">
            <a:extLst>
              <a:ext uri="{FF2B5EF4-FFF2-40B4-BE49-F238E27FC236}">
                <a16:creationId xmlns:a16="http://schemas.microsoft.com/office/drawing/2014/main" id="{F67D9AD7-D6F7-46FE-A212-0D912159CDF0}"/>
              </a:ext>
            </a:extLst>
          </p:cNvPr>
          <p:cNvPicPr>
            <a:picLocks noChangeAspect="1"/>
          </p:cNvPicPr>
          <p:nvPr/>
        </p:nvPicPr>
        <p:blipFill>
          <a:blip r:embed="rId2"/>
          <a:stretch>
            <a:fillRect/>
          </a:stretch>
        </p:blipFill>
        <p:spPr>
          <a:xfrm>
            <a:off x="280696" y="1504473"/>
            <a:ext cx="8067618" cy="4768752"/>
          </a:xfrm>
          <a:prstGeom prst="rect">
            <a:avLst/>
          </a:prstGeom>
        </p:spPr>
      </p:pic>
      <p:sp>
        <p:nvSpPr>
          <p:cNvPr id="17" name="对话气泡: 矩形 16">
            <a:extLst>
              <a:ext uri="{FF2B5EF4-FFF2-40B4-BE49-F238E27FC236}">
                <a16:creationId xmlns:a16="http://schemas.microsoft.com/office/drawing/2014/main" id="{A7CDA20A-9524-4DDB-86E7-6DEE489CAD81}"/>
              </a:ext>
            </a:extLst>
          </p:cNvPr>
          <p:cNvSpPr/>
          <p:nvPr/>
        </p:nvSpPr>
        <p:spPr>
          <a:xfrm flipH="1">
            <a:off x="6387744" y="1593069"/>
            <a:ext cx="1618619" cy="584776"/>
          </a:xfrm>
          <a:prstGeom prst="wedgeRectCallout">
            <a:avLst>
              <a:gd name="adj1" fmla="val 87208"/>
              <a:gd name="adj2" fmla="val 41547"/>
            </a:avLst>
          </a:prstGeom>
          <a:solidFill>
            <a:schemeClr val="accent1">
              <a:lumMod val="50000"/>
              <a:alpha val="66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2800" noProof="0" dirty="0">
                <a:solidFill>
                  <a:prstClr val="white"/>
                </a:solidFill>
                <a:latin typeface="华文中宋" panose="02010600040101010101" pitchFamily="2" charset="-122"/>
                <a:ea typeface="华文中宋" panose="02010600040101010101" pitchFamily="2" charset="-122"/>
              </a:rPr>
              <a:t>专题整合 </a:t>
            </a:r>
            <a:endParaRPr kumimoji="0" lang="en-US" altLang="zh-CN" sz="2800" b="0" i="0" u="none" strike="noStrike" kern="1200" cap="none" spc="0" normalizeH="0" baseline="0" noProof="0" dirty="0">
              <a:ln>
                <a:noFill/>
              </a:ln>
              <a:solidFill>
                <a:prstClr val="white"/>
              </a:solidFill>
              <a:effectLst/>
              <a:uLnTx/>
              <a:uFillTx/>
              <a:latin typeface="华文中宋" panose="02010600040101010101" pitchFamily="2" charset="-122"/>
              <a:ea typeface="华文中宋" panose="02010600040101010101" pitchFamily="2" charset="-122"/>
              <a:cs typeface="+mn-cs"/>
            </a:endParaRPr>
          </a:p>
        </p:txBody>
      </p:sp>
      <p:sp>
        <p:nvSpPr>
          <p:cNvPr id="19" name="对话气泡: 矩形 18">
            <a:extLst>
              <a:ext uri="{FF2B5EF4-FFF2-40B4-BE49-F238E27FC236}">
                <a16:creationId xmlns:a16="http://schemas.microsoft.com/office/drawing/2014/main" id="{73F90333-9089-4F32-9EA0-C5125F3EE23F}"/>
              </a:ext>
            </a:extLst>
          </p:cNvPr>
          <p:cNvSpPr/>
          <p:nvPr/>
        </p:nvSpPr>
        <p:spPr>
          <a:xfrm flipH="1">
            <a:off x="1490869" y="2567567"/>
            <a:ext cx="5384427" cy="924803"/>
          </a:xfrm>
          <a:prstGeom prst="wedgeRectCallout">
            <a:avLst>
              <a:gd name="adj1" fmla="val -34379"/>
              <a:gd name="adj2" fmla="val 122272"/>
            </a:avLst>
          </a:prstGeom>
          <a:solidFill>
            <a:schemeClr val="accent1">
              <a:lumMod val="50000"/>
              <a:alpha val="66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defTabSz="914400" rtl="0" eaLnBrk="1" fontAlgn="auto" latinLnBrk="0" hangingPunct="1">
              <a:lnSpc>
                <a:spcPct val="100000"/>
              </a:lnSpc>
              <a:spcBef>
                <a:spcPts val="0"/>
              </a:spcBef>
              <a:spcAft>
                <a:spcPts val="0"/>
              </a:spcAft>
              <a:buClrTx/>
              <a:buSzTx/>
              <a:buFontTx/>
              <a:buNone/>
              <a:tabLst/>
              <a:defRPr/>
            </a:pPr>
            <a:r>
              <a:rPr lang="zh-CN" altLang="en-US" sz="2800" noProof="0" dirty="0">
                <a:solidFill>
                  <a:prstClr val="white"/>
                </a:solidFill>
                <a:latin typeface="华文中宋" panose="02010600040101010101" pitchFamily="2" charset="-122"/>
                <a:ea typeface="华文中宋" panose="02010600040101010101" pitchFamily="2" charset="-122"/>
              </a:rPr>
              <a:t>引言</a:t>
            </a:r>
            <a:r>
              <a:rPr lang="en-US" altLang="zh-CN" sz="2800" noProof="0" dirty="0">
                <a:solidFill>
                  <a:prstClr val="white"/>
                </a:solidFill>
                <a:latin typeface="华文中宋" panose="02010600040101010101" pitchFamily="2" charset="-122"/>
                <a:ea typeface="华文中宋" panose="02010600040101010101" pitchFamily="2" charset="-122"/>
              </a:rPr>
              <a:t>+</a:t>
            </a:r>
            <a:r>
              <a:rPr lang="zh-CN" altLang="en-US" sz="2800" noProof="0" dirty="0">
                <a:solidFill>
                  <a:prstClr val="white"/>
                </a:solidFill>
                <a:latin typeface="华文中宋" panose="02010600040101010101" pitchFamily="2" charset="-122"/>
                <a:ea typeface="华文中宋" panose="02010600040101010101" pitchFamily="2" charset="-122"/>
              </a:rPr>
              <a:t>配图：历史情况</a:t>
            </a:r>
            <a:r>
              <a:rPr lang="en-US" altLang="zh-CN" sz="2800" noProof="0" dirty="0">
                <a:solidFill>
                  <a:prstClr val="white"/>
                </a:solidFill>
                <a:latin typeface="华文中宋" panose="02010600040101010101" pitchFamily="2" charset="-122"/>
                <a:ea typeface="华文中宋" panose="02010600040101010101" pitchFamily="2" charset="-122"/>
              </a:rPr>
              <a:t>+</a:t>
            </a:r>
            <a:r>
              <a:rPr lang="zh-CN" altLang="en-US" sz="2800" noProof="0" dirty="0">
                <a:solidFill>
                  <a:prstClr val="white"/>
                </a:solidFill>
                <a:latin typeface="华文中宋" panose="02010600040101010101" pitchFamily="2" charset="-122"/>
                <a:ea typeface="华文中宋" panose="02010600040101010101" pitchFamily="2" charset="-122"/>
              </a:rPr>
              <a:t>生活情境；</a:t>
            </a:r>
            <a:endParaRPr lang="en-US" altLang="zh-CN" sz="2800" noProof="0" dirty="0">
              <a:solidFill>
                <a:prstClr val="white"/>
              </a:solidFill>
              <a:latin typeface="华文中宋" panose="02010600040101010101" pitchFamily="2" charset="-122"/>
              <a:ea typeface="华文中宋" panose="02010600040101010101" pitchFamily="2" charset="-122"/>
            </a:endParaRPr>
          </a:p>
          <a:p>
            <a:pPr marL="0" marR="0" lvl="0" indent="0" defTabSz="914400" rtl="0" eaLnBrk="1" fontAlgn="auto" latinLnBrk="0" hangingPunct="1">
              <a:lnSpc>
                <a:spcPct val="100000"/>
              </a:lnSpc>
              <a:spcBef>
                <a:spcPts val="0"/>
              </a:spcBef>
              <a:spcAft>
                <a:spcPts val="0"/>
              </a:spcAft>
              <a:buClrTx/>
              <a:buSzTx/>
              <a:buFontTx/>
              <a:buNone/>
              <a:tabLst/>
              <a:defRPr/>
            </a:pPr>
            <a:r>
              <a:rPr lang="zh-CN" altLang="en-US" sz="2800" noProof="0" dirty="0">
                <a:solidFill>
                  <a:prstClr val="white"/>
                </a:solidFill>
                <a:latin typeface="华文中宋" panose="02010600040101010101" pitchFamily="2" charset="-122"/>
                <a:ea typeface="华文中宋" panose="02010600040101010101" pitchFamily="2" charset="-122"/>
              </a:rPr>
              <a:t>（唯物史观） </a:t>
            </a:r>
            <a:endParaRPr kumimoji="0" lang="en-US" altLang="zh-CN" sz="2800" b="0" i="0" u="none" strike="noStrike" kern="1200" cap="none" spc="0" normalizeH="0" baseline="0" noProof="0" dirty="0">
              <a:ln>
                <a:noFill/>
              </a:ln>
              <a:solidFill>
                <a:prstClr val="white"/>
              </a:solidFill>
              <a:effectLst/>
              <a:uLnTx/>
              <a:uFillTx/>
              <a:latin typeface="华文中宋" panose="02010600040101010101" pitchFamily="2" charset="-122"/>
              <a:ea typeface="华文中宋" panose="02010600040101010101" pitchFamily="2" charset="-122"/>
              <a:cs typeface="+mn-cs"/>
            </a:endParaRPr>
          </a:p>
        </p:txBody>
      </p:sp>
      <p:sp>
        <p:nvSpPr>
          <p:cNvPr id="20" name="对话气泡: 矩形 19">
            <a:extLst>
              <a:ext uri="{FF2B5EF4-FFF2-40B4-BE49-F238E27FC236}">
                <a16:creationId xmlns:a16="http://schemas.microsoft.com/office/drawing/2014/main" id="{DC611A5F-3727-4003-A590-D04C5C5CF311}"/>
              </a:ext>
            </a:extLst>
          </p:cNvPr>
          <p:cNvSpPr/>
          <p:nvPr/>
        </p:nvSpPr>
        <p:spPr>
          <a:xfrm flipH="1">
            <a:off x="2399865" y="5239323"/>
            <a:ext cx="1914640" cy="500061"/>
          </a:xfrm>
          <a:prstGeom prst="wedgeRectCallout">
            <a:avLst>
              <a:gd name="adj1" fmla="val -42552"/>
              <a:gd name="adj2" fmla="val 83936"/>
            </a:avLst>
          </a:prstGeom>
          <a:solidFill>
            <a:schemeClr val="accent1">
              <a:lumMod val="50000"/>
              <a:alpha val="66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2800" noProof="0" dirty="0">
                <a:solidFill>
                  <a:prstClr val="white"/>
                </a:solidFill>
                <a:latin typeface="华文中宋" panose="02010600040101010101" pitchFamily="2" charset="-122"/>
                <a:ea typeface="华文中宋" panose="02010600040101010101" pitchFamily="2" charset="-122"/>
              </a:rPr>
              <a:t>通史梳理</a:t>
            </a:r>
            <a:endParaRPr kumimoji="0" lang="en-US" altLang="zh-CN" sz="2800" b="0" i="0" u="none" strike="noStrike" kern="1200" cap="none" spc="0" normalizeH="0" baseline="0" noProof="0" dirty="0">
              <a:ln>
                <a:noFill/>
              </a:ln>
              <a:solidFill>
                <a:prstClr val="white"/>
              </a:solidFill>
              <a:effectLst/>
              <a:uLnTx/>
              <a:uFillTx/>
              <a:latin typeface="华文中宋" panose="02010600040101010101" pitchFamily="2" charset="-122"/>
              <a:ea typeface="华文中宋" panose="02010600040101010101" pitchFamily="2" charset="-122"/>
              <a:cs typeface="+mn-cs"/>
            </a:endParaRPr>
          </a:p>
        </p:txBody>
      </p:sp>
      <p:sp>
        <p:nvSpPr>
          <p:cNvPr id="26" name="椭圆 25">
            <a:extLst>
              <a:ext uri="{FF2B5EF4-FFF2-40B4-BE49-F238E27FC236}">
                <a16:creationId xmlns:a16="http://schemas.microsoft.com/office/drawing/2014/main" id="{D24E9FF4-26EB-4FA6-AFB0-A4AF482AB14A}"/>
              </a:ext>
            </a:extLst>
          </p:cNvPr>
          <p:cNvSpPr/>
          <p:nvPr/>
        </p:nvSpPr>
        <p:spPr>
          <a:xfrm>
            <a:off x="6740172" y="3615481"/>
            <a:ext cx="860321" cy="372991"/>
          </a:xfrm>
          <a:prstGeom prst="ellipse">
            <a:avLst/>
          </a:prstGeom>
          <a:noFill/>
          <a:ln w="28575">
            <a:solidFill>
              <a:srgbClr val="C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zh-CN" altLang="en-US"/>
          </a:p>
        </p:txBody>
      </p:sp>
      <p:sp>
        <p:nvSpPr>
          <p:cNvPr id="29" name="椭圆 28">
            <a:extLst>
              <a:ext uri="{FF2B5EF4-FFF2-40B4-BE49-F238E27FC236}">
                <a16:creationId xmlns:a16="http://schemas.microsoft.com/office/drawing/2014/main" id="{E40388FC-A127-4D07-8B31-180B2FA9BA51}"/>
              </a:ext>
            </a:extLst>
          </p:cNvPr>
          <p:cNvSpPr/>
          <p:nvPr/>
        </p:nvSpPr>
        <p:spPr>
          <a:xfrm>
            <a:off x="4760843" y="4178159"/>
            <a:ext cx="3091992" cy="1127741"/>
          </a:xfrm>
          <a:prstGeom prst="ellipse">
            <a:avLst/>
          </a:prstGeom>
          <a:noFill/>
          <a:ln w="28575">
            <a:solidFill>
              <a:srgbClr val="C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zh-CN" altLang="en-US" dirty="0"/>
          </a:p>
        </p:txBody>
      </p:sp>
      <p:pic>
        <p:nvPicPr>
          <p:cNvPr id="34" name="图片 33">
            <a:extLst>
              <a:ext uri="{FF2B5EF4-FFF2-40B4-BE49-F238E27FC236}">
                <a16:creationId xmlns:a16="http://schemas.microsoft.com/office/drawing/2014/main" id="{23CD937A-6389-44F7-A9B7-1A6A607D6E2A}"/>
              </a:ext>
            </a:extLst>
          </p:cNvPr>
          <p:cNvPicPr>
            <a:picLocks noChangeAspect="1"/>
          </p:cNvPicPr>
          <p:nvPr/>
        </p:nvPicPr>
        <p:blipFill>
          <a:blip r:embed="rId3"/>
          <a:stretch>
            <a:fillRect/>
          </a:stretch>
        </p:blipFill>
        <p:spPr>
          <a:xfrm>
            <a:off x="7166113" y="2557858"/>
            <a:ext cx="4883681" cy="3455562"/>
          </a:xfrm>
          <a:prstGeom prst="rect">
            <a:avLst/>
          </a:prstGeom>
        </p:spPr>
      </p:pic>
    </p:spTree>
    <p:extLst>
      <p:ext uri="{BB962C8B-B14F-4D97-AF65-F5344CB8AC3E}">
        <p14:creationId xmlns:p14="http://schemas.microsoft.com/office/powerpoint/2010/main" val="38637518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500"/>
                                        <p:tgtEl>
                                          <p:spTgt spid="12"/>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fade">
                                      <p:cBhvr>
                                        <p:cTn id="17" dur="500"/>
                                        <p:tgtEl>
                                          <p:spTgt spid="17"/>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26"/>
                                        </p:tgtEl>
                                        <p:attrNameLst>
                                          <p:attrName>style.visibility</p:attrName>
                                        </p:attrNameLst>
                                      </p:cBhvr>
                                      <p:to>
                                        <p:strVal val="visible"/>
                                      </p:to>
                                    </p:set>
                                    <p:animEffect transition="in" filter="fade">
                                      <p:cBhvr>
                                        <p:cTn id="22" dur="500"/>
                                        <p:tgtEl>
                                          <p:spTgt spid="26"/>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9"/>
                                        </p:tgtEl>
                                        <p:attrNameLst>
                                          <p:attrName>style.visibility</p:attrName>
                                        </p:attrNameLst>
                                      </p:cBhvr>
                                      <p:to>
                                        <p:strVal val="visible"/>
                                      </p:to>
                                    </p:set>
                                    <p:animEffect transition="in" filter="fade">
                                      <p:cBhvr>
                                        <p:cTn id="27" dur="500"/>
                                        <p:tgtEl>
                                          <p:spTgt spid="19"/>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20"/>
                                        </p:tgtEl>
                                        <p:attrNameLst>
                                          <p:attrName>style.visibility</p:attrName>
                                        </p:attrNameLst>
                                      </p:cBhvr>
                                      <p:to>
                                        <p:strVal val="visible"/>
                                      </p:to>
                                    </p:set>
                                    <p:animEffect transition="in" filter="fade">
                                      <p:cBhvr>
                                        <p:cTn id="32" dur="500"/>
                                        <p:tgtEl>
                                          <p:spTgt spid="20"/>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29"/>
                                        </p:tgtEl>
                                        <p:attrNameLst>
                                          <p:attrName>style.visibility</p:attrName>
                                        </p:attrNameLst>
                                      </p:cBhvr>
                                      <p:to>
                                        <p:strVal val="visible"/>
                                      </p:to>
                                    </p:set>
                                    <p:animEffect transition="in" filter="fade">
                                      <p:cBhvr>
                                        <p:cTn id="37" dur="500"/>
                                        <p:tgtEl>
                                          <p:spTgt spid="29"/>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34"/>
                                        </p:tgtEl>
                                        <p:attrNameLst>
                                          <p:attrName>style.visibility</p:attrName>
                                        </p:attrNameLst>
                                      </p:cBhvr>
                                      <p:to>
                                        <p:strVal val="visible"/>
                                      </p:to>
                                    </p:set>
                                    <p:animEffect transition="in" filter="fade">
                                      <p:cBhvr>
                                        <p:cTn id="42" dur="500"/>
                                        <p:tgtEl>
                                          <p:spTgt spid="34"/>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xit" presetSubtype="0" fill="hold" nodeType="clickEffect">
                                  <p:stCondLst>
                                    <p:cond delay="0"/>
                                  </p:stCondLst>
                                  <p:childTnLst>
                                    <p:animEffect transition="out" filter="fade">
                                      <p:cBhvr>
                                        <p:cTn id="46" dur="500"/>
                                        <p:tgtEl>
                                          <p:spTgt spid="34"/>
                                        </p:tgtEl>
                                      </p:cBhvr>
                                    </p:animEffect>
                                    <p:set>
                                      <p:cBhvr>
                                        <p:cTn id="47" dur="1" fill="hold">
                                          <p:stCondLst>
                                            <p:cond delay="499"/>
                                          </p:stCondLst>
                                        </p:cTn>
                                        <p:tgtEl>
                                          <p:spTgt spid="3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7" grpId="0" animBg="1"/>
      <p:bldP spid="19" grpId="0" animBg="1"/>
      <p:bldP spid="20" grpId="0" animBg="1"/>
      <p:bldP spid="26" grpId="0" animBg="1"/>
      <p:bldP spid="29"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EBC1C948-C2FC-4EC1-88E8-15FE25EDA3C9}"/>
              </a:ext>
            </a:extLst>
          </p:cNvPr>
          <p:cNvSpPr txBox="1"/>
          <p:nvPr/>
        </p:nvSpPr>
        <p:spPr>
          <a:xfrm>
            <a:off x="218438" y="88701"/>
            <a:ext cx="10136106" cy="707886"/>
          </a:xfrm>
          <a:prstGeom prst="rect">
            <a:avLst/>
          </a:prstGeom>
          <a:noFill/>
        </p:spPr>
        <p:txBody>
          <a:bodyPr wrap="square">
            <a:spAutoFit/>
          </a:bodyPr>
          <a:lstStyle/>
          <a:p>
            <a:r>
              <a:rPr lang="zh-CN" altLang="en-US" sz="4000" dirty="0">
                <a:latin typeface="华文中宋" panose="02010600040101010101" pitchFamily="2" charset="-122"/>
                <a:ea typeface="华文中宋" panose="02010600040101010101" pitchFamily="2" charset="-122"/>
              </a:rPr>
              <a:t>一、“旧”高考为何要重视“新”教材</a:t>
            </a:r>
            <a:endParaRPr lang="zh-CN" altLang="en-US" sz="4000" dirty="0"/>
          </a:p>
        </p:txBody>
      </p:sp>
      <p:sp>
        <p:nvSpPr>
          <p:cNvPr id="3" name="文本框 2">
            <a:extLst>
              <a:ext uri="{FF2B5EF4-FFF2-40B4-BE49-F238E27FC236}">
                <a16:creationId xmlns:a16="http://schemas.microsoft.com/office/drawing/2014/main" id="{D38AAA1C-9399-41BC-8006-336FAB80BA43}"/>
              </a:ext>
            </a:extLst>
          </p:cNvPr>
          <p:cNvSpPr txBox="1"/>
          <p:nvPr/>
        </p:nvSpPr>
        <p:spPr>
          <a:xfrm>
            <a:off x="218438" y="808873"/>
            <a:ext cx="6169306" cy="584775"/>
          </a:xfrm>
          <a:prstGeom prst="rect">
            <a:avLst/>
          </a:prstGeom>
          <a:noFill/>
        </p:spPr>
        <p:txBody>
          <a:bodyPr wrap="square">
            <a:spAutoFit/>
          </a:bodyPr>
          <a:lstStyle/>
          <a:p>
            <a:r>
              <a:rPr lang="en-US" altLang="zh-CN" sz="3200" dirty="0">
                <a:solidFill>
                  <a:prstClr val="white"/>
                </a:solidFill>
                <a:latin typeface="方正清刻本悦宋简体" panose="02000000000000000000" pitchFamily="2" charset="-122"/>
                <a:ea typeface="方正清刻本悦宋简体" panose="02000000000000000000" pitchFamily="2" charset="-122"/>
              </a:rPr>
              <a:t>2. </a:t>
            </a:r>
            <a:r>
              <a:rPr lang="zh-CN" altLang="en-US" sz="3200" dirty="0">
                <a:solidFill>
                  <a:prstClr val="white"/>
                </a:solidFill>
                <a:latin typeface="方正清刻本悦宋简体" panose="02000000000000000000" pitchFamily="2" charset="-122"/>
                <a:ea typeface="方正清刻本悦宋简体" panose="02000000000000000000" pitchFamily="2" charset="-122"/>
              </a:rPr>
              <a:t>从编写特点来看</a:t>
            </a:r>
            <a:endParaRPr lang="zh-CN" altLang="en-US" sz="3200" dirty="0"/>
          </a:p>
        </p:txBody>
      </p:sp>
      <p:sp>
        <p:nvSpPr>
          <p:cNvPr id="9" name="文本框 8">
            <a:extLst>
              <a:ext uri="{FF2B5EF4-FFF2-40B4-BE49-F238E27FC236}">
                <a16:creationId xmlns:a16="http://schemas.microsoft.com/office/drawing/2014/main" id="{A2DED2DF-3884-4454-ACA8-632ABD70B6D3}"/>
              </a:ext>
            </a:extLst>
          </p:cNvPr>
          <p:cNvSpPr txBox="1"/>
          <p:nvPr/>
        </p:nvSpPr>
        <p:spPr>
          <a:xfrm>
            <a:off x="4314505" y="796587"/>
            <a:ext cx="7229795" cy="584775"/>
          </a:xfrm>
          <a:prstGeom prst="rect">
            <a:avLst/>
          </a:prstGeom>
          <a:noFill/>
        </p:spPr>
        <p:txBody>
          <a:bodyPr wrap="square">
            <a:spAutoFit/>
          </a:bodyPr>
          <a:lstStyle/>
          <a:p>
            <a:r>
              <a:rPr lang="zh-CN" altLang="en-US" sz="3200" dirty="0">
                <a:solidFill>
                  <a:srgbClr val="F6C16A"/>
                </a:solidFill>
                <a:latin typeface="楷体_GB2312" panose="02010609030101010101" pitchFamily="49" charset="-122"/>
                <a:ea typeface="楷体_GB2312" panose="02010609030101010101" pitchFamily="49" charset="-122"/>
              </a:rPr>
              <a:t>例：选必</a:t>
            </a:r>
            <a:r>
              <a:rPr lang="en-US" altLang="zh-CN" sz="3200" dirty="0">
                <a:solidFill>
                  <a:srgbClr val="F6C16A"/>
                </a:solidFill>
                <a:latin typeface="楷体_GB2312" panose="02010609030101010101" pitchFamily="49" charset="-122"/>
                <a:ea typeface="楷体_GB2312" panose="02010609030101010101" pitchFamily="49" charset="-122"/>
              </a:rPr>
              <a:t>3《</a:t>
            </a:r>
            <a:r>
              <a:rPr lang="zh-CN" altLang="en-US" sz="3200" dirty="0">
                <a:solidFill>
                  <a:srgbClr val="F6C16A"/>
                </a:solidFill>
                <a:latin typeface="楷体_GB2312" panose="02010609030101010101" pitchFamily="49" charset="-122"/>
                <a:ea typeface="楷体_GB2312" panose="02010609030101010101" pitchFamily="49" charset="-122"/>
              </a:rPr>
              <a:t>文化交流与传播</a:t>
            </a:r>
            <a:r>
              <a:rPr lang="en-US" altLang="zh-CN" sz="3200" dirty="0">
                <a:solidFill>
                  <a:srgbClr val="F6C16A"/>
                </a:solidFill>
                <a:latin typeface="楷体_GB2312" panose="02010609030101010101" pitchFamily="49" charset="-122"/>
                <a:ea typeface="楷体_GB2312" panose="02010609030101010101" pitchFamily="49" charset="-122"/>
              </a:rPr>
              <a:t>》</a:t>
            </a:r>
            <a:r>
              <a:rPr lang="zh-CN" altLang="en-US" sz="3200" dirty="0">
                <a:solidFill>
                  <a:srgbClr val="F6C16A"/>
                </a:solidFill>
                <a:latin typeface="楷体_GB2312" panose="02010609030101010101" pitchFamily="49" charset="-122"/>
                <a:ea typeface="楷体_GB2312" panose="02010609030101010101" pitchFamily="49" charset="-122"/>
              </a:rPr>
              <a:t>第</a:t>
            </a:r>
            <a:r>
              <a:rPr lang="en-US" altLang="zh-CN" sz="3200" dirty="0">
                <a:solidFill>
                  <a:srgbClr val="F6C16A"/>
                </a:solidFill>
                <a:latin typeface="楷体_GB2312" panose="02010609030101010101" pitchFamily="49" charset="-122"/>
                <a:ea typeface="楷体_GB2312" panose="02010609030101010101" pitchFamily="49" charset="-122"/>
              </a:rPr>
              <a:t>1</a:t>
            </a:r>
            <a:r>
              <a:rPr lang="zh-CN" altLang="en-US" sz="3200" dirty="0">
                <a:solidFill>
                  <a:srgbClr val="F6C16A"/>
                </a:solidFill>
                <a:latin typeface="楷体_GB2312" panose="02010609030101010101" pitchFamily="49" charset="-122"/>
                <a:ea typeface="楷体_GB2312" panose="02010609030101010101" pitchFamily="49" charset="-122"/>
              </a:rPr>
              <a:t>课</a:t>
            </a:r>
            <a:endParaRPr lang="en-US" altLang="zh-CN" sz="3200" dirty="0">
              <a:solidFill>
                <a:srgbClr val="F6C16A"/>
              </a:solidFill>
              <a:latin typeface="楷体_GB2312" panose="02010609030101010101" pitchFamily="49" charset="-122"/>
              <a:ea typeface="楷体_GB2312" panose="02010609030101010101" pitchFamily="49" charset="-122"/>
            </a:endParaRPr>
          </a:p>
        </p:txBody>
      </p:sp>
      <p:sp>
        <p:nvSpPr>
          <p:cNvPr id="17" name="对话气泡: 矩形 16">
            <a:extLst>
              <a:ext uri="{FF2B5EF4-FFF2-40B4-BE49-F238E27FC236}">
                <a16:creationId xmlns:a16="http://schemas.microsoft.com/office/drawing/2014/main" id="{A7CDA20A-9524-4DDB-86E7-6DEE489CAD81}"/>
              </a:ext>
            </a:extLst>
          </p:cNvPr>
          <p:cNvSpPr/>
          <p:nvPr/>
        </p:nvSpPr>
        <p:spPr>
          <a:xfrm flipH="1">
            <a:off x="6086903" y="1742403"/>
            <a:ext cx="1618619" cy="584776"/>
          </a:xfrm>
          <a:prstGeom prst="wedgeRectCallout">
            <a:avLst>
              <a:gd name="adj1" fmla="val 87208"/>
              <a:gd name="adj2" fmla="val 41547"/>
            </a:avLst>
          </a:prstGeom>
          <a:solidFill>
            <a:schemeClr val="accent1">
              <a:lumMod val="50000"/>
              <a:alpha val="66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2800" noProof="0" dirty="0">
                <a:solidFill>
                  <a:prstClr val="white"/>
                </a:solidFill>
                <a:latin typeface="华文中宋" panose="02010600040101010101" pitchFamily="2" charset="-122"/>
                <a:ea typeface="华文中宋" panose="02010600040101010101" pitchFamily="2" charset="-122"/>
              </a:rPr>
              <a:t>专题整合 </a:t>
            </a:r>
            <a:endParaRPr kumimoji="0" lang="en-US" altLang="zh-CN" sz="2800" b="0" i="0" u="none" strike="noStrike" kern="1200" cap="none" spc="0" normalizeH="0" baseline="0" noProof="0" dirty="0">
              <a:ln>
                <a:noFill/>
              </a:ln>
              <a:solidFill>
                <a:prstClr val="white"/>
              </a:solidFill>
              <a:effectLst/>
              <a:uLnTx/>
              <a:uFillTx/>
              <a:latin typeface="华文中宋" panose="02010600040101010101" pitchFamily="2" charset="-122"/>
              <a:ea typeface="华文中宋" panose="02010600040101010101" pitchFamily="2" charset="-122"/>
              <a:cs typeface="+mn-cs"/>
            </a:endParaRPr>
          </a:p>
        </p:txBody>
      </p:sp>
      <p:sp>
        <p:nvSpPr>
          <p:cNvPr id="19" name="对话气泡: 矩形 18">
            <a:extLst>
              <a:ext uri="{FF2B5EF4-FFF2-40B4-BE49-F238E27FC236}">
                <a16:creationId xmlns:a16="http://schemas.microsoft.com/office/drawing/2014/main" id="{73F90333-9089-4F32-9EA0-C5125F3EE23F}"/>
              </a:ext>
            </a:extLst>
          </p:cNvPr>
          <p:cNvSpPr/>
          <p:nvPr/>
        </p:nvSpPr>
        <p:spPr>
          <a:xfrm flipH="1">
            <a:off x="6419950" y="2473270"/>
            <a:ext cx="3757311" cy="924803"/>
          </a:xfrm>
          <a:prstGeom prst="wedgeRectCallout">
            <a:avLst>
              <a:gd name="adj1" fmla="val 44574"/>
              <a:gd name="adj2" fmla="val 80358"/>
            </a:avLst>
          </a:prstGeom>
          <a:solidFill>
            <a:schemeClr val="accent1">
              <a:lumMod val="50000"/>
              <a:alpha val="66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defTabSz="914400" rtl="0" eaLnBrk="1" fontAlgn="auto" latinLnBrk="0" hangingPunct="1">
              <a:lnSpc>
                <a:spcPct val="100000"/>
              </a:lnSpc>
              <a:spcBef>
                <a:spcPts val="0"/>
              </a:spcBef>
              <a:spcAft>
                <a:spcPts val="0"/>
              </a:spcAft>
              <a:buClrTx/>
              <a:buSzTx/>
              <a:buFontTx/>
              <a:buNone/>
              <a:tabLst/>
              <a:defRPr/>
            </a:pPr>
            <a:r>
              <a:rPr lang="zh-CN" altLang="en-US" sz="2800" noProof="0" dirty="0">
                <a:solidFill>
                  <a:prstClr val="white"/>
                </a:solidFill>
                <a:latin typeface="华文中宋" panose="02010600040101010101" pitchFamily="2" charset="-122"/>
                <a:ea typeface="华文中宋" panose="02010600040101010101" pitchFamily="2" charset="-122"/>
              </a:rPr>
              <a:t>引言：历史</a:t>
            </a:r>
            <a:r>
              <a:rPr lang="en-US" altLang="zh-CN" sz="2800" noProof="0" dirty="0">
                <a:solidFill>
                  <a:prstClr val="white"/>
                </a:solidFill>
                <a:latin typeface="华文中宋" panose="02010600040101010101" pitchFamily="2" charset="-122"/>
                <a:ea typeface="华文中宋" panose="02010600040101010101" pitchFamily="2" charset="-122"/>
              </a:rPr>
              <a:t>+</a:t>
            </a:r>
            <a:r>
              <a:rPr lang="zh-CN" altLang="en-US" sz="2800" noProof="0" dirty="0">
                <a:solidFill>
                  <a:prstClr val="white"/>
                </a:solidFill>
                <a:latin typeface="华文中宋" panose="02010600040101010101" pitchFamily="2" charset="-122"/>
                <a:ea typeface="华文中宋" panose="02010600040101010101" pitchFamily="2" charset="-122"/>
              </a:rPr>
              <a:t>生活情境；</a:t>
            </a:r>
            <a:endParaRPr lang="en-US" altLang="zh-CN" sz="2800" noProof="0" dirty="0">
              <a:solidFill>
                <a:prstClr val="white"/>
              </a:solidFill>
              <a:latin typeface="华文中宋" panose="02010600040101010101" pitchFamily="2" charset="-122"/>
              <a:ea typeface="华文中宋" panose="02010600040101010101" pitchFamily="2" charset="-122"/>
            </a:endParaRPr>
          </a:p>
          <a:p>
            <a:pPr marL="0" marR="0" lvl="0" indent="0" defTabSz="914400" rtl="0" eaLnBrk="1" fontAlgn="auto" latinLnBrk="0" hangingPunct="1">
              <a:lnSpc>
                <a:spcPct val="100000"/>
              </a:lnSpc>
              <a:spcBef>
                <a:spcPts val="0"/>
              </a:spcBef>
              <a:spcAft>
                <a:spcPts val="0"/>
              </a:spcAft>
              <a:buClrTx/>
              <a:buSzTx/>
              <a:buFontTx/>
              <a:buNone/>
              <a:tabLst/>
              <a:defRPr/>
            </a:pPr>
            <a:r>
              <a:rPr lang="en-US" altLang="zh-CN" sz="2800" dirty="0">
                <a:solidFill>
                  <a:prstClr val="white"/>
                </a:solidFill>
                <a:latin typeface="华文中宋" panose="02010600040101010101" pitchFamily="2" charset="-122"/>
                <a:ea typeface="华文中宋" panose="02010600040101010101" pitchFamily="2" charset="-122"/>
              </a:rPr>
              <a:t>         </a:t>
            </a:r>
            <a:r>
              <a:rPr lang="zh-CN" altLang="en-US" sz="2800" noProof="0" dirty="0">
                <a:solidFill>
                  <a:prstClr val="white"/>
                </a:solidFill>
                <a:latin typeface="华文中宋" panose="02010600040101010101" pitchFamily="2" charset="-122"/>
                <a:ea typeface="华文中宋" panose="02010600040101010101" pitchFamily="2" charset="-122"/>
              </a:rPr>
              <a:t>唯物史观 </a:t>
            </a:r>
            <a:endParaRPr kumimoji="0" lang="en-US" altLang="zh-CN" sz="2800" b="0" i="0" u="none" strike="noStrike" kern="1200" cap="none" spc="0" normalizeH="0" baseline="0" noProof="0" dirty="0">
              <a:ln>
                <a:noFill/>
              </a:ln>
              <a:solidFill>
                <a:prstClr val="white"/>
              </a:solidFill>
              <a:effectLst/>
              <a:uLnTx/>
              <a:uFillTx/>
              <a:latin typeface="华文中宋" panose="02010600040101010101" pitchFamily="2" charset="-122"/>
              <a:ea typeface="华文中宋" panose="02010600040101010101" pitchFamily="2" charset="-122"/>
              <a:cs typeface="+mn-cs"/>
            </a:endParaRPr>
          </a:p>
        </p:txBody>
      </p:sp>
      <p:sp>
        <p:nvSpPr>
          <p:cNvPr id="20" name="对话气泡: 矩形 19">
            <a:extLst>
              <a:ext uri="{FF2B5EF4-FFF2-40B4-BE49-F238E27FC236}">
                <a16:creationId xmlns:a16="http://schemas.microsoft.com/office/drawing/2014/main" id="{DC611A5F-3727-4003-A590-D04C5C5CF311}"/>
              </a:ext>
            </a:extLst>
          </p:cNvPr>
          <p:cNvSpPr/>
          <p:nvPr/>
        </p:nvSpPr>
        <p:spPr>
          <a:xfrm flipH="1">
            <a:off x="2419149" y="5132622"/>
            <a:ext cx="1914640" cy="500061"/>
          </a:xfrm>
          <a:prstGeom prst="wedgeRectCallout">
            <a:avLst>
              <a:gd name="adj1" fmla="val -42552"/>
              <a:gd name="adj2" fmla="val 83936"/>
            </a:avLst>
          </a:prstGeom>
          <a:solidFill>
            <a:schemeClr val="accent1">
              <a:lumMod val="50000"/>
              <a:alpha val="66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2800" noProof="0" dirty="0">
                <a:solidFill>
                  <a:prstClr val="white"/>
                </a:solidFill>
                <a:latin typeface="华文中宋" panose="02010600040101010101" pitchFamily="2" charset="-122"/>
                <a:ea typeface="华文中宋" panose="02010600040101010101" pitchFamily="2" charset="-122"/>
              </a:rPr>
              <a:t>通史梳理</a:t>
            </a:r>
            <a:endParaRPr kumimoji="0" lang="en-US" altLang="zh-CN" sz="2800" b="0" i="0" u="none" strike="noStrike" kern="1200" cap="none" spc="0" normalizeH="0" baseline="0" noProof="0" dirty="0">
              <a:ln>
                <a:noFill/>
              </a:ln>
              <a:solidFill>
                <a:prstClr val="white"/>
              </a:solidFill>
              <a:effectLst/>
              <a:uLnTx/>
              <a:uFillTx/>
              <a:latin typeface="华文中宋" panose="02010600040101010101" pitchFamily="2" charset="-122"/>
              <a:ea typeface="华文中宋" panose="02010600040101010101" pitchFamily="2" charset="-122"/>
              <a:cs typeface="+mn-cs"/>
            </a:endParaRPr>
          </a:p>
        </p:txBody>
      </p:sp>
      <p:sp>
        <p:nvSpPr>
          <p:cNvPr id="25" name="椭圆 24">
            <a:extLst>
              <a:ext uri="{FF2B5EF4-FFF2-40B4-BE49-F238E27FC236}">
                <a16:creationId xmlns:a16="http://schemas.microsoft.com/office/drawing/2014/main" id="{E13177EA-3C81-4BCA-8142-F011E6FCF8A3}"/>
              </a:ext>
            </a:extLst>
          </p:cNvPr>
          <p:cNvSpPr/>
          <p:nvPr/>
        </p:nvSpPr>
        <p:spPr>
          <a:xfrm>
            <a:off x="3900648" y="4725484"/>
            <a:ext cx="3030394" cy="816165"/>
          </a:xfrm>
          <a:prstGeom prst="ellipse">
            <a:avLst/>
          </a:prstGeom>
          <a:noFill/>
          <a:ln w="28575">
            <a:solidFill>
              <a:srgbClr val="C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zh-CN" altLang="en-US"/>
          </a:p>
        </p:txBody>
      </p:sp>
      <p:sp>
        <p:nvSpPr>
          <p:cNvPr id="26" name="椭圆 25">
            <a:extLst>
              <a:ext uri="{FF2B5EF4-FFF2-40B4-BE49-F238E27FC236}">
                <a16:creationId xmlns:a16="http://schemas.microsoft.com/office/drawing/2014/main" id="{D24E9FF4-26EB-4FA6-AFB0-A4AF482AB14A}"/>
              </a:ext>
            </a:extLst>
          </p:cNvPr>
          <p:cNvSpPr/>
          <p:nvPr/>
        </p:nvSpPr>
        <p:spPr>
          <a:xfrm>
            <a:off x="5951777" y="3644607"/>
            <a:ext cx="860321" cy="372991"/>
          </a:xfrm>
          <a:prstGeom prst="ellipse">
            <a:avLst/>
          </a:prstGeom>
          <a:noFill/>
          <a:ln w="28575">
            <a:solidFill>
              <a:srgbClr val="C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zh-CN" altLang="en-US"/>
          </a:p>
        </p:txBody>
      </p:sp>
      <p:pic>
        <p:nvPicPr>
          <p:cNvPr id="23" name="图片 22">
            <a:extLst>
              <a:ext uri="{FF2B5EF4-FFF2-40B4-BE49-F238E27FC236}">
                <a16:creationId xmlns:a16="http://schemas.microsoft.com/office/drawing/2014/main" id="{66BC0B01-5813-4CF5-93BA-CCD3DEB8C7D3}"/>
              </a:ext>
            </a:extLst>
          </p:cNvPr>
          <p:cNvPicPr>
            <a:picLocks noChangeAspect="1"/>
          </p:cNvPicPr>
          <p:nvPr/>
        </p:nvPicPr>
        <p:blipFill>
          <a:blip r:embed="rId2"/>
          <a:stretch>
            <a:fillRect/>
          </a:stretch>
        </p:blipFill>
        <p:spPr>
          <a:xfrm>
            <a:off x="2165872" y="1504473"/>
            <a:ext cx="8845992" cy="4954849"/>
          </a:xfrm>
          <a:prstGeom prst="rect">
            <a:avLst/>
          </a:prstGeom>
        </p:spPr>
      </p:pic>
      <p:sp>
        <p:nvSpPr>
          <p:cNvPr id="24" name="对话气泡: 矩形 23">
            <a:extLst>
              <a:ext uri="{FF2B5EF4-FFF2-40B4-BE49-F238E27FC236}">
                <a16:creationId xmlns:a16="http://schemas.microsoft.com/office/drawing/2014/main" id="{3C4E8387-F0F9-4597-BC35-7C5BEA5EE745}"/>
              </a:ext>
            </a:extLst>
          </p:cNvPr>
          <p:cNvSpPr/>
          <p:nvPr/>
        </p:nvSpPr>
        <p:spPr>
          <a:xfrm flipH="1">
            <a:off x="8386981" y="1345252"/>
            <a:ext cx="2254623" cy="584775"/>
          </a:xfrm>
          <a:prstGeom prst="wedgeRectCallout">
            <a:avLst>
              <a:gd name="adj1" fmla="val 65158"/>
              <a:gd name="adj2" fmla="val 84843"/>
            </a:avLst>
          </a:prstGeom>
          <a:solidFill>
            <a:schemeClr val="accent1">
              <a:lumMod val="50000"/>
              <a:alpha val="66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defTabSz="914400" rtl="0" eaLnBrk="1" fontAlgn="auto" latinLnBrk="0" hangingPunct="1">
              <a:lnSpc>
                <a:spcPct val="100000"/>
              </a:lnSpc>
              <a:spcBef>
                <a:spcPts val="0"/>
              </a:spcBef>
              <a:spcAft>
                <a:spcPts val="0"/>
              </a:spcAft>
              <a:buClrTx/>
              <a:buSzTx/>
              <a:buFontTx/>
              <a:buNone/>
              <a:tabLst/>
              <a:defRPr/>
            </a:pPr>
            <a:r>
              <a:rPr lang="zh-CN" altLang="en-US" sz="2800" dirty="0">
                <a:solidFill>
                  <a:prstClr val="white"/>
                </a:solidFill>
                <a:latin typeface="华文中宋" panose="02010600040101010101" pitchFamily="2" charset="-122"/>
                <a:ea typeface="华文中宋" panose="02010600040101010101" pitchFamily="2" charset="-122"/>
              </a:rPr>
              <a:t>而非“独尊”</a:t>
            </a:r>
            <a:endParaRPr kumimoji="0" lang="en-US" altLang="zh-CN" sz="2800" b="0" i="0" u="none" strike="noStrike" kern="1200" cap="none" spc="0" normalizeH="0" baseline="0" noProof="0" dirty="0">
              <a:ln>
                <a:noFill/>
              </a:ln>
              <a:solidFill>
                <a:prstClr val="white"/>
              </a:solidFill>
              <a:effectLst/>
              <a:uLnTx/>
              <a:uFillTx/>
              <a:latin typeface="华文中宋" panose="02010600040101010101" pitchFamily="2" charset="-122"/>
              <a:ea typeface="华文中宋" panose="02010600040101010101" pitchFamily="2" charset="-122"/>
              <a:cs typeface="+mn-cs"/>
            </a:endParaRPr>
          </a:p>
        </p:txBody>
      </p:sp>
      <p:sp>
        <p:nvSpPr>
          <p:cNvPr id="27" name="椭圆 26">
            <a:extLst>
              <a:ext uri="{FF2B5EF4-FFF2-40B4-BE49-F238E27FC236}">
                <a16:creationId xmlns:a16="http://schemas.microsoft.com/office/drawing/2014/main" id="{F05B17EF-16FD-4910-A83A-E08823563488}"/>
              </a:ext>
            </a:extLst>
          </p:cNvPr>
          <p:cNvSpPr/>
          <p:nvPr/>
        </p:nvSpPr>
        <p:spPr>
          <a:xfrm>
            <a:off x="7356467" y="1914182"/>
            <a:ext cx="640694" cy="412997"/>
          </a:xfrm>
          <a:prstGeom prst="ellipse">
            <a:avLst/>
          </a:prstGeom>
          <a:noFill/>
          <a:ln w="28575">
            <a:solidFill>
              <a:srgbClr val="C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zh-CN" altLang="en-US"/>
          </a:p>
        </p:txBody>
      </p:sp>
      <p:sp>
        <p:nvSpPr>
          <p:cNvPr id="28" name="椭圆 27">
            <a:extLst>
              <a:ext uri="{FF2B5EF4-FFF2-40B4-BE49-F238E27FC236}">
                <a16:creationId xmlns:a16="http://schemas.microsoft.com/office/drawing/2014/main" id="{973A30C0-A5B8-4BCE-B312-B4946BDDA64E}"/>
              </a:ext>
            </a:extLst>
          </p:cNvPr>
          <p:cNvSpPr/>
          <p:nvPr/>
        </p:nvSpPr>
        <p:spPr>
          <a:xfrm>
            <a:off x="2177835" y="2327179"/>
            <a:ext cx="640694" cy="412997"/>
          </a:xfrm>
          <a:prstGeom prst="ellipse">
            <a:avLst/>
          </a:prstGeom>
          <a:noFill/>
          <a:ln w="28575">
            <a:solidFill>
              <a:srgbClr val="C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zh-CN" altLang="en-US"/>
          </a:p>
        </p:txBody>
      </p:sp>
      <p:sp>
        <p:nvSpPr>
          <p:cNvPr id="32" name="椭圆 31">
            <a:extLst>
              <a:ext uri="{FF2B5EF4-FFF2-40B4-BE49-F238E27FC236}">
                <a16:creationId xmlns:a16="http://schemas.microsoft.com/office/drawing/2014/main" id="{DACF22D2-A1A4-41C5-855D-868E990F1508}"/>
              </a:ext>
            </a:extLst>
          </p:cNvPr>
          <p:cNvSpPr/>
          <p:nvPr/>
        </p:nvSpPr>
        <p:spPr>
          <a:xfrm>
            <a:off x="2485432" y="5272384"/>
            <a:ext cx="1000000" cy="469222"/>
          </a:xfrm>
          <a:prstGeom prst="ellipse">
            <a:avLst/>
          </a:prstGeom>
          <a:noFill/>
          <a:ln w="28575">
            <a:solidFill>
              <a:srgbClr val="C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zh-CN" altLang="en-US"/>
          </a:p>
        </p:txBody>
      </p:sp>
      <p:sp>
        <p:nvSpPr>
          <p:cNvPr id="30" name="椭圆 29">
            <a:extLst>
              <a:ext uri="{FF2B5EF4-FFF2-40B4-BE49-F238E27FC236}">
                <a16:creationId xmlns:a16="http://schemas.microsoft.com/office/drawing/2014/main" id="{9D4AC3D3-7FB2-4D6C-AA86-7A32A381EDF7}"/>
              </a:ext>
            </a:extLst>
          </p:cNvPr>
          <p:cNvSpPr/>
          <p:nvPr/>
        </p:nvSpPr>
        <p:spPr>
          <a:xfrm>
            <a:off x="6681006" y="1517030"/>
            <a:ext cx="640693" cy="412997"/>
          </a:xfrm>
          <a:prstGeom prst="ellipse">
            <a:avLst/>
          </a:prstGeom>
          <a:noFill/>
          <a:ln w="28575">
            <a:solidFill>
              <a:srgbClr val="C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zh-CN" altLang="en-US"/>
          </a:p>
        </p:txBody>
      </p:sp>
      <p:sp>
        <p:nvSpPr>
          <p:cNvPr id="34" name="对话气泡: 矩形 33">
            <a:extLst>
              <a:ext uri="{FF2B5EF4-FFF2-40B4-BE49-F238E27FC236}">
                <a16:creationId xmlns:a16="http://schemas.microsoft.com/office/drawing/2014/main" id="{08374727-A92A-4F55-8255-EF0901FA552C}"/>
              </a:ext>
            </a:extLst>
          </p:cNvPr>
          <p:cNvSpPr/>
          <p:nvPr/>
        </p:nvSpPr>
        <p:spPr>
          <a:xfrm flipH="1">
            <a:off x="4028158" y="1802688"/>
            <a:ext cx="2254623" cy="557154"/>
          </a:xfrm>
          <a:prstGeom prst="wedgeRectCallout">
            <a:avLst>
              <a:gd name="adj1" fmla="val -64007"/>
              <a:gd name="adj2" fmla="val -45441"/>
            </a:avLst>
          </a:prstGeom>
          <a:solidFill>
            <a:schemeClr val="accent1">
              <a:lumMod val="50000"/>
              <a:alpha val="66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defTabSz="914400" rtl="0" eaLnBrk="1" fontAlgn="auto" latinLnBrk="0" hangingPunct="1">
              <a:lnSpc>
                <a:spcPct val="100000"/>
              </a:lnSpc>
              <a:spcBef>
                <a:spcPts val="0"/>
              </a:spcBef>
              <a:spcAft>
                <a:spcPts val="0"/>
              </a:spcAft>
              <a:buClrTx/>
              <a:buSzTx/>
              <a:buFontTx/>
              <a:buNone/>
              <a:tabLst/>
              <a:defRPr/>
            </a:pPr>
            <a:r>
              <a:rPr lang="zh-CN" altLang="en-US" sz="2800" dirty="0">
                <a:solidFill>
                  <a:prstClr val="white"/>
                </a:solidFill>
                <a:latin typeface="华文中宋" panose="02010600040101010101" pitchFamily="2" charset="-122"/>
                <a:ea typeface="华文中宋" panose="02010600040101010101" pitchFamily="2" charset="-122"/>
              </a:rPr>
              <a:t>而非“只用”</a:t>
            </a:r>
            <a:endParaRPr kumimoji="0" lang="en-US" altLang="zh-CN" sz="2800" b="0" i="0" u="none" strike="noStrike" kern="1200" cap="none" spc="0" normalizeH="0" baseline="0" noProof="0" dirty="0">
              <a:ln>
                <a:noFill/>
              </a:ln>
              <a:solidFill>
                <a:prstClr val="white"/>
              </a:solidFill>
              <a:effectLst/>
              <a:uLnTx/>
              <a:uFillTx/>
              <a:latin typeface="华文中宋" panose="02010600040101010101" pitchFamily="2" charset="-122"/>
              <a:ea typeface="华文中宋" panose="02010600040101010101" pitchFamily="2" charset="-122"/>
              <a:cs typeface="+mn-cs"/>
            </a:endParaRPr>
          </a:p>
        </p:txBody>
      </p:sp>
      <p:sp>
        <p:nvSpPr>
          <p:cNvPr id="38" name="对话气泡: 矩形 37">
            <a:extLst>
              <a:ext uri="{FF2B5EF4-FFF2-40B4-BE49-F238E27FC236}">
                <a16:creationId xmlns:a16="http://schemas.microsoft.com/office/drawing/2014/main" id="{6B9F2B5C-9A1F-4FBE-8FB9-CEC16DE33CAE}"/>
              </a:ext>
            </a:extLst>
          </p:cNvPr>
          <p:cNvSpPr/>
          <p:nvPr/>
        </p:nvSpPr>
        <p:spPr>
          <a:xfrm flipH="1">
            <a:off x="3841010" y="4787337"/>
            <a:ext cx="2839995" cy="557154"/>
          </a:xfrm>
          <a:prstGeom prst="wedgeRectCallout">
            <a:avLst>
              <a:gd name="adj1" fmla="val 64276"/>
              <a:gd name="adj2" fmla="val 56242"/>
            </a:avLst>
          </a:prstGeom>
          <a:solidFill>
            <a:schemeClr val="accent1">
              <a:lumMod val="50000"/>
              <a:alpha val="66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defTabSz="914400" rtl="0" eaLnBrk="1" fontAlgn="auto" latinLnBrk="0" hangingPunct="1">
              <a:lnSpc>
                <a:spcPct val="100000"/>
              </a:lnSpc>
              <a:spcBef>
                <a:spcPts val="0"/>
              </a:spcBef>
              <a:spcAft>
                <a:spcPts val="0"/>
              </a:spcAft>
              <a:buClrTx/>
              <a:buSzTx/>
              <a:buFontTx/>
              <a:buNone/>
              <a:tabLst/>
              <a:defRPr/>
            </a:pPr>
            <a:r>
              <a:rPr lang="zh-CN" altLang="en-US" sz="2800" dirty="0">
                <a:solidFill>
                  <a:prstClr val="white"/>
                </a:solidFill>
                <a:latin typeface="华文中宋" panose="02010600040101010101" pitchFamily="2" charset="-122"/>
                <a:ea typeface="华文中宋" panose="02010600040101010101" pitchFamily="2" charset="-122"/>
              </a:rPr>
              <a:t>而非“儒家文化”</a:t>
            </a:r>
            <a:endParaRPr kumimoji="0" lang="en-US" altLang="zh-CN" sz="2800" b="0" i="0" u="none" strike="noStrike" kern="1200" cap="none" spc="0" normalizeH="0" baseline="0" noProof="0" dirty="0">
              <a:ln>
                <a:noFill/>
              </a:ln>
              <a:solidFill>
                <a:prstClr val="white"/>
              </a:solidFill>
              <a:effectLst/>
              <a:uLnTx/>
              <a:uFillTx/>
              <a:latin typeface="华文中宋" panose="02010600040101010101" pitchFamily="2" charset="-122"/>
              <a:ea typeface="华文中宋" panose="02010600040101010101" pitchFamily="2" charset="-122"/>
              <a:cs typeface="+mn-cs"/>
            </a:endParaRPr>
          </a:p>
        </p:txBody>
      </p:sp>
      <p:sp>
        <p:nvSpPr>
          <p:cNvPr id="40" name="对话气泡: 矩形 39">
            <a:extLst>
              <a:ext uri="{FF2B5EF4-FFF2-40B4-BE49-F238E27FC236}">
                <a16:creationId xmlns:a16="http://schemas.microsoft.com/office/drawing/2014/main" id="{F7A1E163-6C17-451B-A71B-B81EDA7FB08B}"/>
              </a:ext>
            </a:extLst>
          </p:cNvPr>
          <p:cNvSpPr/>
          <p:nvPr/>
        </p:nvSpPr>
        <p:spPr>
          <a:xfrm flipH="1">
            <a:off x="4931883" y="5918500"/>
            <a:ext cx="2839995" cy="557154"/>
          </a:xfrm>
          <a:prstGeom prst="wedgeRectCallout">
            <a:avLst>
              <a:gd name="adj1" fmla="val 76395"/>
              <a:gd name="adj2" fmla="val -40089"/>
            </a:avLst>
          </a:prstGeom>
          <a:solidFill>
            <a:schemeClr val="accent1">
              <a:lumMod val="50000"/>
              <a:alpha val="66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defTabSz="914400" rtl="0" eaLnBrk="1" fontAlgn="auto" latinLnBrk="0" hangingPunct="1">
              <a:lnSpc>
                <a:spcPct val="100000"/>
              </a:lnSpc>
              <a:spcBef>
                <a:spcPts val="0"/>
              </a:spcBef>
              <a:spcAft>
                <a:spcPts val="0"/>
              </a:spcAft>
              <a:buClrTx/>
              <a:buSzTx/>
              <a:buFontTx/>
              <a:buNone/>
              <a:tabLst/>
              <a:defRPr/>
            </a:pPr>
            <a:r>
              <a:rPr lang="zh-CN" altLang="en-US" sz="2800" dirty="0">
                <a:solidFill>
                  <a:prstClr val="white"/>
                </a:solidFill>
                <a:latin typeface="华文中宋" panose="02010600040101010101" pitchFamily="2" charset="-122"/>
                <a:ea typeface="华文中宋" panose="02010600040101010101" pitchFamily="2" charset="-122"/>
              </a:rPr>
              <a:t>而非“钳制思想”</a:t>
            </a:r>
            <a:endParaRPr kumimoji="0" lang="en-US" altLang="zh-CN" sz="2800" b="0" i="0" u="none" strike="noStrike" kern="1200" cap="none" spc="0" normalizeH="0" baseline="0" noProof="0" dirty="0">
              <a:ln>
                <a:noFill/>
              </a:ln>
              <a:solidFill>
                <a:prstClr val="white"/>
              </a:solidFill>
              <a:effectLst/>
              <a:uLnTx/>
              <a:uFillTx/>
              <a:latin typeface="华文中宋" panose="02010600040101010101" pitchFamily="2" charset="-122"/>
              <a:ea typeface="华文中宋" panose="02010600040101010101" pitchFamily="2" charset="-122"/>
              <a:cs typeface="+mn-cs"/>
            </a:endParaRPr>
          </a:p>
        </p:txBody>
      </p:sp>
      <p:sp>
        <p:nvSpPr>
          <p:cNvPr id="41" name="椭圆 40">
            <a:extLst>
              <a:ext uri="{FF2B5EF4-FFF2-40B4-BE49-F238E27FC236}">
                <a16:creationId xmlns:a16="http://schemas.microsoft.com/office/drawing/2014/main" id="{12A31C60-6623-4BF3-9734-709BD722D997}"/>
              </a:ext>
            </a:extLst>
          </p:cNvPr>
          <p:cNvSpPr/>
          <p:nvPr/>
        </p:nvSpPr>
        <p:spPr>
          <a:xfrm>
            <a:off x="3147501" y="5662858"/>
            <a:ext cx="1082251" cy="469222"/>
          </a:xfrm>
          <a:prstGeom prst="ellipse">
            <a:avLst/>
          </a:prstGeom>
          <a:noFill/>
          <a:ln w="28575">
            <a:solidFill>
              <a:srgbClr val="C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zh-CN" altLang="en-US"/>
          </a:p>
        </p:txBody>
      </p:sp>
      <p:sp>
        <p:nvSpPr>
          <p:cNvPr id="42" name="对话气泡: 矩形 41">
            <a:extLst>
              <a:ext uri="{FF2B5EF4-FFF2-40B4-BE49-F238E27FC236}">
                <a16:creationId xmlns:a16="http://schemas.microsoft.com/office/drawing/2014/main" id="{E52D54D4-0D27-4C97-B8D4-EFE49CB1691E}"/>
              </a:ext>
            </a:extLst>
          </p:cNvPr>
          <p:cNvSpPr/>
          <p:nvPr/>
        </p:nvSpPr>
        <p:spPr>
          <a:xfrm flipH="1">
            <a:off x="6681005" y="2873748"/>
            <a:ext cx="2839995" cy="557154"/>
          </a:xfrm>
          <a:prstGeom prst="wedgeRectCallout">
            <a:avLst>
              <a:gd name="adj1" fmla="val 64276"/>
              <a:gd name="adj2" fmla="val 56242"/>
            </a:avLst>
          </a:prstGeom>
          <a:solidFill>
            <a:schemeClr val="accent1">
              <a:lumMod val="50000"/>
              <a:alpha val="66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defTabSz="914400" rtl="0" eaLnBrk="1" fontAlgn="auto" latinLnBrk="0" hangingPunct="1">
              <a:lnSpc>
                <a:spcPct val="100000"/>
              </a:lnSpc>
              <a:spcBef>
                <a:spcPts val="0"/>
              </a:spcBef>
              <a:spcAft>
                <a:spcPts val="0"/>
              </a:spcAft>
              <a:buClrTx/>
              <a:buSzTx/>
              <a:buFontTx/>
              <a:buNone/>
              <a:tabLst/>
              <a:defRPr/>
            </a:pPr>
            <a:r>
              <a:rPr lang="zh-CN" altLang="en-US" sz="2800" dirty="0">
                <a:solidFill>
                  <a:prstClr val="white"/>
                </a:solidFill>
                <a:latin typeface="华文中宋" panose="02010600040101010101" pitchFamily="2" charset="-122"/>
                <a:ea typeface="华文中宋" panose="02010600040101010101" pitchFamily="2" charset="-122"/>
              </a:rPr>
              <a:t>而非“面临危机”</a:t>
            </a:r>
            <a:endParaRPr kumimoji="0" lang="en-US" altLang="zh-CN" sz="2800" b="0" i="0" u="none" strike="noStrike" kern="1200" cap="none" spc="0" normalizeH="0" baseline="0" noProof="0" dirty="0">
              <a:ln>
                <a:noFill/>
              </a:ln>
              <a:solidFill>
                <a:prstClr val="white"/>
              </a:solidFill>
              <a:effectLst/>
              <a:uLnTx/>
              <a:uFillTx/>
              <a:latin typeface="华文中宋" panose="02010600040101010101" pitchFamily="2" charset="-122"/>
              <a:ea typeface="华文中宋" panose="02010600040101010101" pitchFamily="2" charset="-122"/>
              <a:cs typeface="+mn-cs"/>
            </a:endParaRPr>
          </a:p>
        </p:txBody>
      </p:sp>
      <p:sp>
        <p:nvSpPr>
          <p:cNvPr id="45" name="椭圆 44">
            <a:extLst>
              <a:ext uri="{FF2B5EF4-FFF2-40B4-BE49-F238E27FC236}">
                <a16:creationId xmlns:a16="http://schemas.microsoft.com/office/drawing/2014/main" id="{39AE94F7-0289-447A-BD11-4ECAB627089E}"/>
              </a:ext>
            </a:extLst>
          </p:cNvPr>
          <p:cNvSpPr/>
          <p:nvPr/>
        </p:nvSpPr>
        <p:spPr>
          <a:xfrm>
            <a:off x="5588867" y="3377167"/>
            <a:ext cx="1092137" cy="469222"/>
          </a:xfrm>
          <a:prstGeom prst="ellipse">
            <a:avLst/>
          </a:prstGeom>
          <a:noFill/>
          <a:ln w="28575">
            <a:solidFill>
              <a:srgbClr val="C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zh-CN" altLang="en-US"/>
          </a:p>
        </p:txBody>
      </p:sp>
      <p:sp>
        <p:nvSpPr>
          <p:cNvPr id="46" name="对话气泡: 矩形 45">
            <a:extLst>
              <a:ext uri="{FF2B5EF4-FFF2-40B4-BE49-F238E27FC236}">
                <a16:creationId xmlns:a16="http://schemas.microsoft.com/office/drawing/2014/main" id="{FF9766C6-C63C-4B86-8C3B-7DEFD72921A0}"/>
              </a:ext>
            </a:extLst>
          </p:cNvPr>
          <p:cNvSpPr/>
          <p:nvPr/>
        </p:nvSpPr>
        <p:spPr>
          <a:xfrm flipH="1">
            <a:off x="942769" y="1504473"/>
            <a:ext cx="687142" cy="5068102"/>
          </a:xfrm>
          <a:prstGeom prst="wedgeRectCallout">
            <a:avLst>
              <a:gd name="adj1" fmla="val -41939"/>
              <a:gd name="adj2" fmla="val 2968"/>
            </a:avLst>
          </a:prstGeom>
          <a:solidFill>
            <a:srgbClr val="C00000">
              <a:alpha val="84000"/>
            </a:srgb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defTabSz="914400" rtl="0" eaLnBrk="1" fontAlgn="auto" latinLnBrk="0" hangingPunct="1">
              <a:lnSpc>
                <a:spcPct val="100000"/>
              </a:lnSpc>
              <a:spcBef>
                <a:spcPts val="0"/>
              </a:spcBef>
              <a:spcAft>
                <a:spcPts val="0"/>
              </a:spcAft>
              <a:buClrTx/>
              <a:buSzTx/>
              <a:buFontTx/>
              <a:buNone/>
              <a:tabLst/>
              <a:defRPr/>
            </a:pPr>
            <a:r>
              <a:rPr lang="zh-CN" altLang="en-US" sz="4000" dirty="0">
                <a:solidFill>
                  <a:prstClr val="white"/>
                </a:solidFill>
                <a:latin typeface="方正清刻本悦宋简体" panose="02000000000000000000" pitchFamily="2" charset="-122"/>
                <a:ea typeface="方正清刻本悦宋简体" panose="02000000000000000000" pitchFamily="2" charset="-122"/>
              </a:rPr>
              <a:t>若干细节表述修正</a:t>
            </a:r>
            <a:endParaRPr lang="en-US" altLang="zh-CN" sz="4000" dirty="0">
              <a:solidFill>
                <a:prstClr val="white"/>
              </a:solidFill>
              <a:latin typeface="方正清刻本悦宋简体" panose="02000000000000000000" pitchFamily="2" charset="-122"/>
              <a:ea typeface="方正清刻本悦宋简体" panose="02000000000000000000" pitchFamily="2" charset="-122"/>
            </a:endParaRPr>
          </a:p>
        </p:txBody>
      </p:sp>
    </p:spTree>
    <p:extLst>
      <p:ext uri="{BB962C8B-B14F-4D97-AF65-F5344CB8AC3E}">
        <p14:creationId xmlns:p14="http://schemas.microsoft.com/office/powerpoint/2010/main" val="19812724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fade">
                                      <p:cBhvr>
                                        <p:cTn id="12" dur="500"/>
                                        <p:tgtEl>
                                          <p:spTgt spid="17"/>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26"/>
                                        </p:tgtEl>
                                        <p:attrNameLst>
                                          <p:attrName>style.visibility</p:attrName>
                                        </p:attrNameLst>
                                      </p:cBhvr>
                                      <p:to>
                                        <p:strVal val="visible"/>
                                      </p:to>
                                    </p:set>
                                    <p:animEffect transition="in" filter="fade">
                                      <p:cBhvr>
                                        <p:cTn id="17" dur="500"/>
                                        <p:tgtEl>
                                          <p:spTgt spid="26"/>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25"/>
                                        </p:tgtEl>
                                        <p:attrNameLst>
                                          <p:attrName>style.visibility</p:attrName>
                                        </p:attrNameLst>
                                      </p:cBhvr>
                                      <p:to>
                                        <p:strVal val="visible"/>
                                      </p:to>
                                    </p:set>
                                    <p:animEffect transition="in" filter="fade">
                                      <p:cBhvr>
                                        <p:cTn id="20" dur="500"/>
                                        <p:tgtEl>
                                          <p:spTgt spid="25"/>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19"/>
                                        </p:tgtEl>
                                        <p:attrNameLst>
                                          <p:attrName>style.visibility</p:attrName>
                                        </p:attrNameLst>
                                      </p:cBhvr>
                                      <p:to>
                                        <p:strVal val="visible"/>
                                      </p:to>
                                    </p:set>
                                    <p:animEffect transition="in" filter="fade">
                                      <p:cBhvr>
                                        <p:cTn id="25" dur="500"/>
                                        <p:tgtEl>
                                          <p:spTgt spid="19"/>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grpId="0" nodeType="clickEffect">
                                  <p:stCondLst>
                                    <p:cond delay="0"/>
                                  </p:stCondLst>
                                  <p:childTnLst>
                                    <p:set>
                                      <p:cBhvr>
                                        <p:cTn id="29" dur="1" fill="hold">
                                          <p:stCondLst>
                                            <p:cond delay="0"/>
                                          </p:stCondLst>
                                        </p:cTn>
                                        <p:tgtEl>
                                          <p:spTgt spid="20"/>
                                        </p:tgtEl>
                                        <p:attrNameLst>
                                          <p:attrName>style.visibility</p:attrName>
                                        </p:attrNameLst>
                                      </p:cBhvr>
                                      <p:to>
                                        <p:strVal val="visible"/>
                                      </p:to>
                                    </p:set>
                                    <p:animEffect transition="in" filter="fade">
                                      <p:cBhvr>
                                        <p:cTn id="30" dur="500"/>
                                        <p:tgtEl>
                                          <p:spTgt spid="20"/>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nodeType="clickEffect">
                                  <p:stCondLst>
                                    <p:cond delay="0"/>
                                  </p:stCondLst>
                                  <p:childTnLst>
                                    <p:set>
                                      <p:cBhvr>
                                        <p:cTn id="34" dur="1" fill="hold">
                                          <p:stCondLst>
                                            <p:cond delay="0"/>
                                          </p:stCondLst>
                                        </p:cTn>
                                        <p:tgtEl>
                                          <p:spTgt spid="23"/>
                                        </p:tgtEl>
                                        <p:attrNameLst>
                                          <p:attrName>style.visibility</p:attrName>
                                        </p:attrNameLst>
                                      </p:cBhvr>
                                      <p:to>
                                        <p:strVal val="visible"/>
                                      </p:to>
                                    </p:set>
                                    <p:animEffect transition="in" filter="fade">
                                      <p:cBhvr>
                                        <p:cTn id="35" dur="500"/>
                                        <p:tgtEl>
                                          <p:spTgt spid="23"/>
                                        </p:tgtEl>
                                      </p:cBhvr>
                                    </p:animEffect>
                                  </p:childTnLst>
                                </p:cTn>
                              </p:par>
                            </p:childTnLst>
                          </p:cTn>
                        </p:par>
                      </p:childTnLst>
                    </p:cTn>
                  </p:par>
                  <p:par>
                    <p:cTn id="36" fill="hold">
                      <p:stCondLst>
                        <p:cond delay="indefinite"/>
                      </p:stCondLst>
                      <p:childTnLst>
                        <p:par>
                          <p:cTn id="37" fill="hold">
                            <p:stCondLst>
                              <p:cond delay="0"/>
                            </p:stCondLst>
                            <p:childTnLst>
                              <p:par>
                                <p:cTn id="38" presetID="10" presetClass="entr" presetSubtype="0" fill="hold" grpId="0" nodeType="clickEffect">
                                  <p:stCondLst>
                                    <p:cond delay="0"/>
                                  </p:stCondLst>
                                  <p:childTnLst>
                                    <p:set>
                                      <p:cBhvr>
                                        <p:cTn id="39" dur="1" fill="hold">
                                          <p:stCondLst>
                                            <p:cond delay="0"/>
                                          </p:stCondLst>
                                        </p:cTn>
                                        <p:tgtEl>
                                          <p:spTgt spid="27"/>
                                        </p:tgtEl>
                                        <p:attrNameLst>
                                          <p:attrName>style.visibility</p:attrName>
                                        </p:attrNameLst>
                                      </p:cBhvr>
                                      <p:to>
                                        <p:strVal val="visible"/>
                                      </p:to>
                                    </p:set>
                                    <p:animEffect transition="in" filter="fade">
                                      <p:cBhvr>
                                        <p:cTn id="40" dur="500"/>
                                        <p:tgtEl>
                                          <p:spTgt spid="27"/>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28"/>
                                        </p:tgtEl>
                                        <p:attrNameLst>
                                          <p:attrName>style.visibility</p:attrName>
                                        </p:attrNameLst>
                                      </p:cBhvr>
                                      <p:to>
                                        <p:strVal val="visible"/>
                                      </p:to>
                                    </p:set>
                                    <p:animEffect transition="in" filter="fade">
                                      <p:cBhvr>
                                        <p:cTn id="43" dur="500"/>
                                        <p:tgtEl>
                                          <p:spTgt spid="28"/>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30"/>
                                        </p:tgtEl>
                                        <p:attrNameLst>
                                          <p:attrName>style.visibility</p:attrName>
                                        </p:attrNameLst>
                                      </p:cBhvr>
                                      <p:to>
                                        <p:strVal val="visible"/>
                                      </p:to>
                                    </p:set>
                                    <p:animEffect transition="in" filter="fade">
                                      <p:cBhvr>
                                        <p:cTn id="46" dur="500"/>
                                        <p:tgtEl>
                                          <p:spTgt spid="30"/>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32"/>
                                        </p:tgtEl>
                                        <p:attrNameLst>
                                          <p:attrName>style.visibility</p:attrName>
                                        </p:attrNameLst>
                                      </p:cBhvr>
                                      <p:to>
                                        <p:strVal val="visible"/>
                                      </p:to>
                                    </p:set>
                                    <p:animEffect transition="in" filter="fade">
                                      <p:cBhvr>
                                        <p:cTn id="49" dur="500"/>
                                        <p:tgtEl>
                                          <p:spTgt spid="32"/>
                                        </p:tgtEl>
                                      </p:cBhvr>
                                    </p:animEffect>
                                  </p:childTnLst>
                                </p:cTn>
                              </p:par>
                            </p:childTnLst>
                          </p:cTn>
                        </p:par>
                      </p:childTnLst>
                    </p:cTn>
                  </p:par>
                  <p:par>
                    <p:cTn id="50" fill="hold">
                      <p:stCondLst>
                        <p:cond delay="indefinite"/>
                      </p:stCondLst>
                      <p:childTnLst>
                        <p:par>
                          <p:cTn id="51" fill="hold">
                            <p:stCondLst>
                              <p:cond delay="0"/>
                            </p:stCondLst>
                            <p:childTnLst>
                              <p:par>
                                <p:cTn id="52" presetID="10" presetClass="entr" presetSubtype="0" fill="hold" grpId="0" nodeType="clickEffect">
                                  <p:stCondLst>
                                    <p:cond delay="0"/>
                                  </p:stCondLst>
                                  <p:childTnLst>
                                    <p:set>
                                      <p:cBhvr>
                                        <p:cTn id="53" dur="1" fill="hold">
                                          <p:stCondLst>
                                            <p:cond delay="0"/>
                                          </p:stCondLst>
                                        </p:cTn>
                                        <p:tgtEl>
                                          <p:spTgt spid="24"/>
                                        </p:tgtEl>
                                        <p:attrNameLst>
                                          <p:attrName>style.visibility</p:attrName>
                                        </p:attrNameLst>
                                      </p:cBhvr>
                                      <p:to>
                                        <p:strVal val="visible"/>
                                      </p:to>
                                    </p:set>
                                    <p:animEffect transition="in" filter="fade">
                                      <p:cBhvr>
                                        <p:cTn id="54" dur="500"/>
                                        <p:tgtEl>
                                          <p:spTgt spid="24"/>
                                        </p:tgtEl>
                                      </p:cBhvr>
                                    </p:animEffect>
                                  </p:childTnLst>
                                </p:cTn>
                              </p:par>
                            </p:childTnLst>
                          </p:cTn>
                        </p:par>
                      </p:childTnLst>
                    </p:cTn>
                  </p:par>
                  <p:par>
                    <p:cTn id="55" fill="hold">
                      <p:stCondLst>
                        <p:cond delay="indefinite"/>
                      </p:stCondLst>
                      <p:childTnLst>
                        <p:par>
                          <p:cTn id="56" fill="hold">
                            <p:stCondLst>
                              <p:cond delay="0"/>
                            </p:stCondLst>
                            <p:childTnLst>
                              <p:par>
                                <p:cTn id="57" presetID="10" presetClass="entr" presetSubtype="0" fill="hold" grpId="0" nodeType="clickEffect">
                                  <p:stCondLst>
                                    <p:cond delay="0"/>
                                  </p:stCondLst>
                                  <p:childTnLst>
                                    <p:set>
                                      <p:cBhvr>
                                        <p:cTn id="58" dur="1" fill="hold">
                                          <p:stCondLst>
                                            <p:cond delay="0"/>
                                          </p:stCondLst>
                                        </p:cTn>
                                        <p:tgtEl>
                                          <p:spTgt spid="34"/>
                                        </p:tgtEl>
                                        <p:attrNameLst>
                                          <p:attrName>style.visibility</p:attrName>
                                        </p:attrNameLst>
                                      </p:cBhvr>
                                      <p:to>
                                        <p:strVal val="visible"/>
                                      </p:to>
                                    </p:set>
                                    <p:animEffect transition="in" filter="fade">
                                      <p:cBhvr>
                                        <p:cTn id="59" dur="500"/>
                                        <p:tgtEl>
                                          <p:spTgt spid="34"/>
                                        </p:tgtEl>
                                      </p:cBhvr>
                                    </p:animEffect>
                                  </p:childTnLst>
                                </p:cTn>
                              </p:par>
                            </p:childTnLst>
                          </p:cTn>
                        </p:par>
                      </p:childTnLst>
                    </p:cTn>
                  </p:par>
                  <p:par>
                    <p:cTn id="60" fill="hold">
                      <p:stCondLst>
                        <p:cond delay="indefinite"/>
                      </p:stCondLst>
                      <p:childTnLst>
                        <p:par>
                          <p:cTn id="61" fill="hold">
                            <p:stCondLst>
                              <p:cond delay="0"/>
                            </p:stCondLst>
                            <p:childTnLst>
                              <p:par>
                                <p:cTn id="62" presetID="10" presetClass="entr" presetSubtype="0" fill="hold" grpId="0" nodeType="clickEffect">
                                  <p:stCondLst>
                                    <p:cond delay="0"/>
                                  </p:stCondLst>
                                  <p:childTnLst>
                                    <p:set>
                                      <p:cBhvr>
                                        <p:cTn id="63" dur="1" fill="hold">
                                          <p:stCondLst>
                                            <p:cond delay="0"/>
                                          </p:stCondLst>
                                        </p:cTn>
                                        <p:tgtEl>
                                          <p:spTgt spid="38"/>
                                        </p:tgtEl>
                                        <p:attrNameLst>
                                          <p:attrName>style.visibility</p:attrName>
                                        </p:attrNameLst>
                                      </p:cBhvr>
                                      <p:to>
                                        <p:strVal val="visible"/>
                                      </p:to>
                                    </p:set>
                                    <p:animEffect transition="in" filter="fade">
                                      <p:cBhvr>
                                        <p:cTn id="64" dur="500"/>
                                        <p:tgtEl>
                                          <p:spTgt spid="38"/>
                                        </p:tgtEl>
                                      </p:cBhvr>
                                    </p:animEffect>
                                  </p:childTnLst>
                                </p:cTn>
                              </p:par>
                            </p:childTnLst>
                          </p:cTn>
                        </p:par>
                      </p:childTnLst>
                    </p:cTn>
                  </p:par>
                  <p:par>
                    <p:cTn id="65" fill="hold">
                      <p:stCondLst>
                        <p:cond delay="indefinite"/>
                      </p:stCondLst>
                      <p:childTnLst>
                        <p:par>
                          <p:cTn id="66" fill="hold">
                            <p:stCondLst>
                              <p:cond delay="0"/>
                            </p:stCondLst>
                            <p:childTnLst>
                              <p:par>
                                <p:cTn id="67" presetID="10" presetClass="entr" presetSubtype="0" fill="hold" grpId="0" nodeType="clickEffect">
                                  <p:stCondLst>
                                    <p:cond delay="0"/>
                                  </p:stCondLst>
                                  <p:childTnLst>
                                    <p:set>
                                      <p:cBhvr>
                                        <p:cTn id="68" dur="1" fill="hold">
                                          <p:stCondLst>
                                            <p:cond delay="0"/>
                                          </p:stCondLst>
                                        </p:cTn>
                                        <p:tgtEl>
                                          <p:spTgt spid="40"/>
                                        </p:tgtEl>
                                        <p:attrNameLst>
                                          <p:attrName>style.visibility</p:attrName>
                                        </p:attrNameLst>
                                      </p:cBhvr>
                                      <p:to>
                                        <p:strVal val="visible"/>
                                      </p:to>
                                    </p:set>
                                    <p:animEffect transition="in" filter="fade">
                                      <p:cBhvr>
                                        <p:cTn id="69" dur="500"/>
                                        <p:tgtEl>
                                          <p:spTgt spid="40"/>
                                        </p:tgtEl>
                                      </p:cBhvr>
                                    </p:animEffect>
                                  </p:childTnLst>
                                </p:cTn>
                              </p:par>
                              <p:par>
                                <p:cTn id="70" presetID="10" presetClass="entr" presetSubtype="0" fill="hold" grpId="0" nodeType="withEffect">
                                  <p:stCondLst>
                                    <p:cond delay="0"/>
                                  </p:stCondLst>
                                  <p:childTnLst>
                                    <p:set>
                                      <p:cBhvr>
                                        <p:cTn id="71" dur="1" fill="hold">
                                          <p:stCondLst>
                                            <p:cond delay="0"/>
                                          </p:stCondLst>
                                        </p:cTn>
                                        <p:tgtEl>
                                          <p:spTgt spid="41"/>
                                        </p:tgtEl>
                                        <p:attrNameLst>
                                          <p:attrName>style.visibility</p:attrName>
                                        </p:attrNameLst>
                                      </p:cBhvr>
                                      <p:to>
                                        <p:strVal val="visible"/>
                                      </p:to>
                                    </p:set>
                                    <p:animEffect transition="in" filter="fade">
                                      <p:cBhvr>
                                        <p:cTn id="72" dur="500"/>
                                        <p:tgtEl>
                                          <p:spTgt spid="41"/>
                                        </p:tgtEl>
                                      </p:cBhvr>
                                    </p:animEffect>
                                  </p:childTnLst>
                                </p:cTn>
                              </p:par>
                            </p:childTnLst>
                          </p:cTn>
                        </p:par>
                      </p:childTnLst>
                    </p:cTn>
                  </p:par>
                  <p:par>
                    <p:cTn id="73" fill="hold">
                      <p:stCondLst>
                        <p:cond delay="indefinite"/>
                      </p:stCondLst>
                      <p:childTnLst>
                        <p:par>
                          <p:cTn id="74" fill="hold">
                            <p:stCondLst>
                              <p:cond delay="0"/>
                            </p:stCondLst>
                            <p:childTnLst>
                              <p:par>
                                <p:cTn id="75" presetID="10" presetClass="entr" presetSubtype="0" fill="hold" grpId="0" nodeType="clickEffect">
                                  <p:stCondLst>
                                    <p:cond delay="0"/>
                                  </p:stCondLst>
                                  <p:childTnLst>
                                    <p:set>
                                      <p:cBhvr>
                                        <p:cTn id="76" dur="1" fill="hold">
                                          <p:stCondLst>
                                            <p:cond delay="0"/>
                                          </p:stCondLst>
                                        </p:cTn>
                                        <p:tgtEl>
                                          <p:spTgt spid="42"/>
                                        </p:tgtEl>
                                        <p:attrNameLst>
                                          <p:attrName>style.visibility</p:attrName>
                                        </p:attrNameLst>
                                      </p:cBhvr>
                                      <p:to>
                                        <p:strVal val="visible"/>
                                      </p:to>
                                    </p:set>
                                    <p:animEffect transition="in" filter="fade">
                                      <p:cBhvr>
                                        <p:cTn id="77" dur="500"/>
                                        <p:tgtEl>
                                          <p:spTgt spid="42"/>
                                        </p:tgtEl>
                                      </p:cBhvr>
                                    </p:animEffect>
                                  </p:childTnLst>
                                </p:cTn>
                              </p:par>
                              <p:par>
                                <p:cTn id="78" presetID="10" presetClass="entr" presetSubtype="0" fill="hold" grpId="0" nodeType="withEffect">
                                  <p:stCondLst>
                                    <p:cond delay="0"/>
                                  </p:stCondLst>
                                  <p:childTnLst>
                                    <p:set>
                                      <p:cBhvr>
                                        <p:cTn id="79" dur="1" fill="hold">
                                          <p:stCondLst>
                                            <p:cond delay="0"/>
                                          </p:stCondLst>
                                        </p:cTn>
                                        <p:tgtEl>
                                          <p:spTgt spid="45"/>
                                        </p:tgtEl>
                                        <p:attrNameLst>
                                          <p:attrName>style.visibility</p:attrName>
                                        </p:attrNameLst>
                                      </p:cBhvr>
                                      <p:to>
                                        <p:strVal val="visible"/>
                                      </p:to>
                                    </p:set>
                                    <p:animEffect transition="in" filter="fade">
                                      <p:cBhvr>
                                        <p:cTn id="80" dur="500"/>
                                        <p:tgtEl>
                                          <p:spTgt spid="45"/>
                                        </p:tgtEl>
                                      </p:cBhvr>
                                    </p:animEffect>
                                  </p:childTnLst>
                                </p:cTn>
                              </p:par>
                            </p:childTnLst>
                          </p:cTn>
                        </p:par>
                      </p:childTnLst>
                    </p:cTn>
                  </p:par>
                  <p:par>
                    <p:cTn id="81" fill="hold">
                      <p:stCondLst>
                        <p:cond delay="indefinite"/>
                      </p:stCondLst>
                      <p:childTnLst>
                        <p:par>
                          <p:cTn id="82" fill="hold">
                            <p:stCondLst>
                              <p:cond delay="0"/>
                            </p:stCondLst>
                            <p:childTnLst>
                              <p:par>
                                <p:cTn id="83" presetID="10" presetClass="entr" presetSubtype="0" fill="hold" grpId="0" nodeType="clickEffect">
                                  <p:stCondLst>
                                    <p:cond delay="0"/>
                                  </p:stCondLst>
                                  <p:childTnLst>
                                    <p:set>
                                      <p:cBhvr>
                                        <p:cTn id="84" dur="1" fill="hold">
                                          <p:stCondLst>
                                            <p:cond delay="0"/>
                                          </p:stCondLst>
                                        </p:cTn>
                                        <p:tgtEl>
                                          <p:spTgt spid="46"/>
                                        </p:tgtEl>
                                        <p:attrNameLst>
                                          <p:attrName>style.visibility</p:attrName>
                                        </p:attrNameLst>
                                      </p:cBhvr>
                                      <p:to>
                                        <p:strVal val="visible"/>
                                      </p:to>
                                    </p:set>
                                    <p:animEffect transition="in" filter="fade">
                                      <p:cBhvr>
                                        <p:cTn id="85"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7" grpId="0" animBg="1"/>
      <p:bldP spid="19" grpId="0" animBg="1"/>
      <p:bldP spid="20" grpId="0" animBg="1"/>
      <p:bldP spid="25" grpId="0" animBg="1"/>
      <p:bldP spid="26" grpId="0" animBg="1"/>
      <p:bldP spid="24" grpId="0" animBg="1"/>
      <p:bldP spid="27" grpId="0" animBg="1"/>
      <p:bldP spid="28" grpId="0" animBg="1"/>
      <p:bldP spid="32" grpId="0" animBg="1"/>
      <p:bldP spid="30" grpId="0" animBg="1"/>
      <p:bldP spid="34" grpId="0" animBg="1"/>
      <p:bldP spid="38" grpId="0" animBg="1"/>
      <p:bldP spid="40" grpId="0" animBg="1"/>
      <p:bldP spid="41" grpId="0" animBg="1"/>
      <p:bldP spid="42" grpId="0" animBg="1"/>
      <p:bldP spid="45" grpId="0" animBg="1"/>
      <p:bldP spid="46"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0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0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0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0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7*i*1"/>
  <p:tag name="KSO_WM_UNIT_LAYERLEVEL" val="1"/>
  <p:tag name="KSO_WM_TAG_VERSION" val="1.0"/>
  <p:tag name="KSO_WM_BEAUTIFY_FLAG" val="#wm#"/>
  <p:tag name="KSO_WM_SLIDE_BACKGROUND_TYPE" val="navigation"/>
  <p:tag name="KSO_WM_SLIDE_BK_DARK_LIGHT" val="2"/>
  <p:tag name="KSO_WM_UNIT_TYPE" val="i"/>
  <p:tag name="KSO_WM_UNIT_INDEX" val="1"/>
</p:tagLst>
</file>

<file path=ppt/tags/tag10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0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7*i*2"/>
  <p:tag name="KSO_WM_UNIT_LAYERLEVEL" val="1"/>
  <p:tag name="KSO_WM_TAG_VERSION" val="1.0"/>
  <p:tag name="KSO_WM_BEAUTIFY_FLAG" val="#wm#"/>
  <p:tag name="KSO_WM_SLIDE_BACKGROUND_TYPE" val="navigation"/>
  <p:tag name="KSO_WM_SLIDE_BK_DARK_LIGHT" val="2"/>
  <p:tag name="KSO_WM_UNIT_TYPE" val="i"/>
  <p:tag name="KSO_WM_UNIT_INDEX" val="2"/>
</p:tagLst>
</file>

<file path=ppt/tags/tag10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7*i*3"/>
  <p:tag name="KSO_WM_UNIT_LAYERLEVEL" val="1"/>
  <p:tag name="KSO_WM_TAG_VERSION" val="1.0"/>
  <p:tag name="KSO_WM_BEAUTIFY_FLAG" val="#wm#"/>
  <p:tag name="KSO_WM_SLIDE_BACKGROUND_TYPE" val="navigation"/>
  <p:tag name="KSO_WM_SLIDE_BK_DARK_LIGHT" val="2"/>
  <p:tag name="KSO_WM_UNIT_TYPE" val="i"/>
  <p:tag name="KSO_WM_UNIT_INDEX" val="3"/>
</p:tagLst>
</file>

<file path=ppt/tags/tag10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0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0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8*i*1"/>
  <p:tag name="KSO_WM_UNIT_LAYERLEVEL" val="1"/>
  <p:tag name="KSO_WM_TAG_VERSION" val="1.0"/>
  <p:tag name="KSO_WM_BEAUTIFY_FLAG" val="#wm#"/>
  <p:tag name="KSO_WM_UNIT_TYPE" val="i"/>
  <p:tag name="KSO_WM_UNIT_INDEX" val="1"/>
  <p:tag name="KSO_WM_UNIT_SUBTYPE" val="h"/>
  <p:tag name="KSO_WM_SLIDE_BACKGROUND_TYPE" val="belt"/>
  <p:tag name="KSO_WM_SLIDE_BK_DARK_LIGHT" val="2"/>
  <p:tag name="KSO_WM_UNIT_BK_DARK_LIGHT" val="1"/>
</p:tagLst>
</file>

<file path=ppt/tags/tag1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1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i*4"/>
  <p:tag name="KSO_WM_UNIT_LAYERLEVEL" val="1"/>
  <p:tag name="KSO_WM_TAG_VERSION" val="1.0"/>
  <p:tag name="KSO_WM_BEAUTIFY_FLAG" val="#wm#"/>
  <p:tag name="KSO_WM_SLIDE_BACKGROUND_TYPE" val="bottomTop"/>
  <p:tag name="KSO_WM_SLIDE_BK_DARK_LIGHT" val="2"/>
  <p:tag name="KSO_WM_UNIT_TYPE" val="i"/>
  <p:tag name="KSO_WM_UNIT_INDEX" val="4"/>
</p:tagLst>
</file>

<file path=ppt/tags/tag2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i*5"/>
  <p:tag name="KSO_WM_UNIT_LAYERLEVEL" val="1"/>
  <p:tag name="KSO_WM_TAG_VERSION" val="1.0"/>
  <p:tag name="KSO_WM_BEAUTIFY_FLAG" val="#wm#"/>
  <p:tag name="KSO_WM_SLIDE_BACKGROUND_TYPE" val="bottomTop"/>
  <p:tag name="KSO_WM_SLIDE_BK_DARK_LIGHT" val="2"/>
  <p:tag name="KSO_WM_UNIT_TYPE" val="i"/>
  <p:tag name="KSO_WM_UNIT_INDEX" val="5"/>
</p:tagLst>
</file>

<file path=ppt/tags/tag2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2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2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2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2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2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0*i*1"/>
  <p:tag name="KSO_WM_UNIT_LAYERLEVEL" val="1"/>
  <p:tag name="KSO_WM_TAG_VERSION" val="1.0"/>
  <p:tag name="KSO_WM_BEAUTIFY_FLAG" val="#wm#"/>
  <p:tag name="KSO_WM_UNIT_SUBTYPE" val="h"/>
  <p:tag name="KSO_WM_SLIDE_BACKGROUND_TYPE" val="frame"/>
  <p:tag name="KSO_WM_SLIDE_BK_DARK_LIGHT" val="2"/>
  <p:tag name="KSO_WM_UNIT_BK_DARK_LIGHT" val="1"/>
</p:tagLst>
</file>

<file path=ppt/tags/tag2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3*i*2"/>
  <p:tag name="KSO_WM_UNIT_LAYERLEVEL" val="1"/>
  <p:tag name="KSO_WM_TAG_VERSION" val="1.0"/>
  <p:tag name="KSO_WM_BEAUTIFY_FLAG" val="#wm#"/>
  <p:tag name="KSO_WM_SLIDE_BACKGROUND_TYPE" val="frame"/>
  <p:tag name="KSO_WM_SLIDE_BK_DARK_LIGHT" val="2"/>
  <p:tag name="KSO_WM_UNIT_TYPE" val="i"/>
  <p:tag name="KSO_WM_UNIT_INDEX" val="2"/>
</p:tagLst>
</file>

<file path=ppt/tags/tag2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3*i*4"/>
  <p:tag name="KSO_WM_UNIT_LAYERLEVEL" val="1"/>
  <p:tag name="KSO_WM_TAG_VERSION" val="1.0"/>
  <p:tag name="KSO_WM_BEAUTIFY_FLAG" val="#wm#"/>
  <p:tag name="KSO_WM_SLIDE_BACKGROUND_TYPE" val="frame"/>
  <p:tag name="KSO_WM_SLIDE_BK_DARK_LIGHT" val="2"/>
  <p:tag name="KSO_WM_UNIT_TYPE" val="i"/>
  <p:tag name="KSO_WM_UNIT_INDEX" val="4"/>
</p:tagLst>
</file>

<file path=ppt/tags/tag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3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i*5"/>
  <p:tag name="KSO_WM_UNIT_LAYERLEVEL" val="1"/>
  <p:tag name="KSO_WM_TAG_VERSION" val="1.0"/>
  <p:tag name="KSO_WM_BEAUTIFY_FLAG" val="#wm#"/>
  <p:tag name="KSO_WM_SLIDE_BACKGROUND_TYPE" val="frame"/>
  <p:tag name="KSO_WM_SLIDE_BK_DARK_LIGHT" val="2"/>
  <p:tag name="KSO_WM_UNIT_TYPE" val="i"/>
  <p:tag name="KSO_WM_UNIT_INDEX" val="5"/>
</p:tagLst>
</file>

<file path=ppt/tags/tag3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i*6"/>
  <p:tag name="KSO_WM_UNIT_LAYERLEVEL" val="1"/>
  <p:tag name="KSO_WM_TAG_VERSION" val="1.0"/>
  <p:tag name="KSO_WM_BEAUTIFY_FLAG" val="#wm#"/>
  <p:tag name="KSO_WM_SLIDE_BACKGROUND_TYPE" val="frame"/>
  <p:tag name="KSO_WM_SLIDE_BK_DARK_LIGHT" val="2"/>
  <p:tag name="KSO_WM_UNIT_TYPE" val="i"/>
  <p:tag name="KSO_WM_UNIT_INDEX" val="6"/>
</p:tagLst>
</file>

<file path=ppt/tags/tag3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i*1"/>
  <p:tag name="KSO_WM_UNIT_LAYERLEVEL" val="1"/>
  <p:tag name="KSO_WM_TAG_VERSION" val="1.0"/>
  <p:tag name="KSO_WM_BEAUTIFY_FLAG" val="#wm#"/>
  <p:tag name="KSO_WM_SLIDE_BACKGROUND_TYPE" val="frame"/>
  <p:tag name="KSO_WM_SLIDE_BK_DARK_LIGHT" val="2"/>
  <p:tag name="KSO_WM_UNIT_TYPE" val="i"/>
  <p:tag name="KSO_WM_UNIT_INDEX" val="1"/>
</p:tagLst>
</file>

<file path=ppt/tags/tag3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i*3"/>
  <p:tag name="KSO_WM_UNIT_LAYERLEVEL" val="1"/>
  <p:tag name="KSO_WM_TAG_VERSION" val="1.0"/>
  <p:tag name="KSO_WM_BEAUTIFY_FLAG" val="#wm#"/>
  <p:tag name="KSO_WM_SLIDE_BACKGROUND_TYPE" val="frame"/>
  <p:tag name="KSO_WM_SLIDE_BK_DARK_LIGHT" val="2"/>
  <p:tag name="KSO_WM_UNIT_TYPE" val="i"/>
  <p:tag name="KSO_WM_UNIT_INDEX" val="3"/>
</p:tagLst>
</file>

<file path=ppt/tags/tag3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4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4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4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4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4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4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4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4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4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4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2*i*4"/>
  <p:tag name="KSO_WM_UNIT_LAYERLEVEL" val="1"/>
  <p:tag name="KSO_WM_TAG_VERSION" val="1.0"/>
  <p:tag name="KSO_WM_BEAUTIFY_FLAG" val="#wm#"/>
  <p:tag name="KSO_WM_SLIDE_BACKGROUND_TYPE" val="general"/>
  <p:tag name="KSO_WM_SLIDE_BK_DARK_LIGHT" val="2"/>
  <p:tag name="KSO_WM_UNIT_TYPE" val="i"/>
  <p:tag name="KSO_WM_UNIT_INDEX" val="4"/>
</p:tagLst>
</file>

<file path=ppt/tags/tag5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2*i*5"/>
  <p:tag name="KSO_WM_UNIT_LAYERLEVEL" val="1"/>
  <p:tag name="KSO_WM_TAG_VERSION" val="1.0"/>
  <p:tag name="KSO_WM_BEAUTIFY_FLAG" val="#wm#"/>
  <p:tag name="KSO_WM_SLIDE_BACKGROUND_TYPE" val="general"/>
  <p:tag name="KSO_WM_SLIDE_BK_DARK_LIGHT" val="2"/>
  <p:tag name="KSO_WM_UNIT_TYPE" val="i"/>
  <p:tag name="KSO_WM_UNIT_INDEX" val="5"/>
</p:tagLst>
</file>

<file path=ppt/tags/tag5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5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5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5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5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5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5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UNIT_SUBTYPE" val="h"/>
  <p:tag name="KSO_WM_SLIDE_BACKGROUND_TYPE" val="frame"/>
  <p:tag name="KSO_WM_SLIDE_BK_DARK_LIGHT" val="2"/>
  <p:tag name="KSO_WM_UNIT_BK_DARK_LIGHT" val="1"/>
</p:tagLst>
</file>

<file path=ppt/tags/tag5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3*i*2"/>
  <p:tag name="KSO_WM_UNIT_LAYERLEVEL" val="1"/>
  <p:tag name="KSO_WM_TAG_VERSION" val="1.0"/>
  <p:tag name="KSO_WM_BEAUTIFY_FLAG" val="#wm#"/>
  <p:tag name="KSO_WM_SLIDE_BACKGROUND_TYPE" val="frame"/>
  <p:tag name="KSO_WM_SLIDE_BK_DARK_LIGHT" val="2"/>
  <p:tag name="KSO_WM_UNIT_TYPE" val="i"/>
  <p:tag name="KSO_WM_UNIT_INDEX" val="2"/>
</p:tagLst>
</file>

<file path=ppt/tags/tag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6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3*i*4"/>
  <p:tag name="KSO_WM_UNIT_LAYERLEVEL" val="1"/>
  <p:tag name="KSO_WM_TAG_VERSION" val="1.0"/>
  <p:tag name="KSO_WM_BEAUTIFY_FLAG" val="#wm#"/>
  <p:tag name="KSO_WM_SLIDE_BACKGROUND_TYPE" val="frame"/>
  <p:tag name="KSO_WM_SLIDE_BK_DARK_LIGHT" val="2"/>
  <p:tag name="KSO_WM_UNIT_TYPE" val="i"/>
  <p:tag name="KSO_WM_UNIT_INDEX" val="4"/>
</p:tagLst>
</file>

<file path=ppt/tags/tag6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3*i*5"/>
  <p:tag name="KSO_WM_UNIT_LAYERLEVEL" val="1"/>
  <p:tag name="KSO_WM_TAG_VERSION" val="1.0"/>
  <p:tag name="KSO_WM_BEAUTIFY_FLAG" val="#wm#"/>
  <p:tag name="KSO_WM_SLIDE_BACKGROUND_TYPE" val="frame"/>
  <p:tag name="KSO_WM_SLIDE_BK_DARK_LIGHT" val="2"/>
  <p:tag name="KSO_WM_UNIT_TYPE" val="i"/>
  <p:tag name="KSO_WM_UNIT_INDEX" val="5"/>
</p:tagLst>
</file>

<file path=ppt/tags/tag6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3*i*6"/>
  <p:tag name="KSO_WM_UNIT_LAYERLEVEL" val="1"/>
  <p:tag name="KSO_WM_TAG_VERSION" val="1.0"/>
  <p:tag name="KSO_WM_BEAUTIFY_FLAG" val="#wm#"/>
  <p:tag name="KSO_WM_SLIDE_BACKGROUND_TYPE" val="frame"/>
  <p:tag name="KSO_WM_SLIDE_BK_DARK_LIGHT" val="2"/>
  <p:tag name="KSO_WM_UNIT_TYPE" val="i"/>
  <p:tag name="KSO_WM_UNIT_INDEX" val="6"/>
</p:tagLst>
</file>

<file path=ppt/tags/tag6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3*i*1"/>
  <p:tag name="KSO_WM_UNIT_LAYERLEVEL" val="1"/>
  <p:tag name="KSO_WM_TAG_VERSION" val="1.0"/>
  <p:tag name="KSO_WM_BEAUTIFY_FLAG" val="#wm#"/>
  <p:tag name="KSO_WM_SLIDE_BACKGROUND_TYPE" val="frame"/>
  <p:tag name="KSO_WM_SLIDE_BK_DARK_LIGHT" val="2"/>
  <p:tag name="KSO_WM_UNIT_TYPE" val="i"/>
  <p:tag name="KSO_WM_UNIT_INDEX" val="1"/>
</p:tagLst>
</file>

<file path=ppt/tags/tag6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3*i*3"/>
  <p:tag name="KSO_WM_UNIT_LAYERLEVEL" val="1"/>
  <p:tag name="KSO_WM_TAG_VERSION" val="1.0"/>
  <p:tag name="KSO_WM_BEAUTIFY_FLAG" val="#wm#"/>
  <p:tag name="KSO_WM_SLIDE_BACKGROUND_TYPE" val="frame"/>
  <p:tag name="KSO_WM_SLIDE_BK_DARK_LIGHT" val="2"/>
  <p:tag name="KSO_WM_UNIT_TYPE" val="i"/>
  <p:tag name="KSO_WM_UNIT_INDEX" val="3"/>
</p:tagLst>
</file>

<file path=ppt/tags/tag6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4*i*1"/>
  <p:tag name="KSO_WM_UNIT_LAYERLEVEL" val="1"/>
  <p:tag name="KSO_WM_TAG_VERSION" val="1.0"/>
  <p:tag name="KSO_WM_BEAUTIFY_FLAG" val="#wm#"/>
  <p:tag name="KSO_WM_UNIT_TYPE" val="i"/>
  <p:tag name="KSO_WM_UNIT_INDEX" val="1"/>
  <p:tag name="KSO_WM_UNIT_SUBTYPE" val="h"/>
  <p:tag name="KSO_WM_SLIDE_BACKGROUND_TYPE" val="leftRight"/>
  <p:tag name="KSO_WM_SLIDE_BK_DARK_LIGHT" val="2"/>
  <p:tag name="KSO_WM_UNIT_BK_DARK_LIGHT" val="1"/>
</p:tagLst>
</file>

<file path=ppt/tags/tag6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6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6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6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7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7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72.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7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4*i*4"/>
  <p:tag name="KSO_WM_UNIT_LAYERLEVEL" val="1"/>
  <p:tag name="KSO_WM_TAG_VERSION" val="1.0"/>
  <p:tag name="KSO_WM_BEAUTIFY_FLAG" val="#wm#"/>
  <p:tag name="KSO_WM_SLIDE_BACKGROUND_TYPE" val="leftRight"/>
  <p:tag name="KSO_WM_SLIDE_BK_DARK_LIGHT" val="2"/>
  <p:tag name="KSO_WM_UNIT_TYPE" val="i"/>
  <p:tag name="KSO_WM_UNIT_INDEX" val="4"/>
</p:tagLst>
</file>

<file path=ppt/tags/tag7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4*i*5"/>
  <p:tag name="KSO_WM_UNIT_LAYERLEVEL" val="1"/>
  <p:tag name="KSO_WM_TAG_VERSION" val="1.0"/>
  <p:tag name="KSO_WM_BEAUTIFY_FLAG" val="#wm#"/>
  <p:tag name="KSO_WM_SLIDE_BACKGROUND_TYPE" val="leftRight"/>
  <p:tag name="KSO_WM_SLIDE_BK_DARK_LIGHT" val="2"/>
  <p:tag name="KSO_WM_UNIT_TYPE" val="i"/>
  <p:tag name="KSO_WM_UNIT_INDEX" val="5"/>
</p:tagLst>
</file>

<file path=ppt/tags/tag7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5*i*1"/>
  <p:tag name="KSO_WM_UNIT_LAYERLEVEL" val="1"/>
  <p:tag name="KSO_WM_TAG_VERSION" val="1.0"/>
  <p:tag name="KSO_WM_BEAUTIFY_FLAG" val="#wm#"/>
  <p:tag name="KSO_WM_UNIT_TYPE" val="i"/>
  <p:tag name="KSO_WM_UNIT_INDEX" val="1"/>
  <p:tag name="KSO_WM_UNIT_SUBTYPE" val="h"/>
  <p:tag name="KSO_WM_SLIDE_BACKGROUND_TYPE" val="topBottom"/>
  <p:tag name="KSO_WM_SLIDE_BK_DARK_LIGHT" val="2"/>
  <p:tag name="KSO_WM_UNIT_BK_DARK_LIGHT" val="1"/>
</p:tagLst>
</file>

<file path=ppt/tags/tag76.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7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7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7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8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8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8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8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5*i*4"/>
  <p:tag name="KSO_WM_UNIT_LAYERLEVEL" val="1"/>
  <p:tag name="KSO_WM_TAG_VERSION" val="1.0"/>
  <p:tag name="KSO_WM_BEAUTIFY_FLAG" val="#wm#"/>
  <p:tag name="KSO_WM_SLIDE_BACKGROUND_TYPE" val="topBottom"/>
  <p:tag name="KSO_WM_SLIDE_BK_DARK_LIGHT" val="2"/>
  <p:tag name="KSO_WM_UNIT_TYPE" val="i"/>
  <p:tag name="KSO_WM_UNIT_INDEX" val="4"/>
</p:tagLst>
</file>

<file path=ppt/tags/tag8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5*i*5"/>
  <p:tag name="KSO_WM_UNIT_LAYERLEVEL" val="1"/>
  <p:tag name="KSO_WM_TAG_VERSION" val="1.0"/>
  <p:tag name="KSO_WM_BEAUTIFY_FLAG" val="#wm#"/>
  <p:tag name="KSO_WM_SLIDE_BACKGROUND_TYPE" val="topBottom"/>
  <p:tag name="KSO_WM_SLIDE_BK_DARK_LIGHT" val="2"/>
  <p:tag name="KSO_WM_UNIT_TYPE" val="i"/>
  <p:tag name="KSO_WM_UNIT_INDEX" val="5"/>
</p:tagLst>
</file>

<file path=ppt/tags/tag8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8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6*i*1"/>
  <p:tag name="KSO_WM_UNIT_LAYERLEVEL" val="1"/>
  <p:tag name="KSO_WM_TAG_VERSION" val="1.0"/>
  <p:tag name="KSO_WM_BEAUTIFY_FLAG" val="#wm#"/>
  <p:tag name="KSO_WM_UNIT_TYPE" val="i"/>
  <p:tag name="KSO_WM_UNIT_INDEX" val="1"/>
  <p:tag name="KSO_WM_UNIT_SUBTYPE" val="h"/>
  <p:tag name="KSO_WM_SLIDE_BACKGROUND_TYPE" val="bottomTop"/>
  <p:tag name="KSO_WM_SLIDE_BK_DARK_LIGHT" val="2"/>
  <p:tag name="KSO_WM_UNIT_BK_DARK_LIGHT" val="1"/>
</p:tagLst>
</file>

<file path=ppt/tags/tag8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8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8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9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9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9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9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6*i*4"/>
  <p:tag name="KSO_WM_UNIT_LAYERLEVEL" val="1"/>
  <p:tag name="KSO_WM_TAG_VERSION" val="1.0"/>
  <p:tag name="KSO_WM_BEAUTIFY_FLAG" val="#wm#"/>
  <p:tag name="KSO_WM_SLIDE_BACKGROUND_TYPE" val="bottomTop"/>
  <p:tag name="KSO_WM_SLIDE_BK_DARK_LIGHT" val="2"/>
  <p:tag name="KSO_WM_UNIT_TYPE" val="i"/>
  <p:tag name="KSO_WM_UNIT_INDEX" val="4"/>
</p:tagLst>
</file>

<file path=ppt/tags/tag9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6*i*5"/>
  <p:tag name="KSO_WM_UNIT_LAYERLEVEL" val="1"/>
  <p:tag name="KSO_WM_TAG_VERSION" val="1.0"/>
  <p:tag name="KSO_WM_BEAUTIFY_FLAG" val="#wm#"/>
  <p:tag name="KSO_WM_SLIDE_BACKGROUND_TYPE" val="bottomTop"/>
  <p:tag name="KSO_WM_SLIDE_BK_DARK_LIGHT" val="2"/>
  <p:tag name="KSO_WM_UNIT_TYPE" val="i"/>
  <p:tag name="KSO_WM_UNIT_INDEX" val="5"/>
</p:tagLst>
</file>

<file path=ppt/tags/tag9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7*i*1"/>
  <p:tag name="KSO_WM_UNIT_LAYERLEVEL" val="1"/>
  <p:tag name="KSO_WM_TAG_VERSION" val="1.0"/>
  <p:tag name="KSO_WM_BEAUTIFY_FLAG" val="#wm#"/>
  <p:tag name="KSO_WM_UNIT_TYPE" val="i"/>
  <p:tag name="KSO_WM_UNIT_INDEX" val="1"/>
  <p:tag name="KSO_WM_UNIT_SUBTYPE" val="h"/>
  <p:tag name="KSO_WM_SLIDE_BACKGROUND_TYPE" val="navigation"/>
  <p:tag name="KSO_WM_SLIDE_BK_DARK_LIGHT" val="2"/>
  <p:tag name="KSO_WM_UNIT_BK_DARK_LIGHT" val="1"/>
</p:tagLst>
</file>

<file path=ppt/tags/tag9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9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9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9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Story">
  <a:themeElements>
    <a:clrScheme name="Story">
      <a:dk1>
        <a:sysClr val="windowText" lastClr="000000"/>
      </a:dk1>
      <a:lt1>
        <a:sysClr val="window" lastClr="FFFFFF"/>
      </a:lt1>
      <a:dk2>
        <a:srgbClr val="212121"/>
      </a:dk2>
      <a:lt2>
        <a:srgbClr val="CDD4D7"/>
      </a:lt2>
      <a:accent1>
        <a:srgbClr val="1D86CD"/>
      </a:accent1>
      <a:accent2>
        <a:srgbClr val="732E9A"/>
      </a:accent2>
      <a:accent3>
        <a:srgbClr val="B50B1B"/>
      </a:accent3>
      <a:accent4>
        <a:srgbClr val="E8950E"/>
      </a:accent4>
      <a:accent5>
        <a:srgbClr val="55992B"/>
      </a:accent5>
      <a:accent6>
        <a:srgbClr val="2C9C89"/>
      </a:accent6>
      <a:hlink>
        <a:srgbClr val="EC4D4D"/>
      </a:hlink>
      <a:folHlink>
        <a:srgbClr val="F8CE8A"/>
      </a:folHlink>
    </a:clrScheme>
    <a:fontScheme name="Story">
      <a:majorFont>
        <a:latin typeface="Calisto MT"/>
        <a:ea typeface=""/>
        <a:cs typeface=""/>
        <a:font script="Jpan" typeface="ＭＳ Ｐ明朝"/>
      </a:majorFont>
      <a:minorFont>
        <a:latin typeface="Calisto MT"/>
        <a:ea typeface=""/>
        <a:cs typeface=""/>
        <a:font script="Jpan" typeface="ＭＳ Ｐ明朝"/>
      </a:minorFont>
    </a:fontScheme>
    <a:fmtScheme name="Story">
      <a:fillStyleLst>
        <a:solidFill>
          <a:schemeClr val="phClr"/>
        </a:solidFill>
        <a:blipFill rotWithShape="1">
          <a:blip xmlns:r="http://schemas.openxmlformats.org/officeDocument/2006/relationships" r:embed="rId1">
            <a:duotone>
              <a:schemeClr val="phClr">
                <a:shade val="10000"/>
                <a:satMod val="150000"/>
                <a:lumMod val="120000"/>
              </a:schemeClr>
              <a:schemeClr val="phClr">
                <a:satMod val="350000"/>
                <a:lumMod val="150000"/>
              </a:schemeClr>
            </a:duotone>
          </a:blip>
          <a:tile tx="0" ty="0" sx="20000" sy="20000" flip="none" algn="ctr"/>
        </a:blipFill>
        <a:gradFill rotWithShape="1">
          <a:gsLst>
            <a:gs pos="0">
              <a:schemeClr val="phClr">
                <a:shade val="20000"/>
                <a:satMod val="130000"/>
              </a:schemeClr>
            </a:gs>
            <a:gs pos="50000">
              <a:schemeClr val="phClr">
                <a:shade val="90000"/>
                <a:satMod val="130000"/>
              </a:schemeClr>
            </a:gs>
            <a:gs pos="100000">
              <a:schemeClr val="phClr">
                <a:shade val="100000"/>
                <a:satMod val="200000"/>
                <a:lumMod val="120000"/>
              </a:schemeClr>
            </a:gs>
          </a:gsLst>
          <a:lin ang="16200000" scaled="0"/>
        </a:gradFill>
      </a:fillStyleLst>
      <a:lnStyleLst>
        <a:ln w="6350" cap="flat" cmpd="sng" algn="ctr">
          <a:solidFill>
            <a:schemeClr val="phClr">
              <a:shade val="95000"/>
              <a:satMod val="105000"/>
            </a:schemeClr>
          </a:solidFill>
          <a:prstDash val="solid"/>
        </a:ln>
        <a:ln w="19050" cap="flat" cmpd="sng" algn="ctr">
          <a:solidFill>
            <a:schemeClr val="phClr"/>
          </a:solidFill>
          <a:prstDash val="solid"/>
        </a:ln>
        <a:ln w="34925" cap="flat" cmpd="sng" algn="ctr">
          <a:solidFill>
            <a:schemeClr val="phClr"/>
          </a:solidFill>
          <a:prstDash val="solid"/>
        </a:ln>
      </a:lnStyleLst>
      <a:effectStyleLst>
        <a:effectStyle>
          <a:effectLst/>
        </a:effectStyle>
        <a:effectStyle>
          <a:effectLst>
            <a:outerShdw blurRad="88900" dist="50800" dir="2100000" sx="104000" sy="104000" algn="br" rotWithShape="0">
              <a:srgbClr val="000000">
                <a:alpha val="55000"/>
              </a:srgbClr>
            </a:outerShdw>
          </a:effectLst>
        </a:effectStyle>
        <a:effectStyle>
          <a:effectLst>
            <a:outerShdw blurRad="127000" dist="63500" dir="5400000" sx="103000" sy="103000" rotWithShape="0">
              <a:srgbClr val="000000">
                <a:alpha val="75000"/>
              </a:srgbClr>
            </a:outerShdw>
          </a:effectLst>
          <a:scene3d>
            <a:camera prst="perspectiveFront" fov="3000000"/>
            <a:lightRig rig="balanced" dir="t">
              <a:rot lat="0" lon="0" rev="18000000"/>
            </a:lightRig>
          </a:scene3d>
          <a:sp3d prstMaterial="plastic">
            <a:bevelT w="25400" h="50800" prst="angle"/>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blipFill rotWithShape="1">
          <a:blip xmlns:r="http://schemas.openxmlformats.org/officeDocument/2006/relationships" r:embed="rId2">
            <a:duotone>
              <a:schemeClr val="phClr">
                <a:shade val="10000"/>
                <a:satMod val="150000"/>
              </a:schemeClr>
              <a:schemeClr val="phClr">
                <a:tint val="60000"/>
                <a:satMod val="400000"/>
                <a:lumMod val="110000"/>
              </a:schemeClr>
            </a:duotone>
          </a:blip>
          <a:stretch/>
        </a:blipFill>
      </a:bgFillStyleLst>
    </a:fmtScheme>
  </a:themeElements>
  <a:objectDefaults>
    <a:spDef>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10490</TotalTime>
  <Words>6085</Words>
  <Application>Microsoft Office PowerPoint</Application>
  <PresentationFormat>宽屏</PresentationFormat>
  <Paragraphs>463</Paragraphs>
  <Slides>41</Slides>
  <Notes>7</Notes>
  <HiddenSlides>0</HiddenSlides>
  <MMClips>0</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41</vt:i4>
      </vt:variant>
    </vt:vector>
  </HeadingPairs>
  <TitlesOfParts>
    <vt:vector size="53" baseType="lpstr">
      <vt:lpstr>Arial</vt:lpstr>
      <vt:lpstr>Calisto MT</vt:lpstr>
      <vt:lpstr>Times New Roman</vt:lpstr>
      <vt:lpstr>黑体</vt:lpstr>
      <vt:lpstr>方正清刻本悦宋简体</vt:lpstr>
      <vt:lpstr>Wingdings</vt:lpstr>
      <vt:lpstr>华文中宋</vt:lpstr>
      <vt:lpstr>楷体_GB2312</vt:lpstr>
      <vt:lpstr>楷体</vt:lpstr>
      <vt:lpstr>等线</vt:lpstr>
      <vt:lpstr>Calibri</vt:lpstr>
      <vt:lpstr>Story</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子涵 王</dc:creator>
  <cp:lastModifiedBy>王 子涵</cp:lastModifiedBy>
  <cp:revision>279</cp:revision>
  <dcterms:created xsi:type="dcterms:W3CDTF">2020-02-15T13:29:06Z</dcterms:created>
  <dcterms:modified xsi:type="dcterms:W3CDTF">2021-09-29T10:27:09Z</dcterms:modified>
</cp:coreProperties>
</file>