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311" r:id="rId2"/>
    <p:sldId id="312"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Lst>
  <p:sldSz cx="12192000" cy="6858000"/>
  <p:notesSz cx="6858000" cy="9144000"/>
  <p:embeddedFontLst>
    <p:embeddedFont>
      <p:font typeface="楷体" pitchFamily="49" charset="-122"/>
      <p:regular r:id="rId19"/>
    </p:embeddedFont>
    <p:embeddedFont>
      <p:font typeface="华文行楷" pitchFamily="2" charset="-122"/>
      <p:regular r:id="rId20"/>
    </p:embeddedFont>
    <p:embeddedFont>
      <p:font typeface="等线 Light" pitchFamily="2" charset="-122"/>
      <p:regular r:id="rId21"/>
    </p:embeddedFont>
    <p:embeddedFont>
      <p:font typeface="华文宋体" pitchFamily="2" charset="-122"/>
      <p:regular r:id="rId22"/>
    </p:embeddedFont>
    <p:embeddedFont>
      <p:font typeface="隶书" pitchFamily="49" charset="-122"/>
      <p:regular r:id="rId23"/>
    </p:embeddedFont>
    <p:embeddedFont>
      <p:font typeface="Calibri" pitchFamily="34" charset="0"/>
      <p:regular r:id="rId24"/>
      <p:bold r:id="rId25"/>
      <p:italic r:id="rId26"/>
      <p:boldItalic r:id="rId27"/>
    </p:embeddedFont>
    <p:embeddedFont>
      <p:font typeface="微软雅黑" pitchFamily="34" charset="-122"/>
      <p:regular r:id="rId28"/>
      <p:bold r:id="rId29"/>
    </p:embeddedFont>
    <p:embeddedFont>
      <p:font typeface="等线" pitchFamily="2" charset="-122"/>
      <p:regular r:id="rId30"/>
      <p:bold r:id="rId31"/>
    </p:embeddedFont>
    <p:embeddedFont>
      <p:font typeface="华文楷体" pitchFamily="2" charset="-122"/>
      <p:regular r:id="rId32"/>
    </p:embeddedFont>
    <p:embeddedFont>
      <p:font typeface="黑体" pitchFamily="49" charset="-122"/>
      <p:regular r:id="rId33"/>
    </p:embeddedFont>
    <p:embeddedFont>
      <p:font typeface="华文新魏" pitchFamily="2" charset="-122"/>
      <p:regular r:id="rId3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0000"/>
    <a:srgbClr val="DB9665"/>
    <a:srgbClr val="C80A28"/>
    <a:srgbClr val="FFE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516" y="138"/>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45"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746"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17625F-0969-4911-BE27-ED7523EFCB84}" type="datetimeFigureOut">
              <a:rPr lang="zh-CN" altLang="en-US" smtClean="0"/>
              <a:t>2021/3/19</a:t>
            </a:fld>
            <a:endParaRPr lang="zh-CN" altLang="en-US"/>
          </a:p>
        </p:txBody>
      </p:sp>
      <p:sp>
        <p:nvSpPr>
          <p:cNvPr id="1048747"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748"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49"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750"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EDED25-396D-4A57-9C65-9185194B363D}" type="slidenum">
              <a:rPr lang="zh-CN" altLang="en-US" smtClean="0"/>
              <a:t>‹#›</a:t>
            </a:fld>
            <a:endParaRPr lang="zh-CN" altLang="en-US"/>
          </a:p>
        </p:txBody>
      </p:sp>
    </p:spTree>
    <p:extLst>
      <p:ext uri="{BB962C8B-B14F-4D97-AF65-F5344CB8AC3E}">
        <p14:creationId xmlns:p14="http://schemas.microsoft.com/office/powerpoint/2010/main" val="1697978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20483"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04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1"/>
                </a:solidFill>
                <a:latin typeface="Calibri" pitchFamily="34" charset="0"/>
                <a:ea typeface="宋体" pitchFamily="2" charset="-122"/>
              </a:defRPr>
            </a:lvl1pPr>
            <a:lvl2pPr marL="742950" indent="-285750" eaLnBrk="0" hangingPunct="0">
              <a:defRPr sz="3300" b="1">
                <a:solidFill>
                  <a:schemeClr val="tx1"/>
                </a:solidFill>
                <a:latin typeface="Calibri" pitchFamily="34" charset="0"/>
                <a:ea typeface="宋体" pitchFamily="2" charset="-122"/>
              </a:defRPr>
            </a:lvl2pPr>
            <a:lvl3pPr marL="1143000" indent="-228600" eaLnBrk="0" hangingPunct="0">
              <a:defRPr sz="3300" b="1">
                <a:solidFill>
                  <a:schemeClr val="tx1"/>
                </a:solidFill>
                <a:latin typeface="Calibri" pitchFamily="34" charset="0"/>
                <a:ea typeface="宋体" pitchFamily="2" charset="-122"/>
              </a:defRPr>
            </a:lvl3pPr>
            <a:lvl4pPr marL="1600200" indent="-228600" eaLnBrk="0" hangingPunct="0">
              <a:defRPr sz="3300" b="1">
                <a:solidFill>
                  <a:schemeClr val="tx1"/>
                </a:solidFill>
                <a:latin typeface="Calibri" pitchFamily="34" charset="0"/>
                <a:ea typeface="宋体" pitchFamily="2" charset="-122"/>
              </a:defRPr>
            </a:lvl4pPr>
            <a:lvl5pPr marL="2057400" indent="-228600" eaLnBrk="0" hangingPunct="0">
              <a:defRPr sz="3300" b="1">
                <a:solidFill>
                  <a:schemeClr val="tx1"/>
                </a:solidFill>
                <a:latin typeface="Calibri" pitchFamily="34" charset="0"/>
                <a:ea typeface="宋体" pitchFamily="2" charset="-122"/>
              </a:defRPr>
            </a:lvl5pPr>
            <a:lvl6pPr marL="25146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6pPr>
            <a:lvl7pPr marL="29718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7pPr>
            <a:lvl8pPr marL="34290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8pPr>
            <a:lvl9pPr marL="38862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9pPr>
          </a:lstStyle>
          <a:p>
            <a:pPr eaLnBrk="1" hangingPunct="1"/>
            <a:fld id="{F7D49DC1-4D0A-41EC-A643-34620ECFC3B1}" type="slidenum">
              <a:rPr lang="zh-CN" altLang="en-US" sz="1200" b="0"/>
              <a:pPr eaLnBrk="1" hangingPunct="1"/>
              <a:t>1</a:t>
            </a:fld>
            <a:endParaRPr lang="zh-CN" altLang="en-US" sz="1200" b="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
        <p:nvSpPr>
          <p:cNvPr id="1048576" name="图文框 1"/>
          <p:cNvSpPr/>
          <p:nvPr userDrawn="1"/>
        </p:nvSpPr>
        <p:spPr>
          <a:xfrm>
            <a:off x="3216000" y="549000"/>
            <a:ext cx="5760000" cy="5760000"/>
          </a:xfrm>
          <a:prstGeom prst="frame">
            <a:avLst>
              <a:gd name="adj1" fmla="val 1696"/>
            </a:avLst>
          </a:prstGeom>
          <a:solidFill>
            <a:srgbClr val="DB96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097152" name="图片 2"/>
          <p:cNvPicPr>
            <a:picLocks noChangeAspect="1"/>
          </p:cNvPicPr>
          <p:nvPr userDrawn="1"/>
        </p:nvPicPr>
        <p:blipFill>
          <a:blip r:embed="rId2"/>
          <a:stretch>
            <a:fillRect/>
          </a:stretch>
        </p:blipFill>
        <p:spPr>
          <a:xfrm>
            <a:off x="2622428" y="220229"/>
            <a:ext cx="7101144" cy="6417542"/>
          </a:xfrm>
          <a:prstGeom prst="rect">
            <a:avLst/>
          </a:prstGeom>
          <a:effectLst>
            <a:outerShdw blurRad="190500" dist="38100" dir="2700000" algn="tl" rotWithShape="0">
              <a:srgbClr val="3C0000">
                <a:alpha val="40000"/>
              </a:srgbClr>
            </a:outerShdw>
          </a:effectLst>
        </p:spPr>
      </p:pic>
      <p:pic>
        <p:nvPicPr>
          <p:cNvPr id="2097153" name="图片 3"/>
          <p:cNvPicPr>
            <a:picLocks noChangeAspect="1"/>
          </p:cNvPicPr>
          <p:nvPr userDrawn="1"/>
        </p:nvPicPr>
        <p:blipFill>
          <a:blip r:embed="rId3"/>
          <a:srcRect l="6911" t="10090" r="4870" b="7700"/>
          <a:stretch>
            <a:fillRect/>
          </a:stretch>
        </p:blipFill>
        <p:spPr>
          <a:xfrm>
            <a:off x="0" y="1"/>
            <a:ext cx="12192000" cy="6857999"/>
          </a:xfrm>
          <a:prstGeom prst="rect">
            <a:avLst/>
          </a:prstGeom>
          <a:effectLst>
            <a:outerShdw blurRad="190500" dist="38100" dir="2700000" algn="tl" rotWithShape="0">
              <a:srgbClr val="3C0000">
                <a:alpha val="40000"/>
              </a:srgbClr>
            </a:outerShdw>
          </a:effectLst>
        </p:spPr>
      </p:pic>
    </p:spTree>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pic>
        <p:nvPicPr>
          <p:cNvPr id="2097155" name="图片 1"/>
          <p:cNvPicPr>
            <a:picLocks noChangeAspect="1"/>
          </p:cNvPicPr>
          <p:nvPr userDrawn="1"/>
        </p:nvPicPr>
        <p:blipFill>
          <a:blip r:embed="rId2"/>
          <a:srcRect l="6911" t="10090" r="4870" b="7700"/>
          <a:stretch>
            <a:fillRect/>
          </a:stretch>
        </p:blipFill>
        <p:spPr>
          <a:xfrm>
            <a:off x="0" y="1"/>
            <a:ext cx="12192000" cy="6857999"/>
          </a:xfrm>
          <a:prstGeom prst="rect">
            <a:avLst/>
          </a:prstGeom>
          <a:effectLst>
            <a:outerShdw blurRad="190500" dist="38100" dir="2700000" algn="tl" rotWithShape="0">
              <a:srgbClr val="3C0000">
                <a:alpha val="40000"/>
              </a:srgbClr>
            </a:outerShdw>
          </a:effectLst>
        </p:spPr>
      </p:pic>
    </p:spTree>
  </p:cSld>
  <p:clrMapOvr>
    <a:masterClrMapping/>
  </p:clrMapOvr>
  <p:transition spd="slow">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pic>
        <p:nvPicPr>
          <p:cNvPr id="2097157" name="图片 1"/>
          <p:cNvPicPr>
            <a:picLocks noChangeAspect="1"/>
          </p:cNvPicPr>
          <p:nvPr userDrawn="1"/>
        </p:nvPicPr>
        <p:blipFill>
          <a:blip r:embed="rId2"/>
          <a:srcRect l="6911" t="10090" r="4870" b="7700"/>
          <a:stretch>
            <a:fillRect/>
          </a:stretch>
        </p:blipFill>
        <p:spPr>
          <a:xfrm>
            <a:off x="0" y="1"/>
            <a:ext cx="12192000" cy="6857999"/>
          </a:xfrm>
          <a:prstGeom prst="rect">
            <a:avLst/>
          </a:prstGeom>
          <a:effectLst>
            <a:outerShdw blurRad="190500" dist="38100" dir="2700000" algn="tl" rotWithShape="0">
              <a:srgbClr val="3C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1048589" name="图文框 1"/>
          <p:cNvSpPr/>
          <p:nvPr userDrawn="1"/>
        </p:nvSpPr>
        <p:spPr>
          <a:xfrm>
            <a:off x="488950" y="514498"/>
            <a:ext cx="11214100" cy="5886301"/>
          </a:xfrm>
          <a:prstGeom prst="frame">
            <a:avLst>
              <a:gd name="adj1" fmla="val 1696"/>
            </a:avLst>
          </a:prstGeom>
          <a:solidFill>
            <a:srgbClr val="DB96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097159" name="图片 2"/>
          <p:cNvPicPr>
            <a:picLocks noChangeAspect="1"/>
          </p:cNvPicPr>
          <p:nvPr userDrawn="1"/>
        </p:nvPicPr>
        <p:blipFill>
          <a:blip r:embed="rId2"/>
          <a:srcRect l="6911" t="10090" r="4870" b="7700"/>
          <a:stretch>
            <a:fillRect/>
          </a:stretch>
        </p:blipFill>
        <p:spPr>
          <a:xfrm>
            <a:off x="0" y="1"/>
            <a:ext cx="12192000" cy="6857999"/>
          </a:xfrm>
          <a:prstGeom prst="rect">
            <a:avLst/>
          </a:prstGeom>
          <a:effectLst>
            <a:outerShdw blurRad="190500" dist="38100" dir="2700000" algn="tl" rotWithShape="0">
              <a:srgbClr val="3C0000">
                <a:alpha val="40000"/>
              </a:srgbClr>
            </a:outerShdw>
          </a:effectLst>
        </p:spPr>
      </p:pic>
      <p:sp>
        <p:nvSpPr>
          <p:cNvPr id="1048590" name="直角三角形 3"/>
          <p:cNvSpPr/>
          <p:nvPr userDrawn="1"/>
        </p:nvSpPr>
        <p:spPr>
          <a:xfrm>
            <a:off x="8331199" y="316040"/>
            <a:ext cx="112713" cy="198459"/>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1" name="直角三角形 4"/>
          <p:cNvSpPr/>
          <p:nvPr userDrawn="1"/>
        </p:nvSpPr>
        <p:spPr>
          <a:xfrm flipH="1">
            <a:off x="3748088" y="316040"/>
            <a:ext cx="112713" cy="198459"/>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2" name="矩形 5"/>
          <p:cNvSpPr/>
          <p:nvPr userDrawn="1"/>
        </p:nvSpPr>
        <p:spPr>
          <a:xfrm>
            <a:off x="3860800" y="316041"/>
            <a:ext cx="4470400" cy="492079"/>
          </a:xfrm>
          <a:prstGeom prst="rect">
            <a:avLst/>
          </a:prstGeom>
          <a:solidFill>
            <a:srgbClr val="C8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2800" b="0" i="0" u="none" strike="noStrike" kern="0" cap="none" spc="300" normalizeH="0" baseline="0" noProof="0" dirty="0">
              <a:ln>
                <a:noFill/>
              </a:ln>
              <a:solidFill>
                <a:schemeClr val="bg1"/>
              </a:solidFill>
              <a:effectLst/>
              <a:uLnTx/>
              <a:uFillTx/>
            </a:endParaRPr>
          </a:p>
        </p:txBody>
      </p:sp>
      <p:sp>
        <p:nvSpPr>
          <p:cNvPr id="1048593" name="文本占位符 8"/>
          <p:cNvSpPr>
            <a:spLocks noGrp="1"/>
          </p:cNvSpPr>
          <p:nvPr>
            <p:ph type="body" sz="quarter" idx="10" hasCustomPrompt="1"/>
          </p:nvPr>
        </p:nvSpPr>
        <p:spPr>
          <a:xfrm>
            <a:off x="3860799" y="312821"/>
            <a:ext cx="4470400" cy="498518"/>
          </a:xfrm>
          <a:prstGeom prst="rect">
            <a:avLst/>
          </a:prstGeom>
        </p:spPr>
        <p:txBody>
          <a:bodyPr anchor="ctr"/>
          <a:lstStyle>
            <a:lvl1pPr marL="0" indent="0" algn="ctr">
              <a:lnSpc>
                <a:spcPct val="100000"/>
              </a:lnSpc>
              <a:spcBef>
                <a:spcPts val="0"/>
              </a:spcBef>
              <a:buNone/>
              <a:defRPr sz="2800">
                <a:solidFill>
                  <a:schemeClr val="bg1"/>
                </a:solidFill>
              </a:defRPr>
            </a:lvl1pPr>
          </a:lstStyle>
          <a:p>
            <a:pPr lvl="0"/>
            <a:r>
              <a:rPr lang="zh-CN" altLang="en-US" dirty="0"/>
              <a:t>请在此处添加标题</a:t>
            </a:r>
          </a:p>
        </p:txBody>
      </p:sp>
    </p:spTree>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48593">
                                            <p:txEl>
                                              <p:pRg st="0" end="0"/>
                                            </p:txEl>
                                          </p:spTgt>
                                        </p:tgtEl>
                                        <p:attrNameLst>
                                          <p:attrName>style.visibility</p:attrName>
                                        </p:attrNameLst>
                                      </p:cBhvr>
                                      <p:to>
                                        <p:strVal val="visible"/>
                                      </p:to>
                                    </p:set>
                                    <p:animEffect transition="in" filter="barn(outVertical)">
                                      <p:cBhvr>
                                        <p:cTn id="7" dur="500"/>
                                        <p:tgtEl>
                                          <p:spTgt spid="1048593">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048592"/>
                                        </p:tgtEl>
                                        <p:attrNameLst>
                                          <p:attrName>style.visibility</p:attrName>
                                        </p:attrNameLst>
                                      </p:cBhvr>
                                      <p:to>
                                        <p:strVal val="visible"/>
                                      </p:to>
                                    </p:set>
                                    <p:animEffect transition="in" filter="barn(outVertical)">
                                      <p:cBhvr>
                                        <p:cTn id="10" dur="500"/>
                                        <p:tgtEl>
                                          <p:spTgt spid="104859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048591"/>
                                        </p:tgtEl>
                                        <p:attrNameLst>
                                          <p:attrName>style.visibility</p:attrName>
                                        </p:attrNameLst>
                                      </p:cBhvr>
                                      <p:to>
                                        <p:strVal val="visible"/>
                                      </p:to>
                                    </p:set>
                                    <p:animEffect transition="in" filter="wipe(up)">
                                      <p:cBhvr>
                                        <p:cTn id="14" dur="500"/>
                                        <p:tgtEl>
                                          <p:spTgt spid="104859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048590"/>
                                        </p:tgtEl>
                                        <p:attrNameLst>
                                          <p:attrName>style.visibility</p:attrName>
                                        </p:attrNameLst>
                                      </p:cBhvr>
                                      <p:to>
                                        <p:strVal val="visible"/>
                                      </p:to>
                                    </p:set>
                                    <p:animEffect transition="in" filter="wipe(up)">
                                      <p:cBhvr>
                                        <p:cTn id="17" dur="500"/>
                                        <p:tgtEl>
                                          <p:spTgt spid="1048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0" grpId="0" animBg="1"/>
      <p:bldP spid="1048591" grpId="0" animBg="1"/>
      <p:bldP spid="1048592" grpId="0" animBg="1"/>
      <p:bldP spid="1048593" grpId="0" build="p">
        <p:tmplLst>
          <p:tmpl lvl="1">
            <p:tnLst>
              <p:par>
                <p:cTn presetID="16" presetClass="entr" presetSubtype="37" fill="hold" nodeType="afterEffect">
                  <p:stCondLst>
                    <p:cond delay="0"/>
                  </p:stCondLst>
                  <p:childTnLst>
                    <p:set>
                      <p:cBhvr>
                        <p:cTn dur="1" fill="hold">
                          <p:stCondLst>
                            <p:cond delay="0"/>
                          </p:stCondLst>
                        </p:cTn>
                        <p:tgtEl>
                          <p:spTgt spid="1048593"/>
                        </p:tgtEl>
                        <p:attrNameLst>
                          <p:attrName>style.visibility</p:attrName>
                        </p:attrNameLst>
                      </p:cBhvr>
                      <p:to>
                        <p:strVal val="visible"/>
                      </p:to>
                    </p:set>
                    <p:animEffect transition="in" filter="barn(outVertical)">
                      <p:cBhvr>
                        <p:cTn dur="500"/>
                        <p:tgtEl>
                          <p:spTgt spid="104859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pic>
        <p:nvPicPr>
          <p:cNvPr id="2097211" name="图片 7"/>
          <p:cNvPicPr>
            <a:picLocks noChangeAspect="1"/>
          </p:cNvPicPr>
          <p:nvPr userDrawn="1"/>
        </p:nvPicPr>
        <p:blipFill rotWithShape="1">
          <a:blip r:embed="rId2"/>
          <a:srcRect l="2290" t="3779" r="8499" b="5322"/>
          <a:stretch>
            <a:fillRect/>
          </a:stretch>
        </p:blipFill>
        <p:spPr>
          <a:xfrm>
            <a:off x="0" y="0"/>
            <a:ext cx="12192000" cy="6858000"/>
          </a:xfrm>
          <a:prstGeom prst="rect">
            <a:avLst/>
          </a:prstGeom>
        </p:spPr>
      </p:pic>
      <p:sp>
        <p:nvSpPr>
          <p:cNvPr id="1048739" name="矩形 1"/>
          <p:cNvSpPr/>
          <p:nvPr userDrawn="1"/>
        </p:nvSpPr>
        <p:spPr>
          <a:xfrm>
            <a:off x="8402854" y="599552"/>
            <a:ext cx="3205213" cy="305777"/>
          </a:xfrm>
          <a:prstGeom prst="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40" name="矩形: 圆角 2"/>
          <p:cNvSpPr/>
          <p:nvPr userDrawn="1"/>
        </p:nvSpPr>
        <p:spPr>
          <a:xfrm>
            <a:off x="1115993" y="469737"/>
            <a:ext cx="321734" cy="567267"/>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8741" name="文本占位符 7"/>
          <p:cNvSpPr>
            <a:spLocks noGrp="1"/>
          </p:cNvSpPr>
          <p:nvPr>
            <p:ph type="body" sz="quarter" idx="10" hasCustomPrompt="1"/>
          </p:nvPr>
        </p:nvSpPr>
        <p:spPr>
          <a:xfrm>
            <a:off x="1437727" y="433136"/>
            <a:ext cx="4504268" cy="439738"/>
          </a:xfrm>
          <a:prstGeom prst="rect">
            <a:avLst/>
          </a:prstGeom>
        </p:spPr>
        <p:txBody>
          <a:bodyPr/>
          <a:lstStyle>
            <a:lvl1pPr marL="0" indent="0">
              <a:lnSpc>
                <a:spcPct val="100000"/>
              </a:lnSpc>
              <a:spcBef>
                <a:spcPts val="0"/>
              </a:spcBef>
              <a:buNone/>
              <a:defRPr spc="300">
                <a:solidFill>
                  <a:srgbClr val="44546A"/>
                </a:solidFill>
              </a:defRPr>
            </a:lvl1pPr>
          </a:lstStyle>
          <a:p>
            <a:pPr lvl="0"/>
            <a:r>
              <a:rPr lang="zh-CN" altLang="en-US" dirty="0"/>
              <a:t>请在此处添加标题</a:t>
            </a:r>
          </a:p>
        </p:txBody>
      </p:sp>
      <p:sp>
        <p:nvSpPr>
          <p:cNvPr id="1048742" name="文本占位符 7"/>
          <p:cNvSpPr>
            <a:spLocks noGrp="1"/>
          </p:cNvSpPr>
          <p:nvPr>
            <p:ph type="body" sz="quarter" idx="11" hasCustomPrompt="1"/>
          </p:nvPr>
        </p:nvSpPr>
        <p:spPr>
          <a:xfrm>
            <a:off x="1437727" y="846634"/>
            <a:ext cx="4504268" cy="238813"/>
          </a:xfrm>
          <a:prstGeom prst="rect">
            <a:avLst/>
          </a:prstGeom>
        </p:spPr>
        <p:txBody>
          <a:bodyPr/>
          <a:lstStyle>
            <a:lvl1pPr marL="0" indent="0">
              <a:lnSpc>
                <a:spcPct val="100000"/>
              </a:lnSpc>
              <a:spcBef>
                <a:spcPts val="0"/>
              </a:spcBef>
              <a:buNone/>
              <a:defRPr sz="1000" spc="100" baseline="0">
                <a:solidFill>
                  <a:srgbClr val="44546A"/>
                </a:solidFill>
              </a:defRPr>
            </a:lvl1pPr>
          </a:lstStyle>
          <a:p>
            <a:pPr lvl="0"/>
            <a:r>
              <a:rPr lang="en-US" altLang="zh-CN" dirty="0"/>
              <a:t>Creativity / Innovation / Specialty / Exquisite</a:t>
            </a:r>
          </a:p>
        </p:txBody>
      </p:sp>
      <p:sp>
        <p:nvSpPr>
          <p:cNvPr id="1048743" name="文本占位符 7"/>
          <p:cNvSpPr>
            <a:spLocks noGrp="1"/>
          </p:cNvSpPr>
          <p:nvPr>
            <p:ph type="body" sz="quarter" idx="12" hasCustomPrompt="1"/>
          </p:nvPr>
        </p:nvSpPr>
        <p:spPr>
          <a:xfrm>
            <a:off x="1115993" y="532571"/>
            <a:ext cx="321733" cy="439738"/>
          </a:xfrm>
          <a:prstGeom prst="rect">
            <a:avLst/>
          </a:prstGeom>
        </p:spPr>
        <p:txBody>
          <a:bodyPr anchor="ctr"/>
          <a:lstStyle>
            <a:lvl1pPr marL="0" indent="0" algn="ctr">
              <a:lnSpc>
                <a:spcPct val="100000"/>
              </a:lnSpc>
              <a:spcBef>
                <a:spcPts val="0"/>
              </a:spcBef>
              <a:buNone/>
              <a:defRPr sz="1800" spc="0">
                <a:solidFill>
                  <a:schemeClr val="bg1"/>
                </a:solidFill>
              </a:defRPr>
            </a:lvl1pPr>
          </a:lstStyle>
          <a:p>
            <a:pPr lvl="0"/>
            <a:r>
              <a:rPr lang="zh-CN" altLang="en-US" dirty="0"/>
              <a:t>艺</a:t>
            </a:r>
          </a:p>
        </p:txBody>
      </p:sp>
      <p:sp>
        <p:nvSpPr>
          <p:cNvPr id="1048744" name="文本占位符 7"/>
          <p:cNvSpPr>
            <a:spLocks noGrp="1"/>
          </p:cNvSpPr>
          <p:nvPr>
            <p:ph type="body" sz="quarter" idx="13" hasCustomPrompt="1"/>
          </p:nvPr>
        </p:nvSpPr>
        <p:spPr>
          <a:xfrm>
            <a:off x="8402854" y="599551"/>
            <a:ext cx="3205213" cy="305777"/>
          </a:xfrm>
          <a:prstGeom prst="rect">
            <a:avLst/>
          </a:prstGeom>
        </p:spPr>
        <p:txBody>
          <a:bodyPr/>
          <a:lstStyle>
            <a:lvl1pPr marL="0" indent="0" algn="ctr">
              <a:lnSpc>
                <a:spcPct val="100000"/>
              </a:lnSpc>
              <a:spcBef>
                <a:spcPts val="0"/>
              </a:spcBef>
              <a:buNone/>
              <a:defRPr sz="1400" spc="0">
                <a:solidFill>
                  <a:srgbClr val="44546A"/>
                </a:solidFill>
              </a:defRPr>
            </a:lvl1pPr>
          </a:lstStyle>
          <a:p>
            <a:pPr lvl="0"/>
            <a:r>
              <a:rPr lang="en-US" altLang="zh-CN" dirty="0"/>
              <a:t>@ Design &amp; Creativity Space Studio</a:t>
            </a:r>
          </a:p>
        </p:txBody>
      </p:sp>
    </p:spTree>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48740"/>
                                        </p:tgtEl>
                                        <p:attrNameLst>
                                          <p:attrName>style.visibility</p:attrName>
                                        </p:attrNameLst>
                                      </p:cBhvr>
                                      <p:to>
                                        <p:strVal val="visible"/>
                                      </p:to>
                                    </p:set>
                                    <p:anim calcmode="lin" valueType="num">
                                      <p:cBhvr>
                                        <p:cTn id="7" dur="500" fill="hold"/>
                                        <p:tgtEl>
                                          <p:spTgt spid="1048740"/>
                                        </p:tgtEl>
                                        <p:attrNameLst>
                                          <p:attrName>ppt_w</p:attrName>
                                        </p:attrNameLst>
                                      </p:cBhvr>
                                      <p:tavLst>
                                        <p:tav tm="0">
                                          <p:val>
                                            <p:fltVal val="0"/>
                                          </p:val>
                                        </p:tav>
                                        <p:tav tm="100000">
                                          <p:val>
                                            <p:strVal val="#ppt_w"/>
                                          </p:val>
                                        </p:tav>
                                      </p:tavLst>
                                    </p:anim>
                                    <p:anim calcmode="lin" valueType="num">
                                      <p:cBhvr>
                                        <p:cTn id="8" dur="500" fill="hold"/>
                                        <p:tgtEl>
                                          <p:spTgt spid="1048740"/>
                                        </p:tgtEl>
                                        <p:attrNameLst>
                                          <p:attrName>ppt_h</p:attrName>
                                        </p:attrNameLst>
                                      </p:cBhvr>
                                      <p:tavLst>
                                        <p:tav tm="0">
                                          <p:val>
                                            <p:fltVal val="0"/>
                                          </p:val>
                                        </p:tav>
                                        <p:tav tm="100000">
                                          <p:val>
                                            <p:strVal val="#ppt_h"/>
                                          </p:val>
                                        </p:tav>
                                      </p:tavLst>
                                    </p:anim>
                                    <p:animEffect transition="in" filter="fade">
                                      <p:cBhvr>
                                        <p:cTn id="9" dur="500"/>
                                        <p:tgtEl>
                                          <p:spTgt spid="104874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48743">
                                            <p:txEl>
                                              <p:pRg st="0" end="0"/>
                                            </p:txEl>
                                          </p:spTgt>
                                        </p:tgtEl>
                                        <p:attrNameLst>
                                          <p:attrName>style.visibility</p:attrName>
                                        </p:attrNameLst>
                                      </p:cBhvr>
                                      <p:to>
                                        <p:strVal val="visible"/>
                                      </p:to>
                                    </p:set>
                                    <p:anim calcmode="lin" valueType="num">
                                      <p:cBhvr>
                                        <p:cTn id="12" dur="500" fill="hold"/>
                                        <p:tgtEl>
                                          <p:spTgt spid="104874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04874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048743">
                                            <p:txEl>
                                              <p:pRg st="0" end="0"/>
                                            </p:txEl>
                                          </p:spTgt>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048741">
                                            <p:txEl>
                                              <p:pRg st="0" end="0"/>
                                            </p:txEl>
                                          </p:spTgt>
                                        </p:tgtEl>
                                        <p:attrNameLst>
                                          <p:attrName>style.visibility</p:attrName>
                                        </p:attrNameLst>
                                      </p:cBhvr>
                                      <p:to>
                                        <p:strVal val="visible"/>
                                      </p:to>
                                    </p:set>
                                    <p:animEffect transition="in" filter="wipe(left)">
                                      <p:cBhvr>
                                        <p:cTn id="18" dur="1000"/>
                                        <p:tgtEl>
                                          <p:spTgt spid="1048741">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48742">
                                            <p:txEl>
                                              <p:pRg st="0" end="0"/>
                                            </p:txEl>
                                          </p:spTgt>
                                        </p:tgtEl>
                                        <p:attrNameLst>
                                          <p:attrName>style.visibility</p:attrName>
                                        </p:attrNameLst>
                                      </p:cBhvr>
                                      <p:to>
                                        <p:strVal val="visible"/>
                                      </p:to>
                                    </p:set>
                                    <p:animEffect transition="in" filter="wipe(left)">
                                      <p:cBhvr>
                                        <p:cTn id="21" dur="1000"/>
                                        <p:tgtEl>
                                          <p:spTgt spid="1048742">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48739"/>
                                        </p:tgtEl>
                                        <p:attrNameLst>
                                          <p:attrName>style.visibility</p:attrName>
                                        </p:attrNameLst>
                                      </p:cBhvr>
                                      <p:to>
                                        <p:strVal val="visible"/>
                                      </p:to>
                                    </p:set>
                                    <p:animEffect transition="in" filter="fade">
                                      <p:cBhvr>
                                        <p:cTn id="24" dur="1000"/>
                                        <p:tgtEl>
                                          <p:spTgt spid="104873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48744">
                                            <p:txEl>
                                              <p:pRg st="0" end="0"/>
                                            </p:txEl>
                                          </p:spTgt>
                                        </p:tgtEl>
                                        <p:attrNameLst>
                                          <p:attrName>style.visibility</p:attrName>
                                        </p:attrNameLst>
                                      </p:cBhvr>
                                      <p:to>
                                        <p:strVal val="visible"/>
                                      </p:to>
                                    </p:set>
                                    <p:animEffect transition="in" filter="fade">
                                      <p:cBhvr>
                                        <p:cTn id="27" dur="1000"/>
                                        <p:tgtEl>
                                          <p:spTgt spid="10487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9" grpId="0" animBg="1"/>
      <p:bldP spid="1048740" grpId="0" animBg="1"/>
      <p:bldP spid="1048741" grpId="0" build="p">
        <p:tmplLst>
          <p:tmpl lvl="1">
            <p:tnLst>
              <p:par>
                <p:cTn presetID="22" presetClass="entr" presetSubtype="8" fill="hold" nodeType="afterEffect">
                  <p:stCondLst>
                    <p:cond delay="0"/>
                  </p:stCondLst>
                  <p:childTnLst>
                    <p:set>
                      <p:cBhvr>
                        <p:cTn dur="1" fill="hold">
                          <p:stCondLst>
                            <p:cond delay="0"/>
                          </p:stCondLst>
                        </p:cTn>
                        <p:tgtEl>
                          <p:spTgt spid="1048741"/>
                        </p:tgtEl>
                        <p:attrNameLst>
                          <p:attrName>style.visibility</p:attrName>
                        </p:attrNameLst>
                      </p:cBhvr>
                      <p:to>
                        <p:strVal val="visible"/>
                      </p:to>
                    </p:set>
                    <p:animEffect transition="in" filter="wipe(left)">
                      <p:cBhvr>
                        <p:cTn dur="1000"/>
                        <p:tgtEl>
                          <p:spTgt spid="1048741"/>
                        </p:tgtEl>
                      </p:cBhvr>
                    </p:animEffect>
                  </p:childTnLst>
                </p:cTn>
              </p:par>
            </p:tnLst>
          </p:tmpl>
        </p:tmplLst>
      </p:bldP>
      <p:bldP spid="1048742" grpId="0" build="p">
        <p:tmplLst>
          <p:tmpl lvl="1">
            <p:tnLst>
              <p:par>
                <p:cTn presetID="22" presetClass="entr" presetSubtype="8" fill="hold" nodeType="withEffect">
                  <p:stCondLst>
                    <p:cond delay="0"/>
                  </p:stCondLst>
                  <p:childTnLst>
                    <p:set>
                      <p:cBhvr>
                        <p:cTn dur="1" fill="hold">
                          <p:stCondLst>
                            <p:cond delay="0"/>
                          </p:stCondLst>
                        </p:cTn>
                        <p:tgtEl>
                          <p:spTgt spid="1048742"/>
                        </p:tgtEl>
                        <p:attrNameLst>
                          <p:attrName>style.visibility</p:attrName>
                        </p:attrNameLst>
                      </p:cBhvr>
                      <p:to>
                        <p:strVal val="visible"/>
                      </p:to>
                    </p:set>
                    <p:animEffect transition="in" filter="wipe(left)">
                      <p:cBhvr>
                        <p:cTn dur="1000"/>
                        <p:tgtEl>
                          <p:spTgt spid="1048742"/>
                        </p:tgtEl>
                      </p:cBhvr>
                    </p:animEffect>
                  </p:childTnLst>
                </p:cTn>
              </p:par>
            </p:tnLst>
          </p:tmpl>
        </p:tmplLst>
      </p:bldP>
      <p:bldP spid="1048743" grpId="0" build="p">
        <p:tmplLst>
          <p:tmpl lvl="1">
            <p:tnLst>
              <p:par>
                <p:cTn presetID="53" presetClass="entr" presetSubtype="16" fill="hold" nodeType="withEffect">
                  <p:stCondLst>
                    <p:cond delay="0"/>
                  </p:stCondLst>
                  <p:childTnLst>
                    <p:set>
                      <p:cBhvr>
                        <p:cTn dur="1" fill="hold">
                          <p:stCondLst>
                            <p:cond delay="0"/>
                          </p:stCondLst>
                        </p:cTn>
                        <p:tgtEl>
                          <p:spTgt spid="1048743"/>
                        </p:tgtEl>
                        <p:attrNameLst>
                          <p:attrName>style.visibility</p:attrName>
                        </p:attrNameLst>
                      </p:cBhvr>
                      <p:to>
                        <p:strVal val="visible"/>
                      </p:to>
                    </p:set>
                    <p:anim calcmode="lin" valueType="num">
                      <p:cBhvr>
                        <p:cTn dur="500" fill="hold"/>
                        <p:tgtEl>
                          <p:spTgt spid="1048743"/>
                        </p:tgtEl>
                        <p:attrNameLst>
                          <p:attrName>ppt_w</p:attrName>
                        </p:attrNameLst>
                      </p:cBhvr>
                      <p:tavLst>
                        <p:tav tm="0">
                          <p:val>
                            <p:fltVal val="0"/>
                          </p:val>
                        </p:tav>
                        <p:tav tm="100000">
                          <p:val>
                            <p:strVal val="#ppt_w"/>
                          </p:val>
                        </p:tav>
                      </p:tavLst>
                    </p:anim>
                    <p:anim calcmode="lin" valueType="num">
                      <p:cBhvr>
                        <p:cTn dur="500" fill="hold"/>
                        <p:tgtEl>
                          <p:spTgt spid="1048743"/>
                        </p:tgtEl>
                        <p:attrNameLst>
                          <p:attrName>ppt_h</p:attrName>
                        </p:attrNameLst>
                      </p:cBhvr>
                      <p:tavLst>
                        <p:tav tm="0">
                          <p:val>
                            <p:fltVal val="0"/>
                          </p:val>
                        </p:tav>
                        <p:tav tm="100000">
                          <p:val>
                            <p:strVal val="#ppt_h"/>
                          </p:val>
                        </p:tav>
                      </p:tavLst>
                    </p:anim>
                    <p:animEffect transition="in" filter="fade">
                      <p:cBhvr>
                        <p:cTn dur="500"/>
                        <p:tgtEl>
                          <p:spTgt spid="1048743"/>
                        </p:tgtEl>
                      </p:cBhvr>
                    </p:animEffect>
                  </p:childTnLst>
                </p:cTn>
              </p:par>
            </p:tnLst>
          </p:tmpl>
        </p:tmplLst>
      </p:bldP>
      <p:bldP spid="1048744" grpId="0" build="p">
        <p:tmplLst>
          <p:tmpl lvl="1">
            <p:tnLst>
              <p:par>
                <p:cTn presetID="10" presetClass="entr" presetSubtype="0" fill="hold" nodeType="withEffect">
                  <p:stCondLst>
                    <p:cond delay="0"/>
                  </p:stCondLst>
                  <p:childTnLst>
                    <p:set>
                      <p:cBhvr>
                        <p:cTn dur="1" fill="hold">
                          <p:stCondLst>
                            <p:cond delay="0"/>
                          </p:stCondLst>
                        </p:cTn>
                        <p:tgtEl>
                          <p:spTgt spid="1048744"/>
                        </p:tgtEl>
                        <p:attrNameLst>
                          <p:attrName>style.visibility</p:attrName>
                        </p:attrNameLst>
                      </p:cBhvr>
                      <p:to>
                        <p:strVal val="visible"/>
                      </p:to>
                    </p:set>
                    <p:animEffect transition="in" filter="fade">
                      <p:cBhvr>
                        <p:cTn dur="1000"/>
                        <p:tgtEl>
                          <p:spTgt spid="104874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6"/>
            <a:ext cx="10363200" cy="1470025"/>
          </a:xfrm>
          <a:prstGeom prst="rect">
            <a:avLst/>
          </a:prstGeom>
        </p:spPr>
        <p:txBody>
          <a:bodyPr/>
          <a:lstStyle/>
          <a:p>
            <a:r>
              <a:rPr lang="zh-CN" altLang="en-US" noProof="1"/>
              <a:t>单击此处编辑母版标题样式</a:t>
            </a:r>
          </a:p>
        </p:txBody>
      </p:sp>
      <p:sp>
        <p:nvSpPr>
          <p:cNvPr id="3" name="副标题 2"/>
          <p:cNvSpPr>
            <a:spLocks noGrp="1"/>
          </p:cNvSpPr>
          <p:nvPr>
            <p:ph type="subTitle" idx="1"/>
          </p:nvPr>
        </p:nvSpPr>
        <p:spPr>
          <a:xfrm>
            <a:off x="1828800" y="3886200"/>
            <a:ext cx="8534401" cy="1752600"/>
          </a:xfrm>
          <a:prstGeom prst="rect">
            <a:avLst/>
          </a:prstGeom>
        </p:spPr>
        <p:txBody>
          <a:bodyPr/>
          <a:lstStyle>
            <a:lvl1pPr marL="0" indent="0" algn="ctr">
              <a:buNone/>
              <a:defRPr>
                <a:solidFill>
                  <a:schemeClr val="tx1">
                    <a:tint val="75000"/>
                  </a:schemeClr>
                </a:solidFill>
              </a:defRPr>
            </a:lvl1pPr>
            <a:lvl2pPr marL="534670" indent="0" algn="ctr">
              <a:buNone/>
              <a:defRPr>
                <a:solidFill>
                  <a:schemeClr val="tx1">
                    <a:tint val="75000"/>
                  </a:schemeClr>
                </a:solidFill>
              </a:defRPr>
            </a:lvl2pPr>
            <a:lvl3pPr marL="1069975" indent="0" algn="ctr">
              <a:buNone/>
              <a:defRPr>
                <a:solidFill>
                  <a:schemeClr val="tx1">
                    <a:tint val="75000"/>
                  </a:schemeClr>
                </a:solidFill>
              </a:defRPr>
            </a:lvl3pPr>
            <a:lvl4pPr marL="1604645" indent="0" algn="ctr">
              <a:buNone/>
              <a:defRPr>
                <a:solidFill>
                  <a:schemeClr val="tx1">
                    <a:tint val="75000"/>
                  </a:schemeClr>
                </a:solidFill>
              </a:defRPr>
            </a:lvl4pPr>
            <a:lvl5pPr marL="2139950" indent="0" algn="ctr">
              <a:buNone/>
              <a:defRPr>
                <a:solidFill>
                  <a:schemeClr val="tx1">
                    <a:tint val="75000"/>
                  </a:schemeClr>
                </a:solidFill>
              </a:defRPr>
            </a:lvl5pPr>
            <a:lvl6pPr marL="2674620" indent="0" algn="ctr">
              <a:buNone/>
              <a:defRPr>
                <a:solidFill>
                  <a:schemeClr val="tx1">
                    <a:tint val="75000"/>
                  </a:schemeClr>
                </a:solidFill>
              </a:defRPr>
            </a:lvl6pPr>
            <a:lvl7pPr marL="3209290" indent="0" algn="ctr">
              <a:buNone/>
              <a:defRPr>
                <a:solidFill>
                  <a:schemeClr val="tx1">
                    <a:tint val="75000"/>
                  </a:schemeClr>
                </a:solidFill>
              </a:defRPr>
            </a:lvl7pPr>
            <a:lvl8pPr marL="3744595" indent="0" algn="ctr">
              <a:buNone/>
              <a:defRPr>
                <a:solidFill>
                  <a:schemeClr val="tx1">
                    <a:tint val="75000"/>
                  </a:schemeClr>
                </a:solidFill>
              </a:defRPr>
            </a:lvl8pPr>
            <a:lvl9pPr marL="4279265" indent="0" algn="ctr">
              <a:buNone/>
              <a:defRPr>
                <a:solidFill>
                  <a:schemeClr val="tx1">
                    <a:tint val="75000"/>
                  </a:schemeClr>
                </a:solidFill>
              </a:defRPr>
            </a:lvl9pPr>
          </a:lstStyle>
          <a:p>
            <a:r>
              <a:rPr lang="zh-CN" altLang="en-US" noProof="1"/>
              <a:t>单击此处编辑母版副标题样式</a:t>
            </a:r>
          </a:p>
        </p:txBody>
      </p:sp>
      <p:sp>
        <p:nvSpPr>
          <p:cNvPr id="4" name="日期占位符 3"/>
          <p:cNvSpPr>
            <a:spLocks noGrp="1"/>
          </p:cNvSpPr>
          <p:nvPr>
            <p:ph type="dt" sz="half" idx="10"/>
          </p:nvPr>
        </p:nvSpPr>
        <p:spPr>
          <a:xfrm>
            <a:off x="609769" y="6356048"/>
            <a:ext cx="2843904" cy="365881"/>
          </a:xfrm>
          <a:prstGeom prst="rect">
            <a:avLst/>
          </a:prstGeom>
        </p:spPr>
        <p:txBody>
          <a:bodyPr/>
          <a:lstStyle>
            <a:lvl1pPr>
              <a:defRPr/>
            </a:lvl1pPr>
          </a:lstStyle>
          <a:p>
            <a:pPr>
              <a:defRPr/>
            </a:pPr>
            <a:fld id="{B61B1260-4D97-4213-92A7-631A592536C5}" type="datetimeFigureOut">
              <a:rPr lang="zh-CN" altLang="en-US"/>
              <a:pPr>
                <a:defRPr/>
              </a:pPr>
              <a:t>2021/3/19</a:t>
            </a:fld>
            <a:endParaRPr lang="zh-CN" altLang="en-US"/>
          </a:p>
        </p:txBody>
      </p:sp>
      <p:sp>
        <p:nvSpPr>
          <p:cNvPr id="5" name="页脚占位符 4"/>
          <p:cNvSpPr>
            <a:spLocks noGrp="1"/>
          </p:cNvSpPr>
          <p:nvPr>
            <p:ph type="ftr" sz="quarter" idx="11"/>
          </p:nvPr>
        </p:nvSpPr>
        <p:spPr>
          <a:xfrm>
            <a:off x="4165909" y="6356048"/>
            <a:ext cx="3860184" cy="365881"/>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8738328" y="6356048"/>
            <a:ext cx="2843905" cy="365881"/>
          </a:xfrm>
          <a:prstGeom prst="rect">
            <a:avLst/>
          </a:prstGeom>
        </p:spPr>
        <p:txBody>
          <a:bodyPr/>
          <a:lstStyle>
            <a:lvl1pPr>
              <a:defRPr/>
            </a:lvl1pPr>
          </a:lstStyle>
          <a:p>
            <a:pPr>
              <a:defRPr/>
            </a:pPr>
            <a:fld id="{F24F88F1-1744-4D64-A5E3-93AA5481B610}" type="slidenum">
              <a:rPr lang="zh-CN" altLang="en-US"/>
              <a:pPr>
                <a:defRPr/>
              </a:pPr>
              <a:t>‹#›</a:t>
            </a:fld>
            <a:endParaRPr lang="zh-CN" altLang="en-US"/>
          </a:p>
        </p:txBody>
      </p:sp>
    </p:spTree>
    <p:extLst>
      <p:ext uri="{BB962C8B-B14F-4D97-AF65-F5344CB8AC3E}">
        <p14:creationId xmlns:p14="http://schemas.microsoft.com/office/powerpoint/2010/main" val="922469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769" y="275167"/>
            <a:ext cx="10972464" cy="1143000"/>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609769" y="1599596"/>
            <a:ext cx="10972464" cy="4526643"/>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a:xfrm>
            <a:off x="609769" y="6356048"/>
            <a:ext cx="2843904" cy="365881"/>
          </a:xfrm>
          <a:prstGeom prst="rect">
            <a:avLst/>
          </a:prstGeom>
        </p:spPr>
        <p:txBody>
          <a:bodyPr/>
          <a:lstStyle>
            <a:lvl1pPr>
              <a:defRPr/>
            </a:lvl1pPr>
          </a:lstStyle>
          <a:p>
            <a:pPr>
              <a:defRPr/>
            </a:pPr>
            <a:fld id="{EF23B0E2-F443-4A9A-8423-CC2FEF294A49}" type="datetimeFigureOut">
              <a:rPr lang="zh-CN" altLang="en-US"/>
              <a:pPr>
                <a:defRPr/>
              </a:pPr>
              <a:t>2021/3/19</a:t>
            </a:fld>
            <a:endParaRPr lang="zh-CN" altLang="en-US"/>
          </a:p>
        </p:txBody>
      </p:sp>
      <p:sp>
        <p:nvSpPr>
          <p:cNvPr id="5" name="页脚占位符 4"/>
          <p:cNvSpPr>
            <a:spLocks noGrp="1"/>
          </p:cNvSpPr>
          <p:nvPr>
            <p:ph type="ftr" sz="quarter" idx="11"/>
          </p:nvPr>
        </p:nvSpPr>
        <p:spPr>
          <a:xfrm>
            <a:off x="4165909" y="6356048"/>
            <a:ext cx="3860184" cy="365881"/>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8738328" y="6356048"/>
            <a:ext cx="2843905" cy="365881"/>
          </a:xfrm>
          <a:prstGeom prst="rect">
            <a:avLst/>
          </a:prstGeom>
        </p:spPr>
        <p:txBody>
          <a:bodyPr/>
          <a:lstStyle>
            <a:lvl1pPr>
              <a:defRPr/>
            </a:lvl1pPr>
          </a:lstStyle>
          <a:p>
            <a:pPr>
              <a:defRPr/>
            </a:pPr>
            <a:fld id="{C7DD5CA9-AE34-48E6-9E67-4A17D9B241DA}" type="slidenum">
              <a:rPr lang="zh-CN" altLang="en-US"/>
              <a:pPr>
                <a:defRPr/>
              </a:pPr>
              <a:t>‹#›</a:t>
            </a:fld>
            <a:endParaRPr lang="zh-CN" altLang="en-US"/>
          </a:p>
        </p:txBody>
      </p:sp>
    </p:spTree>
    <p:extLst>
      <p:ext uri="{BB962C8B-B14F-4D97-AF65-F5344CB8AC3E}">
        <p14:creationId xmlns:p14="http://schemas.microsoft.com/office/powerpoint/2010/main" val="104613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自定义版式">
    <p:bg bwMode="auto">
      <p:bgPr>
        <a:solidFill>
          <a:schemeClr val="bg1"/>
        </a:solidFill>
        <a:effectLst/>
      </p:bgPr>
    </p:bg>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22" y="6356048"/>
            <a:ext cx="2743115" cy="365881"/>
          </a:xfrm>
          <a:prstGeom prst="rect">
            <a:avLst/>
          </a:prstGeom>
        </p:spPr>
        <p:txBody>
          <a:bodyPr/>
          <a:lstStyle>
            <a:lvl1pPr fontAlgn="base">
              <a:defRPr noProof="1"/>
            </a:lvl1pPr>
          </a:lstStyle>
          <a:p>
            <a:pPr>
              <a:defRPr/>
            </a:pPr>
            <a:fld id="{84C46CDF-C9E7-495C-8EA5-DA011ECFD67B}" type="datetimeFigureOut">
              <a:rPr lang="zh-CN" altLang="en-US"/>
              <a:pPr>
                <a:defRPr/>
              </a:pPr>
              <a:t>2021/3/19</a:t>
            </a:fld>
            <a:endParaRPr lang="zh-CN" altLang="en-US"/>
          </a:p>
        </p:txBody>
      </p:sp>
      <p:sp>
        <p:nvSpPr>
          <p:cNvPr id="3" name="页脚占位符 3"/>
          <p:cNvSpPr>
            <a:spLocks noGrp="1"/>
          </p:cNvSpPr>
          <p:nvPr>
            <p:ph type="ftr" sz="quarter" idx="11"/>
          </p:nvPr>
        </p:nvSpPr>
        <p:spPr>
          <a:xfrm>
            <a:off x="4038244" y="6356048"/>
            <a:ext cx="4115514" cy="365881"/>
          </a:xfrm>
          <a:prstGeom prst="rect">
            <a:avLst/>
          </a:prstGeom>
        </p:spPr>
        <p:txBody>
          <a:bodyPr/>
          <a:lstStyle>
            <a:lvl1pPr fontAlgn="base">
              <a:defRPr noProof="1"/>
            </a:lvl1pPr>
          </a:lstStyle>
          <a:p>
            <a:pPr>
              <a:defRPr/>
            </a:pPr>
            <a:endParaRPr lang="zh-CN" altLang="en-US"/>
          </a:p>
        </p:txBody>
      </p:sp>
      <p:sp>
        <p:nvSpPr>
          <p:cNvPr id="4" name="灯片编号占位符 4"/>
          <p:cNvSpPr>
            <a:spLocks noGrp="1"/>
          </p:cNvSpPr>
          <p:nvPr>
            <p:ph type="sldNum" sz="quarter" idx="12"/>
          </p:nvPr>
        </p:nvSpPr>
        <p:spPr>
          <a:xfrm>
            <a:off x="8610663" y="6356048"/>
            <a:ext cx="2743117" cy="365881"/>
          </a:xfrm>
          <a:prstGeom prst="rect">
            <a:avLst/>
          </a:prstGeom>
        </p:spPr>
        <p:txBody>
          <a:bodyPr/>
          <a:lstStyle>
            <a:lvl1pPr>
              <a:defRPr smtClean="0"/>
            </a:lvl1pPr>
          </a:lstStyle>
          <a:p>
            <a:pPr>
              <a:defRPr/>
            </a:pPr>
            <a:fld id="{CA8ED04B-DA5D-4CBD-A394-B7CCD5FBADE0}" type="slidenum">
              <a:rPr lang="zh-CN" altLang="en-US"/>
              <a:pPr>
                <a:defRPr/>
              </a:pPr>
              <a:t>‹#›</a:t>
            </a:fld>
            <a:endParaRPr lang="zh-CN" altLang="en-US"/>
          </a:p>
        </p:txBody>
      </p:sp>
    </p:spTree>
    <p:extLst>
      <p:ext uri="{BB962C8B-B14F-4D97-AF65-F5344CB8AC3E}">
        <p14:creationId xmlns:p14="http://schemas.microsoft.com/office/powerpoint/2010/main" val="3872026209"/>
      </p:ext>
    </p:extLst>
  </p:cSld>
  <p:clrMapOvr>
    <a:masterClrMapping/>
  </p:clrMapOvr>
  <p:transition spd="med">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EBCE"/>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flipV="1">
            <a:off x="-26924" y="-16351"/>
            <a:ext cx="12218923" cy="43542"/>
          </a:xfrm>
          <a:prstGeom prst="rect">
            <a:avLst/>
          </a:prstGeom>
          <a:solidFill>
            <a:srgbClr val="660033"/>
          </a:solidFill>
          <a:ln w="9525" cap="flat" cmpd="sng" algn="ctr">
            <a:solidFill>
              <a:schemeClr val="tx1"/>
            </a:solidFill>
            <a:prstDash val="solid"/>
            <a:round/>
            <a:headEnd type="none" w="med" len="med"/>
            <a:tailEnd type="none" w="med" len="med"/>
          </a:ln>
          <a:effectLst>
            <a:glow rad="139700">
              <a:schemeClr val="accent2">
                <a:lumMod val="60000"/>
                <a:lumOff val="40000"/>
                <a:alpha val="40000"/>
              </a:schemeClr>
            </a:glow>
          </a:effec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069340">
              <a:defRPr/>
            </a:pPr>
            <a:endParaRPr lang="zh-CN" altLang="en-US" sz="2100" b="0" dirty="0">
              <a:ln>
                <a:solidFill>
                  <a:srgbClr val="660033"/>
                </a:solidFill>
              </a:ln>
            </a:endParaRPr>
          </a:p>
        </p:txBody>
      </p:sp>
      <p:sp>
        <p:nvSpPr>
          <p:cNvPr id="10" name="矩形 9"/>
          <p:cNvSpPr/>
          <p:nvPr/>
        </p:nvSpPr>
        <p:spPr bwMode="auto">
          <a:xfrm flipV="1">
            <a:off x="-5" y="6855303"/>
            <a:ext cx="12192003" cy="43542"/>
          </a:xfrm>
          <a:prstGeom prst="rect">
            <a:avLst/>
          </a:prstGeom>
          <a:solidFill>
            <a:srgbClr val="660033"/>
          </a:solidFill>
          <a:ln w="9525" cap="flat" cmpd="sng" algn="ctr">
            <a:solidFill>
              <a:schemeClr val="tx1"/>
            </a:solidFill>
            <a:prstDash val="solid"/>
            <a:round/>
            <a:headEnd type="none" w="med" len="med"/>
            <a:tailEnd type="none" w="med" len="med"/>
          </a:ln>
          <a:effectLst>
            <a:glow rad="139700">
              <a:schemeClr val="accent2">
                <a:lumMod val="60000"/>
                <a:lumOff val="40000"/>
                <a:alpha val="40000"/>
              </a:schemeClr>
            </a:glow>
          </a:effec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069340">
              <a:defRPr/>
            </a:pPr>
            <a:endParaRPr lang="zh-CN" altLang="en-US" sz="2100" b="0" dirty="0">
              <a:ln>
                <a:solidFill>
                  <a:srgbClr val="660033"/>
                </a:solidFill>
              </a:ln>
            </a:endParaRPr>
          </a:p>
        </p:txBody>
      </p:sp>
      <p:sp>
        <p:nvSpPr>
          <p:cNvPr id="14344" name="TextBox 11"/>
          <p:cNvSpPr txBox="1">
            <a:spLocks noChangeArrowheads="1"/>
          </p:cNvSpPr>
          <p:nvPr/>
        </p:nvSpPr>
        <p:spPr bwMode="auto">
          <a:xfrm>
            <a:off x="1752495" y="1340455"/>
            <a:ext cx="8990298" cy="2583122"/>
          </a:xfrm>
          <a:prstGeom prst="rect">
            <a:avLst/>
          </a:prstGeom>
          <a:noFill/>
          <a:ln w="9525">
            <a:noFill/>
            <a:miter lim="800000"/>
          </a:ln>
        </p:spPr>
        <p:txBody>
          <a:bodyPr lIns="119742" tIns="59870" rIns="119742" bIns="59870">
            <a:spAutoFit/>
          </a:bodyPr>
          <a:lstStyle/>
          <a:p>
            <a:pPr algn="ctr" defTabSz="1068705">
              <a:defRPr/>
            </a:pPr>
            <a:r>
              <a:rPr lang="zh-CN" altLang="en-US" sz="8000" dirty="0">
                <a:solidFill>
                  <a:srgbClr val="7030A0"/>
                </a:solidFill>
                <a:effectLst>
                  <a:outerShdw blurRad="38100" dist="38100" dir="2700000" algn="tl">
                    <a:srgbClr val="C0C0C0"/>
                  </a:outerShdw>
                </a:effectLst>
                <a:latin typeface="隶书" pitchFamily="49" charset="-122"/>
                <a:ea typeface="隶书" pitchFamily="49" charset="-122"/>
              </a:rPr>
              <a:t>九</a:t>
            </a:r>
            <a:r>
              <a:rPr lang="zh-CN" altLang="en-US" sz="8000" dirty="0">
                <a:solidFill>
                  <a:srgbClr val="7030A0"/>
                </a:solidFill>
                <a:effectLst>
                  <a:outerShdw blurRad="38100" dist="38100" dir="2700000" algn="tl">
                    <a:srgbClr val="C0C0C0"/>
                  </a:outerShdw>
                </a:effectLst>
                <a:latin typeface="隶书" pitchFamily="49" charset="-122"/>
                <a:ea typeface="隶书" pitchFamily="49" charset="-122"/>
              </a:rPr>
              <a:t>年级</a:t>
            </a:r>
            <a:r>
              <a:rPr lang="zh-CN" altLang="en-US" sz="8000" dirty="0">
                <a:solidFill>
                  <a:srgbClr val="7030A0"/>
                </a:solidFill>
                <a:effectLst>
                  <a:outerShdw blurRad="38100" dist="38100" dir="2700000" algn="tl">
                    <a:srgbClr val="C0C0C0"/>
                  </a:outerShdw>
                </a:effectLst>
                <a:latin typeface="隶书" pitchFamily="49" charset="-122"/>
                <a:ea typeface="隶书" pitchFamily="49" charset="-122"/>
              </a:rPr>
              <a:t>历史</a:t>
            </a:r>
            <a:endParaRPr lang="en-US" altLang="zh-CN" sz="8000" dirty="0">
              <a:solidFill>
                <a:srgbClr val="7030A0"/>
              </a:solidFill>
              <a:effectLst>
                <a:outerShdw blurRad="38100" dist="38100" dir="2700000" algn="tl">
                  <a:srgbClr val="C0C0C0"/>
                </a:outerShdw>
              </a:effectLst>
              <a:latin typeface="隶书" pitchFamily="49" charset="-122"/>
              <a:ea typeface="隶书" pitchFamily="49" charset="-122"/>
            </a:endParaRPr>
          </a:p>
          <a:p>
            <a:pPr algn="ctr" defTabSz="1068705">
              <a:defRPr/>
            </a:pPr>
            <a:r>
              <a:rPr lang="zh-CN" altLang="en-US" sz="8000" dirty="0">
                <a:solidFill>
                  <a:srgbClr val="7030A0"/>
                </a:solidFill>
                <a:effectLst>
                  <a:outerShdw blurRad="38100" dist="38100" dir="2700000" algn="tl">
                    <a:srgbClr val="C0C0C0"/>
                  </a:outerShdw>
                </a:effectLst>
                <a:latin typeface="隶书" pitchFamily="49" charset="-122"/>
                <a:ea typeface="隶书" pitchFamily="49" charset="-122"/>
              </a:rPr>
              <a:t>中考复习方法介绍</a:t>
            </a:r>
            <a:endParaRPr lang="zh-CN" altLang="en-US" sz="5400" dirty="0">
              <a:solidFill>
                <a:srgbClr val="7030A0"/>
              </a:solidFill>
              <a:effectLst>
                <a:outerShdw blurRad="38100" dist="38100" dir="2700000" algn="tl">
                  <a:srgbClr val="C0C0C0"/>
                </a:outerShdw>
              </a:effectLst>
              <a:latin typeface="隶书" pitchFamily="49" charset="-122"/>
              <a:ea typeface="隶书" pitchFamily="49" charset="-122"/>
            </a:endParaRPr>
          </a:p>
        </p:txBody>
      </p:sp>
      <p:sp>
        <p:nvSpPr>
          <p:cNvPr id="2" name="TextBox 1"/>
          <p:cNvSpPr txBox="1"/>
          <p:nvPr/>
        </p:nvSpPr>
        <p:spPr>
          <a:xfrm>
            <a:off x="5702300" y="4457700"/>
            <a:ext cx="5575300" cy="584775"/>
          </a:xfrm>
          <a:prstGeom prst="rect">
            <a:avLst/>
          </a:prstGeom>
          <a:noFill/>
        </p:spPr>
        <p:txBody>
          <a:bodyPr wrap="square" rtlCol="0">
            <a:spAutoFit/>
          </a:bodyPr>
          <a:lstStyle/>
          <a:p>
            <a:r>
              <a:rPr lang="zh-CN" altLang="en-US" sz="3200" dirty="0" smtClean="0"/>
              <a:t>微山清华实验学校       蒋敬生</a:t>
            </a:r>
            <a:endParaRPr lang="zh-CN" altLang="en-US" sz="3200" dirty="0"/>
          </a:p>
        </p:txBody>
      </p:sp>
    </p:spTree>
    <p:extLst>
      <p:ext uri="{BB962C8B-B14F-4D97-AF65-F5344CB8AC3E}">
        <p14:creationId xmlns:p14="http://schemas.microsoft.com/office/powerpoint/2010/main" val="3388275207"/>
      </p:ext>
    </p:extLst>
  </p:cSld>
  <p:clrMapOvr>
    <a:masterClrMapping/>
  </p:clrMapOvr>
  <p:transition spd="slow" advTm="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3"/>
          <p:cNvSpPr>
            <a:spLocks noChangeArrowheads="1"/>
          </p:cNvSpPr>
          <p:nvPr/>
        </p:nvSpPr>
        <p:spPr bwMode="auto">
          <a:xfrm>
            <a:off x="1995605" y="1354667"/>
            <a:ext cx="868457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068705">
              <a:defRPr/>
            </a:pPr>
            <a:r>
              <a:rPr lang="zh-CN" altLang="en-US" sz="2400" b="0" dirty="0">
                <a:solidFill>
                  <a:srgbClr val="7030A0"/>
                </a:solidFill>
                <a:latin typeface="隶书" pitchFamily="49" charset="-122"/>
                <a:ea typeface="隶书" pitchFamily="49" charset="-122"/>
              </a:rPr>
              <a:t>第二阶段：专题复习，理清线索</a:t>
            </a:r>
            <a:r>
              <a:rPr lang="zh-CN" altLang="zh-CN" sz="2400" b="0" dirty="0">
                <a:solidFill>
                  <a:srgbClr val="7030A0"/>
                </a:solidFill>
                <a:latin typeface="隶书" pitchFamily="49" charset="-122"/>
                <a:ea typeface="隶书" pitchFamily="49" charset="-122"/>
              </a:rPr>
              <a:t>，纵横串连，重组整合</a:t>
            </a:r>
            <a:r>
              <a:rPr lang="zh-CN" altLang="en-US" sz="2400" b="0" dirty="0">
                <a:solidFill>
                  <a:srgbClr val="7030A0"/>
                </a:solidFill>
                <a:latin typeface="隶书" pitchFamily="49" charset="-122"/>
                <a:ea typeface="隶书" pitchFamily="49" charset="-122"/>
              </a:rPr>
              <a:t>，提升能力。</a:t>
            </a:r>
            <a:endParaRPr lang="en-US" altLang="zh-CN" sz="2400" b="0" dirty="0">
              <a:solidFill>
                <a:srgbClr val="7030A0"/>
              </a:solidFill>
              <a:latin typeface="隶书" pitchFamily="49" charset="-122"/>
              <a:ea typeface="隶书" pitchFamily="49" charset="-122"/>
            </a:endParaRPr>
          </a:p>
          <a:p>
            <a:pPr defTabSz="1068705">
              <a:defRPr/>
            </a:pPr>
            <a:r>
              <a:rPr lang="en-US" altLang="zh-CN" sz="2400" b="0" dirty="0">
                <a:latin typeface="华文楷体" panose="02010600040101010101" pitchFamily="2" charset="-122"/>
                <a:ea typeface="华文楷体" panose="02010600040101010101" pitchFamily="2" charset="-122"/>
              </a:rPr>
              <a:t>     </a:t>
            </a:r>
            <a:r>
              <a:rPr lang="zh-CN" altLang="en-US" sz="2400" b="0" dirty="0">
                <a:latin typeface="华文宋体" pitchFamily="2" charset="-122"/>
                <a:ea typeface="华文宋体" pitchFamily="2" charset="-122"/>
                <a:cs typeface="楷体" panose="02010609060101010101" pitchFamily="49" charset="-122"/>
              </a:rPr>
              <a:t>我认为</a:t>
            </a:r>
            <a:r>
              <a:rPr lang="zh-CN" altLang="zh-CN" sz="2400" b="0" dirty="0">
                <a:latin typeface="华文宋体" pitchFamily="2" charset="-122"/>
                <a:ea typeface="华文宋体" pitchFamily="2" charset="-122"/>
                <a:cs typeface="楷体" panose="02010609060101010101" pitchFamily="49" charset="-122"/>
              </a:rPr>
              <a:t>专题的复习要</a:t>
            </a:r>
            <a:r>
              <a:rPr lang="en-US" altLang="zh-CN" sz="2400" b="0" dirty="0">
                <a:latin typeface="华文宋体" pitchFamily="2" charset="-122"/>
                <a:ea typeface="华文宋体" pitchFamily="2" charset="-122"/>
                <a:cs typeface="楷体" panose="02010609060101010101" pitchFamily="49" charset="-122"/>
              </a:rPr>
              <a:t>“</a:t>
            </a:r>
            <a:r>
              <a:rPr lang="zh-CN" altLang="en-US" sz="2400" b="0" dirty="0">
                <a:latin typeface="华文宋体" pitchFamily="2" charset="-122"/>
                <a:ea typeface="华文宋体" pitchFamily="2" charset="-122"/>
                <a:cs typeface="楷体" panose="02010609060101010101" pitchFamily="49" charset="-122"/>
              </a:rPr>
              <a:t>站得高</a:t>
            </a:r>
            <a:r>
              <a:rPr lang="en-US" altLang="zh-CN" sz="2400" b="0" dirty="0">
                <a:latin typeface="华文宋体" pitchFamily="2" charset="-122"/>
                <a:ea typeface="华文宋体" pitchFamily="2" charset="-122"/>
                <a:cs typeface="楷体" panose="02010609060101010101" pitchFamily="49" charset="-122"/>
              </a:rPr>
              <a:t>”“</a:t>
            </a:r>
            <a:r>
              <a:rPr lang="zh-CN" altLang="en-US" sz="2400" b="0" dirty="0">
                <a:latin typeface="华文宋体" pitchFamily="2" charset="-122"/>
                <a:ea typeface="华文宋体" pitchFamily="2" charset="-122"/>
                <a:cs typeface="楷体" panose="02010609060101010101" pitchFamily="49" charset="-122"/>
              </a:rPr>
              <a:t>看得远</a:t>
            </a:r>
            <a:r>
              <a:rPr lang="en-US" altLang="zh-CN" sz="2400" b="0" dirty="0">
                <a:latin typeface="华文宋体" pitchFamily="2" charset="-122"/>
                <a:ea typeface="华文宋体" pitchFamily="2" charset="-122"/>
                <a:cs typeface="楷体" panose="02010609060101010101" pitchFamily="49" charset="-122"/>
              </a:rPr>
              <a:t>”</a:t>
            </a:r>
            <a:r>
              <a:rPr lang="zh-CN" altLang="en-US" sz="2400" b="0" dirty="0">
                <a:latin typeface="华文宋体" pitchFamily="2" charset="-122"/>
                <a:ea typeface="华文宋体" pitchFamily="2" charset="-122"/>
                <a:cs typeface="楷体" panose="02010609060101010101" pitchFamily="49" charset="-122"/>
              </a:rPr>
              <a:t>。中考历史的材料解析题是把古今中外的知识点按照某一主题融合在一起对学生进行考查。这就需要学生跳出历史朝代、国别等的界限，用更高更广的视野对单元知识点进行归类整合，形成系统的知识体系，提高对材料的理解分析能力。</a:t>
            </a:r>
          </a:p>
          <a:p>
            <a:pPr defTabSz="1068705">
              <a:defRPr/>
            </a:pPr>
            <a:r>
              <a:rPr lang="zh-CN" altLang="en-US" sz="2400" b="0" dirty="0">
                <a:latin typeface="华文宋体" pitchFamily="2" charset="-122"/>
                <a:ea typeface="华文宋体" pitchFamily="2" charset="-122"/>
                <a:cs typeface="楷体" panose="02010609060101010101" pitchFamily="49" charset="-122"/>
              </a:rPr>
              <a:t>   每年专题复习阶段时间都比较紧张。近几年的专题复习阶段我们有重点的设计了几个专题：</a:t>
            </a:r>
            <a:endParaRPr lang="zh-CN" altLang="en-US" sz="2400" b="0" dirty="0">
              <a:latin typeface="华文宋体" pitchFamily="2" charset="-122"/>
              <a:ea typeface="华文宋体" pitchFamily="2" charset="-122"/>
            </a:endParaRPr>
          </a:p>
          <a:p>
            <a:pPr defTabSz="1068705">
              <a:defRPr/>
            </a:pPr>
            <a:endParaRPr lang="zh-CN" altLang="en-US" sz="2400" b="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4273353535"/>
      </p:ext>
    </p:extLst>
  </p:cSld>
  <p:clrMapOvr>
    <a:masterClrMapping/>
  </p:clrMapOvr>
  <p:transition spd="slow">
    <p:check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96056" y="875998"/>
            <a:ext cx="10707055" cy="5011964"/>
          </a:xfrm>
          <a:prstGeom prst="rect">
            <a:avLst/>
          </a:prstGeom>
          <a:noFill/>
        </p:spPr>
        <p:txBody>
          <a:bodyPr>
            <a:spAutoFit/>
          </a:bodyPr>
          <a:lstStyle/>
          <a:p>
            <a:pPr defTabSz="1068705">
              <a:defRPr/>
            </a:pPr>
            <a:r>
              <a:rPr lang="zh-CN" altLang="en-US" sz="2400" b="1" dirty="0">
                <a:solidFill>
                  <a:schemeClr val="accent6">
                    <a:lumMod val="75000"/>
                  </a:schemeClr>
                </a:solidFill>
                <a:latin typeface="华文楷体" pitchFamily="2" charset="-122"/>
                <a:ea typeface="华文楷体" pitchFamily="2" charset="-122"/>
                <a:sym typeface="+mn-ea"/>
              </a:rPr>
              <a:t>一、制度自信 </a:t>
            </a:r>
            <a:r>
              <a:rPr lang="en-US" altLang="zh-CN" sz="2400" b="1" dirty="0">
                <a:solidFill>
                  <a:schemeClr val="accent6">
                    <a:lumMod val="75000"/>
                  </a:schemeClr>
                </a:solidFill>
                <a:latin typeface="华文楷体" pitchFamily="2" charset="-122"/>
                <a:ea typeface="华文楷体" pitchFamily="2" charset="-122"/>
                <a:sym typeface="+mn-ea"/>
              </a:rPr>
              <a:t>--</a:t>
            </a:r>
            <a:r>
              <a:rPr lang="zh-CN" altLang="en-US" sz="2400" b="1" dirty="0">
                <a:solidFill>
                  <a:schemeClr val="accent6">
                    <a:lumMod val="75000"/>
                  </a:schemeClr>
                </a:solidFill>
                <a:latin typeface="华文楷体" pitchFamily="2" charset="-122"/>
                <a:ea typeface="华文楷体" pitchFamily="2" charset="-122"/>
                <a:sym typeface="+mn-ea"/>
              </a:rPr>
              <a:t>中国政治制度的发展演变；</a:t>
            </a:r>
            <a:endParaRPr lang="zh-CN" altLang="en-US" sz="2400" b="1" dirty="0">
              <a:solidFill>
                <a:schemeClr val="accent6">
                  <a:lumMod val="75000"/>
                </a:schemeClr>
              </a:solidFill>
              <a:latin typeface="华文楷体" pitchFamily="2" charset="-122"/>
              <a:ea typeface="华文楷体" pitchFamily="2" charset="-122"/>
            </a:endParaRPr>
          </a:p>
          <a:p>
            <a:pPr defTabSz="1068705">
              <a:defRPr/>
            </a:pPr>
            <a:r>
              <a:rPr lang="zh-CN" altLang="en-US" sz="2400" b="1" dirty="0">
                <a:solidFill>
                  <a:schemeClr val="accent6">
                    <a:lumMod val="75000"/>
                  </a:schemeClr>
                </a:solidFill>
                <a:latin typeface="华文楷体" pitchFamily="2" charset="-122"/>
                <a:ea typeface="华文楷体" pitchFamily="2" charset="-122"/>
                <a:sym typeface="+mn-ea"/>
              </a:rPr>
              <a:t>二、</a:t>
            </a:r>
            <a:r>
              <a:rPr lang="en-US" altLang="zh-CN" sz="2400" b="1" dirty="0">
                <a:solidFill>
                  <a:schemeClr val="accent6">
                    <a:lumMod val="75000"/>
                  </a:schemeClr>
                </a:solidFill>
                <a:latin typeface="华文楷体" pitchFamily="2" charset="-122"/>
                <a:ea typeface="华文楷体" pitchFamily="2" charset="-122"/>
                <a:sym typeface="+mn-ea"/>
              </a:rPr>
              <a:t>“</a:t>
            </a:r>
            <a:r>
              <a:rPr lang="zh-CN" altLang="en-US" sz="2400" b="1" dirty="0">
                <a:solidFill>
                  <a:schemeClr val="accent6">
                    <a:lumMod val="75000"/>
                  </a:schemeClr>
                </a:solidFill>
                <a:latin typeface="华文楷体" pitchFamily="2" charset="-122"/>
                <a:ea typeface="华文楷体" pitchFamily="2" charset="-122"/>
                <a:sym typeface="+mn-ea"/>
              </a:rPr>
              <a:t>和同为一家</a:t>
            </a:r>
            <a:r>
              <a:rPr lang="en-US" altLang="zh-CN" sz="2400" b="1" dirty="0">
                <a:solidFill>
                  <a:schemeClr val="accent6">
                    <a:lumMod val="75000"/>
                  </a:schemeClr>
                </a:solidFill>
                <a:latin typeface="华文楷体" pitchFamily="2" charset="-122"/>
                <a:ea typeface="华文楷体" pitchFamily="2" charset="-122"/>
                <a:sym typeface="+mn-ea"/>
              </a:rPr>
              <a:t>”--</a:t>
            </a:r>
            <a:r>
              <a:rPr lang="zh-CN" altLang="en-US" sz="2400" b="1" dirty="0">
                <a:solidFill>
                  <a:schemeClr val="accent6">
                    <a:lumMod val="75000"/>
                  </a:schemeClr>
                </a:solidFill>
                <a:latin typeface="华文楷体" pitchFamily="2" charset="-122"/>
                <a:ea typeface="华文楷体" pitchFamily="2" charset="-122"/>
                <a:sym typeface="+mn-ea"/>
              </a:rPr>
              <a:t>中国各个时期的民族政策、民族关系和国家统一；</a:t>
            </a:r>
            <a:endParaRPr lang="zh-CN" altLang="en-US" sz="2400" b="1" dirty="0">
              <a:solidFill>
                <a:schemeClr val="accent6">
                  <a:lumMod val="75000"/>
                </a:schemeClr>
              </a:solidFill>
              <a:latin typeface="华文楷体" pitchFamily="2" charset="-122"/>
              <a:ea typeface="华文楷体" pitchFamily="2" charset="-122"/>
            </a:endParaRPr>
          </a:p>
          <a:p>
            <a:pPr defTabSz="1068705">
              <a:defRPr/>
            </a:pPr>
            <a:r>
              <a:rPr lang="zh-CN" altLang="en-US" sz="2400" b="1" dirty="0">
                <a:solidFill>
                  <a:schemeClr val="accent6">
                    <a:lumMod val="75000"/>
                  </a:schemeClr>
                </a:solidFill>
                <a:latin typeface="华文楷体" pitchFamily="2" charset="-122"/>
                <a:ea typeface="华文楷体" pitchFamily="2" charset="-122"/>
                <a:sym typeface="+mn-ea"/>
              </a:rPr>
              <a:t>三、从</a:t>
            </a:r>
            <a:r>
              <a:rPr lang="en-US" altLang="zh-CN" sz="2400" b="1" dirty="0">
                <a:solidFill>
                  <a:schemeClr val="accent6">
                    <a:lumMod val="75000"/>
                  </a:schemeClr>
                </a:solidFill>
                <a:latin typeface="华文楷体" pitchFamily="2" charset="-122"/>
                <a:ea typeface="华文楷体" pitchFamily="2" charset="-122"/>
                <a:sym typeface="+mn-ea"/>
              </a:rPr>
              <a:t>“</a:t>
            </a:r>
            <a:r>
              <a:rPr lang="zh-CN" altLang="en-US" sz="2400" b="1" dirty="0">
                <a:solidFill>
                  <a:schemeClr val="accent6">
                    <a:lumMod val="75000"/>
                  </a:schemeClr>
                </a:solidFill>
                <a:latin typeface="华文楷体" pitchFamily="2" charset="-122"/>
                <a:ea typeface="华文楷体" pitchFamily="2" charset="-122"/>
                <a:sym typeface="+mn-ea"/>
              </a:rPr>
              <a:t>丝绸之路</a:t>
            </a:r>
            <a:r>
              <a:rPr lang="en-US" altLang="zh-CN" sz="2400" b="1" dirty="0">
                <a:solidFill>
                  <a:schemeClr val="accent6">
                    <a:lumMod val="75000"/>
                  </a:schemeClr>
                </a:solidFill>
                <a:latin typeface="华文楷体" pitchFamily="2" charset="-122"/>
                <a:ea typeface="华文楷体" pitchFamily="2" charset="-122"/>
                <a:sym typeface="+mn-ea"/>
              </a:rPr>
              <a:t>”</a:t>
            </a:r>
            <a:r>
              <a:rPr lang="zh-CN" altLang="en-US" sz="2400" b="1" dirty="0">
                <a:solidFill>
                  <a:schemeClr val="accent6">
                    <a:lumMod val="75000"/>
                  </a:schemeClr>
                </a:solidFill>
                <a:latin typeface="华文楷体" pitchFamily="2" charset="-122"/>
                <a:ea typeface="华文楷体" pitchFamily="2" charset="-122"/>
                <a:sym typeface="+mn-ea"/>
              </a:rPr>
              <a:t>到</a:t>
            </a:r>
            <a:r>
              <a:rPr lang="en-US" altLang="zh-CN" sz="2400" b="1" dirty="0">
                <a:solidFill>
                  <a:schemeClr val="accent6">
                    <a:lumMod val="75000"/>
                  </a:schemeClr>
                </a:solidFill>
                <a:latin typeface="华文楷体" pitchFamily="2" charset="-122"/>
                <a:ea typeface="华文楷体" pitchFamily="2" charset="-122"/>
                <a:sym typeface="+mn-ea"/>
              </a:rPr>
              <a:t>“</a:t>
            </a:r>
            <a:r>
              <a:rPr lang="zh-CN" altLang="en-US" sz="2400" b="1" dirty="0">
                <a:solidFill>
                  <a:schemeClr val="accent6">
                    <a:lumMod val="75000"/>
                  </a:schemeClr>
                </a:solidFill>
                <a:latin typeface="华文楷体" pitchFamily="2" charset="-122"/>
                <a:ea typeface="华文楷体" pitchFamily="2" charset="-122"/>
                <a:sym typeface="+mn-ea"/>
              </a:rPr>
              <a:t>一带一路</a:t>
            </a:r>
            <a:r>
              <a:rPr lang="en-US" altLang="zh-CN" sz="2400" b="1" dirty="0">
                <a:solidFill>
                  <a:schemeClr val="accent6">
                    <a:lumMod val="75000"/>
                  </a:schemeClr>
                </a:solidFill>
                <a:latin typeface="华文楷体" pitchFamily="2" charset="-122"/>
                <a:ea typeface="华文楷体" pitchFamily="2" charset="-122"/>
                <a:sym typeface="+mn-ea"/>
              </a:rPr>
              <a:t>”--</a:t>
            </a:r>
            <a:r>
              <a:rPr lang="zh-CN" altLang="en-US" sz="2400" b="1" dirty="0">
                <a:solidFill>
                  <a:schemeClr val="accent6">
                    <a:lumMod val="75000"/>
                  </a:schemeClr>
                </a:solidFill>
                <a:latin typeface="华文楷体" pitchFamily="2" charset="-122"/>
                <a:ea typeface="华文楷体" pitchFamily="2" charset="-122"/>
                <a:sym typeface="+mn-ea"/>
              </a:rPr>
              <a:t>中国历史上的外交政策和外交关系；</a:t>
            </a:r>
          </a:p>
          <a:p>
            <a:pPr defTabSz="1068705">
              <a:defRPr/>
            </a:pPr>
            <a:r>
              <a:rPr lang="zh-CN" altLang="en-US" sz="2400" b="1" dirty="0">
                <a:solidFill>
                  <a:schemeClr val="accent6">
                    <a:lumMod val="75000"/>
                  </a:schemeClr>
                </a:solidFill>
                <a:latin typeface="华文楷体" pitchFamily="2" charset="-122"/>
                <a:ea typeface="华文楷体" pitchFamily="2" charset="-122"/>
                <a:sym typeface="+mn-ea"/>
              </a:rPr>
              <a:t>四、复兴之路</a:t>
            </a:r>
            <a:r>
              <a:rPr lang="en-US" altLang="zh-CN" sz="2400" b="1" dirty="0">
                <a:solidFill>
                  <a:schemeClr val="accent6">
                    <a:lumMod val="75000"/>
                  </a:schemeClr>
                </a:solidFill>
                <a:latin typeface="华文楷体" pitchFamily="2" charset="-122"/>
                <a:ea typeface="华文楷体" pitchFamily="2" charset="-122"/>
                <a:sym typeface="+mn-ea"/>
              </a:rPr>
              <a:t>--</a:t>
            </a:r>
            <a:r>
              <a:rPr lang="zh-CN" altLang="en-US" sz="2400" b="1" dirty="0">
                <a:solidFill>
                  <a:schemeClr val="accent6">
                    <a:lumMod val="75000"/>
                  </a:schemeClr>
                </a:solidFill>
                <a:latin typeface="华文楷体" pitchFamily="2" charset="-122"/>
                <a:ea typeface="华文楷体" pitchFamily="2" charset="-122"/>
                <a:sym typeface="+mn-ea"/>
              </a:rPr>
              <a:t>近代救国道路的探索；</a:t>
            </a:r>
          </a:p>
          <a:p>
            <a:pPr defTabSz="1068705">
              <a:defRPr/>
            </a:pPr>
            <a:r>
              <a:rPr lang="zh-CN" altLang="en-US" sz="2400" b="1" dirty="0">
                <a:solidFill>
                  <a:schemeClr val="accent6">
                    <a:lumMod val="75000"/>
                  </a:schemeClr>
                </a:solidFill>
                <a:latin typeface="华文楷体" pitchFamily="2" charset="-122"/>
                <a:ea typeface="华文楷体" pitchFamily="2" charset="-122"/>
                <a:sym typeface="+mn-ea"/>
              </a:rPr>
              <a:t>五、三农问题</a:t>
            </a:r>
            <a:r>
              <a:rPr lang="en-US" altLang="zh-CN" sz="2400" b="1" dirty="0">
                <a:solidFill>
                  <a:schemeClr val="accent6">
                    <a:lumMod val="75000"/>
                  </a:schemeClr>
                </a:solidFill>
                <a:latin typeface="华文楷体" pitchFamily="2" charset="-122"/>
                <a:ea typeface="华文楷体" pitchFamily="2" charset="-122"/>
                <a:sym typeface="+mn-ea"/>
              </a:rPr>
              <a:t>--</a:t>
            </a:r>
            <a:r>
              <a:rPr lang="zh-CN" altLang="en-US" sz="2400" b="1" dirty="0">
                <a:solidFill>
                  <a:schemeClr val="accent6">
                    <a:lumMod val="75000"/>
                  </a:schemeClr>
                </a:solidFill>
                <a:latin typeface="华文楷体" pitchFamily="2" charset="-122"/>
                <a:ea typeface="华文楷体" pitchFamily="2" charset="-122"/>
                <a:sym typeface="+mn-ea"/>
              </a:rPr>
              <a:t>中国历史上农村生产关系的调整；</a:t>
            </a:r>
          </a:p>
          <a:p>
            <a:pPr defTabSz="1068705">
              <a:defRPr/>
            </a:pPr>
            <a:r>
              <a:rPr lang="zh-CN" altLang="en-US" sz="2400" b="1" dirty="0">
                <a:solidFill>
                  <a:schemeClr val="accent6">
                    <a:lumMod val="75000"/>
                  </a:schemeClr>
                </a:solidFill>
                <a:latin typeface="华文楷体" pitchFamily="2" charset="-122"/>
                <a:ea typeface="华文楷体" pitchFamily="2" charset="-122"/>
                <a:sym typeface="+mn-ea"/>
              </a:rPr>
              <a:t>六、旗帜引领</a:t>
            </a:r>
            <a:r>
              <a:rPr lang="en-US" altLang="zh-CN" sz="2400" b="1" dirty="0">
                <a:solidFill>
                  <a:schemeClr val="accent6">
                    <a:lumMod val="75000"/>
                  </a:schemeClr>
                </a:solidFill>
                <a:latin typeface="华文楷体" pitchFamily="2" charset="-122"/>
                <a:ea typeface="华文楷体" pitchFamily="2" charset="-122"/>
                <a:sym typeface="+mn-ea"/>
              </a:rPr>
              <a:t>--</a:t>
            </a:r>
            <a:r>
              <a:rPr lang="zh-CN" altLang="en-US" sz="2400" b="1" dirty="0">
                <a:solidFill>
                  <a:schemeClr val="accent6">
                    <a:lumMod val="75000"/>
                  </a:schemeClr>
                </a:solidFill>
                <a:latin typeface="华文楷体" pitchFamily="2" charset="-122"/>
                <a:ea typeface="华文楷体" pitchFamily="2" charset="-122"/>
                <a:sym typeface="+mn-ea"/>
              </a:rPr>
              <a:t>中国共产党历史上的重要会议与中华民族的崛起；</a:t>
            </a:r>
          </a:p>
          <a:p>
            <a:pPr defTabSz="1068705">
              <a:defRPr/>
            </a:pPr>
            <a:r>
              <a:rPr lang="zh-CN" altLang="en-US" sz="2400" b="1" dirty="0">
                <a:solidFill>
                  <a:schemeClr val="accent6">
                    <a:lumMod val="75000"/>
                  </a:schemeClr>
                </a:solidFill>
                <a:latin typeface="华文楷体" pitchFamily="2" charset="-122"/>
                <a:ea typeface="华文楷体" pitchFamily="2" charset="-122"/>
                <a:sym typeface="+mn-ea"/>
              </a:rPr>
              <a:t>七、大国博弈</a:t>
            </a:r>
            <a:r>
              <a:rPr lang="en-US" altLang="zh-CN" sz="2400" b="1" dirty="0">
                <a:solidFill>
                  <a:schemeClr val="accent6">
                    <a:lumMod val="75000"/>
                  </a:schemeClr>
                </a:solidFill>
                <a:latin typeface="华文楷体" pitchFamily="2" charset="-122"/>
                <a:ea typeface="华文楷体" pitchFamily="2" charset="-122"/>
                <a:sym typeface="+mn-ea"/>
              </a:rPr>
              <a:t>--</a:t>
            </a:r>
            <a:r>
              <a:rPr lang="zh-CN" altLang="en-US" sz="2400" b="1" dirty="0">
                <a:solidFill>
                  <a:schemeClr val="accent6">
                    <a:lumMod val="75000"/>
                  </a:schemeClr>
                </a:solidFill>
                <a:latin typeface="华文楷体" pitchFamily="2" charset="-122"/>
                <a:ea typeface="华文楷体" pitchFamily="2" charset="-122"/>
                <a:sym typeface="+mn-ea"/>
              </a:rPr>
              <a:t>中美、中俄、中日关系；</a:t>
            </a:r>
          </a:p>
          <a:p>
            <a:pPr defTabSz="1068705">
              <a:defRPr/>
            </a:pPr>
            <a:r>
              <a:rPr lang="zh-CN" altLang="en-US" sz="2400" b="1" dirty="0">
                <a:solidFill>
                  <a:schemeClr val="accent6">
                    <a:lumMod val="75000"/>
                  </a:schemeClr>
                </a:solidFill>
                <a:latin typeface="华文楷体" pitchFamily="2" charset="-122"/>
                <a:ea typeface="华文楷体" pitchFamily="2" charset="-122"/>
                <a:sym typeface="+mn-ea"/>
              </a:rPr>
              <a:t>八、人类命运共同体</a:t>
            </a:r>
            <a:r>
              <a:rPr lang="en-US" altLang="zh-CN" sz="2400" b="1" dirty="0">
                <a:solidFill>
                  <a:schemeClr val="accent6">
                    <a:lumMod val="75000"/>
                  </a:schemeClr>
                </a:solidFill>
                <a:latin typeface="华文楷体" pitchFamily="2" charset="-122"/>
                <a:ea typeface="华文楷体" pitchFamily="2" charset="-122"/>
                <a:sym typeface="+mn-ea"/>
              </a:rPr>
              <a:t>--</a:t>
            </a:r>
            <a:r>
              <a:rPr lang="zh-CN" altLang="en-US" sz="2400" b="1" dirty="0">
                <a:solidFill>
                  <a:schemeClr val="accent6">
                    <a:lumMod val="75000"/>
                  </a:schemeClr>
                </a:solidFill>
                <a:latin typeface="华文楷体" pitchFamily="2" charset="-122"/>
                <a:ea typeface="华文楷体" pitchFamily="2" charset="-122"/>
                <a:sym typeface="+mn-ea"/>
              </a:rPr>
              <a:t>国际格局的发展演变；</a:t>
            </a:r>
          </a:p>
          <a:p>
            <a:pPr defTabSz="1068705">
              <a:defRPr/>
            </a:pPr>
            <a:r>
              <a:rPr lang="zh-CN" altLang="en-US" sz="2400" b="1" dirty="0">
                <a:solidFill>
                  <a:schemeClr val="accent6">
                    <a:lumMod val="75000"/>
                  </a:schemeClr>
                </a:solidFill>
                <a:latin typeface="华文楷体" pitchFamily="2" charset="-122"/>
                <a:ea typeface="华文楷体" pitchFamily="2" charset="-122"/>
                <a:sym typeface="+mn-ea"/>
              </a:rPr>
              <a:t>九、西强东弱</a:t>
            </a:r>
            <a:r>
              <a:rPr lang="en-US" altLang="zh-CN" sz="2400" b="1" dirty="0">
                <a:solidFill>
                  <a:schemeClr val="accent6">
                    <a:lumMod val="75000"/>
                  </a:schemeClr>
                </a:solidFill>
                <a:latin typeface="华文楷体" pitchFamily="2" charset="-122"/>
                <a:ea typeface="华文楷体" pitchFamily="2" charset="-122"/>
                <a:sym typeface="+mn-ea"/>
              </a:rPr>
              <a:t>--</a:t>
            </a:r>
            <a:r>
              <a:rPr lang="zh-CN" altLang="en-US" sz="2400" b="1" dirty="0">
                <a:solidFill>
                  <a:schemeClr val="accent6">
                    <a:lumMod val="75000"/>
                  </a:schemeClr>
                </a:solidFill>
                <a:latin typeface="华文楷体" pitchFamily="2" charset="-122"/>
                <a:ea typeface="华文楷体" pitchFamily="2" charset="-122"/>
                <a:sym typeface="+mn-ea"/>
              </a:rPr>
              <a:t>近代社会的确立、巩固、总结与亚非拉的民族解放运动；</a:t>
            </a:r>
          </a:p>
          <a:p>
            <a:pPr defTabSz="1068705">
              <a:defRPr/>
            </a:pPr>
            <a:r>
              <a:rPr lang="zh-CN" altLang="en-US" sz="2400" b="1" dirty="0">
                <a:solidFill>
                  <a:schemeClr val="accent6">
                    <a:lumMod val="75000"/>
                  </a:schemeClr>
                </a:solidFill>
                <a:latin typeface="华文楷体" pitchFamily="2" charset="-122"/>
                <a:ea typeface="华文楷体" pitchFamily="2" charset="-122"/>
                <a:sym typeface="+mn-ea"/>
              </a:rPr>
              <a:t>十、中外历史上的改革；</a:t>
            </a:r>
            <a:r>
              <a:rPr lang="en-US" altLang="zh-CN" sz="2400" b="1" dirty="0">
                <a:solidFill>
                  <a:schemeClr val="accent6">
                    <a:lumMod val="75000"/>
                  </a:schemeClr>
                </a:solidFill>
                <a:latin typeface="华文楷体" pitchFamily="2" charset="-122"/>
                <a:ea typeface="华文楷体" pitchFamily="2" charset="-122"/>
                <a:sym typeface="+mn-ea"/>
              </a:rPr>
              <a:t> </a:t>
            </a:r>
          </a:p>
          <a:p>
            <a:pPr defTabSz="1068705">
              <a:defRPr/>
            </a:pPr>
            <a:r>
              <a:rPr lang="zh-CN" altLang="en-US" sz="2400" b="0" dirty="0">
                <a:latin typeface="华文楷体" panose="02010600040101010101" pitchFamily="2" charset="-122"/>
                <a:ea typeface="华文楷体" panose="02010600040101010101" pitchFamily="2" charset="-122"/>
                <a:sym typeface="+mn-ea"/>
              </a:rPr>
              <a:t>   </a:t>
            </a:r>
            <a:r>
              <a:rPr lang="zh-CN" altLang="en-US" sz="2400" b="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0" dirty="0">
                <a:latin typeface="华文宋体" pitchFamily="2" charset="-122"/>
                <a:ea typeface="华文宋体" pitchFamily="2" charset="-122"/>
                <a:cs typeface="楷体" panose="02010609060101010101" pitchFamily="49" charset="-122"/>
                <a:sym typeface="+mn-ea"/>
              </a:rPr>
              <a:t>每一个专题的知识点都是纷繁复杂、横贯古今，我们可以借助知识结构图或思维导图的方式，将碎片化知识系统化，引导学生由浅入深、层层递进地熟悉该专题相关事件及其关系，从而提升学生的认识，培养学生的分析理解能力。</a:t>
            </a:r>
          </a:p>
        </p:txBody>
      </p:sp>
    </p:spTree>
    <p:extLst>
      <p:ext uri="{BB962C8B-B14F-4D97-AF65-F5344CB8AC3E}">
        <p14:creationId xmlns:p14="http://schemas.microsoft.com/office/powerpoint/2010/main" val="19632307"/>
      </p:ext>
    </p:extLst>
  </p:cSld>
  <p:clrMapOvr>
    <a:masterClrMapping/>
  </p:clrMapOvr>
  <p:transition spd="slow">
    <p:check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框 3"/>
          <p:cNvSpPr txBox="1">
            <a:spLocks noChangeArrowheads="1"/>
          </p:cNvSpPr>
          <p:nvPr/>
        </p:nvSpPr>
        <p:spPr bwMode="auto">
          <a:xfrm>
            <a:off x="1086594" y="1875246"/>
            <a:ext cx="1562215" cy="2123658"/>
          </a:xfrm>
          <a:prstGeom prst="rect">
            <a:avLst/>
          </a:prstGeom>
          <a:solidFill>
            <a:srgbClr val="8EB4E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b="1">
                <a:solidFill>
                  <a:schemeClr val="tx1"/>
                </a:solidFill>
                <a:latin typeface="Calibri" pitchFamily="34" charset="0"/>
                <a:ea typeface="宋体" pitchFamily="2" charset="-122"/>
              </a:defRPr>
            </a:lvl1pPr>
            <a:lvl2pPr marL="742950" indent="-285750" eaLnBrk="0" hangingPunct="0">
              <a:defRPr sz="3300" b="1">
                <a:solidFill>
                  <a:schemeClr val="tx1"/>
                </a:solidFill>
                <a:latin typeface="Calibri" pitchFamily="34" charset="0"/>
                <a:ea typeface="宋体" pitchFamily="2" charset="-122"/>
              </a:defRPr>
            </a:lvl2pPr>
            <a:lvl3pPr marL="1143000" indent="-228600" eaLnBrk="0" hangingPunct="0">
              <a:defRPr sz="3300" b="1">
                <a:solidFill>
                  <a:schemeClr val="tx1"/>
                </a:solidFill>
                <a:latin typeface="Calibri" pitchFamily="34" charset="0"/>
                <a:ea typeface="宋体" pitchFamily="2" charset="-122"/>
              </a:defRPr>
            </a:lvl3pPr>
            <a:lvl4pPr marL="1600200" indent="-228600" eaLnBrk="0" hangingPunct="0">
              <a:defRPr sz="3300" b="1">
                <a:solidFill>
                  <a:schemeClr val="tx1"/>
                </a:solidFill>
                <a:latin typeface="Calibri" pitchFamily="34" charset="0"/>
                <a:ea typeface="宋体" pitchFamily="2" charset="-122"/>
              </a:defRPr>
            </a:lvl4pPr>
            <a:lvl5pPr marL="2057400" indent="-228600" eaLnBrk="0" hangingPunct="0">
              <a:defRPr sz="3300" b="1">
                <a:solidFill>
                  <a:schemeClr val="tx1"/>
                </a:solidFill>
                <a:latin typeface="Calibri" pitchFamily="34" charset="0"/>
                <a:ea typeface="宋体" pitchFamily="2" charset="-122"/>
              </a:defRPr>
            </a:lvl5pPr>
            <a:lvl6pPr marL="25146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6pPr>
            <a:lvl7pPr marL="29718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7pPr>
            <a:lvl8pPr marL="34290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8pPr>
            <a:lvl9pPr marL="38862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9pPr>
          </a:lstStyle>
          <a:p>
            <a:pPr eaLnBrk="1" hangingPunct="1"/>
            <a:r>
              <a:rPr lang="zh-CN" altLang="en-US"/>
              <a:t>中国政治制度的发展演变</a:t>
            </a:r>
          </a:p>
        </p:txBody>
      </p:sp>
      <p:sp>
        <p:nvSpPr>
          <p:cNvPr id="6" name="左大括号 5"/>
          <p:cNvSpPr/>
          <p:nvPr/>
        </p:nvSpPr>
        <p:spPr>
          <a:xfrm>
            <a:off x="2773115" y="1338518"/>
            <a:ext cx="223414" cy="4373941"/>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defTabSz="1068705">
              <a:defRPr/>
            </a:pPr>
            <a:endParaRPr lang="zh-CN" altLang="en-US" noProof="1"/>
          </a:p>
        </p:txBody>
      </p:sp>
      <p:sp>
        <p:nvSpPr>
          <p:cNvPr id="14340" name="文本框 6"/>
          <p:cNvSpPr txBox="1">
            <a:spLocks noChangeArrowheads="1"/>
          </p:cNvSpPr>
          <p:nvPr/>
        </p:nvSpPr>
        <p:spPr bwMode="auto">
          <a:xfrm>
            <a:off x="2996529" y="909138"/>
            <a:ext cx="821422" cy="1015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b="1">
                <a:solidFill>
                  <a:schemeClr val="tx1"/>
                </a:solidFill>
                <a:latin typeface="Calibri" pitchFamily="34" charset="0"/>
                <a:ea typeface="宋体" pitchFamily="2" charset="-122"/>
              </a:defRPr>
            </a:lvl1pPr>
            <a:lvl2pPr marL="742950" indent="-285750" eaLnBrk="0" hangingPunct="0">
              <a:defRPr sz="3300" b="1">
                <a:solidFill>
                  <a:schemeClr val="tx1"/>
                </a:solidFill>
                <a:latin typeface="Calibri" pitchFamily="34" charset="0"/>
                <a:ea typeface="宋体" pitchFamily="2" charset="-122"/>
              </a:defRPr>
            </a:lvl2pPr>
            <a:lvl3pPr marL="1143000" indent="-228600" eaLnBrk="0" hangingPunct="0">
              <a:defRPr sz="3300" b="1">
                <a:solidFill>
                  <a:schemeClr val="tx1"/>
                </a:solidFill>
                <a:latin typeface="Calibri" pitchFamily="34" charset="0"/>
                <a:ea typeface="宋体" pitchFamily="2" charset="-122"/>
              </a:defRPr>
            </a:lvl3pPr>
            <a:lvl4pPr marL="1600200" indent="-228600" eaLnBrk="0" hangingPunct="0">
              <a:defRPr sz="3300" b="1">
                <a:solidFill>
                  <a:schemeClr val="tx1"/>
                </a:solidFill>
                <a:latin typeface="Calibri" pitchFamily="34" charset="0"/>
                <a:ea typeface="宋体" pitchFamily="2" charset="-122"/>
              </a:defRPr>
            </a:lvl4pPr>
            <a:lvl5pPr marL="2057400" indent="-228600" eaLnBrk="0" hangingPunct="0">
              <a:defRPr sz="3300" b="1">
                <a:solidFill>
                  <a:schemeClr val="tx1"/>
                </a:solidFill>
                <a:latin typeface="Calibri" pitchFamily="34" charset="0"/>
                <a:ea typeface="宋体" pitchFamily="2" charset="-122"/>
              </a:defRPr>
            </a:lvl5pPr>
            <a:lvl6pPr marL="25146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6pPr>
            <a:lvl7pPr marL="29718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7pPr>
            <a:lvl8pPr marL="34290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8pPr>
            <a:lvl9pPr marL="38862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9pPr>
          </a:lstStyle>
          <a:p>
            <a:pPr eaLnBrk="1" hangingPunct="1"/>
            <a:r>
              <a:rPr lang="zh-CN" altLang="en-US" sz="2000"/>
              <a:t>中国古代史</a:t>
            </a:r>
          </a:p>
        </p:txBody>
      </p:sp>
      <p:sp>
        <p:nvSpPr>
          <p:cNvPr id="8" name="左大括号 7"/>
          <p:cNvSpPr/>
          <p:nvPr/>
        </p:nvSpPr>
        <p:spPr>
          <a:xfrm>
            <a:off x="3817951" y="593150"/>
            <a:ext cx="228453" cy="1988154"/>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defTabSz="1068705">
              <a:defRPr/>
            </a:pPr>
            <a:endParaRPr lang="zh-CN" altLang="en-US" noProof="1"/>
          </a:p>
        </p:txBody>
      </p:sp>
      <p:sp>
        <p:nvSpPr>
          <p:cNvPr id="9" name="文本框 8"/>
          <p:cNvSpPr txBox="1"/>
          <p:nvPr/>
        </p:nvSpPr>
        <p:spPr>
          <a:xfrm>
            <a:off x="4046405" y="558376"/>
            <a:ext cx="991083" cy="369332"/>
          </a:xfrm>
          <a:prstGeom prst="rect">
            <a:avLst/>
          </a:prstGeom>
          <a:solidFill>
            <a:schemeClr val="accent5"/>
          </a:solidFill>
        </p:spPr>
        <p:txBody>
          <a:bodyPr>
            <a:spAutoFit/>
          </a:bodyPr>
          <a:lstStyle/>
          <a:p>
            <a:pPr defTabSz="1068705">
              <a:defRPr/>
            </a:pPr>
            <a:r>
              <a:rPr lang="zh-CN" altLang="en-US" sz="1800" noProof="1"/>
              <a:t>禅让制</a:t>
            </a:r>
          </a:p>
        </p:txBody>
      </p:sp>
      <p:sp>
        <p:nvSpPr>
          <p:cNvPr id="11" name="文本框 10"/>
          <p:cNvSpPr txBox="1"/>
          <p:nvPr/>
        </p:nvSpPr>
        <p:spPr>
          <a:xfrm>
            <a:off x="5511192" y="558376"/>
            <a:ext cx="991083" cy="369332"/>
          </a:xfrm>
          <a:prstGeom prst="rect">
            <a:avLst/>
          </a:prstGeom>
          <a:solidFill>
            <a:schemeClr val="accent5"/>
          </a:solidFill>
        </p:spPr>
        <p:txBody>
          <a:bodyPr>
            <a:spAutoFit/>
          </a:bodyPr>
          <a:lstStyle/>
          <a:p>
            <a:pPr defTabSz="1068705">
              <a:defRPr/>
            </a:pPr>
            <a:r>
              <a:rPr lang="zh-CN" altLang="en-US" sz="1800" noProof="1"/>
              <a:t>世袭制</a:t>
            </a:r>
          </a:p>
        </p:txBody>
      </p:sp>
      <p:sp>
        <p:nvSpPr>
          <p:cNvPr id="12" name="文本框 11"/>
          <p:cNvSpPr txBox="1"/>
          <p:nvPr/>
        </p:nvSpPr>
        <p:spPr>
          <a:xfrm>
            <a:off x="7088526" y="558376"/>
            <a:ext cx="991083" cy="369332"/>
          </a:xfrm>
          <a:prstGeom prst="rect">
            <a:avLst/>
          </a:prstGeom>
          <a:solidFill>
            <a:schemeClr val="accent5"/>
          </a:solidFill>
        </p:spPr>
        <p:txBody>
          <a:bodyPr>
            <a:spAutoFit/>
          </a:bodyPr>
          <a:lstStyle/>
          <a:p>
            <a:pPr defTabSz="1068705">
              <a:defRPr/>
            </a:pPr>
            <a:r>
              <a:rPr lang="zh-CN" altLang="en-US" sz="1800" noProof="1"/>
              <a:t>分封制</a:t>
            </a:r>
          </a:p>
        </p:txBody>
      </p:sp>
      <p:sp>
        <p:nvSpPr>
          <p:cNvPr id="14345" name="文本框 13"/>
          <p:cNvSpPr txBox="1">
            <a:spLocks noChangeArrowheads="1"/>
          </p:cNvSpPr>
          <p:nvPr/>
        </p:nvSpPr>
        <p:spPr bwMode="auto">
          <a:xfrm>
            <a:off x="4988773" y="373923"/>
            <a:ext cx="63664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b="1">
                <a:solidFill>
                  <a:schemeClr val="tx1"/>
                </a:solidFill>
                <a:latin typeface="Calibri" pitchFamily="34" charset="0"/>
                <a:ea typeface="宋体" pitchFamily="2" charset="-122"/>
              </a:defRPr>
            </a:lvl1pPr>
            <a:lvl2pPr marL="742950" indent="-285750" eaLnBrk="0" hangingPunct="0">
              <a:defRPr sz="3300" b="1">
                <a:solidFill>
                  <a:schemeClr val="tx1"/>
                </a:solidFill>
                <a:latin typeface="Calibri" pitchFamily="34" charset="0"/>
                <a:ea typeface="宋体" pitchFamily="2" charset="-122"/>
              </a:defRPr>
            </a:lvl2pPr>
            <a:lvl3pPr marL="1143000" indent="-228600" eaLnBrk="0" hangingPunct="0">
              <a:defRPr sz="3300" b="1">
                <a:solidFill>
                  <a:schemeClr val="tx1"/>
                </a:solidFill>
                <a:latin typeface="Calibri" pitchFamily="34" charset="0"/>
                <a:ea typeface="宋体" pitchFamily="2" charset="-122"/>
              </a:defRPr>
            </a:lvl3pPr>
            <a:lvl4pPr marL="1600200" indent="-228600" eaLnBrk="0" hangingPunct="0">
              <a:defRPr sz="3300" b="1">
                <a:solidFill>
                  <a:schemeClr val="tx1"/>
                </a:solidFill>
                <a:latin typeface="Calibri" pitchFamily="34" charset="0"/>
                <a:ea typeface="宋体" pitchFamily="2" charset="-122"/>
              </a:defRPr>
            </a:lvl4pPr>
            <a:lvl5pPr marL="2057400" indent="-228600" eaLnBrk="0" hangingPunct="0">
              <a:defRPr sz="3300" b="1">
                <a:solidFill>
                  <a:schemeClr val="tx1"/>
                </a:solidFill>
                <a:latin typeface="Calibri" pitchFamily="34" charset="0"/>
                <a:ea typeface="宋体" pitchFamily="2" charset="-122"/>
              </a:defRPr>
            </a:lvl5pPr>
            <a:lvl6pPr marL="25146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6pPr>
            <a:lvl7pPr marL="29718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7pPr>
            <a:lvl8pPr marL="34290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8pPr>
            <a:lvl9pPr marL="38862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9pPr>
          </a:lstStyle>
          <a:p>
            <a:pPr eaLnBrk="1" hangingPunct="1"/>
            <a:r>
              <a:rPr lang="zh-CN" altLang="en-US">
                <a:latin typeface="Arial" pitchFamily="34" charset="0"/>
              </a:rPr>
              <a:t>→</a:t>
            </a:r>
          </a:p>
        </p:txBody>
      </p:sp>
      <p:sp>
        <p:nvSpPr>
          <p:cNvPr id="14346" name="文本框 14"/>
          <p:cNvSpPr txBox="1">
            <a:spLocks noChangeArrowheads="1"/>
          </p:cNvSpPr>
          <p:nvPr/>
        </p:nvSpPr>
        <p:spPr bwMode="auto">
          <a:xfrm>
            <a:off x="6451881" y="373923"/>
            <a:ext cx="63664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b="1">
                <a:solidFill>
                  <a:schemeClr val="tx1"/>
                </a:solidFill>
                <a:latin typeface="Calibri" pitchFamily="34" charset="0"/>
                <a:ea typeface="宋体" pitchFamily="2" charset="-122"/>
              </a:defRPr>
            </a:lvl1pPr>
            <a:lvl2pPr marL="742950" indent="-285750" eaLnBrk="0" hangingPunct="0">
              <a:defRPr sz="3300" b="1">
                <a:solidFill>
                  <a:schemeClr val="tx1"/>
                </a:solidFill>
                <a:latin typeface="Calibri" pitchFamily="34" charset="0"/>
                <a:ea typeface="宋体" pitchFamily="2" charset="-122"/>
              </a:defRPr>
            </a:lvl2pPr>
            <a:lvl3pPr marL="1143000" indent="-228600" eaLnBrk="0" hangingPunct="0">
              <a:defRPr sz="3300" b="1">
                <a:solidFill>
                  <a:schemeClr val="tx1"/>
                </a:solidFill>
                <a:latin typeface="Calibri" pitchFamily="34" charset="0"/>
                <a:ea typeface="宋体" pitchFamily="2" charset="-122"/>
              </a:defRPr>
            </a:lvl3pPr>
            <a:lvl4pPr marL="1600200" indent="-228600" eaLnBrk="0" hangingPunct="0">
              <a:defRPr sz="3300" b="1">
                <a:solidFill>
                  <a:schemeClr val="tx1"/>
                </a:solidFill>
                <a:latin typeface="Calibri" pitchFamily="34" charset="0"/>
                <a:ea typeface="宋体" pitchFamily="2" charset="-122"/>
              </a:defRPr>
            </a:lvl4pPr>
            <a:lvl5pPr marL="2057400" indent="-228600" eaLnBrk="0" hangingPunct="0">
              <a:defRPr sz="3300" b="1">
                <a:solidFill>
                  <a:schemeClr val="tx1"/>
                </a:solidFill>
                <a:latin typeface="Calibri" pitchFamily="34" charset="0"/>
                <a:ea typeface="宋体" pitchFamily="2" charset="-122"/>
              </a:defRPr>
            </a:lvl5pPr>
            <a:lvl6pPr marL="25146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6pPr>
            <a:lvl7pPr marL="29718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7pPr>
            <a:lvl8pPr marL="34290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8pPr>
            <a:lvl9pPr marL="38862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9pPr>
          </a:lstStyle>
          <a:p>
            <a:pPr eaLnBrk="1" hangingPunct="1"/>
            <a:r>
              <a:rPr lang="zh-CN" altLang="en-US">
                <a:latin typeface="Arial" pitchFamily="34" charset="0"/>
              </a:rPr>
              <a:t>→</a:t>
            </a:r>
          </a:p>
        </p:txBody>
      </p:sp>
      <p:sp>
        <p:nvSpPr>
          <p:cNvPr id="17" name="文本框 16"/>
          <p:cNvSpPr txBox="1"/>
          <p:nvPr/>
        </p:nvSpPr>
        <p:spPr>
          <a:xfrm>
            <a:off x="4190867" y="2200304"/>
            <a:ext cx="1434551" cy="1015663"/>
          </a:xfrm>
          <a:prstGeom prst="rect">
            <a:avLst/>
          </a:prstGeom>
          <a:solidFill>
            <a:schemeClr val="accent5"/>
          </a:solidFill>
        </p:spPr>
        <p:txBody>
          <a:bodyPr>
            <a:spAutoFit/>
          </a:bodyPr>
          <a:lstStyle/>
          <a:p>
            <a:pPr defTabSz="1068705">
              <a:defRPr/>
            </a:pPr>
            <a:r>
              <a:rPr lang="zh-CN" altLang="en-US" sz="2000" noProof="1"/>
              <a:t>专制主义中央集权制度</a:t>
            </a:r>
          </a:p>
        </p:txBody>
      </p:sp>
      <p:sp>
        <p:nvSpPr>
          <p:cNvPr id="18" name="左大括号 17"/>
          <p:cNvSpPr/>
          <p:nvPr/>
        </p:nvSpPr>
        <p:spPr>
          <a:xfrm>
            <a:off x="5625418" y="1373293"/>
            <a:ext cx="230133" cy="283784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defTabSz="1068705">
              <a:defRPr/>
            </a:pPr>
            <a:endParaRPr lang="zh-CN" altLang="en-US" noProof="1"/>
          </a:p>
        </p:txBody>
      </p:sp>
      <p:sp>
        <p:nvSpPr>
          <p:cNvPr id="19" name="文本框 18"/>
          <p:cNvSpPr txBox="1"/>
          <p:nvPr/>
        </p:nvSpPr>
        <p:spPr>
          <a:xfrm>
            <a:off x="5855551" y="1132900"/>
            <a:ext cx="2761594" cy="400110"/>
          </a:xfrm>
          <a:prstGeom prst="rect">
            <a:avLst/>
          </a:prstGeom>
          <a:solidFill>
            <a:schemeClr val="accent6">
              <a:lumMod val="20000"/>
              <a:lumOff val="80000"/>
            </a:schemeClr>
          </a:solidFill>
        </p:spPr>
        <p:txBody>
          <a:bodyPr>
            <a:spAutoFit/>
          </a:bodyPr>
          <a:lstStyle/>
          <a:p>
            <a:pPr defTabSz="1068705">
              <a:defRPr/>
            </a:pPr>
            <a:r>
              <a:rPr lang="zh-CN" altLang="en-US" sz="2000" noProof="1"/>
              <a:t>秦：三公</a:t>
            </a:r>
            <a:r>
              <a:rPr lang="en-US" altLang="zh-CN" sz="2000" noProof="1"/>
              <a:t>--</a:t>
            </a:r>
            <a:r>
              <a:rPr lang="zh-CN" altLang="en-US" sz="2000" noProof="1"/>
              <a:t>郡县制</a:t>
            </a:r>
          </a:p>
        </p:txBody>
      </p:sp>
      <p:sp>
        <p:nvSpPr>
          <p:cNvPr id="20" name="文本框 19"/>
          <p:cNvSpPr txBox="1"/>
          <p:nvPr/>
        </p:nvSpPr>
        <p:spPr>
          <a:xfrm>
            <a:off x="5855551" y="1607638"/>
            <a:ext cx="5123395" cy="707886"/>
          </a:xfrm>
          <a:prstGeom prst="rect">
            <a:avLst/>
          </a:prstGeom>
          <a:solidFill>
            <a:schemeClr val="accent6">
              <a:lumMod val="60000"/>
              <a:lumOff val="40000"/>
            </a:schemeClr>
          </a:solidFill>
        </p:spPr>
        <p:txBody>
          <a:bodyPr>
            <a:spAutoFit/>
          </a:bodyPr>
          <a:lstStyle/>
          <a:p>
            <a:pPr defTabSz="1068705">
              <a:defRPr/>
            </a:pPr>
            <a:r>
              <a:rPr lang="zh-CN" altLang="en-US" sz="2000" noProof="1"/>
              <a:t>汉武帝：推恩令、刺史、</a:t>
            </a:r>
            <a:r>
              <a:rPr lang="en-US" altLang="zh-CN" sz="2000" noProof="1"/>
              <a:t>“</a:t>
            </a:r>
            <a:r>
              <a:rPr lang="zh-CN" altLang="en-US" sz="2000" noProof="1"/>
              <a:t>罢黜百    家独尊儒术</a:t>
            </a:r>
            <a:r>
              <a:rPr lang="en-US" altLang="zh-CN" sz="2000" noProof="1"/>
              <a:t>”</a:t>
            </a:r>
          </a:p>
        </p:txBody>
      </p:sp>
      <p:sp>
        <p:nvSpPr>
          <p:cNvPr id="21" name="文本框 20"/>
          <p:cNvSpPr txBox="1"/>
          <p:nvPr/>
        </p:nvSpPr>
        <p:spPr>
          <a:xfrm>
            <a:off x="5939541" y="2375685"/>
            <a:ext cx="4186066" cy="400110"/>
          </a:xfrm>
          <a:prstGeom prst="rect">
            <a:avLst/>
          </a:prstGeom>
          <a:solidFill>
            <a:schemeClr val="accent6">
              <a:lumMod val="20000"/>
              <a:lumOff val="80000"/>
            </a:schemeClr>
          </a:solidFill>
        </p:spPr>
        <p:txBody>
          <a:bodyPr>
            <a:spAutoFit/>
          </a:bodyPr>
          <a:lstStyle/>
          <a:p>
            <a:pPr defTabSz="1068705">
              <a:defRPr/>
            </a:pPr>
            <a:r>
              <a:rPr lang="zh-CN" altLang="en-US" sz="2000" noProof="1"/>
              <a:t>隋唐：三省六部制、科举制</a:t>
            </a:r>
          </a:p>
        </p:txBody>
      </p:sp>
      <p:sp>
        <p:nvSpPr>
          <p:cNvPr id="22" name="文本框 21"/>
          <p:cNvSpPr txBox="1"/>
          <p:nvPr/>
        </p:nvSpPr>
        <p:spPr>
          <a:xfrm>
            <a:off x="5939542" y="2874614"/>
            <a:ext cx="4718562" cy="400110"/>
          </a:xfrm>
          <a:prstGeom prst="rect">
            <a:avLst/>
          </a:prstGeom>
          <a:solidFill>
            <a:schemeClr val="accent6">
              <a:lumMod val="60000"/>
              <a:lumOff val="40000"/>
            </a:schemeClr>
          </a:solidFill>
        </p:spPr>
        <p:txBody>
          <a:bodyPr>
            <a:spAutoFit/>
          </a:bodyPr>
          <a:lstStyle/>
          <a:p>
            <a:pPr defTabSz="1068705">
              <a:defRPr/>
            </a:pPr>
            <a:r>
              <a:rPr lang="zh-CN" altLang="en-US" sz="2000" noProof="1"/>
              <a:t>宋太祖：</a:t>
            </a:r>
            <a:r>
              <a:rPr lang="en-US" altLang="zh-CN" sz="2000" noProof="1"/>
              <a:t>“</a:t>
            </a:r>
            <a:r>
              <a:rPr lang="zh-CN" altLang="en-US" sz="2000" noProof="1"/>
              <a:t>重文轻武</a:t>
            </a:r>
            <a:r>
              <a:rPr lang="en-US" altLang="zh-CN" sz="2000" noProof="1"/>
              <a:t>”</a:t>
            </a:r>
            <a:r>
              <a:rPr lang="zh-CN" altLang="en-US" sz="2000" noProof="1"/>
              <a:t>、通判、转运使</a:t>
            </a:r>
          </a:p>
        </p:txBody>
      </p:sp>
      <p:sp>
        <p:nvSpPr>
          <p:cNvPr id="23" name="文本框 22"/>
          <p:cNvSpPr txBox="1"/>
          <p:nvPr/>
        </p:nvSpPr>
        <p:spPr>
          <a:xfrm>
            <a:off x="5855551" y="3335745"/>
            <a:ext cx="4186066" cy="400110"/>
          </a:xfrm>
          <a:prstGeom prst="rect">
            <a:avLst/>
          </a:prstGeom>
          <a:solidFill>
            <a:schemeClr val="accent6">
              <a:lumMod val="20000"/>
              <a:lumOff val="80000"/>
            </a:schemeClr>
          </a:solidFill>
        </p:spPr>
        <p:txBody>
          <a:bodyPr>
            <a:spAutoFit/>
          </a:bodyPr>
          <a:lstStyle/>
          <a:p>
            <a:pPr defTabSz="1068705">
              <a:defRPr/>
            </a:pPr>
            <a:r>
              <a:rPr lang="zh-CN" altLang="en-US" sz="2000" noProof="1"/>
              <a:t>忽必烈：行省制度</a:t>
            </a:r>
          </a:p>
        </p:txBody>
      </p:sp>
      <p:sp>
        <p:nvSpPr>
          <p:cNvPr id="24" name="文本框 23"/>
          <p:cNvSpPr txBox="1"/>
          <p:nvPr/>
        </p:nvSpPr>
        <p:spPr>
          <a:xfrm>
            <a:off x="5855551" y="3731864"/>
            <a:ext cx="5676049" cy="400110"/>
          </a:xfrm>
          <a:prstGeom prst="rect">
            <a:avLst/>
          </a:prstGeom>
          <a:solidFill>
            <a:schemeClr val="accent6">
              <a:lumMod val="60000"/>
              <a:lumOff val="40000"/>
            </a:schemeClr>
          </a:solidFill>
        </p:spPr>
        <p:txBody>
          <a:bodyPr>
            <a:spAutoFit/>
          </a:bodyPr>
          <a:lstStyle/>
          <a:p>
            <a:pPr defTabSz="1068705">
              <a:defRPr/>
            </a:pPr>
            <a:r>
              <a:rPr lang="zh-CN" altLang="en-US" sz="2000" noProof="1"/>
              <a:t>明太祖：废丞相、设三司、锦衣卫、八股取士</a:t>
            </a:r>
          </a:p>
        </p:txBody>
      </p:sp>
      <p:sp>
        <p:nvSpPr>
          <p:cNvPr id="25" name="文本框 24"/>
          <p:cNvSpPr txBox="1"/>
          <p:nvPr/>
        </p:nvSpPr>
        <p:spPr>
          <a:xfrm>
            <a:off x="5939542" y="4211138"/>
            <a:ext cx="5264498" cy="400110"/>
          </a:xfrm>
          <a:prstGeom prst="rect">
            <a:avLst/>
          </a:prstGeom>
          <a:solidFill>
            <a:schemeClr val="accent6">
              <a:lumMod val="20000"/>
              <a:lumOff val="80000"/>
            </a:schemeClr>
          </a:solidFill>
        </p:spPr>
        <p:txBody>
          <a:bodyPr>
            <a:spAutoFit/>
          </a:bodyPr>
          <a:lstStyle/>
          <a:p>
            <a:pPr defTabSz="1068705">
              <a:defRPr/>
            </a:pPr>
            <a:r>
              <a:rPr lang="zh-CN" altLang="en-US" sz="2000" noProof="1"/>
              <a:t>康熙：南书房；雍正：军机处；文字狱</a:t>
            </a:r>
          </a:p>
        </p:txBody>
      </p:sp>
      <p:sp>
        <p:nvSpPr>
          <p:cNvPr id="14356" name="文本框 25"/>
          <p:cNvSpPr txBox="1">
            <a:spLocks noChangeArrowheads="1"/>
          </p:cNvSpPr>
          <p:nvPr/>
        </p:nvSpPr>
        <p:spPr bwMode="auto">
          <a:xfrm>
            <a:off x="3371124" y="4536198"/>
            <a:ext cx="819743" cy="70788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b="1">
                <a:solidFill>
                  <a:schemeClr val="tx1"/>
                </a:solidFill>
                <a:latin typeface="Calibri" pitchFamily="34" charset="0"/>
                <a:ea typeface="宋体" pitchFamily="2" charset="-122"/>
              </a:defRPr>
            </a:lvl1pPr>
            <a:lvl2pPr marL="742950" indent="-285750" eaLnBrk="0" hangingPunct="0">
              <a:defRPr sz="3300" b="1">
                <a:solidFill>
                  <a:schemeClr val="tx1"/>
                </a:solidFill>
                <a:latin typeface="Calibri" pitchFamily="34" charset="0"/>
                <a:ea typeface="宋体" pitchFamily="2" charset="-122"/>
              </a:defRPr>
            </a:lvl2pPr>
            <a:lvl3pPr marL="1143000" indent="-228600" eaLnBrk="0" hangingPunct="0">
              <a:defRPr sz="3300" b="1">
                <a:solidFill>
                  <a:schemeClr val="tx1"/>
                </a:solidFill>
                <a:latin typeface="Calibri" pitchFamily="34" charset="0"/>
                <a:ea typeface="宋体" pitchFamily="2" charset="-122"/>
              </a:defRPr>
            </a:lvl3pPr>
            <a:lvl4pPr marL="1600200" indent="-228600" eaLnBrk="0" hangingPunct="0">
              <a:defRPr sz="3300" b="1">
                <a:solidFill>
                  <a:schemeClr val="tx1"/>
                </a:solidFill>
                <a:latin typeface="Calibri" pitchFamily="34" charset="0"/>
                <a:ea typeface="宋体" pitchFamily="2" charset="-122"/>
              </a:defRPr>
            </a:lvl4pPr>
            <a:lvl5pPr marL="2057400" indent="-228600" eaLnBrk="0" hangingPunct="0">
              <a:defRPr sz="3300" b="1">
                <a:solidFill>
                  <a:schemeClr val="tx1"/>
                </a:solidFill>
                <a:latin typeface="Calibri" pitchFamily="34" charset="0"/>
                <a:ea typeface="宋体" pitchFamily="2" charset="-122"/>
              </a:defRPr>
            </a:lvl5pPr>
            <a:lvl6pPr marL="25146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6pPr>
            <a:lvl7pPr marL="29718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7pPr>
            <a:lvl8pPr marL="34290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8pPr>
            <a:lvl9pPr marL="38862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9pPr>
          </a:lstStyle>
          <a:p>
            <a:pPr eaLnBrk="1" hangingPunct="1"/>
            <a:r>
              <a:rPr lang="zh-CN" altLang="en-US" sz="2000"/>
              <a:t>中华民国</a:t>
            </a:r>
          </a:p>
        </p:txBody>
      </p:sp>
      <p:sp>
        <p:nvSpPr>
          <p:cNvPr id="14357" name="文本框 26"/>
          <p:cNvSpPr txBox="1">
            <a:spLocks noChangeArrowheads="1"/>
          </p:cNvSpPr>
          <p:nvPr/>
        </p:nvSpPr>
        <p:spPr bwMode="auto">
          <a:xfrm>
            <a:off x="2773114" y="4536198"/>
            <a:ext cx="60946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300" b="1">
                <a:solidFill>
                  <a:schemeClr val="tx1"/>
                </a:solidFill>
                <a:latin typeface="Calibri" pitchFamily="34" charset="0"/>
                <a:ea typeface="宋体" pitchFamily="2" charset="-122"/>
              </a:defRPr>
            </a:lvl1pPr>
            <a:lvl2pPr marL="742950" indent="-285750" eaLnBrk="0" hangingPunct="0">
              <a:defRPr sz="3300" b="1">
                <a:solidFill>
                  <a:schemeClr val="tx1"/>
                </a:solidFill>
                <a:latin typeface="Calibri" pitchFamily="34" charset="0"/>
                <a:ea typeface="宋体" pitchFamily="2" charset="-122"/>
              </a:defRPr>
            </a:lvl2pPr>
            <a:lvl3pPr marL="1143000" indent="-228600" eaLnBrk="0" hangingPunct="0">
              <a:defRPr sz="3300" b="1">
                <a:solidFill>
                  <a:schemeClr val="tx1"/>
                </a:solidFill>
                <a:latin typeface="Calibri" pitchFamily="34" charset="0"/>
                <a:ea typeface="宋体" pitchFamily="2" charset="-122"/>
              </a:defRPr>
            </a:lvl3pPr>
            <a:lvl4pPr marL="1600200" indent="-228600" eaLnBrk="0" hangingPunct="0">
              <a:defRPr sz="3300" b="1">
                <a:solidFill>
                  <a:schemeClr val="tx1"/>
                </a:solidFill>
                <a:latin typeface="Calibri" pitchFamily="34" charset="0"/>
                <a:ea typeface="宋体" pitchFamily="2" charset="-122"/>
              </a:defRPr>
            </a:lvl4pPr>
            <a:lvl5pPr marL="2057400" indent="-228600" eaLnBrk="0" hangingPunct="0">
              <a:defRPr sz="3300" b="1">
                <a:solidFill>
                  <a:schemeClr val="tx1"/>
                </a:solidFill>
                <a:latin typeface="Calibri" pitchFamily="34" charset="0"/>
                <a:ea typeface="宋体" pitchFamily="2" charset="-122"/>
              </a:defRPr>
            </a:lvl5pPr>
            <a:lvl6pPr marL="25146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6pPr>
            <a:lvl7pPr marL="29718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7pPr>
            <a:lvl8pPr marL="34290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8pPr>
            <a:lvl9pPr marL="38862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9pPr>
          </a:lstStyle>
          <a:p>
            <a:pPr eaLnBrk="1" hangingPunct="1"/>
            <a:r>
              <a:rPr lang="zh-CN" altLang="en-US">
                <a:latin typeface="宋体" pitchFamily="2" charset="-122"/>
              </a:rPr>
              <a:t>－</a:t>
            </a:r>
          </a:p>
        </p:txBody>
      </p:sp>
      <p:sp>
        <p:nvSpPr>
          <p:cNvPr id="14358" name="文本框 27"/>
          <p:cNvSpPr txBox="1">
            <a:spLocks noChangeArrowheads="1"/>
          </p:cNvSpPr>
          <p:nvPr/>
        </p:nvSpPr>
        <p:spPr bwMode="auto">
          <a:xfrm>
            <a:off x="4368927" y="4586090"/>
            <a:ext cx="63664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b="1">
                <a:solidFill>
                  <a:schemeClr val="tx1"/>
                </a:solidFill>
                <a:latin typeface="Calibri" pitchFamily="34" charset="0"/>
                <a:ea typeface="宋体" pitchFamily="2" charset="-122"/>
              </a:defRPr>
            </a:lvl1pPr>
            <a:lvl2pPr marL="742950" indent="-285750" eaLnBrk="0" hangingPunct="0">
              <a:defRPr sz="3300" b="1">
                <a:solidFill>
                  <a:schemeClr val="tx1"/>
                </a:solidFill>
                <a:latin typeface="Calibri" pitchFamily="34" charset="0"/>
                <a:ea typeface="宋体" pitchFamily="2" charset="-122"/>
              </a:defRPr>
            </a:lvl2pPr>
            <a:lvl3pPr marL="1143000" indent="-228600" eaLnBrk="0" hangingPunct="0">
              <a:defRPr sz="3300" b="1">
                <a:solidFill>
                  <a:schemeClr val="tx1"/>
                </a:solidFill>
                <a:latin typeface="Calibri" pitchFamily="34" charset="0"/>
                <a:ea typeface="宋体" pitchFamily="2" charset="-122"/>
              </a:defRPr>
            </a:lvl3pPr>
            <a:lvl4pPr marL="1600200" indent="-228600" eaLnBrk="0" hangingPunct="0">
              <a:defRPr sz="3300" b="1">
                <a:solidFill>
                  <a:schemeClr val="tx1"/>
                </a:solidFill>
                <a:latin typeface="Calibri" pitchFamily="34" charset="0"/>
                <a:ea typeface="宋体" pitchFamily="2" charset="-122"/>
              </a:defRPr>
            </a:lvl4pPr>
            <a:lvl5pPr marL="2057400" indent="-228600" eaLnBrk="0" hangingPunct="0">
              <a:defRPr sz="3300" b="1">
                <a:solidFill>
                  <a:schemeClr val="tx1"/>
                </a:solidFill>
                <a:latin typeface="Calibri" pitchFamily="34" charset="0"/>
                <a:ea typeface="宋体" pitchFamily="2" charset="-122"/>
              </a:defRPr>
            </a:lvl5pPr>
            <a:lvl6pPr marL="25146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6pPr>
            <a:lvl7pPr marL="29718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7pPr>
            <a:lvl8pPr marL="34290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8pPr>
            <a:lvl9pPr marL="38862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9pPr>
          </a:lstStyle>
          <a:p>
            <a:pPr eaLnBrk="1" hangingPunct="1"/>
            <a:r>
              <a:rPr lang="zh-CN" altLang="en-US">
                <a:latin typeface="Arial" pitchFamily="34" charset="0"/>
              </a:rPr>
              <a:t>→</a:t>
            </a:r>
          </a:p>
        </p:txBody>
      </p:sp>
      <p:sp>
        <p:nvSpPr>
          <p:cNvPr id="29" name="文本框 28"/>
          <p:cNvSpPr txBox="1"/>
          <p:nvPr/>
        </p:nvSpPr>
        <p:spPr>
          <a:xfrm>
            <a:off x="5037488" y="4681340"/>
            <a:ext cx="4506908" cy="400110"/>
          </a:xfrm>
          <a:prstGeom prst="rect">
            <a:avLst/>
          </a:prstGeom>
          <a:solidFill>
            <a:schemeClr val="accent5"/>
          </a:solidFill>
        </p:spPr>
        <p:txBody>
          <a:bodyPr>
            <a:spAutoFit/>
          </a:bodyPr>
          <a:lstStyle/>
          <a:p>
            <a:pPr defTabSz="1068705">
              <a:defRPr/>
            </a:pPr>
            <a:r>
              <a:rPr lang="zh-CN" altLang="en-US" sz="2000" noProof="1"/>
              <a:t>《中华民国临时约法》</a:t>
            </a:r>
          </a:p>
        </p:txBody>
      </p:sp>
      <p:sp>
        <p:nvSpPr>
          <p:cNvPr id="14360" name="文本框 29"/>
          <p:cNvSpPr txBox="1">
            <a:spLocks noChangeArrowheads="1"/>
          </p:cNvSpPr>
          <p:nvPr/>
        </p:nvSpPr>
        <p:spPr bwMode="auto">
          <a:xfrm>
            <a:off x="3194745" y="5417638"/>
            <a:ext cx="1174181" cy="40011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b="1">
                <a:solidFill>
                  <a:schemeClr val="tx1"/>
                </a:solidFill>
                <a:latin typeface="Calibri" pitchFamily="34" charset="0"/>
                <a:ea typeface="宋体" pitchFamily="2" charset="-122"/>
              </a:defRPr>
            </a:lvl1pPr>
            <a:lvl2pPr marL="742950" indent="-285750" eaLnBrk="0" hangingPunct="0">
              <a:defRPr sz="3300" b="1">
                <a:solidFill>
                  <a:schemeClr val="tx1"/>
                </a:solidFill>
                <a:latin typeface="Calibri" pitchFamily="34" charset="0"/>
                <a:ea typeface="宋体" pitchFamily="2" charset="-122"/>
              </a:defRPr>
            </a:lvl2pPr>
            <a:lvl3pPr marL="1143000" indent="-228600" eaLnBrk="0" hangingPunct="0">
              <a:defRPr sz="3300" b="1">
                <a:solidFill>
                  <a:schemeClr val="tx1"/>
                </a:solidFill>
                <a:latin typeface="Calibri" pitchFamily="34" charset="0"/>
                <a:ea typeface="宋体" pitchFamily="2" charset="-122"/>
              </a:defRPr>
            </a:lvl3pPr>
            <a:lvl4pPr marL="1600200" indent="-228600" eaLnBrk="0" hangingPunct="0">
              <a:defRPr sz="3300" b="1">
                <a:solidFill>
                  <a:schemeClr val="tx1"/>
                </a:solidFill>
                <a:latin typeface="Calibri" pitchFamily="34" charset="0"/>
                <a:ea typeface="宋体" pitchFamily="2" charset="-122"/>
              </a:defRPr>
            </a:lvl4pPr>
            <a:lvl5pPr marL="2057400" indent="-228600" eaLnBrk="0" hangingPunct="0">
              <a:defRPr sz="3300" b="1">
                <a:solidFill>
                  <a:schemeClr val="tx1"/>
                </a:solidFill>
                <a:latin typeface="Calibri" pitchFamily="34" charset="0"/>
                <a:ea typeface="宋体" pitchFamily="2" charset="-122"/>
              </a:defRPr>
            </a:lvl5pPr>
            <a:lvl6pPr marL="25146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6pPr>
            <a:lvl7pPr marL="29718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7pPr>
            <a:lvl8pPr marL="34290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8pPr>
            <a:lvl9pPr marL="38862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9pPr>
          </a:lstStyle>
          <a:p>
            <a:pPr eaLnBrk="1" hangingPunct="1"/>
            <a:r>
              <a:rPr lang="zh-CN" altLang="en-US" sz="2000"/>
              <a:t>新中国</a:t>
            </a:r>
          </a:p>
        </p:txBody>
      </p:sp>
      <p:sp>
        <p:nvSpPr>
          <p:cNvPr id="14361" name="文本框 30"/>
          <p:cNvSpPr txBox="1">
            <a:spLocks noChangeArrowheads="1"/>
          </p:cNvSpPr>
          <p:nvPr/>
        </p:nvSpPr>
        <p:spPr bwMode="auto">
          <a:xfrm>
            <a:off x="4368927" y="5320876"/>
            <a:ext cx="63664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b="1">
                <a:solidFill>
                  <a:schemeClr val="tx1"/>
                </a:solidFill>
                <a:latin typeface="Calibri" pitchFamily="34" charset="0"/>
                <a:ea typeface="宋体" pitchFamily="2" charset="-122"/>
              </a:defRPr>
            </a:lvl1pPr>
            <a:lvl2pPr marL="742950" indent="-285750" eaLnBrk="0" hangingPunct="0">
              <a:defRPr sz="3300" b="1">
                <a:solidFill>
                  <a:schemeClr val="tx1"/>
                </a:solidFill>
                <a:latin typeface="Calibri" pitchFamily="34" charset="0"/>
                <a:ea typeface="宋体" pitchFamily="2" charset="-122"/>
              </a:defRPr>
            </a:lvl2pPr>
            <a:lvl3pPr marL="1143000" indent="-228600" eaLnBrk="0" hangingPunct="0">
              <a:defRPr sz="3300" b="1">
                <a:solidFill>
                  <a:schemeClr val="tx1"/>
                </a:solidFill>
                <a:latin typeface="Calibri" pitchFamily="34" charset="0"/>
                <a:ea typeface="宋体" pitchFamily="2" charset="-122"/>
              </a:defRPr>
            </a:lvl3pPr>
            <a:lvl4pPr marL="1600200" indent="-228600" eaLnBrk="0" hangingPunct="0">
              <a:defRPr sz="3300" b="1">
                <a:solidFill>
                  <a:schemeClr val="tx1"/>
                </a:solidFill>
                <a:latin typeface="Calibri" pitchFamily="34" charset="0"/>
                <a:ea typeface="宋体" pitchFamily="2" charset="-122"/>
              </a:defRPr>
            </a:lvl4pPr>
            <a:lvl5pPr marL="2057400" indent="-228600" eaLnBrk="0" hangingPunct="0">
              <a:defRPr sz="3300" b="1">
                <a:solidFill>
                  <a:schemeClr val="tx1"/>
                </a:solidFill>
                <a:latin typeface="Calibri" pitchFamily="34" charset="0"/>
                <a:ea typeface="宋体" pitchFamily="2" charset="-122"/>
              </a:defRPr>
            </a:lvl5pPr>
            <a:lvl6pPr marL="25146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6pPr>
            <a:lvl7pPr marL="29718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7pPr>
            <a:lvl8pPr marL="34290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8pPr>
            <a:lvl9pPr marL="38862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9pPr>
          </a:lstStyle>
          <a:p>
            <a:pPr eaLnBrk="1" hangingPunct="1"/>
            <a:r>
              <a:rPr lang="zh-CN" altLang="en-US">
                <a:latin typeface="Arial" pitchFamily="34" charset="0"/>
              </a:rPr>
              <a:t>→</a:t>
            </a:r>
          </a:p>
        </p:txBody>
      </p:sp>
      <p:sp>
        <p:nvSpPr>
          <p:cNvPr id="14362" name="文本框 31"/>
          <p:cNvSpPr txBox="1">
            <a:spLocks noChangeArrowheads="1"/>
          </p:cNvSpPr>
          <p:nvPr/>
        </p:nvSpPr>
        <p:spPr bwMode="auto">
          <a:xfrm>
            <a:off x="6616500" y="5322388"/>
            <a:ext cx="63832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b="1">
                <a:solidFill>
                  <a:schemeClr val="tx1"/>
                </a:solidFill>
                <a:latin typeface="Calibri" pitchFamily="34" charset="0"/>
                <a:ea typeface="宋体" pitchFamily="2" charset="-122"/>
              </a:defRPr>
            </a:lvl1pPr>
            <a:lvl2pPr marL="742950" indent="-285750" eaLnBrk="0" hangingPunct="0">
              <a:defRPr sz="3300" b="1">
                <a:solidFill>
                  <a:schemeClr val="tx1"/>
                </a:solidFill>
                <a:latin typeface="Calibri" pitchFamily="34" charset="0"/>
                <a:ea typeface="宋体" pitchFamily="2" charset="-122"/>
              </a:defRPr>
            </a:lvl2pPr>
            <a:lvl3pPr marL="1143000" indent="-228600" eaLnBrk="0" hangingPunct="0">
              <a:defRPr sz="3300" b="1">
                <a:solidFill>
                  <a:schemeClr val="tx1"/>
                </a:solidFill>
                <a:latin typeface="Calibri" pitchFamily="34" charset="0"/>
                <a:ea typeface="宋体" pitchFamily="2" charset="-122"/>
              </a:defRPr>
            </a:lvl3pPr>
            <a:lvl4pPr marL="1600200" indent="-228600" eaLnBrk="0" hangingPunct="0">
              <a:defRPr sz="3300" b="1">
                <a:solidFill>
                  <a:schemeClr val="tx1"/>
                </a:solidFill>
                <a:latin typeface="Calibri" pitchFamily="34" charset="0"/>
                <a:ea typeface="宋体" pitchFamily="2" charset="-122"/>
              </a:defRPr>
            </a:lvl4pPr>
            <a:lvl5pPr marL="2057400" indent="-228600" eaLnBrk="0" hangingPunct="0">
              <a:defRPr sz="3300" b="1">
                <a:solidFill>
                  <a:schemeClr val="tx1"/>
                </a:solidFill>
                <a:latin typeface="Calibri" pitchFamily="34" charset="0"/>
                <a:ea typeface="宋体" pitchFamily="2" charset="-122"/>
              </a:defRPr>
            </a:lvl5pPr>
            <a:lvl6pPr marL="25146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6pPr>
            <a:lvl7pPr marL="29718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7pPr>
            <a:lvl8pPr marL="34290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8pPr>
            <a:lvl9pPr marL="38862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9pPr>
          </a:lstStyle>
          <a:p>
            <a:pPr eaLnBrk="1" hangingPunct="1"/>
            <a:r>
              <a:rPr lang="zh-CN" altLang="en-US">
                <a:latin typeface="Arial" pitchFamily="34" charset="0"/>
              </a:rPr>
              <a:t>→</a:t>
            </a:r>
          </a:p>
        </p:txBody>
      </p:sp>
      <p:sp>
        <p:nvSpPr>
          <p:cNvPr id="14363" name="文本框 32"/>
          <p:cNvSpPr txBox="1">
            <a:spLocks noChangeArrowheads="1"/>
          </p:cNvSpPr>
          <p:nvPr/>
        </p:nvSpPr>
        <p:spPr bwMode="auto">
          <a:xfrm>
            <a:off x="5037488" y="5417638"/>
            <a:ext cx="1610930" cy="707886"/>
          </a:xfrm>
          <a:prstGeom prst="rect">
            <a:avLst/>
          </a:prstGeom>
          <a:solidFill>
            <a:srgbClr val="8EB4E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b="1">
                <a:solidFill>
                  <a:schemeClr val="tx1"/>
                </a:solidFill>
                <a:latin typeface="Calibri" pitchFamily="34" charset="0"/>
                <a:ea typeface="宋体" pitchFamily="2" charset="-122"/>
              </a:defRPr>
            </a:lvl1pPr>
            <a:lvl2pPr marL="742950" indent="-285750" eaLnBrk="0" hangingPunct="0">
              <a:defRPr sz="3300" b="1">
                <a:solidFill>
                  <a:schemeClr val="tx1"/>
                </a:solidFill>
                <a:latin typeface="Calibri" pitchFamily="34" charset="0"/>
                <a:ea typeface="宋体" pitchFamily="2" charset="-122"/>
              </a:defRPr>
            </a:lvl2pPr>
            <a:lvl3pPr marL="1143000" indent="-228600" eaLnBrk="0" hangingPunct="0">
              <a:defRPr sz="3300" b="1">
                <a:solidFill>
                  <a:schemeClr val="tx1"/>
                </a:solidFill>
                <a:latin typeface="Calibri" pitchFamily="34" charset="0"/>
                <a:ea typeface="宋体" pitchFamily="2" charset="-122"/>
              </a:defRPr>
            </a:lvl3pPr>
            <a:lvl4pPr marL="1600200" indent="-228600" eaLnBrk="0" hangingPunct="0">
              <a:defRPr sz="3300" b="1">
                <a:solidFill>
                  <a:schemeClr val="tx1"/>
                </a:solidFill>
                <a:latin typeface="Calibri" pitchFamily="34" charset="0"/>
                <a:ea typeface="宋体" pitchFamily="2" charset="-122"/>
              </a:defRPr>
            </a:lvl4pPr>
            <a:lvl5pPr marL="2057400" indent="-228600" eaLnBrk="0" hangingPunct="0">
              <a:defRPr sz="3300" b="1">
                <a:solidFill>
                  <a:schemeClr val="tx1"/>
                </a:solidFill>
                <a:latin typeface="Calibri" pitchFamily="34" charset="0"/>
                <a:ea typeface="宋体" pitchFamily="2" charset="-122"/>
              </a:defRPr>
            </a:lvl5pPr>
            <a:lvl6pPr marL="25146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6pPr>
            <a:lvl7pPr marL="29718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7pPr>
            <a:lvl8pPr marL="34290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8pPr>
            <a:lvl9pPr marL="38862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9pPr>
          </a:lstStyle>
          <a:p>
            <a:pPr eaLnBrk="1" hangingPunct="1"/>
            <a:r>
              <a:rPr lang="zh-CN" altLang="en-US" sz="2000"/>
              <a:t>政治协商与民主监督</a:t>
            </a:r>
          </a:p>
        </p:txBody>
      </p:sp>
      <p:sp>
        <p:nvSpPr>
          <p:cNvPr id="34" name="文本框 33"/>
          <p:cNvSpPr txBox="1"/>
          <p:nvPr/>
        </p:nvSpPr>
        <p:spPr>
          <a:xfrm>
            <a:off x="7254826" y="5417638"/>
            <a:ext cx="1555496" cy="707886"/>
          </a:xfrm>
          <a:prstGeom prst="rect">
            <a:avLst/>
          </a:prstGeom>
          <a:solidFill>
            <a:schemeClr val="accent6">
              <a:lumMod val="60000"/>
              <a:lumOff val="40000"/>
            </a:schemeClr>
          </a:solidFill>
        </p:spPr>
        <p:txBody>
          <a:bodyPr>
            <a:spAutoFit/>
          </a:bodyPr>
          <a:lstStyle/>
          <a:p>
            <a:pPr defTabSz="1068705">
              <a:defRPr/>
            </a:pPr>
            <a:r>
              <a:rPr lang="zh-CN" altLang="en-US" sz="2000" noProof="1"/>
              <a:t>人民代表大会制度</a:t>
            </a:r>
          </a:p>
        </p:txBody>
      </p:sp>
      <p:sp>
        <p:nvSpPr>
          <p:cNvPr id="14365" name="文本框 34"/>
          <p:cNvSpPr txBox="1">
            <a:spLocks noChangeArrowheads="1"/>
          </p:cNvSpPr>
          <p:nvPr/>
        </p:nvSpPr>
        <p:spPr bwMode="auto">
          <a:xfrm>
            <a:off x="8810322" y="5417637"/>
            <a:ext cx="63664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b="1">
                <a:solidFill>
                  <a:schemeClr val="tx1"/>
                </a:solidFill>
                <a:latin typeface="Calibri" pitchFamily="34" charset="0"/>
                <a:ea typeface="宋体" pitchFamily="2" charset="-122"/>
              </a:defRPr>
            </a:lvl1pPr>
            <a:lvl2pPr marL="742950" indent="-285750" eaLnBrk="0" hangingPunct="0">
              <a:defRPr sz="3300" b="1">
                <a:solidFill>
                  <a:schemeClr val="tx1"/>
                </a:solidFill>
                <a:latin typeface="Calibri" pitchFamily="34" charset="0"/>
                <a:ea typeface="宋体" pitchFamily="2" charset="-122"/>
              </a:defRPr>
            </a:lvl2pPr>
            <a:lvl3pPr marL="1143000" indent="-228600" eaLnBrk="0" hangingPunct="0">
              <a:defRPr sz="3300" b="1">
                <a:solidFill>
                  <a:schemeClr val="tx1"/>
                </a:solidFill>
                <a:latin typeface="Calibri" pitchFamily="34" charset="0"/>
                <a:ea typeface="宋体" pitchFamily="2" charset="-122"/>
              </a:defRPr>
            </a:lvl3pPr>
            <a:lvl4pPr marL="1600200" indent="-228600" eaLnBrk="0" hangingPunct="0">
              <a:defRPr sz="3300" b="1">
                <a:solidFill>
                  <a:schemeClr val="tx1"/>
                </a:solidFill>
                <a:latin typeface="Calibri" pitchFamily="34" charset="0"/>
                <a:ea typeface="宋体" pitchFamily="2" charset="-122"/>
              </a:defRPr>
            </a:lvl4pPr>
            <a:lvl5pPr marL="2057400" indent="-228600" eaLnBrk="0" hangingPunct="0">
              <a:defRPr sz="3300" b="1">
                <a:solidFill>
                  <a:schemeClr val="tx1"/>
                </a:solidFill>
                <a:latin typeface="Calibri" pitchFamily="34" charset="0"/>
                <a:ea typeface="宋体" pitchFamily="2" charset="-122"/>
              </a:defRPr>
            </a:lvl5pPr>
            <a:lvl6pPr marL="25146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6pPr>
            <a:lvl7pPr marL="29718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7pPr>
            <a:lvl8pPr marL="34290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8pPr>
            <a:lvl9pPr marL="38862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9pPr>
          </a:lstStyle>
          <a:p>
            <a:pPr eaLnBrk="1" hangingPunct="1"/>
            <a:r>
              <a:rPr lang="zh-CN" altLang="en-US">
                <a:latin typeface="Arial" pitchFamily="34" charset="0"/>
              </a:rPr>
              <a:t>→</a:t>
            </a:r>
          </a:p>
        </p:txBody>
      </p:sp>
      <p:sp>
        <p:nvSpPr>
          <p:cNvPr id="14366" name="文本框 35"/>
          <p:cNvSpPr txBox="1">
            <a:spLocks noChangeArrowheads="1"/>
          </p:cNvSpPr>
          <p:nvPr/>
        </p:nvSpPr>
        <p:spPr bwMode="auto">
          <a:xfrm>
            <a:off x="9446967" y="5219578"/>
            <a:ext cx="1817545" cy="1015663"/>
          </a:xfrm>
          <a:prstGeom prst="rect">
            <a:avLst/>
          </a:prstGeom>
          <a:solidFill>
            <a:srgbClr val="8EB4E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b="1">
                <a:solidFill>
                  <a:schemeClr val="tx1"/>
                </a:solidFill>
                <a:latin typeface="Calibri" pitchFamily="34" charset="0"/>
                <a:ea typeface="宋体" pitchFamily="2" charset="-122"/>
              </a:defRPr>
            </a:lvl1pPr>
            <a:lvl2pPr marL="742950" indent="-285750" eaLnBrk="0" hangingPunct="0">
              <a:defRPr sz="3300" b="1">
                <a:solidFill>
                  <a:schemeClr val="tx1"/>
                </a:solidFill>
                <a:latin typeface="Calibri" pitchFamily="34" charset="0"/>
                <a:ea typeface="宋体" pitchFamily="2" charset="-122"/>
              </a:defRPr>
            </a:lvl2pPr>
            <a:lvl3pPr marL="1143000" indent="-228600" eaLnBrk="0" hangingPunct="0">
              <a:defRPr sz="3300" b="1">
                <a:solidFill>
                  <a:schemeClr val="tx1"/>
                </a:solidFill>
                <a:latin typeface="Calibri" pitchFamily="34" charset="0"/>
                <a:ea typeface="宋体" pitchFamily="2" charset="-122"/>
              </a:defRPr>
            </a:lvl3pPr>
            <a:lvl4pPr marL="1600200" indent="-228600" eaLnBrk="0" hangingPunct="0">
              <a:defRPr sz="3300" b="1">
                <a:solidFill>
                  <a:schemeClr val="tx1"/>
                </a:solidFill>
                <a:latin typeface="Calibri" pitchFamily="34" charset="0"/>
                <a:ea typeface="宋体" pitchFamily="2" charset="-122"/>
              </a:defRPr>
            </a:lvl4pPr>
            <a:lvl5pPr marL="2057400" indent="-228600" eaLnBrk="0" hangingPunct="0">
              <a:defRPr sz="3300" b="1">
                <a:solidFill>
                  <a:schemeClr val="tx1"/>
                </a:solidFill>
                <a:latin typeface="Calibri" pitchFamily="34" charset="0"/>
                <a:ea typeface="宋体" pitchFamily="2" charset="-122"/>
              </a:defRPr>
            </a:lvl5pPr>
            <a:lvl6pPr marL="25146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6pPr>
            <a:lvl7pPr marL="29718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7pPr>
            <a:lvl8pPr marL="34290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8pPr>
            <a:lvl9pPr marL="38862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9pPr>
          </a:lstStyle>
          <a:p>
            <a:pPr eaLnBrk="1" hangingPunct="1"/>
            <a:r>
              <a:rPr lang="zh-CN" altLang="en-US" sz="2000"/>
              <a:t>中国特色社会主义民主法治建设</a:t>
            </a:r>
          </a:p>
        </p:txBody>
      </p:sp>
    </p:spTree>
    <p:extLst>
      <p:ext uri="{BB962C8B-B14F-4D97-AF65-F5344CB8AC3E}">
        <p14:creationId xmlns:p14="http://schemas.microsoft.com/office/powerpoint/2010/main" val="1687951130"/>
      </p:ext>
    </p:extLst>
  </p:cSld>
  <p:clrMapOvr>
    <a:masterClrMapping/>
  </p:clrMapOvr>
  <p:transition spd="slow">
    <p:check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
          <p:cNvPicPr>
            <a:picLocks noChangeAspect="1"/>
          </p:cNvPicPr>
          <p:nvPr>
            <p:custDataLst>
              <p:tags r:id="rId1"/>
            </p:custDataLst>
          </p:nvPr>
        </p:nvPicPr>
        <p:blipFill>
          <a:blip r:embed="rId3"/>
          <a:stretch>
            <a:fillRect/>
          </a:stretch>
        </p:blipFill>
        <p:spPr>
          <a:xfrm>
            <a:off x="1324259" y="434824"/>
            <a:ext cx="9589987" cy="5149548"/>
          </a:xfrm>
          <a:prstGeom prst="rect">
            <a:avLst/>
          </a:prstGeom>
          <a:noFill/>
          <a:ln w="9525">
            <a:noFill/>
          </a:ln>
          <a:effectLst>
            <a:outerShdw blurRad="50800" dist="50800" dir="5400000" algn="ctr" rotWithShape="0">
              <a:srgbClr val="000000">
                <a:alpha val="66000"/>
              </a:srgbClr>
            </a:outerShdw>
          </a:effectLst>
        </p:spPr>
      </p:pic>
    </p:spTree>
    <p:extLst>
      <p:ext uri="{BB962C8B-B14F-4D97-AF65-F5344CB8AC3E}">
        <p14:creationId xmlns:p14="http://schemas.microsoft.com/office/powerpoint/2010/main" val="1654003813"/>
      </p:ext>
    </p:extLst>
  </p:cSld>
  <p:clrMapOvr>
    <a:masterClrMapping/>
  </p:clrMapOvr>
  <p:transition spd="slow">
    <p:check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4"/>
          <p:cNvSpPr>
            <a:spLocks noChangeArrowheads="1"/>
          </p:cNvSpPr>
          <p:nvPr/>
        </p:nvSpPr>
        <p:spPr bwMode="auto">
          <a:xfrm>
            <a:off x="1500064" y="1626810"/>
            <a:ext cx="919355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068705">
              <a:defRPr/>
            </a:pPr>
            <a:r>
              <a:rPr lang="zh-CN" altLang="en-US" sz="2400" b="0" dirty="0">
                <a:solidFill>
                  <a:srgbClr val="7030A0"/>
                </a:solidFill>
                <a:latin typeface="隶书" pitchFamily="49" charset="-122"/>
                <a:ea typeface="隶书" pitchFamily="49" charset="-122"/>
              </a:rPr>
              <a:t>第三阶段：联系热点，</a:t>
            </a:r>
            <a:r>
              <a:rPr lang="zh-CN" altLang="zh-CN" sz="2400" b="0" dirty="0">
                <a:solidFill>
                  <a:srgbClr val="7030A0"/>
                </a:solidFill>
                <a:latin typeface="隶书" pitchFamily="49" charset="-122"/>
                <a:ea typeface="隶书" pitchFamily="49" charset="-122"/>
              </a:rPr>
              <a:t>查漏补缺</a:t>
            </a:r>
            <a:r>
              <a:rPr lang="en-US" altLang="zh-CN" sz="2400" b="0" dirty="0">
                <a:solidFill>
                  <a:srgbClr val="7030A0"/>
                </a:solidFill>
                <a:latin typeface="隶书" pitchFamily="49" charset="-122"/>
                <a:ea typeface="隶书" pitchFamily="49" charset="-122"/>
              </a:rPr>
              <a:t>;</a:t>
            </a:r>
            <a:r>
              <a:rPr lang="zh-CN" altLang="zh-CN" sz="2400" b="0" dirty="0">
                <a:solidFill>
                  <a:srgbClr val="7030A0"/>
                </a:solidFill>
                <a:latin typeface="隶书" pitchFamily="49" charset="-122"/>
                <a:ea typeface="隶书" pitchFamily="49" charset="-122"/>
              </a:rPr>
              <a:t>模拟测试</a:t>
            </a:r>
            <a:r>
              <a:rPr lang="en-US" altLang="zh-CN" sz="2400" b="0" dirty="0">
                <a:solidFill>
                  <a:srgbClr val="7030A0"/>
                </a:solidFill>
                <a:latin typeface="隶书" pitchFamily="49" charset="-122"/>
                <a:ea typeface="隶书" pitchFamily="49" charset="-122"/>
              </a:rPr>
              <a:t>,</a:t>
            </a:r>
            <a:r>
              <a:rPr lang="zh-CN" altLang="zh-CN" sz="2400" b="0" dirty="0">
                <a:solidFill>
                  <a:srgbClr val="7030A0"/>
                </a:solidFill>
                <a:latin typeface="隶书" pitchFamily="49" charset="-122"/>
                <a:ea typeface="隶书" pitchFamily="49" charset="-122"/>
              </a:rPr>
              <a:t>提高能力</a:t>
            </a:r>
            <a:r>
              <a:rPr lang="zh-CN" altLang="en-US" sz="2400" b="0" dirty="0">
                <a:solidFill>
                  <a:srgbClr val="7030A0"/>
                </a:solidFill>
                <a:latin typeface="隶书" pitchFamily="49" charset="-122"/>
                <a:ea typeface="隶书" pitchFamily="49" charset="-122"/>
              </a:rPr>
              <a:t>。</a:t>
            </a:r>
            <a:endParaRPr lang="en-US" altLang="zh-CN" sz="2400" b="0" dirty="0">
              <a:solidFill>
                <a:srgbClr val="7030A0"/>
              </a:solidFill>
              <a:latin typeface="隶书" pitchFamily="49" charset="-122"/>
              <a:ea typeface="隶书" pitchFamily="49" charset="-122"/>
            </a:endParaRPr>
          </a:p>
          <a:p>
            <a:pPr defTabSz="1068705">
              <a:defRPr/>
            </a:pPr>
            <a:r>
              <a:rPr lang="en-US" altLang="zh-CN" sz="2400" b="0" dirty="0">
                <a:latin typeface="华文楷体" panose="02010600040101010101" pitchFamily="2" charset="-122"/>
                <a:ea typeface="华文楷体" panose="02010600040101010101" pitchFamily="2" charset="-122"/>
              </a:rPr>
              <a:t>      </a:t>
            </a:r>
            <a:endParaRPr lang="en-US" altLang="zh-CN" sz="2400" b="0" dirty="0" smtClean="0">
              <a:latin typeface="华文楷体" panose="02010600040101010101" pitchFamily="2" charset="-122"/>
              <a:ea typeface="华文楷体" panose="02010600040101010101" pitchFamily="2" charset="-122"/>
            </a:endParaRPr>
          </a:p>
          <a:p>
            <a:pPr defTabSz="1068705">
              <a:defRPr/>
            </a:pPr>
            <a:r>
              <a:rPr lang="en-US" altLang="zh-CN" sz="2400" noProof="1">
                <a:latin typeface="华文楷体" panose="02010600040101010101" pitchFamily="2" charset="-122"/>
                <a:ea typeface="华文楷体" panose="02010600040101010101" pitchFamily="2" charset="-122"/>
                <a:cs typeface="楷体" panose="02010609060101010101" pitchFamily="49" charset="-122"/>
                <a:sym typeface="+mn-ea"/>
              </a:rPr>
              <a:t> </a:t>
            </a:r>
            <a:r>
              <a:rPr lang="en-US" altLang="zh-CN" sz="2400" noProof="1" smtClean="0">
                <a:latin typeface="华文楷体" panose="02010600040101010101" pitchFamily="2" charset="-122"/>
                <a:ea typeface="华文楷体" panose="02010600040101010101" pitchFamily="2" charset="-122"/>
                <a:cs typeface="楷体" panose="02010609060101010101" pitchFamily="49" charset="-122"/>
                <a:sym typeface="+mn-ea"/>
              </a:rPr>
              <a:t>     </a:t>
            </a:r>
            <a:r>
              <a:rPr lang="zh-CN" altLang="en-US" sz="2400" b="0" noProof="1" smtClean="0">
                <a:latin typeface="华文宋体" pitchFamily="2" charset="-122"/>
                <a:ea typeface="华文宋体" pitchFamily="2" charset="-122"/>
                <a:cs typeface="楷体" panose="02010609060101010101" pitchFamily="49" charset="-122"/>
                <a:sym typeface="+mn-ea"/>
              </a:rPr>
              <a:t>俗话说</a:t>
            </a:r>
            <a:r>
              <a:rPr lang="zh-CN" altLang="en-US" sz="2400" b="0" noProof="1">
                <a:latin typeface="华文宋体" pitchFamily="2" charset="-122"/>
                <a:ea typeface="华文宋体" pitchFamily="2" charset="-122"/>
                <a:cs typeface="楷体" panose="02010609060101010101" pitchFamily="49" charset="-122"/>
                <a:sym typeface="+mn-ea"/>
              </a:rPr>
              <a:t>：“好记性不如烂笔头”，复习过程中大量的测试模拟是每个学校必不可少的。在每个阶段的复习过程中，根据复习内容和目标的不同，我们每个单元、每个专题都精心编制了富有针对性的练习题：</a:t>
            </a:r>
            <a:r>
              <a:rPr lang="zh-CN" altLang="en-US" sz="2400" b="0" noProof="1">
                <a:solidFill>
                  <a:schemeClr val="accent6">
                    <a:lumMod val="75000"/>
                  </a:schemeClr>
                </a:solidFill>
                <a:latin typeface="华文宋体" pitchFamily="2" charset="-122"/>
                <a:ea typeface="华文宋体" pitchFamily="2" charset="-122"/>
                <a:cs typeface="楷体" panose="02010609060101010101" pitchFamily="49" charset="-122"/>
                <a:sym typeface="+mn-ea"/>
              </a:rPr>
              <a:t>单元复习时以基础知识的训练为主；专题复习阶段以材料解析题的训练为主。最后结合各地最新的中考模拟题，进行筛选改编把热点时政问题融入到模拟题中，以</a:t>
            </a:r>
            <a:r>
              <a:rPr lang="zh-CN" altLang="zh-CN" sz="2400" b="0" dirty="0">
                <a:solidFill>
                  <a:schemeClr val="accent6">
                    <a:lumMod val="75000"/>
                  </a:schemeClr>
                </a:solidFill>
                <a:latin typeface="华文宋体" pitchFamily="2" charset="-122"/>
                <a:ea typeface="华文宋体" pitchFamily="2" charset="-122"/>
                <a:cs typeface="楷体" panose="02010609060101010101" pitchFamily="49" charset="-122"/>
                <a:sym typeface="+mn-ea"/>
              </a:rPr>
              <a:t>提高学生应用知识解决实际问题的能力为主。</a:t>
            </a:r>
            <a:r>
              <a:rPr lang="zh-CN" altLang="zh-CN" sz="2400" b="0" dirty="0">
                <a:latin typeface="华文宋体" pitchFamily="2" charset="-122"/>
                <a:ea typeface="华文宋体" pitchFamily="2" charset="-122"/>
                <a:cs typeface="楷体" panose="02010609060101010101" pitchFamily="49" charset="-122"/>
                <a:sym typeface="+mn-ea"/>
              </a:rPr>
              <a:t>期间我们根据每一个大周统一考试的情况进行集体备课总结分析复习过程中存在的问题，查缺补漏，强化训练。</a:t>
            </a:r>
          </a:p>
        </p:txBody>
      </p:sp>
    </p:spTree>
    <p:extLst>
      <p:ext uri="{BB962C8B-B14F-4D97-AF65-F5344CB8AC3E}">
        <p14:creationId xmlns:p14="http://schemas.microsoft.com/office/powerpoint/2010/main" val="3342348023"/>
      </p:ext>
    </p:extLst>
  </p:cSld>
  <p:clrMapOvr>
    <a:masterClrMapping/>
  </p:clrMapOvr>
  <p:transition spd="slow">
    <p:check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1"/>
          <p:cNvSpPr>
            <a:spLocks noChangeArrowheads="1"/>
          </p:cNvSpPr>
          <p:nvPr/>
        </p:nvSpPr>
        <p:spPr bwMode="auto">
          <a:xfrm>
            <a:off x="1794029" y="1274537"/>
            <a:ext cx="8388929"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0" dirty="0">
                <a:latin typeface="华文楷体" pitchFamily="2" charset="-122"/>
                <a:ea typeface="华文楷体" pitchFamily="2" charset="-122"/>
              </a:rPr>
              <a:t>   </a:t>
            </a:r>
            <a:r>
              <a:rPr lang="zh-CN" altLang="en-US" sz="2400" b="0" dirty="0">
                <a:latin typeface="楷体" pitchFamily="49" charset="-122"/>
                <a:ea typeface="楷体" pitchFamily="49" charset="-122"/>
              </a:rPr>
              <a:t>  </a:t>
            </a:r>
            <a:r>
              <a:rPr lang="zh-CN" altLang="en-US" sz="2400" b="0" dirty="0">
                <a:latin typeface="华文宋体" pitchFamily="2" charset="-122"/>
                <a:ea typeface="华文宋体" pitchFamily="2" charset="-122"/>
              </a:rPr>
              <a:t>通过大量的模拟考试练习，使学生</a:t>
            </a:r>
            <a:r>
              <a:rPr lang="zh-CN" altLang="zh-CN" sz="2400" b="0" dirty="0">
                <a:latin typeface="华文宋体" pitchFamily="2" charset="-122"/>
                <a:ea typeface="华文宋体" pitchFamily="2" charset="-122"/>
              </a:rPr>
              <a:t>掌握各种类型题的特点及解题方法</a:t>
            </a:r>
            <a:r>
              <a:rPr lang="en-US" altLang="zh-CN" sz="2400" b="0" dirty="0">
                <a:latin typeface="华文宋体" pitchFamily="2" charset="-122"/>
                <a:ea typeface="华文宋体" pitchFamily="2" charset="-122"/>
              </a:rPr>
              <a:t>,</a:t>
            </a:r>
            <a:r>
              <a:rPr lang="zh-CN" altLang="en-US" sz="2400" b="0" dirty="0">
                <a:latin typeface="华文宋体" pitchFamily="2" charset="-122"/>
                <a:ea typeface="华文宋体" pitchFamily="2" charset="-122"/>
              </a:rPr>
              <a:t>规范答题语言，掌握答题技巧：一是答题要</a:t>
            </a:r>
            <a:r>
              <a:rPr lang="zh-CN" altLang="en-US" sz="2400" b="1" dirty="0">
                <a:solidFill>
                  <a:srgbClr val="FF0000"/>
                </a:solidFill>
                <a:latin typeface="华文宋体" pitchFamily="2" charset="-122"/>
                <a:ea typeface="华文宋体" pitchFamily="2" charset="-122"/>
              </a:rPr>
              <a:t>序号化</a:t>
            </a:r>
            <a:r>
              <a:rPr lang="zh-CN" altLang="en-US" sz="2400" b="0" dirty="0">
                <a:latin typeface="华文宋体" pitchFamily="2" charset="-122"/>
                <a:ea typeface="华文宋体" pitchFamily="2" charset="-122"/>
              </a:rPr>
              <a:t>；二是</a:t>
            </a:r>
            <a:r>
              <a:rPr lang="zh-CN" altLang="en-US" sz="2400" b="0" noProof="1">
                <a:latin typeface="华文宋体" pitchFamily="2" charset="-122"/>
                <a:ea typeface="华文宋体" pitchFamily="2" charset="-122"/>
                <a:sym typeface="+mn-ea"/>
              </a:rPr>
              <a:t>回答启示类题目时，要围绕答题的主题，纵观前面所有材料和问题的答题角度，</a:t>
            </a:r>
            <a:r>
              <a:rPr lang="zh-CN" altLang="en-US" sz="2400" b="1" noProof="1">
                <a:solidFill>
                  <a:srgbClr val="FF0000"/>
                </a:solidFill>
                <a:latin typeface="华文宋体" pitchFamily="2" charset="-122"/>
                <a:ea typeface="华文宋体" pitchFamily="2" charset="-122"/>
                <a:sym typeface="+mn-ea"/>
              </a:rPr>
              <a:t>从多个角度谈启示</a:t>
            </a:r>
            <a:r>
              <a:rPr lang="zh-CN" altLang="en-US" sz="2400" b="0" noProof="1">
                <a:latin typeface="华文宋体" pitchFamily="2" charset="-122"/>
                <a:ea typeface="华文宋体" pitchFamily="2" charset="-122"/>
                <a:sym typeface="+mn-ea"/>
              </a:rPr>
              <a:t>。</a:t>
            </a:r>
          </a:p>
          <a:p>
            <a:r>
              <a:rPr lang="zh-CN" altLang="en-US" sz="2400" b="0" dirty="0">
                <a:latin typeface="华文宋体" pitchFamily="2" charset="-122"/>
                <a:ea typeface="华文宋体" pitchFamily="2" charset="-122"/>
              </a:rPr>
              <a:t>这两点我们最近几届的学生一直做的都不够好：不仔细分析材料和问题，“根据材料”就照抄材料原文，“根据材料结合所学知识”会背就不加选择全写上不会背就空下不写；启示类问题答案角度单一，</a:t>
            </a:r>
            <a:r>
              <a:rPr lang="zh-CN" altLang="en-US" sz="2400" b="0" noProof="1">
                <a:latin typeface="华文宋体" pitchFamily="2" charset="-122"/>
                <a:ea typeface="华文宋体" pitchFamily="2" charset="-122"/>
              </a:rPr>
              <a:t>过于口头语。脑子里就储存了</a:t>
            </a:r>
            <a:r>
              <a:rPr lang="zh-CN" altLang="en-US" sz="2400" b="0" dirty="0">
                <a:latin typeface="华文宋体" pitchFamily="2" charset="-122"/>
                <a:ea typeface="华文宋体" pitchFamily="2" charset="-122"/>
              </a:rPr>
              <a:t>如</a:t>
            </a:r>
            <a:r>
              <a:rPr lang="en-US" altLang="zh-CN" sz="2400" b="0" dirty="0">
                <a:latin typeface="华文宋体" pitchFamily="2" charset="-122"/>
                <a:ea typeface="华文宋体" pitchFamily="2" charset="-122"/>
              </a:rPr>
              <a:t>“</a:t>
            </a:r>
            <a:r>
              <a:rPr lang="zh-CN" altLang="en-US" sz="2400" b="0" dirty="0">
                <a:latin typeface="华文宋体" pitchFamily="2" charset="-122"/>
                <a:ea typeface="华文宋体" pitchFamily="2" charset="-122"/>
              </a:rPr>
              <a:t>坚持改革开放</a:t>
            </a:r>
            <a:r>
              <a:rPr lang="en-US" altLang="zh-CN" sz="2400" b="0" dirty="0">
                <a:latin typeface="华文宋体" pitchFamily="2" charset="-122"/>
                <a:ea typeface="华文宋体" pitchFamily="2" charset="-122"/>
              </a:rPr>
              <a:t>”</a:t>
            </a:r>
            <a:r>
              <a:rPr lang="zh-CN" altLang="en-US" sz="2400" b="0" dirty="0">
                <a:latin typeface="华文宋体" pitchFamily="2" charset="-122"/>
                <a:ea typeface="华文宋体" pitchFamily="2" charset="-122"/>
              </a:rPr>
              <a:t>、</a:t>
            </a:r>
            <a:r>
              <a:rPr lang="en-US" altLang="zh-CN" sz="2400" b="0" dirty="0">
                <a:latin typeface="华文宋体" pitchFamily="2" charset="-122"/>
                <a:ea typeface="华文宋体" pitchFamily="2" charset="-122"/>
              </a:rPr>
              <a:t>“</a:t>
            </a:r>
            <a:r>
              <a:rPr lang="zh-CN" altLang="en-US" sz="2400" b="0" dirty="0">
                <a:latin typeface="华文宋体" pitchFamily="2" charset="-122"/>
                <a:ea typeface="华文宋体" pitchFamily="2" charset="-122"/>
              </a:rPr>
              <a:t>没有共产党就没有新中国</a:t>
            </a:r>
            <a:r>
              <a:rPr lang="en-US" altLang="zh-CN" sz="2400" b="0" dirty="0">
                <a:latin typeface="华文宋体" pitchFamily="2" charset="-122"/>
                <a:ea typeface="华文宋体" pitchFamily="2" charset="-122"/>
              </a:rPr>
              <a:t>”</a:t>
            </a:r>
            <a:r>
              <a:rPr lang="zh-CN" altLang="en-US" sz="2400" b="0" dirty="0">
                <a:latin typeface="华文宋体" pitchFamily="2" charset="-122"/>
                <a:ea typeface="华文宋体" pitchFamily="2" charset="-122"/>
              </a:rPr>
              <a:t>、</a:t>
            </a:r>
            <a:r>
              <a:rPr lang="en-US" altLang="zh-CN" sz="2400" b="0" dirty="0">
                <a:latin typeface="华文宋体" pitchFamily="2" charset="-122"/>
                <a:ea typeface="华文宋体" pitchFamily="2" charset="-122"/>
              </a:rPr>
              <a:t>“</a:t>
            </a:r>
            <a:r>
              <a:rPr lang="zh-CN" altLang="en-US" sz="2400" b="0" dirty="0">
                <a:latin typeface="华文宋体" pitchFamily="2" charset="-122"/>
                <a:ea typeface="华文宋体" pitchFamily="2" charset="-122"/>
              </a:rPr>
              <a:t>落后就要挨打</a:t>
            </a:r>
            <a:r>
              <a:rPr lang="en-US" altLang="zh-CN" sz="2400" b="0" dirty="0">
                <a:latin typeface="华文宋体" pitchFamily="2" charset="-122"/>
                <a:ea typeface="华文宋体" pitchFamily="2" charset="-122"/>
              </a:rPr>
              <a:t>”</a:t>
            </a:r>
            <a:r>
              <a:rPr lang="zh-CN" altLang="en-US" sz="2400" b="0" dirty="0">
                <a:latin typeface="华文宋体" pitchFamily="2" charset="-122"/>
                <a:ea typeface="华文宋体" pitchFamily="2" charset="-122"/>
              </a:rPr>
              <a:t>等几个词，不管材料角度直接就写，失分较多。这些问题需要通过中考前集中的模拟考试训练，让尽可能多的学生能拿到分、多得分。</a:t>
            </a:r>
          </a:p>
        </p:txBody>
      </p:sp>
    </p:spTree>
    <p:extLst>
      <p:ext uri="{BB962C8B-B14F-4D97-AF65-F5344CB8AC3E}">
        <p14:creationId xmlns:p14="http://schemas.microsoft.com/office/powerpoint/2010/main" val="3272219105"/>
      </p:ext>
    </p:extLst>
  </p:cSld>
  <p:clrMapOvr>
    <a:masterClrMapping/>
  </p:clrMapOvr>
  <p:transition spd="slow">
    <p:check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a:spLocks noChangeArrowheads="1"/>
          </p:cNvSpPr>
          <p:nvPr/>
        </p:nvSpPr>
        <p:spPr bwMode="auto">
          <a:xfrm>
            <a:off x="3277294" y="1921632"/>
            <a:ext cx="788600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068705">
              <a:defRPr/>
            </a:pPr>
            <a:r>
              <a:rPr lang="zh-CN" altLang="en-US" sz="3200" b="0" dirty="0">
                <a:latin typeface="黑体" panose="02010609060101010101" pitchFamily="49" charset="-122"/>
                <a:ea typeface="黑体" panose="02010609060101010101" pitchFamily="49" charset="-122"/>
              </a:rPr>
              <a:t>   以上</a:t>
            </a:r>
            <a:r>
              <a:rPr lang="en-US" altLang="zh-CN" b="0" dirty="0">
                <a:latin typeface="华文楷体" panose="02010600040101010101" pitchFamily="2" charset="-122"/>
                <a:ea typeface="华文楷体" panose="02010600040101010101" pitchFamily="2" charset="-122"/>
              </a:rPr>
              <a:t> </a:t>
            </a:r>
            <a:r>
              <a:rPr lang="zh-CN" altLang="en-US" sz="3200" b="0" dirty="0">
                <a:latin typeface="黑体" panose="02010609060101010101" pitchFamily="49" charset="-122"/>
                <a:ea typeface="黑体" panose="02010609060101010101" pitchFamily="49" charset="-122"/>
              </a:rPr>
              <a:t>就是我们在复习过程中的一些做法。如有不当之处还请各位老师批评指正。</a:t>
            </a:r>
            <a:endParaRPr lang="en-US" altLang="zh-CN" sz="3200" b="0" dirty="0">
              <a:latin typeface="黑体" panose="02010609060101010101" pitchFamily="49" charset="-122"/>
              <a:ea typeface="黑体" panose="02010609060101010101" pitchFamily="49" charset="-122"/>
            </a:endParaRPr>
          </a:p>
          <a:p>
            <a:pPr defTabSz="1068705">
              <a:defRPr/>
            </a:pPr>
            <a:r>
              <a:rPr lang="en-US" altLang="zh-CN" sz="3200" b="0" dirty="0">
                <a:solidFill>
                  <a:srgbClr val="FF0000"/>
                </a:solidFill>
                <a:latin typeface="黑体" panose="02010609060101010101" pitchFamily="49" charset="-122"/>
                <a:ea typeface="黑体" panose="02010609060101010101" pitchFamily="49" charset="-122"/>
              </a:rPr>
              <a:t>          </a:t>
            </a:r>
            <a:r>
              <a:rPr lang="zh-CN" altLang="en-US" sz="9600" b="1" dirty="0">
                <a:solidFill>
                  <a:srgbClr val="FF0000"/>
                </a:solidFill>
                <a:latin typeface="隶书" pitchFamily="49" charset="-122"/>
                <a:ea typeface="隶书" pitchFamily="49" charset="-122"/>
              </a:rPr>
              <a:t>谢谢！</a:t>
            </a:r>
            <a:endParaRPr lang="zh-CN" altLang="zh-CN" b="1" dirty="0">
              <a:solidFill>
                <a:srgbClr val="FF0000"/>
              </a:solidFill>
              <a:latin typeface="隶书" pitchFamily="49" charset="-122"/>
              <a:ea typeface="隶书" pitchFamily="49" charset="-122"/>
            </a:endParaRPr>
          </a:p>
        </p:txBody>
      </p:sp>
    </p:spTree>
    <p:extLst>
      <p:ext uri="{BB962C8B-B14F-4D97-AF65-F5344CB8AC3E}">
        <p14:creationId xmlns:p14="http://schemas.microsoft.com/office/powerpoint/2010/main" val="3651389205"/>
      </p:ext>
    </p:extLst>
  </p:cSld>
  <p:clrMapOvr>
    <a:masterClrMapping/>
  </p:clrMapOvr>
  <mc:AlternateContent xmlns:mc="http://schemas.openxmlformats.org/markup-compatibility/2006">
    <mc:Choice xmlns:p14="http://schemas.microsoft.com/office/powerpoint/2010/main" Requires="p14">
      <p:transition spd="slow" p14:dur="4000">
        <p14:vortex dir="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bwMode="auto">
          <a:xfrm flipV="1">
            <a:off x="-26924" y="-16353"/>
            <a:ext cx="12218923" cy="43542"/>
          </a:xfrm>
          <a:prstGeom prst="rect">
            <a:avLst/>
          </a:prstGeom>
          <a:solidFill>
            <a:srgbClr val="660033"/>
          </a:solidFill>
          <a:ln w="9525" cap="flat" cmpd="sng" algn="ctr">
            <a:solidFill>
              <a:schemeClr val="tx1"/>
            </a:solidFill>
            <a:prstDash val="solid"/>
            <a:round/>
            <a:headEnd type="none" w="med" len="med"/>
            <a:tailEnd type="none" w="med" len="med"/>
          </a:ln>
          <a:effectLst>
            <a:glow rad="139700">
              <a:schemeClr val="accent2">
                <a:lumMod val="60000"/>
                <a:lumOff val="40000"/>
                <a:alpha val="40000"/>
              </a:schemeClr>
            </a:glow>
          </a:effec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068705">
              <a:defRPr/>
            </a:pPr>
            <a:endParaRPr lang="zh-CN" altLang="en-US" noProof="1">
              <a:ln>
                <a:solidFill>
                  <a:srgbClr val="660033"/>
                </a:solidFill>
              </a:ln>
            </a:endParaRPr>
          </a:p>
        </p:txBody>
      </p:sp>
      <p:sp>
        <p:nvSpPr>
          <p:cNvPr id="14" name="矩形 13"/>
          <p:cNvSpPr/>
          <p:nvPr/>
        </p:nvSpPr>
        <p:spPr bwMode="auto">
          <a:xfrm flipV="1">
            <a:off x="-5" y="6855303"/>
            <a:ext cx="12192003" cy="43542"/>
          </a:xfrm>
          <a:prstGeom prst="rect">
            <a:avLst/>
          </a:prstGeom>
          <a:solidFill>
            <a:srgbClr val="660033"/>
          </a:solidFill>
          <a:ln w="9525" cap="flat" cmpd="sng" algn="ctr">
            <a:solidFill>
              <a:schemeClr val="tx1"/>
            </a:solidFill>
            <a:prstDash val="solid"/>
            <a:round/>
            <a:headEnd type="none" w="med" len="med"/>
            <a:tailEnd type="none" w="med" len="med"/>
          </a:ln>
          <a:effectLst>
            <a:glow rad="139700">
              <a:schemeClr val="accent2">
                <a:lumMod val="60000"/>
                <a:lumOff val="40000"/>
                <a:alpha val="40000"/>
              </a:schemeClr>
            </a:glow>
          </a:effec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068705">
              <a:defRPr/>
            </a:pPr>
            <a:endParaRPr lang="zh-CN" altLang="en-US" noProof="1">
              <a:ln>
                <a:solidFill>
                  <a:srgbClr val="660033"/>
                </a:solidFill>
              </a:ln>
            </a:endParaRPr>
          </a:p>
        </p:txBody>
      </p:sp>
      <p:sp>
        <p:nvSpPr>
          <p:cNvPr id="4104" name="Line 56"/>
          <p:cNvSpPr>
            <a:spLocks noChangeShapeType="1"/>
          </p:cNvSpPr>
          <p:nvPr/>
        </p:nvSpPr>
        <p:spPr bwMode="auto">
          <a:xfrm>
            <a:off x="4505228" y="4458608"/>
            <a:ext cx="5476971" cy="52614"/>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 name="椭圆 24"/>
          <p:cNvSpPr/>
          <p:nvPr/>
        </p:nvSpPr>
        <p:spPr>
          <a:xfrm>
            <a:off x="3215140" y="2028976"/>
            <a:ext cx="913812" cy="822476"/>
          </a:xfrm>
          <a:prstGeom prst="ellipse">
            <a:avLst/>
          </a:prstGeom>
          <a:solidFill>
            <a:schemeClr val="accent4"/>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8705" fontAlgn="auto">
              <a:defRPr/>
            </a:pPr>
            <a:r>
              <a:rPr lang="en-US" altLang="zh-CN" sz="4400" b="1" noProof="1">
                <a:solidFill>
                  <a:srgbClr val="7030A0"/>
                </a:solidFill>
                <a:latin typeface="微软雅黑" panose="020B0503020204020204" pitchFamily="34" charset="-122"/>
                <a:ea typeface="微软雅黑" panose="020B0503020204020204" pitchFamily="34" charset="-122"/>
              </a:rPr>
              <a:t>1</a:t>
            </a:r>
            <a:endParaRPr lang="zh-CN" altLang="en-US" sz="4400" b="1" noProof="1">
              <a:solidFill>
                <a:srgbClr val="7030A0"/>
              </a:solidFill>
              <a:latin typeface="微软雅黑" panose="020B0503020204020204" pitchFamily="34" charset="-122"/>
              <a:ea typeface="微软雅黑" panose="020B0503020204020204" pitchFamily="34" charset="-122"/>
            </a:endParaRPr>
          </a:p>
        </p:txBody>
      </p:sp>
      <p:sp>
        <p:nvSpPr>
          <p:cNvPr id="26" name="椭圆 25"/>
          <p:cNvSpPr/>
          <p:nvPr/>
        </p:nvSpPr>
        <p:spPr>
          <a:xfrm>
            <a:off x="3304170" y="3687536"/>
            <a:ext cx="913812" cy="822476"/>
          </a:xfrm>
          <a:prstGeom prst="ellipse">
            <a:avLst/>
          </a:prstGeom>
          <a:solidFill>
            <a:schemeClr val="accent4"/>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8705" fontAlgn="auto">
              <a:defRPr/>
            </a:pPr>
            <a:r>
              <a:rPr lang="en-US" altLang="zh-CN" sz="4000" b="1" noProof="1">
                <a:solidFill>
                  <a:srgbClr val="7030A0"/>
                </a:solidFill>
                <a:latin typeface="微软雅黑" panose="020B0503020204020204" pitchFamily="34" charset="-122"/>
                <a:ea typeface="微软雅黑" panose="020B0503020204020204" pitchFamily="34" charset="-122"/>
              </a:rPr>
              <a:t>2</a:t>
            </a:r>
            <a:endParaRPr lang="zh-CN" altLang="en-US" sz="4000" b="1" noProof="1">
              <a:solidFill>
                <a:srgbClr val="7030A0"/>
              </a:solidFill>
              <a:latin typeface="微软雅黑" panose="020B0503020204020204" pitchFamily="34" charset="-122"/>
              <a:ea typeface="微软雅黑" panose="020B0503020204020204" pitchFamily="34" charset="-122"/>
            </a:endParaRPr>
          </a:p>
        </p:txBody>
      </p:sp>
      <p:sp>
        <p:nvSpPr>
          <p:cNvPr id="33" name="Rectangle 44"/>
          <p:cNvSpPr>
            <a:spLocks noChangeArrowheads="1"/>
          </p:cNvSpPr>
          <p:nvPr/>
        </p:nvSpPr>
        <p:spPr bwMode="auto">
          <a:xfrm>
            <a:off x="4330528" y="1950358"/>
            <a:ext cx="6654971" cy="1034077"/>
          </a:xfrm>
          <a:prstGeom prst="rect">
            <a:avLst/>
          </a:prstGeom>
          <a:noFill/>
          <a:ln w="9525" algn="ctr">
            <a:noFill/>
            <a:miter lim="800000"/>
          </a:ln>
        </p:spPr>
        <p:txBody>
          <a:bodyPr wrap="square" lIns="109678" tIns="54838" rIns="109678" bIns="54838">
            <a:spAutoFit/>
          </a:bodyPr>
          <a:lstStyle/>
          <a:p>
            <a:pPr defTabSz="1068705" eaLnBrk="0" fontAlgn="auto" hangingPunct="0">
              <a:defRPr/>
            </a:pPr>
            <a:r>
              <a:rPr lang="zh-CN" altLang="en-US" sz="6000" noProof="1">
                <a:solidFill>
                  <a:srgbClr val="7030A0"/>
                </a:solidFill>
                <a:effectLst>
                  <a:outerShdw blurRad="38100" dist="38100" dir="2700000" algn="tl">
                    <a:srgbClr val="000000">
                      <a:alpha val="43137"/>
                    </a:srgbClr>
                  </a:outerShdw>
                </a:effectLst>
                <a:latin typeface="隶书" panose="02010509060101010101" charset="-122"/>
                <a:ea typeface="隶书" panose="02010509060101010101" charset="-122"/>
              </a:rPr>
              <a:t>课下：精心备课</a:t>
            </a:r>
          </a:p>
        </p:txBody>
      </p:sp>
      <p:sp>
        <p:nvSpPr>
          <p:cNvPr id="34" name="Rectangle 55"/>
          <p:cNvSpPr>
            <a:spLocks noChangeArrowheads="1"/>
          </p:cNvSpPr>
          <p:nvPr/>
        </p:nvSpPr>
        <p:spPr bwMode="auto">
          <a:xfrm>
            <a:off x="4505228" y="3477145"/>
            <a:ext cx="5607588" cy="1034077"/>
          </a:xfrm>
          <a:prstGeom prst="rect">
            <a:avLst/>
          </a:prstGeom>
          <a:noFill/>
          <a:ln w="9525" algn="ctr">
            <a:noFill/>
            <a:miter lim="800000"/>
          </a:ln>
        </p:spPr>
        <p:txBody>
          <a:bodyPr wrap="none" lIns="109678" tIns="54838" rIns="109678" bIns="54838">
            <a:spAutoFit/>
          </a:bodyPr>
          <a:lstStyle/>
          <a:p>
            <a:pPr defTabSz="1068705" eaLnBrk="0" fontAlgn="auto" hangingPunct="0">
              <a:defRPr/>
            </a:pPr>
            <a:r>
              <a:rPr lang="zh-CN" altLang="en-US" sz="6000" noProof="1">
                <a:solidFill>
                  <a:srgbClr val="7030A0"/>
                </a:solidFill>
                <a:effectLst>
                  <a:outerShdw blurRad="38100" dist="38100" dir="2700000" algn="tl">
                    <a:srgbClr val="000000">
                      <a:alpha val="43137"/>
                    </a:srgbClr>
                  </a:outerShdw>
                </a:effectLst>
                <a:latin typeface="隶书" panose="02010509060101010101" charset="-122"/>
                <a:ea typeface="隶书" panose="02010509060101010101" charset="-122"/>
              </a:rPr>
              <a:t>课上：高效复习</a:t>
            </a:r>
          </a:p>
        </p:txBody>
      </p:sp>
      <p:sp>
        <p:nvSpPr>
          <p:cNvPr id="4109" name="Line 56"/>
          <p:cNvSpPr>
            <a:spLocks noChangeShapeType="1"/>
          </p:cNvSpPr>
          <p:nvPr/>
        </p:nvSpPr>
        <p:spPr bwMode="auto">
          <a:xfrm flipV="1">
            <a:off x="4422918" y="2851452"/>
            <a:ext cx="5559282" cy="3024"/>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1747607563"/>
      </p:ext>
    </p:extLst>
  </p:cSld>
  <p:clrMapOvr>
    <a:masterClrMapping/>
  </p:clrMapOvr>
  <p:transition spd="slow">
    <p:check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3"/>
          <p:cNvSpPr>
            <a:spLocks noChangeArrowheads="1"/>
          </p:cNvSpPr>
          <p:nvPr/>
        </p:nvSpPr>
        <p:spPr bwMode="auto">
          <a:xfrm>
            <a:off x="1825945" y="1950357"/>
            <a:ext cx="890126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solidFill>
                  <a:srgbClr val="7030A0"/>
                </a:solidFill>
                <a:latin typeface="华文宋体" pitchFamily="2" charset="-122"/>
                <a:ea typeface="华文宋体" pitchFamily="2" charset="-122"/>
              </a:rPr>
              <a:t>1</a:t>
            </a:r>
            <a:r>
              <a:rPr lang="zh-CN" altLang="en-US" sz="2400" b="1" dirty="0">
                <a:solidFill>
                  <a:srgbClr val="7030A0"/>
                </a:solidFill>
                <a:latin typeface="华文宋体" pitchFamily="2" charset="-122"/>
                <a:ea typeface="华文宋体" pitchFamily="2" charset="-122"/>
              </a:rPr>
              <a:t>、切实抓住学生。    </a:t>
            </a:r>
          </a:p>
          <a:p>
            <a:r>
              <a:rPr lang="zh-CN" altLang="en-US" sz="2400" b="0" dirty="0">
                <a:latin typeface="华文宋体" pitchFamily="2" charset="-122"/>
                <a:ea typeface="华文宋体" pitchFamily="2" charset="-122"/>
              </a:rPr>
              <a:t>   我们要对所教的学生有一个全面清晰的认识。以我们学校为例：优秀人数很少；</a:t>
            </a:r>
            <a:r>
              <a:rPr lang="en-US" altLang="zh-CN" sz="2400" b="0" dirty="0">
                <a:latin typeface="华文宋体" pitchFamily="2" charset="-122"/>
                <a:ea typeface="华文宋体" pitchFamily="2" charset="-122"/>
              </a:rPr>
              <a:t>25</a:t>
            </a:r>
            <a:r>
              <a:rPr lang="zh-CN" altLang="en-US" sz="2400" b="0" dirty="0">
                <a:latin typeface="华文宋体" pitchFamily="2" charset="-122"/>
                <a:ea typeface="华文宋体" pitchFamily="2" charset="-122"/>
              </a:rPr>
              <a:t>分至</a:t>
            </a:r>
            <a:r>
              <a:rPr lang="en-US" altLang="zh-CN" sz="2400" b="0" dirty="0">
                <a:latin typeface="华文宋体" pitchFamily="2" charset="-122"/>
                <a:ea typeface="华文宋体" pitchFamily="2" charset="-122"/>
              </a:rPr>
              <a:t>35</a:t>
            </a:r>
            <a:r>
              <a:rPr lang="zh-CN" altLang="en-US" sz="2400" b="0" dirty="0">
                <a:latin typeface="华文宋体" pitchFamily="2" charset="-122"/>
                <a:ea typeface="华文宋体" pitchFamily="2" charset="-122"/>
              </a:rPr>
              <a:t>分的人数比重较大；学习能力较低；课余学历史的时间很少；自觉学习的习惯基本没有。根据这些情况我们在复习时实行</a:t>
            </a:r>
            <a:r>
              <a:rPr lang="en-US" altLang="zh-CN" sz="2400" b="0" dirty="0">
                <a:latin typeface="华文宋体" pitchFamily="2" charset="-122"/>
                <a:ea typeface="华文宋体" pitchFamily="2" charset="-122"/>
              </a:rPr>
              <a:t>“</a:t>
            </a:r>
            <a:r>
              <a:rPr lang="zh-CN" altLang="en-US" sz="2400" b="0" dirty="0">
                <a:latin typeface="华文宋体" pitchFamily="2" charset="-122"/>
                <a:ea typeface="华文宋体" pitchFamily="2" charset="-122"/>
              </a:rPr>
              <a:t>大包保</a:t>
            </a:r>
            <a:r>
              <a:rPr lang="en-US" altLang="zh-CN" sz="2400" b="0" dirty="0">
                <a:latin typeface="华文宋体" pitchFamily="2" charset="-122"/>
                <a:ea typeface="华文宋体" pitchFamily="2" charset="-122"/>
              </a:rPr>
              <a:t>”</a:t>
            </a:r>
            <a:r>
              <a:rPr lang="zh-CN" altLang="en-US" sz="2400" b="0" dirty="0">
                <a:latin typeface="华文宋体" pitchFamily="2" charset="-122"/>
                <a:ea typeface="华文宋体" pitchFamily="2" charset="-122"/>
              </a:rPr>
              <a:t>和</a:t>
            </a:r>
            <a:r>
              <a:rPr lang="en-US" altLang="zh-CN" sz="2400" b="0" dirty="0">
                <a:latin typeface="华文宋体" pitchFamily="2" charset="-122"/>
                <a:ea typeface="华文宋体" pitchFamily="2" charset="-122"/>
              </a:rPr>
              <a:t>“</a:t>
            </a:r>
            <a:r>
              <a:rPr lang="zh-CN" altLang="en-US" sz="2400" b="0" dirty="0">
                <a:latin typeface="华文宋体" pitchFamily="2" charset="-122"/>
                <a:ea typeface="华文宋体" pitchFamily="2" charset="-122"/>
              </a:rPr>
              <a:t>小包保</a:t>
            </a:r>
            <a:r>
              <a:rPr lang="en-US" altLang="zh-CN" sz="2400" b="0" dirty="0">
                <a:latin typeface="华文宋体" pitchFamily="2" charset="-122"/>
                <a:ea typeface="华文宋体" pitchFamily="2" charset="-122"/>
              </a:rPr>
              <a:t>”</a:t>
            </a:r>
            <a:r>
              <a:rPr lang="zh-CN" altLang="en-US" sz="2400" b="0" dirty="0">
                <a:latin typeface="华文宋体" pitchFamily="2" charset="-122"/>
                <a:ea typeface="华文宋体" pitchFamily="2" charset="-122"/>
              </a:rPr>
              <a:t>相结合的方式。</a:t>
            </a:r>
            <a:r>
              <a:rPr lang="en-US" altLang="zh-CN" sz="2400" b="0" dirty="0">
                <a:latin typeface="华文宋体" pitchFamily="2" charset="-122"/>
                <a:ea typeface="华文宋体" pitchFamily="2" charset="-122"/>
              </a:rPr>
              <a:t>“</a:t>
            </a:r>
            <a:r>
              <a:rPr lang="zh-CN" altLang="en-US" sz="2400" b="0" dirty="0">
                <a:latin typeface="华文宋体" pitchFamily="2" charset="-122"/>
                <a:ea typeface="华文宋体" pitchFamily="2" charset="-122"/>
              </a:rPr>
              <a:t>大包保</a:t>
            </a:r>
            <a:r>
              <a:rPr lang="en-US" altLang="zh-CN" sz="2400" b="0" dirty="0">
                <a:latin typeface="华文宋体" pitchFamily="2" charset="-122"/>
                <a:ea typeface="华文宋体" pitchFamily="2" charset="-122"/>
              </a:rPr>
              <a:t>”</a:t>
            </a:r>
            <a:r>
              <a:rPr lang="zh-CN" altLang="en-US" sz="2400" b="0" dirty="0">
                <a:latin typeface="华文宋体" pitchFamily="2" charset="-122"/>
                <a:ea typeface="华文宋体" pitchFamily="2" charset="-122"/>
              </a:rPr>
              <a:t>指的是根据成绩老师每个班包保一部分学生。</a:t>
            </a:r>
            <a:r>
              <a:rPr lang="en-US" altLang="zh-CN" sz="2400" b="0" dirty="0">
                <a:latin typeface="华文宋体" pitchFamily="2" charset="-122"/>
                <a:ea typeface="华文宋体" pitchFamily="2" charset="-122"/>
              </a:rPr>
              <a:t>“</a:t>
            </a:r>
            <a:r>
              <a:rPr lang="zh-CN" altLang="en-US" sz="2400" b="0" dirty="0">
                <a:latin typeface="华文宋体" pitchFamily="2" charset="-122"/>
                <a:ea typeface="华文宋体" pitchFamily="2" charset="-122"/>
              </a:rPr>
              <a:t>小包保</a:t>
            </a:r>
            <a:r>
              <a:rPr lang="en-US" altLang="zh-CN" sz="2400" b="0" dirty="0">
                <a:latin typeface="华文宋体" pitchFamily="2" charset="-122"/>
                <a:ea typeface="华文宋体" pitchFamily="2" charset="-122"/>
              </a:rPr>
              <a:t>”</a:t>
            </a:r>
            <a:r>
              <a:rPr lang="zh-CN" altLang="en-US" sz="2400" b="0" dirty="0">
                <a:latin typeface="华文宋体" pitchFamily="2" charset="-122"/>
                <a:ea typeface="华文宋体" pitchFamily="2" charset="-122"/>
              </a:rPr>
              <a:t>指的是每个班划分学习小组，由课代表每天布置背诵任务（</a:t>
            </a:r>
            <a:r>
              <a:rPr lang="en-US" altLang="zh-CN" sz="2400" b="0" dirty="0">
                <a:latin typeface="华文宋体" pitchFamily="2" charset="-122"/>
                <a:ea typeface="华文宋体" pitchFamily="2" charset="-122"/>
              </a:rPr>
              <a:t>5--10</a:t>
            </a:r>
            <a:r>
              <a:rPr lang="zh-CN" altLang="en-US" sz="2400" b="0" dirty="0">
                <a:latin typeface="华文宋体" pitchFamily="2" charset="-122"/>
                <a:ea typeface="华文宋体" pitchFamily="2" charset="-122"/>
              </a:rPr>
              <a:t>分钟），组长检查提问。老师重点关注成绩位次在全县</a:t>
            </a:r>
            <a:r>
              <a:rPr lang="en-US" altLang="zh-CN" sz="2400" b="0" dirty="0">
                <a:latin typeface="华文宋体" pitchFamily="2" charset="-122"/>
                <a:ea typeface="华文宋体" pitchFamily="2" charset="-122"/>
              </a:rPr>
              <a:t>2500--3500</a:t>
            </a:r>
            <a:r>
              <a:rPr lang="zh-CN" altLang="en-US" sz="2400" b="0" dirty="0">
                <a:latin typeface="华文宋体" pitchFamily="2" charset="-122"/>
                <a:ea typeface="华文宋体" pitchFamily="2" charset="-122"/>
              </a:rPr>
              <a:t>名的学生，课间给他们“开小灶”，帮助他们发现问题、总结方法、树立信心。</a:t>
            </a:r>
          </a:p>
        </p:txBody>
      </p:sp>
      <p:sp>
        <p:nvSpPr>
          <p:cNvPr id="6" name="Rectangle 44"/>
          <p:cNvSpPr>
            <a:spLocks noChangeArrowheads="1"/>
          </p:cNvSpPr>
          <p:nvPr/>
        </p:nvSpPr>
        <p:spPr bwMode="auto">
          <a:xfrm>
            <a:off x="1579014" y="1262441"/>
            <a:ext cx="9391771" cy="664745"/>
          </a:xfrm>
          <a:prstGeom prst="rect">
            <a:avLst/>
          </a:prstGeom>
          <a:noFill/>
          <a:ln w="9525" algn="ctr">
            <a:noFill/>
            <a:miter lim="800000"/>
          </a:ln>
        </p:spPr>
        <p:txBody>
          <a:bodyPr lIns="109678" tIns="54838" rIns="109678" bIns="54838">
            <a:spAutoFit/>
          </a:bodyPr>
          <a:lstStyle/>
          <a:p>
            <a:pPr defTabSz="1068705" eaLnBrk="0" fontAlgn="auto" hangingPunct="0">
              <a:defRPr/>
            </a:pPr>
            <a:r>
              <a:rPr lang="zh-CN" altLang="en-US" sz="3600" b="0" noProof="1">
                <a:solidFill>
                  <a:srgbClr val="7030A0"/>
                </a:solidFill>
                <a:effectLst>
                  <a:outerShdw blurRad="38100" dist="38100" dir="2700000" algn="tl">
                    <a:srgbClr val="000000">
                      <a:alpha val="43137"/>
                    </a:srgbClr>
                  </a:outerShdw>
                </a:effectLst>
                <a:latin typeface="隶书" pitchFamily="49" charset="-122"/>
                <a:ea typeface="隶书" pitchFamily="49" charset="-122"/>
              </a:rPr>
              <a:t>一、精心</a:t>
            </a:r>
            <a:r>
              <a:rPr lang="zh-CN" altLang="en-US" sz="3600" noProof="1">
                <a:solidFill>
                  <a:srgbClr val="7030A0"/>
                </a:solidFill>
                <a:effectLst>
                  <a:outerShdw blurRad="38100" dist="38100" dir="2700000" algn="tl">
                    <a:srgbClr val="000000">
                      <a:alpha val="43137"/>
                    </a:srgbClr>
                  </a:outerShdw>
                </a:effectLst>
                <a:latin typeface="隶书" pitchFamily="49" charset="-122"/>
                <a:ea typeface="隶书" pitchFamily="49" charset="-122"/>
              </a:rPr>
              <a:t>备课：切实抓住学生、准确把握</a:t>
            </a:r>
            <a:r>
              <a:rPr lang="zh-CN" altLang="en-US" sz="3600" noProof="1">
                <a:solidFill>
                  <a:srgbClr val="7030A0"/>
                </a:solidFill>
                <a:effectLst>
                  <a:outerShdw blurRad="38100" dist="38100" dir="2700000" algn="tl">
                    <a:srgbClr val="000000">
                      <a:alpha val="43137"/>
                    </a:srgbClr>
                  </a:outerShdw>
                </a:effectLst>
                <a:latin typeface="隶书" pitchFamily="49" charset="-122"/>
                <a:ea typeface="隶书" pitchFamily="49" charset="-122"/>
              </a:rPr>
              <a:t>教材</a:t>
            </a:r>
            <a:endParaRPr lang="en-US" altLang="zh-CN" sz="3600" noProof="1">
              <a:solidFill>
                <a:srgbClr val="7030A0"/>
              </a:solidFill>
              <a:effectLst>
                <a:outerShdw blurRad="38100" dist="38100" dir="2700000" algn="tl">
                  <a:srgbClr val="000000">
                    <a:alpha val="43137"/>
                  </a:srgbClr>
                </a:outerShdw>
              </a:effectLst>
              <a:latin typeface="隶书" pitchFamily="49" charset="-122"/>
              <a:ea typeface="隶书" pitchFamily="49" charset="-122"/>
            </a:endParaRPr>
          </a:p>
        </p:txBody>
      </p:sp>
    </p:spTree>
    <p:extLst>
      <p:ext uri="{BB962C8B-B14F-4D97-AF65-F5344CB8AC3E}">
        <p14:creationId xmlns:p14="http://schemas.microsoft.com/office/powerpoint/2010/main" val="2802142466"/>
      </p:ext>
    </p:extLst>
  </p:cSld>
  <p:clrMapOvr>
    <a:masterClrMapping/>
  </p:clrMapOvr>
  <p:transition spd="slow">
    <p:check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6"/>
          <p:cNvSpPr>
            <a:spLocks noChangeArrowheads="1"/>
          </p:cNvSpPr>
          <p:nvPr/>
        </p:nvSpPr>
        <p:spPr bwMode="auto">
          <a:xfrm>
            <a:off x="1372398" y="1097643"/>
            <a:ext cx="10352617" cy="501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7030A0"/>
                </a:solidFill>
                <a:latin typeface="华文宋体" pitchFamily="2" charset="-122"/>
                <a:ea typeface="华文宋体" pitchFamily="2" charset="-122"/>
              </a:rPr>
              <a:t> </a:t>
            </a:r>
            <a:r>
              <a:rPr lang="en-US" altLang="zh-CN" sz="2400" b="1" dirty="0">
                <a:solidFill>
                  <a:srgbClr val="7030A0"/>
                </a:solidFill>
                <a:latin typeface="华文宋体" pitchFamily="2" charset="-122"/>
                <a:ea typeface="华文宋体" pitchFamily="2" charset="-122"/>
              </a:rPr>
              <a:t>2</a:t>
            </a:r>
            <a:r>
              <a:rPr lang="zh-CN" altLang="en-US" sz="2400" b="1" dirty="0">
                <a:solidFill>
                  <a:srgbClr val="7030A0"/>
                </a:solidFill>
                <a:latin typeface="华文宋体" pitchFamily="2" charset="-122"/>
                <a:ea typeface="华文宋体" pitchFamily="2" charset="-122"/>
              </a:rPr>
              <a:t>、准确把握教材。</a:t>
            </a:r>
          </a:p>
          <a:p>
            <a:r>
              <a:rPr lang="zh-CN" altLang="en-US" sz="2400" b="0" dirty="0">
                <a:latin typeface="华文楷体" pitchFamily="2" charset="-122"/>
                <a:ea typeface="华文楷体" pitchFamily="2" charset="-122"/>
              </a:rPr>
              <a:t>      </a:t>
            </a:r>
            <a:r>
              <a:rPr lang="zh-CN" altLang="en-US" sz="2400" b="0" dirty="0">
                <a:latin typeface="华文宋体" pitchFamily="2" charset="-122"/>
                <a:ea typeface="华文宋体" pitchFamily="2" charset="-122"/>
              </a:rPr>
              <a:t>我认为把握教材应该在这两个方面多下功夫：</a:t>
            </a:r>
          </a:p>
          <a:p>
            <a:r>
              <a:rPr lang="zh-CN" altLang="en-US" sz="2400" b="0" dirty="0">
                <a:latin typeface="华文宋体" pitchFamily="2" charset="-122"/>
                <a:ea typeface="华文宋体" pitchFamily="2" charset="-122"/>
              </a:rPr>
              <a:t>      一是吃透《考试说明》，把握复习内容方向。考试内容太多，复习时间又太少。每年复习的时间大概是</a:t>
            </a:r>
            <a:r>
              <a:rPr lang="en-US" altLang="zh-CN" sz="2400" b="0" dirty="0">
                <a:latin typeface="华文宋体" pitchFamily="2" charset="-122"/>
                <a:ea typeface="华文宋体" pitchFamily="2" charset="-122"/>
              </a:rPr>
              <a:t>3</a:t>
            </a:r>
            <a:r>
              <a:rPr lang="zh-CN" altLang="en-US" sz="2400" b="0" dirty="0">
                <a:latin typeface="华文宋体" pitchFamily="2" charset="-122"/>
                <a:ea typeface="华文宋体" pitchFamily="2" charset="-122"/>
              </a:rPr>
              <a:t>个月，我们学校每周</a:t>
            </a:r>
            <a:r>
              <a:rPr lang="en-US" altLang="zh-CN" sz="2400" b="0" dirty="0">
                <a:latin typeface="华文宋体" pitchFamily="2" charset="-122"/>
                <a:ea typeface="华文宋体" pitchFamily="2" charset="-122"/>
              </a:rPr>
              <a:t>3</a:t>
            </a:r>
            <a:r>
              <a:rPr lang="zh-CN" altLang="en-US" sz="2400" b="0" dirty="0">
                <a:latin typeface="华文宋体" pitchFamily="2" charset="-122"/>
                <a:ea typeface="华文宋体" pitchFamily="2" charset="-122"/>
              </a:rPr>
              <a:t>节课，总复习时间总共</a:t>
            </a:r>
            <a:r>
              <a:rPr lang="en-US" altLang="zh-CN" sz="2400" b="0" dirty="0">
                <a:latin typeface="华文宋体" pitchFamily="2" charset="-122"/>
                <a:ea typeface="华文宋体" pitchFamily="2" charset="-122"/>
              </a:rPr>
              <a:t>40</a:t>
            </a:r>
            <a:r>
              <a:rPr lang="zh-CN" altLang="en-US" sz="2400" b="0" dirty="0">
                <a:latin typeface="华文宋体" pitchFamily="2" charset="-122"/>
                <a:ea typeface="华文宋体" pitchFamily="2" charset="-122"/>
              </a:rPr>
              <a:t>节左右，还有模拟考试，微机、体育考试等占用时间。而我们需要复习</a:t>
            </a:r>
            <a:r>
              <a:rPr lang="en-US" altLang="zh-CN" sz="2400" b="0" dirty="0">
                <a:latin typeface="华文宋体" pitchFamily="2" charset="-122"/>
                <a:ea typeface="华文宋体" pitchFamily="2" charset="-122"/>
              </a:rPr>
              <a:t>22</a:t>
            </a:r>
            <a:r>
              <a:rPr lang="zh-CN" altLang="en-US" sz="2400" b="0" dirty="0">
                <a:latin typeface="华文宋体" pitchFamily="2" charset="-122"/>
                <a:ea typeface="华文宋体" pitchFamily="2" charset="-122"/>
              </a:rPr>
              <a:t>个单元</a:t>
            </a:r>
            <a:r>
              <a:rPr lang="en-US" altLang="zh-CN" sz="2400" b="0" dirty="0">
                <a:latin typeface="华文宋体" pitchFamily="2" charset="-122"/>
                <a:ea typeface="华文宋体" pitchFamily="2" charset="-122"/>
              </a:rPr>
              <a:t>12</a:t>
            </a:r>
            <a:r>
              <a:rPr lang="zh-CN" altLang="en-US" sz="2400" b="0" dirty="0">
                <a:latin typeface="华文宋体" pitchFamily="2" charset="-122"/>
                <a:ea typeface="华文宋体" pitchFamily="2" charset="-122"/>
              </a:rPr>
              <a:t>个专题的内容每个知识点都记住对于学生来说基本上是个</a:t>
            </a:r>
            <a:r>
              <a:rPr lang="en-US" altLang="zh-CN" sz="2400" b="0" dirty="0">
                <a:latin typeface="华文宋体" pitchFamily="2" charset="-122"/>
                <a:ea typeface="华文宋体" pitchFamily="2" charset="-122"/>
              </a:rPr>
              <a:t>“</a:t>
            </a:r>
            <a:r>
              <a:rPr lang="zh-CN" altLang="en-US" sz="2400" b="0" dirty="0">
                <a:latin typeface="华文宋体" pitchFamily="2" charset="-122"/>
                <a:ea typeface="华文宋体" pitchFamily="2" charset="-122"/>
              </a:rPr>
              <a:t>不可能的任务</a:t>
            </a:r>
            <a:r>
              <a:rPr lang="en-US" altLang="zh-CN" sz="2400" b="0" dirty="0">
                <a:latin typeface="华文宋体" pitchFamily="2" charset="-122"/>
                <a:ea typeface="华文宋体" pitchFamily="2" charset="-122"/>
              </a:rPr>
              <a:t>”</a:t>
            </a:r>
            <a:r>
              <a:rPr lang="zh-CN" altLang="en-US" sz="2400" b="0" dirty="0">
                <a:latin typeface="华文宋体" pitchFamily="2" charset="-122"/>
                <a:ea typeface="华文宋体" pitchFamily="2" charset="-122"/>
              </a:rPr>
              <a:t>。所以根据《说明》的要求确定复习重点，制定适合的复习方法，既能减轻学生的背诵量又能节省出时间训练。</a:t>
            </a:r>
          </a:p>
          <a:p>
            <a:r>
              <a:rPr lang="zh-CN" altLang="en-US" sz="2400" b="0" dirty="0">
                <a:latin typeface="华文宋体" pitchFamily="2" charset="-122"/>
                <a:ea typeface="华文宋体" pitchFamily="2" charset="-122"/>
              </a:rPr>
              <a:t>      二是钻研中考真题，体会出题方式特点。</a:t>
            </a:r>
          </a:p>
          <a:p>
            <a:r>
              <a:rPr lang="zh-CN" altLang="en-US" sz="2400" b="0" dirty="0">
                <a:latin typeface="华文宋体" pitchFamily="2" charset="-122"/>
                <a:ea typeface="华文宋体" pitchFamily="2" charset="-122"/>
              </a:rPr>
              <a:t>   熟悉中考题能让我们的复习模拟更有针对性。在</a:t>
            </a:r>
            <a:r>
              <a:rPr lang="en-US" altLang="zh-CN" sz="2400" b="0" dirty="0">
                <a:latin typeface="华文宋体" pitchFamily="2" charset="-122"/>
                <a:ea typeface="华文宋体" pitchFamily="2" charset="-122"/>
              </a:rPr>
              <a:t>2019</a:t>
            </a:r>
            <a:r>
              <a:rPr lang="zh-CN" altLang="en-US" sz="2400" b="0" dirty="0">
                <a:latin typeface="华文宋体" pitchFamily="2" charset="-122"/>
                <a:ea typeface="华文宋体" pitchFamily="2" charset="-122"/>
              </a:rPr>
              <a:t>年、</a:t>
            </a:r>
            <a:r>
              <a:rPr lang="en-US" altLang="zh-CN" sz="2400" b="0" dirty="0">
                <a:latin typeface="华文宋体" pitchFamily="2" charset="-122"/>
                <a:ea typeface="华文宋体" pitchFamily="2" charset="-122"/>
              </a:rPr>
              <a:t>2020</a:t>
            </a:r>
            <a:r>
              <a:rPr lang="zh-CN" altLang="en-US" sz="2400" b="0" dirty="0">
                <a:latin typeface="华文宋体" pitchFamily="2" charset="-122"/>
                <a:ea typeface="华文宋体" pitchFamily="2" charset="-122"/>
              </a:rPr>
              <a:t>年这两年的复习中，我们做了大量的模拟题，这些试题都是从中考真题中选择整理的。试题主要来自山东省各地市、浙江省各市、北京市各区的中考题。我认为浙江、北京的中考题理念新，对提高学生的认识和能力很有帮助。</a:t>
            </a:r>
          </a:p>
        </p:txBody>
      </p:sp>
    </p:spTree>
    <p:extLst>
      <p:ext uri="{BB962C8B-B14F-4D97-AF65-F5344CB8AC3E}">
        <p14:creationId xmlns:p14="http://schemas.microsoft.com/office/powerpoint/2010/main" val="1287966575"/>
      </p:ext>
    </p:extLst>
  </p:cSld>
  <p:clrMapOvr>
    <a:masterClrMapping/>
  </p:clrMapOvr>
  <p:transition spd="slow">
    <p:check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3"/>
          <p:cNvSpPr>
            <a:spLocks noChangeArrowheads="1"/>
          </p:cNvSpPr>
          <p:nvPr/>
        </p:nvSpPr>
        <p:spPr bwMode="auto">
          <a:xfrm>
            <a:off x="1962008" y="1344084"/>
            <a:ext cx="9408569" cy="1218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678" tIns="54838" rIns="109678" bIns="54838">
            <a:spAutoFit/>
          </a:bodyPr>
          <a:lstStyle/>
          <a:p>
            <a:r>
              <a:rPr lang="zh-CN" sz="3600" b="0" dirty="0">
                <a:solidFill>
                  <a:srgbClr val="7030A0"/>
                </a:solidFill>
                <a:latin typeface="隶书" pitchFamily="49" charset="-122"/>
                <a:ea typeface="隶书" pitchFamily="49" charset="-122"/>
              </a:rPr>
              <a:t>二</a:t>
            </a:r>
            <a:r>
              <a:rPr lang="zh-CN" altLang="en-US" sz="3600" b="0" noProof="1">
                <a:solidFill>
                  <a:srgbClr val="7030A0"/>
                </a:solidFill>
                <a:latin typeface="隶书" pitchFamily="49" charset="-122"/>
                <a:ea typeface="隶书" pitchFamily="49" charset="-122"/>
              </a:rPr>
              <a:t>、</a:t>
            </a:r>
            <a:r>
              <a:rPr lang="zh-CN" sz="3600" b="0" dirty="0">
                <a:solidFill>
                  <a:srgbClr val="7030A0"/>
                </a:solidFill>
                <a:latin typeface="隶书" pitchFamily="49" charset="-122"/>
                <a:ea typeface="隶书" pitchFamily="49" charset="-122"/>
              </a:rPr>
              <a:t>高效课堂：</a:t>
            </a:r>
            <a:r>
              <a:rPr lang="zh-CN" altLang="en-US" sz="3600" b="0" noProof="1">
                <a:solidFill>
                  <a:srgbClr val="7030A0"/>
                </a:solidFill>
                <a:latin typeface="隶书" pitchFamily="49" charset="-122"/>
                <a:ea typeface="隶书" pitchFamily="49" charset="-122"/>
              </a:rPr>
              <a:t>发挥</a:t>
            </a:r>
            <a:r>
              <a:rPr lang="zh-CN" sz="3600" b="0" dirty="0">
                <a:solidFill>
                  <a:srgbClr val="7030A0"/>
                </a:solidFill>
                <a:latin typeface="隶书" pitchFamily="49" charset="-122"/>
                <a:ea typeface="隶书" pitchFamily="49" charset="-122"/>
              </a:rPr>
              <a:t>集体</a:t>
            </a:r>
            <a:r>
              <a:rPr lang="zh-CN" altLang="en-US" sz="3600" b="0" noProof="1">
                <a:solidFill>
                  <a:srgbClr val="7030A0"/>
                </a:solidFill>
                <a:latin typeface="隶书" pitchFamily="49" charset="-122"/>
                <a:ea typeface="隶书" pitchFamily="49" charset="-122"/>
              </a:rPr>
              <a:t>智慧，</a:t>
            </a:r>
            <a:r>
              <a:rPr lang="zh-CN" altLang="en-US" sz="3600" b="0" dirty="0">
                <a:solidFill>
                  <a:srgbClr val="7030A0"/>
                </a:solidFill>
                <a:latin typeface="隶书" pitchFamily="49" charset="-122"/>
                <a:ea typeface="隶书" pitchFamily="49" charset="-122"/>
              </a:rPr>
              <a:t>制定复习计划</a:t>
            </a:r>
            <a:r>
              <a:rPr lang="zh-CN" altLang="zh-CN" sz="3600" b="0" dirty="0">
                <a:solidFill>
                  <a:srgbClr val="7030A0"/>
                </a:solidFill>
                <a:latin typeface="隶书" pitchFamily="49" charset="-122"/>
                <a:ea typeface="隶书" pitchFamily="49" charset="-122"/>
              </a:rPr>
              <a:t>，</a:t>
            </a:r>
            <a:r>
              <a:rPr lang="zh-CN" altLang="en-US" sz="3600" b="0" dirty="0">
                <a:solidFill>
                  <a:srgbClr val="7030A0"/>
                </a:solidFill>
                <a:latin typeface="隶书" pitchFamily="49" charset="-122"/>
                <a:ea typeface="隶书" pitchFamily="49" charset="-122"/>
              </a:rPr>
              <a:t>精备课上课，提高</a:t>
            </a:r>
            <a:r>
              <a:rPr lang="zh-CN" altLang="zh-CN" sz="3600" b="0" dirty="0">
                <a:solidFill>
                  <a:srgbClr val="7030A0"/>
                </a:solidFill>
                <a:latin typeface="隶书" pitchFamily="49" charset="-122"/>
                <a:ea typeface="隶书" pitchFamily="49" charset="-122"/>
              </a:rPr>
              <a:t>课堂</a:t>
            </a:r>
            <a:r>
              <a:rPr lang="zh-CN" altLang="en-US" sz="3600" b="0" dirty="0">
                <a:solidFill>
                  <a:srgbClr val="7030A0"/>
                </a:solidFill>
                <a:latin typeface="隶书" pitchFamily="49" charset="-122"/>
                <a:ea typeface="隶书" pitchFamily="49" charset="-122"/>
              </a:rPr>
              <a:t>效率</a:t>
            </a:r>
            <a:endParaRPr lang="en-US" altLang="zh-CN" sz="3600" b="0" dirty="0">
              <a:solidFill>
                <a:srgbClr val="7030A0"/>
              </a:solidFill>
              <a:latin typeface="隶书" pitchFamily="49" charset="-122"/>
              <a:ea typeface="隶书" pitchFamily="49" charset="-122"/>
            </a:endParaRPr>
          </a:p>
        </p:txBody>
      </p:sp>
      <p:sp>
        <p:nvSpPr>
          <p:cNvPr id="7171" name="矩形 4"/>
          <p:cNvSpPr>
            <a:spLocks noChangeArrowheads="1"/>
          </p:cNvSpPr>
          <p:nvPr/>
        </p:nvSpPr>
        <p:spPr bwMode="auto">
          <a:xfrm>
            <a:off x="2022481" y="2742595"/>
            <a:ext cx="888447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0" dirty="0">
                <a:latin typeface="楷体" pitchFamily="49" charset="-122"/>
                <a:ea typeface="楷体" pitchFamily="49" charset="-122"/>
              </a:rPr>
              <a:t>   </a:t>
            </a:r>
            <a:r>
              <a:rPr lang="zh-CN" altLang="zh-CN" sz="2400" b="0" dirty="0">
                <a:latin typeface="华文宋体" pitchFamily="2" charset="-122"/>
                <a:ea typeface="华文宋体" pitchFamily="2" charset="-122"/>
              </a:rPr>
              <a:t>毕业班学生各科学习任务都很重，期望所有学生</a:t>
            </a:r>
            <a:r>
              <a:rPr lang="zh-CN" altLang="en-US" sz="2400" b="0" dirty="0">
                <a:latin typeface="华文宋体" pitchFamily="2" charset="-122"/>
                <a:ea typeface="华文宋体" pitchFamily="2" charset="-122"/>
              </a:rPr>
              <a:t>利用</a:t>
            </a:r>
            <a:r>
              <a:rPr lang="zh-CN" altLang="zh-CN" sz="2400" b="0" dirty="0">
                <a:latin typeface="华文宋体" pitchFamily="2" charset="-122"/>
                <a:ea typeface="华文宋体" pitchFamily="2" charset="-122"/>
              </a:rPr>
              <a:t>课下时间背诵、作业、巩固很难。</a:t>
            </a:r>
            <a:r>
              <a:rPr lang="zh-CN" altLang="en-US" sz="2400" b="0" dirty="0">
                <a:latin typeface="华文宋体" pitchFamily="2" charset="-122"/>
                <a:ea typeface="华文宋体" pitchFamily="2" charset="-122"/>
              </a:rPr>
              <a:t>我们复习的核心阵地还是历史课堂，</a:t>
            </a:r>
            <a:r>
              <a:rPr lang="zh-CN" altLang="zh-CN" sz="2400" b="0" dirty="0">
                <a:latin typeface="华文宋体" pitchFamily="2" charset="-122"/>
                <a:ea typeface="华文宋体" pitchFamily="2" charset="-122"/>
              </a:rPr>
              <a:t>我们只</a:t>
            </a:r>
            <a:r>
              <a:rPr lang="zh-CN" altLang="en-US" sz="2400" b="0" dirty="0">
                <a:latin typeface="华文宋体" pitchFamily="2" charset="-122"/>
                <a:ea typeface="华文宋体" pitchFamily="2" charset="-122"/>
              </a:rPr>
              <a:t>能</a:t>
            </a:r>
            <a:r>
              <a:rPr lang="zh-CN" altLang="zh-CN" sz="2400" b="0" dirty="0">
                <a:latin typeface="华文宋体" pitchFamily="2" charset="-122"/>
                <a:ea typeface="华文宋体" pitchFamily="2" charset="-122"/>
              </a:rPr>
              <a:t>抓住课堂的有限时间开展高效教学</a:t>
            </a:r>
            <a:r>
              <a:rPr lang="zh-CN" altLang="en-US" sz="2400" b="0" dirty="0">
                <a:latin typeface="华文宋体" pitchFamily="2" charset="-122"/>
                <a:ea typeface="华文宋体" pitchFamily="2" charset="-122"/>
              </a:rPr>
              <a:t>。虽然时间短，我们基本上还是按三个阶段进行历史中考复习的：</a:t>
            </a:r>
          </a:p>
        </p:txBody>
      </p:sp>
    </p:spTree>
    <p:extLst>
      <p:ext uri="{BB962C8B-B14F-4D97-AF65-F5344CB8AC3E}">
        <p14:creationId xmlns:p14="http://schemas.microsoft.com/office/powerpoint/2010/main" val="4113733103"/>
      </p:ext>
    </p:extLst>
  </p:cSld>
  <p:clrMapOvr>
    <a:masterClrMapping/>
  </p:clrMapOvr>
  <p:transition spd="slow">
    <p:check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3"/>
          <p:cNvSpPr>
            <a:spLocks noChangeArrowheads="1"/>
          </p:cNvSpPr>
          <p:nvPr/>
        </p:nvSpPr>
        <p:spPr bwMode="auto">
          <a:xfrm>
            <a:off x="2015762" y="1620763"/>
            <a:ext cx="832005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068705">
              <a:defRPr/>
            </a:pPr>
            <a:r>
              <a:rPr lang="zh-CN" altLang="en-US" sz="2400" dirty="0">
                <a:solidFill>
                  <a:srgbClr val="7030A0"/>
                </a:solidFill>
                <a:latin typeface="隶书" pitchFamily="49" charset="-122"/>
                <a:ea typeface="隶书" pitchFamily="49" charset="-122"/>
              </a:rPr>
              <a:t>第一个阶段：单元复习，以时间为主线，明确单元主题，夯实基础。</a:t>
            </a:r>
            <a:endParaRPr lang="en-US" altLang="zh-CN" sz="2400" dirty="0">
              <a:solidFill>
                <a:srgbClr val="7030A0"/>
              </a:solidFill>
              <a:latin typeface="隶书" pitchFamily="49" charset="-122"/>
              <a:ea typeface="隶书" pitchFamily="49" charset="-122"/>
            </a:endParaRPr>
          </a:p>
          <a:p>
            <a:pPr defTabSz="1068705">
              <a:defRPr/>
            </a:pPr>
            <a:r>
              <a:rPr lang="en-US" altLang="zh-CN" sz="2400" b="0" dirty="0">
                <a:latin typeface="华文楷体" panose="02010600040101010101" pitchFamily="2" charset="-122"/>
                <a:ea typeface="华文楷体" panose="02010600040101010101" pitchFamily="2" charset="-122"/>
              </a:rPr>
              <a:t>      </a:t>
            </a:r>
            <a:r>
              <a:rPr lang="zh-CN" altLang="en-US" sz="2400" b="0" dirty="0">
                <a:latin typeface="华文宋体" pitchFamily="2" charset="-122"/>
                <a:ea typeface="华文宋体" pitchFamily="2" charset="-122"/>
                <a:cs typeface="楷体" panose="02010609060101010101" pitchFamily="49" charset="-122"/>
              </a:rPr>
              <a:t>我们都知道学习历史首要的是准确掌握时间，而历史时间学生又最容易混。我们可以把时间分为</a:t>
            </a:r>
            <a:r>
              <a:rPr lang="en-US" altLang="zh-CN" sz="2400" b="0" dirty="0">
                <a:latin typeface="华文宋体" pitchFamily="2" charset="-122"/>
                <a:ea typeface="华文宋体" pitchFamily="2" charset="-122"/>
                <a:cs typeface="楷体" panose="02010609060101010101" pitchFamily="49" charset="-122"/>
              </a:rPr>
              <a:t>“</a:t>
            </a:r>
            <a:r>
              <a:rPr lang="zh-CN" altLang="en-US" sz="2400" b="0" dirty="0">
                <a:latin typeface="华文宋体" pitchFamily="2" charset="-122"/>
                <a:ea typeface="华文宋体" pitchFamily="2" charset="-122"/>
                <a:cs typeface="楷体" panose="02010609060101010101" pitchFamily="49" charset="-122"/>
              </a:rPr>
              <a:t>大时间</a:t>
            </a:r>
            <a:r>
              <a:rPr lang="en-US" altLang="zh-CN" sz="2400" b="0" dirty="0">
                <a:latin typeface="华文宋体" pitchFamily="2" charset="-122"/>
                <a:ea typeface="华文宋体" pitchFamily="2" charset="-122"/>
                <a:cs typeface="楷体" panose="02010609060101010101" pitchFamily="49" charset="-122"/>
              </a:rPr>
              <a:t>”</a:t>
            </a:r>
            <a:r>
              <a:rPr lang="zh-CN" altLang="en-US" sz="2400" b="0" dirty="0">
                <a:latin typeface="华文宋体" pitchFamily="2" charset="-122"/>
                <a:ea typeface="华文宋体" pitchFamily="2" charset="-122"/>
                <a:cs typeface="楷体" panose="02010609060101010101" pitchFamily="49" charset="-122"/>
              </a:rPr>
              <a:t>和</a:t>
            </a:r>
            <a:r>
              <a:rPr lang="en-US" altLang="zh-CN" sz="2400" b="0" dirty="0">
                <a:latin typeface="华文宋体" pitchFamily="2" charset="-122"/>
                <a:ea typeface="华文宋体" pitchFamily="2" charset="-122"/>
                <a:cs typeface="楷体" panose="02010609060101010101" pitchFamily="49" charset="-122"/>
              </a:rPr>
              <a:t>“</a:t>
            </a:r>
            <a:r>
              <a:rPr lang="zh-CN" altLang="en-US" sz="2400" b="0" dirty="0">
                <a:latin typeface="华文宋体" pitchFamily="2" charset="-122"/>
                <a:ea typeface="华文宋体" pitchFamily="2" charset="-122"/>
                <a:cs typeface="楷体" panose="02010609060101010101" pitchFamily="49" charset="-122"/>
              </a:rPr>
              <a:t>小时间</a:t>
            </a:r>
            <a:r>
              <a:rPr lang="en-US" altLang="zh-CN" sz="2400" b="0" dirty="0">
                <a:latin typeface="华文宋体" pitchFamily="2" charset="-122"/>
                <a:ea typeface="华文宋体" pitchFamily="2" charset="-122"/>
                <a:cs typeface="楷体" panose="02010609060101010101" pitchFamily="49" charset="-122"/>
              </a:rPr>
              <a:t>”</a:t>
            </a:r>
            <a:r>
              <a:rPr lang="zh-CN" altLang="en-US" sz="2400" b="0" dirty="0">
                <a:latin typeface="华文宋体" pitchFamily="2" charset="-122"/>
                <a:ea typeface="华文宋体" pitchFamily="2" charset="-122"/>
                <a:cs typeface="楷体" panose="02010609060101010101" pitchFamily="49" charset="-122"/>
              </a:rPr>
              <a:t>，重点理解</a:t>
            </a:r>
            <a:r>
              <a:rPr lang="en-US" altLang="zh-CN" sz="2400" b="0" dirty="0">
                <a:latin typeface="华文宋体" pitchFamily="2" charset="-122"/>
                <a:ea typeface="华文宋体" pitchFamily="2" charset="-122"/>
                <a:cs typeface="楷体" panose="02010609060101010101" pitchFamily="49" charset="-122"/>
                <a:sym typeface="+mn-ea"/>
              </a:rPr>
              <a:t>“</a:t>
            </a:r>
            <a:r>
              <a:rPr lang="zh-CN" altLang="en-US" sz="2400" b="0" dirty="0">
                <a:latin typeface="华文宋体" pitchFamily="2" charset="-122"/>
                <a:ea typeface="华文宋体" pitchFamily="2" charset="-122"/>
                <a:cs typeface="楷体" panose="02010609060101010101" pitchFamily="49" charset="-122"/>
                <a:sym typeface="+mn-ea"/>
              </a:rPr>
              <a:t>大时间</a:t>
            </a:r>
            <a:r>
              <a:rPr lang="en-US" altLang="zh-CN" sz="2400" b="0" dirty="0">
                <a:latin typeface="华文宋体" pitchFamily="2" charset="-122"/>
                <a:ea typeface="华文宋体" pitchFamily="2" charset="-122"/>
                <a:cs typeface="楷体" panose="02010609060101010101" pitchFamily="49" charset="-122"/>
                <a:sym typeface="+mn-ea"/>
              </a:rPr>
              <a:t>”</a:t>
            </a:r>
            <a:r>
              <a:rPr lang="zh-CN" altLang="en-US" sz="2400" b="0" dirty="0">
                <a:latin typeface="华文宋体" pitchFamily="2" charset="-122"/>
                <a:ea typeface="华文宋体" pitchFamily="2" charset="-122"/>
                <a:cs typeface="楷体" panose="02010609060101010101" pitchFamily="49" charset="-122"/>
                <a:sym typeface="+mn-ea"/>
              </a:rPr>
              <a:t>即朝代的名称、顺序，世纪，年代，时期。突出识记</a:t>
            </a:r>
            <a:r>
              <a:rPr lang="en-US" altLang="zh-CN" sz="2400" b="0" dirty="0">
                <a:latin typeface="华文宋体" pitchFamily="2" charset="-122"/>
                <a:ea typeface="华文宋体" pitchFamily="2" charset="-122"/>
                <a:cs typeface="楷体" panose="02010609060101010101" pitchFamily="49" charset="-122"/>
                <a:sym typeface="+mn-ea"/>
              </a:rPr>
              <a:t>“</a:t>
            </a:r>
            <a:r>
              <a:rPr lang="zh-CN" altLang="en-US" sz="2400" b="0" dirty="0">
                <a:latin typeface="华文宋体" pitchFamily="2" charset="-122"/>
                <a:ea typeface="华文宋体" pitchFamily="2" charset="-122"/>
                <a:cs typeface="楷体" panose="02010609060101010101" pitchFamily="49" charset="-122"/>
                <a:sym typeface="+mn-ea"/>
              </a:rPr>
              <a:t>小时间</a:t>
            </a:r>
            <a:r>
              <a:rPr lang="en-US" altLang="zh-CN" sz="2400" b="0" dirty="0">
                <a:latin typeface="华文宋体" pitchFamily="2" charset="-122"/>
                <a:ea typeface="华文宋体" pitchFamily="2" charset="-122"/>
                <a:cs typeface="楷体" panose="02010609060101010101" pitchFamily="49" charset="-122"/>
                <a:sym typeface="+mn-ea"/>
              </a:rPr>
              <a:t>”</a:t>
            </a:r>
            <a:r>
              <a:rPr lang="zh-CN" altLang="en-US" sz="2400" b="0" dirty="0">
                <a:latin typeface="华文宋体" pitchFamily="2" charset="-122"/>
                <a:ea typeface="华文宋体" pitchFamily="2" charset="-122"/>
                <a:cs typeface="楷体" panose="02010609060101010101" pitchFamily="49" charset="-122"/>
                <a:sym typeface="+mn-ea"/>
              </a:rPr>
              <a:t>即</a:t>
            </a:r>
            <a:r>
              <a:rPr lang="zh-CN" altLang="en-US" sz="2400" b="0" dirty="0">
                <a:latin typeface="华文宋体" pitchFamily="2" charset="-122"/>
                <a:ea typeface="华文宋体" pitchFamily="2" charset="-122"/>
                <a:cs typeface="楷体" panose="02010609060101010101" pitchFamily="49" charset="-122"/>
                <a:sym typeface="+mn-ea"/>
              </a:rPr>
              <a:t>重大历史事件</a:t>
            </a:r>
            <a:r>
              <a:rPr lang="zh-CN" altLang="en-US" sz="2400" b="0" dirty="0">
                <a:latin typeface="华文宋体" pitchFamily="2" charset="-122"/>
                <a:ea typeface="华文宋体" pitchFamily="2" charset="-122"/>
                <a:cs typeface="楷体" panose="02010609060101010101" pitchFamily="49" charset="-122"/>
                <a:sym typeface="+mn-ea"/>
              </a:rPr>
              <a:t>发生的准确时间。</a:t>
            </a:r>
            <a:r>
              <a:rPr lang="zh-CN" altLang="en-US" sz="2400" b="0" dirty="0">
                <a:latin typeface="华文宋体" pitchFamily="2" charset="-122"/>
                <a:ea typeface="华文宋体" pitchFamily="2" charset="-122"/>
                <a:cs typeface="楷体" panose="02010609060101010101" pitchFamily="49" charset="-122"/>
              </a:rPr>
              <a:t>例如</a:t>
            </a:r>
            <a:r>
              <a:rPr lang="zh-CN" altLang="en-US" sz="2400" b="0" dirty="0">
                <a:latin typeface="华文宋体" pitchFamily="2" charset="-122"/>
                <a:ea typeface="华文宋体" pitchFamily="2" charset="-122"/>
                <a:cs typeface="楷体" panose="02010609060101010101" pitchFamily="49" charset="-122"/>
              </a:rPr>
              <a:t>：</a:t>
            </a:r>
          </a:p>
        </p:txBody>
      </p:sp>
    </p:spTree>
    <p:extLst>
      <p:ext uri="{BB962C8B-B14F-4D97-AF65-F5344CB8AC3E}">
        <p14:creationId xmlns:p14="http://schemas.microsoft.com/office/powerpoint/2010/main" val="1756430720"/>
      </p:ext>
    </p:extLst>
  </p:cSld>
  <p:clrMapOvr>
    <a:masterClrMapping/>
  </p:clrMapOvr>
  <p:transition spd="slow">
    <p:check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44"/>
          <p:cNvSpPr txBox="1">
            <a:spLocks noChangeArrowheads="1"/>
          </p:cNvSpPr>
          <p:nvPr/>
        </p:nvSpPr>
        <p:spPr bwMode="auto">
          <a:xfrm>
            <a:off x="183099" y="3946072"/>
            <a:ext cx="3443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b="1">
                <a:solidFill>
                  <a:schemeClr val="tx1"/>
                </a:solidFill>
                <a:latin typeface="Calibri" pitchFamily="34" charset="0"/>
                <a:ea typeface="宋体" pitchFamily="2" charset="-122"/>
              </a:defRPr>
            </a:lvl1pPr>
            <a:lvl2pPr marL="742950" indent="-285750" eaLnBrk="0" hangingPunct="0">
              <a:defRPr sz="3300" b="1">
                <a:solidFill>
                  <a:schemeClr val="tx1"/>
                </a:solidFill>
                <a:latin typeface="Calibri" pitchFamily="34" charset="0"/>
                <a:ea typeface="宋体" pitchFamily="2" charset="-122"/>
              </a:defRPr>
            </a:lvl2pPr>
            <a:lvl3pPr marL="1143000" indent="-228600" eaLnBrk="0" hangingPunct="0">
              <a:defRPr sz="3300" b="1">
                <a:solidFill>
                  <a:schemeClr val="tx1"/>
                </a:solidFill>
                <a:latin typeface="Calibri" pitchFamily="34" charset="0"/>
                <a:ea typeface="宋体" pitchFamily="2" charset="-122"/>
              </a:defRPr>
            </a:lvl3pPr>
            <a:lvl4pPr marL="1600200" indent="-228600" eaLnBrk="0" hangingPunct="0">
              <a:defRPr sz="3300" b="1">
                <a:solidFill>
                  <a:schemeClr val="tx1"/>
                </a:solidFill>
                <a:latin typeface="Calibri" pitchFamily="34" charset="0"/>
                <a:ea typeface="宋体" pitchFamily="2" charset="-122"/>
              </a:defRPr>
            </a:lvl4pPr>
            <a:lvl5pPr marL="2057400" indent="-228600" eaLnBrk="0" hangingPunct="0">
              <a:defRPr sz="3300" b="1">
                <a:solidFill>
                  <a:schemeClr val="tx1"/>
                </a:solidFill>
                <a:latin typeface="Calibri" pitchFamily="34" charset="0"/>
                <a:ea typeface="宋体" pitchFamily="2" charset="-122"/>
              </a:defRPr>
            </a:lvl5pPr>
            <a:lvl6pPr marL="25146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6pPr>
            <a:lvl7pPr marL="29718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7pPr>
            <a:lvl8pPr marL="34290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8pPr>
            <a:lvl9pPr marL="38862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9pPr>
          </a:lstStyle>
          <a:p>
            <a:pPr eaLnBrk="1" hangingPunct="1"/>
            <a:r>
              <a:rPr lang="zh-CN" altLang="en-US" sz="2400">
                <a:latin typeface="华文行楷" pitchFamily="2" charset="-122"/>
                <a:ea typeface="华文行楷" pitchFamily="2" charset="-122"/>
              </a:rPr>
              <a:t>年份</a:t>
            </a:r>
            <a:endParaRPr lang="zh-CN" altLang="en-US" sz="1800">
              <a:latin typeface="华文行楷" pitchFamily="2" charset="-122"/>
              <a:ea typeface="华文行楷" pitchFamily="2" charset="-122"/>
            </a:endParaRPr>
          </a:p>
        </p:txBody>
      </p:sp>
      <p:sp>
        <p:nvSpPr>
          <p:cNvPr id="39" name="左大括号 38"/>
          <p:cNvSpPr/>
          <p:nvPr/>
        </p:nvSpPr>
        <p:spPr>
          <a:xfrm rot="5400000">
            <a:off x="1941764" y="2286994"/>
            <a:ext cx="119440" cy="2551619"/>
          </a:xfrm>
          <a:prstGeom prst="leftBrace">
            <a:avLst/>
          </a:prstGeom>
          <a:ln w="12700">
            <a:solidFill>
              <a:srgbClr val="252525"/>
            </a:solidFill>
          </a:ln>
        </p:spPr>
        <p:style>
          <a:lnRef idx="1">
            <a:schemeClr val="accent1"/>
          </a:lnRef>
          <a:fillRef idx="0">
            <a:schemeClr val="accent1"/>
          </a:fillRef>
          <a:effectRef idx="0">
            <a:schemeClr val="accent1"/>
          </a:effectRef>
          <a:fontRef idx="minor">
            <a:schemeClr val="tx1"/>
          </a:fontRef>
        </p:style>
        <p:txBody>
          <a:bodyPr anchor="ctr"/>
          <a:lstStyle/>
          <a:p>
            <a:pPr algn="ctr" defTabSz="1068705">
              <a:defRPr/>
            </a:pPr>
            <a:endParaRPr lang="zh-CN" altLang="en-US" sz="3120" noProof="1"/>
          </a:p>
        </p:txBody>
      </p:sp>
      <p:sp>
        <p:nvSpPr>
          <p:cNvPr id="48" name="左大括号 47"/>
          <p:cNvSpPr/>
          <p:nvPr/>
        </p:nvSpPr>
        <p:spPr>
          <a:xfrm rot="5400000">
            <a:off x="5687466" y="1961531"/>
            <a:ext cx="250976" cy="3119392"/>
          </a:xfrm>
          <a:prstGeom prst="leftBrace">
            <a:avLst/>
          </a:prstGeom>
          <a:ln w="12700">
            <a:solidFill>
              <a:srgbClr val="252525"/>
            </a:solidFill>
          </a:ln>
        </p:spPr>
        <p:style>
          <a:lnRef idx="1">
            <a:schemeClr val="accent1"/>
          </a:lnRef>
          <a:fillRef idx="0">
            <a:schemeClr val="accent1"/>
          </a:fillRef>
          <a:effectRef idx="0">
            <a:schemeClr val="accent1"/>
          </a:effectRef>
          <a:fontRef idx="minor">
            <a:schemeClr val="tx1"/>
          </a:fontRef>
        </p:style>
        <p:txBody>
          <a:bodyPr anchor="ctr"/>
          <a:lstStyle/>
          <a:p>
            <a:pPr algn="ctr" defTabSz="1068705">
              <a:defRPr/>
            </a:pPr>
            <a:endParaRPr lang="zh-CN" altLang="en-US" sz="3120" noProof="1"/>
          </a:p>
        </p:txBody>
      </p:sp>
      <p:sp>
        <p:nvSpPr>
          <p:cNvPr id="53" name="下箭头 52"/>
          <p:cNvSpPr/>
          <p:nvPr/>
        </p:nvSpPr>
        <p:spPr>
          <a:xfrm>
            <a:off x="1441270" y="2715382"/>
            <a:ext cx="278847" cy="680357"/>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8705">
              <a:defRPr/>
            </a:pPr>
            <a:endParaRPr lang="zh-CN" altLang="en-US" sz="3120" noProof="1"/>
          </a:p>
        </p:txBody>
      </p:sp>
      <p:sp>
        <p:nvSpPr>
          <p:cNvPr id="59407" name="文本框 34"/>
          <p:cNvSpPr txBox="1"/>
          <p:nvPr/>
        </p:nvSpPr>
        <p:spPr>
          <a:xfrm>
            <a:off x="9464003" y="2128762"/>
            <a:ext cx="1219536" cy="523220"/>
          </a:xfrm>
          <a:prstGeom prst="rect">
            <a:avLst/>
          </a:prstGeom>
          <a:noFill/>
          <a:ln w="9525">
            <a:noFill/>
          </a:ln>
        </p:spPr>
        <p:txBody>
          <a:bodyPr>
            <a:spAutoFit/>
          </a:bodyPr>
          <a:lstStyle/>
          <a:p>
            <a:pPr defTabSz="1068705">
              <a:defRPr/>
            </a:pPr>
            <a:r>
              <a:rPr lang="zh-CN" altLang="en-US" sz="2800" noProof="1">
                <a:solidFill>
                  <a:schemeClr val="accent6">
                    <a:lumMod val="75000"/>
                  </a:schemeClr>
                </a:solidFill>
                <a:latin typeface="黑体" panose="02010609060101010101" pitchFamily="49" charset="-122"/>
                <a:ea typeface="黑体" panose="02010609060101010101" pitchFamily="49" charset="-122"/>
                <a:cs typeface="黑体" panose="02010609060101010101" pitchFamily="49" charset="-122"/>
              </a:rPr>
              <a:t>东汉</a:t>
            </a:r>
          </a:p>
        </p:txBody>
      </p:sp>
      <p:grpSp>
        <p:nvGrpSpPr>
          <p:cNvPr id="9223" name="组合 73"/>
          <p:cNvGrpSpPr>
            <a:grpSpLocks/>
          </p:cNvGrpSpPr>
          <p:nvPr/>
        </p:nvGrpSpPr>
        <p:grpSpPr bwMode="auto">
          <a:xfrm>
            <a:off x="480424" y="430894"/>
            <a:ext cx="11709897" cy="4921457"/>
            <a:chOff x="705" y="170"/>
            <a:chExt cx="18444" cy="8612"/>
          </a:xfrm>
        </p:grpSpPr>
        <p:cxnSp>
          <p:nvCxnSpPr>
            <p:cNvPr id="29" name="直接箭头连接符 28"/>
            <p:cNvCxnSpPr/>
            <p:nvPr/>
          </p:nvCxnSpPr>
          <p:spPr>
            <a:xfrm flipV="1">
              <a:off x="885" y="5914"/>
              <a:ext cx="17883" cy="21"/>
            </a:xfrm>
            <a:prstGeom prst="straightConnector1">
              <a:avLst/>
            </a:prstGeom>
            <a:ln w="19050">
              <a:solidFill>
                <a:srgbClr val="252525"/>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938" y="5546"/>
              <a:ext cx="21" cy="389"/>
            </a:xfrm>
            <a:prstGeom prst="line">
              <a:avLst/>
            </a:prstGeom>
            <a:ln>
              <a:solidFill>
                <a:srgbClr val="252525"/>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110" y="5602"/>
              <a:ext cx="0" cy="360"/>
            </a:xfrm>
            <a:prstGeom prst="line">
              <a:avLst/>
            </a:prstGeom>
            <a:ln>
              <a:solidFill>
                <a:srgbClr val="252525"/>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6483" y="5575"/>
              <a:ext cx="0" cy="360"/>
            </a:xfrm>
            <a:prstGeom prst="line">
              <a:avLst/>
            </a:prstGeom>
            <a:ln>
              <a:solidFill>
                <a:srgbClr val="252525"/>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1722" y="5546"/>
              <a:ext cx="0" cy="360"/>
            </a:xfrm>
            <a:prstGeom prst="line">
              <a:avLst/>
            </a:prstGeom>
          </p:spPr>
          <p:style>
            <a:lnRef idx="2">
              <a:schemeClr val="dk1"/>
            </a:lnRef>
            <a:fillRef idx="0">
              <a:schemeClr val="dk1"/>
            </a:fillRef>
            <a:effectRef idx="1">
              <a:schemeClr val="dk1"/>
            </a:effectRef>
            <a:fontRef idx="minor">
              <a:schemeClr val="tx1"/>
            </a:fontRef>
          </p:style>
        </p:cxnSp>
        <p:sp>
          <p:nvSpPr>
            <p:cNvPr id="59440" name="文本框 35"/>
            <p:cNvSpPr txBox="1"/>
            <p:nvPr/>
          </p:nvSpPr>
          <p:spPr>
            <a:xfrm>
              <a:off x="705" y="6035"/>
              <a:ext cx="1463" cy="2747"/>
            </a:xfrm>
            <a:prstGeom prst="rect">
              <a:avLst/>
            </a:prstGeom>
            <a:noFill/>
            <a:ln w="9525">
              <a:noFill/>
            </a:ln>
          </p:spPr>
          <p:txBody>
            <a:bodyPr>
              <a:spAutoFit/>
            </a:bodyPr>
            <a:lstStyle/>
            <a:p>
              <a:pPr defTabSz="1068705">
                <a:defRPr/>
              </a:pPr>
              <a:r>
                <a:rPr lang="zh-CN" altLang="en-US" sz="3200" noProof="1">
                  <a:solidFill>
                    <a:schemeClr val="accent6">
                      <a:lumMod val="75000"/>
                    </a:schemeClr>
                  </a:solidFill>
                  <a:latin typeface="黑体" panose="02010609060101010101" pitchFamily="49" charset="-122"/>
                  <a:ea typeface="黑体" panose="02010609060101010101" pitchFamily="49" charset="-122"/>
                </a:rPr>
                <a:t>前</a:t>
              </a:r>
              <a:r>
                <a:rPr lang="en-US" altLang="zh-CN" sz="3200" noProof="1">
                  <a:solidFill>
                    <a:schemeClr val="accent6">
                      <a:lumMod val="75000"/>
                    </a:schemeClr>
                  </a:solidFill>
                  <a:latin typeface="黑体" panose="02010609060101010101" pitchFamily="49" charset="-122"/>
                  <a:ea typeface="黑体" panose="02010609060101010101" pitchFamily="49" charset="-122"/>
                </a:rPr>
                <a:t>221</a:t>
              </a:r>
              <a:r>
                <a:rPr lang="zh-CN" altLang="en-US" sz="3200" noProof="1">
                  <a:solidFill>
                    <a:schemeClr val="accent6">
                      <a:lumMod val="75000"/>
                    </a:schemeClr>
                  </a:solidFill>
                  <a:latin typeface="黑体" panose="02010609060101010101" pitchFamily="49" charset="-122"/>
                  <a:ea typeface="黑体" panose="02010609060101010101" pitchFamily="49" charset="-122"/>
                </a:rPr>
                <a:t>年</a:t>
              </a:r>
            </a:p>
          </p:txBody>
        </p:sp>
        <p:sp>
          <p:nvSpPr>
            <p:cNvPr id="9236" name="文本框 37"/>
            <p:cNvSpPr txBox="1">
              <a:spLocks noChangeArrowheads="1"/>
            </p:cNvSpPr>
            <p:nvPr/>
          </p:nvSpPr>
          <p:spPr bwMode="auto">
            <a:xfrm>
              <a:off x="4269" y="5981"/>
              <a:ext cx="1477" cy="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b="1">
                  <a:solidFill>
                    <a:schemeClr val="tx1"/>
                  </a:solidFill>
                  <a:latin typeface="Calibri" pitchFamily="34" charset="0"/>
                  <a:ea typeface="宋体" pitchFamily="2" charset="-122"/>
                </a:defRPr>
              </a:lvl1pPr>
              <a:lvl2pPr marL="742950" indent="-285750" eaLnBrk="0" hangingPunct="0">
                <a:defRPr sz="3300" b="1">
                  <a:solidFill>
                    <a:schemeClr val="tx1"/>
                  </a:solidFill>
                  <a:latin typeface="Calibri" pitchFamily="34" charset="0"/>
                  <a:ea typeface="宋体" pitchFamily="2" charset="-122"/>
                </a:defRPr>
              </a:lvl2pPr>
              <a:lvl3pPr marL="1143000" indent="-228600" eaLnBrk="0" hangingPunct="0">
                <a:defRPr sz="3300" b="1">
                  <a:solidFill>
                    <a:schemeClr val="tx1"/>
                  </a:solidFill>
                  <a:latin typeface="Calibri" pitchFamily="34" charset="0"/>
                  <a:ea typeface="宋体" pitchFamily="2" charset="-122"/>
                </a:defRPr>
              </a:lvl3pPr>
              <a:lvl4pPr marL="1600200" indent="-228600" eaLnBrk="0" hangingPunct="0">
                <a:defRPr sz="3300" b="1">
                  <a:solidFill>
                    <a:schemeClr val="tx1"/>
                  </a:solidFill>
                  <a:latin typeface="Calibri" pitchFamily="34" charset="0"/>
                  <a:ea typeface="宋体" pitchFamily="2" charset="-122"/>
                </a:defRPr>
              </a:lvl4pPr>
              <a:lvl5pPr marL="2057400" indent="-228600" eaLnBrk="0" hangingPunct="0">
                <a:defRPr sz="3300" b="1">
                  <a:solidFill>
                    <a:schemeClr val="tx1"/>
                  </a:solidFill>
                  <a:latin typeface="Calibri" pitchFamily="34" charset="0"/>
                  <a:ea typeface="宋体" pitchFamily="2" charset="-122"/>
                </a:defRPr>
              </a:lvl5pPr>
              <a:lvl6pPr marL="25146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6pPr>
              <a:lvl7pPr marL="29718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7pPr>
              <a:lvl8pPr marL="34290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8pPr>
              <a:lvl9pPr marL="38862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9pPr>
            </a:lstStyle>
            <a:p>
              <a:pPr eaLnBrk="1" hangingPunct="1"/>
              <a:r>
                <a:rPr lang="zh-CN" altLang="en-US" sz="3200">
                  <a:solidFill>
                    <a:srgbClr val="FF0000"/>
                  </a:solidFill>
                  <a:latin typeface="黑体" pitchFamily="49" charset="-122"/>
                  <a:ea typeface="黑体" pitchFamily="49" charset="-122"/>
                </a:rPr>
                <a:t>前</a:t>
              </a:r>
              <a:r>
                <a:rPr lang="en-US" altLang="zh-CN" sz="3200">
                  <a:solidFill>
                    <a:srgbClr val="FF0000"/>
                  </a:solidFill>
                  <a:latin typeface="黑体" pitchFamily="49" charset="-122"/>
                  <a:ea typeface="黑体" pitchFamily="49" charset="-122"/>
                </a:rPr>
                <a:t>207</a:t>
              </a:r>
              <a:r>
                <a:rPr lang="zh-CN" altLang="en-US" sz="3200">
                  <a:solidFill>
                    <a:srgbClr val="FF0000"/>
                  </a:solidFill>
                  <a:latin typeface="黑体" pitchFamily="49" charset="-122"/>
                  <a:ea typeface="黑体" pitchFamily="49" charset="-122"/>
                </a:rPr>
                <a:t>年</a:t>
              </a:r>
            </a:p>
          </p:txBody>
        </p:sp>
        <p:sp>
          <p:nvSpPr>
            <p:cNvPr id="9237" name="文本框 38"/>
            <p:cNvSpPr txBox="1">
              <a:spLocks noChangeArrowheads="1"/>
            </p:cNvSpPr>
            <p:nvPr/>
          </p:nvSpPr>
          <p:spPr bwMode="auto">
            <a:xfrm>
              <a:off x="5959" y="5936"/>
              <a:ext cx="1464" cy="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b="1">
                  <a:solidFill>
                    <a:schemeClr val="tx1"/>
                  </a:solidFill>
                  <a:latin typeface="Calibri" pitchFamily="34" charset="0"/>
                  <a:ea typeface="宋体" pitchFamily="2" charset="-122"/>
                </a:defRPr>
              </a:lvl1pPr>
              <a:lvl2pPr marL="742950" indent="-285750" eaLnBrk="0" hangingPunct="0">
                <a:defRPr sz="3300" b="1">
                  <a:solidFill>
                    <a:schemeClr val="tx1"/>
                  </a:solidFill>
                  <a:latin typeface="Calibri" pitchFamily="34" charset="0"/>
                  <a:ea typeface="宋体" pitchFamily="2" charset="-122"/>
                </a:defRPr>
              </a:lvl2pPr>
              <a:lvl3pPr marL="1143000" indent="-228600" eaLnBrk="0" hangingPunct="0">
                <a:defRPr sz="3300" b="1">
                  <a:solidFill>
                    <a:schemeClr val="tx1"/>
                  </a:solidFill>
                  <a:latin typeface="Calibri" pitchFamily="34" charset="0"/>
                  <a:ea typeface="宋体" pitchFamily="2" charset="-122"/>
                </a:defRPr>
              </a:lvl3pPr>
              <a:lvl4pPr marL="1600200" indent="-228600" eaLnBrk="0" hangingPunct="0">
                <a:defRPr sz="3300" b="1">
                  <a:solidFill>
                    <a:schemeClr val="tx1"/>
                  </a:solidFill>
                  <a:latin typeface="Calibri" pitchFamily="34" charset="0"/>
                  <a:ea typeface="宋体" pitchFamily="2" charset="-122"/>
                </a:defRPr>
              </a:lvl4pPr>
              <a:lvl5pPr marL="2057400" indent="-228600" eaLnBrk="0" hangingPunct="0">
                <a:defRPr sz="3300" b="1">
                  <a:solidFill>
                    <a:schemeClr val="tx1"/>
                  </a:solidFill>
                  <a:latin typeface="Calibri" pitchFamily="34" charset="0"/>
                  <a:ea typeface="宋体" pitchFamily="2" charset="-122"/>
                </a:defRPr>
              </a:lvl5pPr>
              <a:lvl6pPr marL="25146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6pPr>
              <a:lvl7pPr marL="29718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7pPr>
              <a:lvl8pPr marL="34290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8pPr>
              <a:lvl9pPr marL="38862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9pPr>
            </a:lstStyle>
            <a:p>
              <a:pPr eaLnBrk="1" hangingPunct="1"/>
              <a:r>
                <a:rPr lang="zh-CN" altLang="en-US" sz="3200">
                  <a:solidFill>
                    <a:srgbClr val="FF0000"/>
                  </a:solidFill>
                  <a:latin typeface="黑体" pitchFamily="49" charset="-122"/>
                  <a:ea typeface="黑体" pitchFamily="49" charset="-122"/>
                </a:rPr>
                <a:t>前</a:t>
              </a:r>
              <a:r>
                <a:rPr lang="en-US" altLang="zh-CN" sz="3200">
                  <a:solidFill>
                    <a:srgbClr val="FF0000"/>
                  </a:solidFill>
                  <a:latin typeface="黑体" pitchFamily="49" charset="-122"/>
                  <a:ea typeface="黑体" pitchFamily="49" charset="-122"/>
                </a:rPr>
                <a:t>202</a:t>
              </a:r>
              <a:r>
                <a:rPr lang="zh-CN" altLang="en-US" sz="3200">
                  <a:solidFill>
                    <a:srgbClr val="FF0000"/>
                  </a:solidFill>
                  <a:latin typeface="黑体" pitchFamily="49" charset="-122"/>
                  <a:ea typeface="黑体" pitchFamily="49" charset="-122"/>
                </a:rPr>
                <a:t>年</a:t>
              </a:r>
            </a:p>
          </p:txBody>
        </p:sp>
        <p:sp>
          <p:nvSpPr>
            <p:cNvPr id="9238" name="文本框 39"/>
            <p:cNvSpPr txBox="1">
              <a:spLocks noChangeArrowheads="1"/>
            </p:cNvSpPr>
            <p:nvPr/>
          </p:nvSpPr>
          <p:spPr bwMode="auto">
            <a:xfrm>
              <a:off x="10991" y="5937"/>
              <a:ext cx="1464" cy="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b="1">
                  <a:solidFill>
                    <a:schemeClr val="tx1"/>
                  </a:solidFill>
                  <a:latin typeface="Calibri" pitchFamily="34" charset="0"/>
                  <a:ea typeface="宋体" pitchFamily="2" charset="-122"/>
                </a:defRPr>
              </a:lvl1pPr>
              <a:lvl2pPr marL="742950" indent="-285750" eaLnBrk="0" hangingPunct="0">
                <a:defRPr sz="3300" b="1">
                  <a:solidFill>
                    <a:schemeClr val="tx1"/>
                  </a:solidFill>
                  <a:latin typeface="Calibri" pitchFamily="34" charset="0"/>
                  <a:ea typeface="宋体" pitchFamily="2" charset="-122"/>
                </a:defRPr>
              </a:lvl2pPr>
              <a:lvl3pPr marL="1143000" indent="-228600" eaLnBrk="0" hangingPunct="0">
                <a:defRPr sz="3300" b="1">
                  <a:solidFill>
                    <a:schemeClr val="tx1"/>
                  </a:solidFill>
                  <a:latin typeface="Calibri" pitchFamily="34" charset="0"/>
                  <a:ea typeface="宋体" pitchFamily="2" charset="-122"/>
                </a:defRPr>
              </a:lvl3pPr>
              <a:lvl4pPr marL="1600200" indent="-228600" eaLnBrk="0" hangingPunct="0">
                <a:defRPr sz="3300" b="1">
                  <a:solidFill>
                    <a:schemeClr val="tx1"/>
                  </a:solidFill>
                  <a:latin typeface="Calibri" pitchFamily="34" charset="0"/>
                  <a:ea typeface="宋体" pitchFamily="2" charset="-122"/>
                </a:defRPr>
              </a:lvl4pPr>
              <a:lvl5pPr marL="2057400" indent="-228600" eaLnBrk="0" hangingPunct="0">
                <a:defRPr sz="3300" b="1">
                  <a:solidFill>
                    <a:schemeClr val="tx1"/>
                  </a:solidFill>
                  <a:latin typeface="Calibri" pitchFamily="34" charset="0"/>
                  <a:ea typeface="宋体" pitchFamily="2" charset="-122"/>
                </a:defRPr>
              </a:lvl5pPr>
              <a:lvl6pPr marL="25146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6pPr>
              <a:lvl7pPr marL="29718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7pPr>
              <a:lvl8pPr marL="34290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8pPr>
              <a:lvl9pPr marL="38862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9pPr>
            </a:lstStyle>
            <a:p>
              <a:pPr eaLnBrk="1" hangingPunct="1"/>
              <a:r>
                <a:rPr lang="en-US" altLang="zh-CN" sz="3200">
                  <a:solidFill>
                    <a:srgbClr val="FF0000"/>
                  </a:solidFill>
                  <a:latin typeface="黑体" pitchFamily="49" charset="-122"/>
                  <a:ea typeface="黑体" pitchFamily="49" charset="-122"/>
                </a:rPr>
                <a:t>8</a:t>
              </a:r>
              <a:r>
                <a:rPr lang="zh-CN" altLang="en-US" sz="3200">
                  <a:solidFill>
                    <a:srgbClr val="FF0000"/>
                  </a:solidFill>
                  <a:latin typeface="黑体" pitchFamily="49" charset="-122"/>
                  <a:ea typeface="黑体" pitchFamily="49" charset="-122"/>
                </a:rPr>
                <a:t>年</a:t>
              </a:r>
            </a:p>
          </p:txBody>
        </p:sp>
        <p:cxnSp>
          <p:nvCxnSpPr>
            <p:cNvPr id="42" name="直接连接符 41"/>
            <p:cNvCxnSpPr/>
            <p:nvPr/>
          </p:nvCxnSpPr>
          <p:spPr>
            <a:xfrm>
              <a:off x="12926" y="5493"/>
              <a:ext cx="0" cy="360"/>
            </a:xfrm>
            <a:prstGeom prst="line">
              <a:avLst/>
            </a:prstGeom>
            <a:ln>
              <a:solidFill>
                <a:srgbClr val="252525"/>
              </a:solidFill>
            </a:ln>
          </p:spPr>
          <p:style>
            <a:lnRef idx="1">
              <a:schemeClr val="accent1"/>
            </a:lnRef>
            <a:fillRef idx="0">
              <a:schemeClr val="accent1"/>
            </a:fillRef>
            <a:effectRef idx="0">
              <a:schemeClr val="accent1"/>
            </a:effectRef>
            <a:fontRef idx="minor">
              <a:schemeClr val="tx1"/>
            </a:fontRef>
          </p:style>
        </p:cxnSp>
        <p:sp>
          <p:nvSpPr>
            <p:cNvPr id="9240" name="文本框 41"/>
            <p:cNvSpPr txBox="1">
              <a:spLocks noChangeArrowheads="1"/>
            </p:cNvSpPr>
            <p:nvPr/>
          </p:nvSpPr>
          <p:spPr bwMode="auto">
            <a:xfrm>
              <a:off x="12454" y="5906"/>
              <a:ext cx="2016" cy="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b="1">
                  <a:solidFill>
                    <a:schemeClr val="tx1"/>
                  </a:solidFill>
                  <a:latin typeface="Calibri" pitchFamily="34" charset="0"/>
                  <a:ea typeface="宋体" pitchFamily="2" charset="-122"/>
                </a:defRPr>
              </a:lvl1pPr>
              <a:lvl2pPr marL="742950" indent="-285750" eaLnBrk="0" hangingPunct="0">
                <a:defRPr sz="3300" b="1">
                  <a:solidFill>
                    <a:schemeClr val="tx1"/>
                  </a:solidFill>
                  <a:latin typeface="Calibri" pitchFamily="34" charset="0"/>
                  <a:ea typeface="宋体" pitchFamily="2" charset="-122"/>
                </a:defRPr>
              </a:lvl2pPr>
              <a:lvl3pPr marL="1143000" indent="-228600" eaLnBrk="0" hangingPunct="0">
                <a:defRPr sz="3300" b="1">
                  <a:solidFill>
                    <a:schemeClr val="tx1"/>
                  </a:solidFill>
                  <a:latin typeface="Calibri" pitchFamily="34" charset="0"/>
                  <a:ea typeface="宋体" pitchFamily="2" charset="-122"/>
                </a:defRPr>
              </a:lvl3pPr>
              <a:lvl4pPr marL="1600200" indent="-228600" eaLnBrk="0" hangingPunct="0">
                <a:defRPr sz="3300" b="1">
                  <a:solidFill>
                    <a:schemeClr val="tx1"/>
                  </a:solidFill>
                  <a:latin typeface="Calibri" pitchFamily="34" charset="0"/>
                  <a:ea typeface="宋体" pitchFamily="2" charset="-122"/>
                </a:defRPr>
              </a:lvl4pPr>
              <a:lvl5pPr marL="2057400" indent="-228600" eaLnBrk="0" hangingPunct="0">
                <a:defRPr sz="3300" b="1">
                  <a:solidFill>
                    <a:schemeClr val="tx1"/>
                  </a:solidFill>
                  <a:latin typeface="Calibri" pitchFamily="34" charset="0"/>
                  <a:ea typeface="宋体" pitchFamily="2" charset="-122"/>
                </a:defRPr>
              </a:lvl5pPr>
              <a:lvl6pPr marL="25146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6pPr>
              <a:lvl7pPr marL="29718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7pPr>
              <a:lvl8pPr marL="34290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8pPr>
              <a:lvl9pPr marL="38862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9pPr>
            </a:lstStyle>
            <a:p>
              <a:pPr eaLnBrk="1" hangingPunct="1"/>
              <a:r>
                <a:rPr lang="en-US" altLang="zh-CN" sz="3200">
                  <a:solidFill>
                    <a:srgbClr val="FF0000"/>
                  </a:solidFill>
                  <a:latin typeface="黑体" pitchFamily="49" charset="-122"/>
                  <a:ea typeface="黑体" pitchFamily="49" charset="-122"/>
                </a:rPr>
                <a:t>25</a:t>
              </a:r>
              <a:r>
                <a:rPr lang="zh-CN" altLang="en-US" sz="3200">
                  <a:solidFill>
                    <a:srgbClr val="FF0000"/>
                  </a:solidFill>
                  <a:latin typeface="黑体" pitchFamily="49" charset="-122"/>
                  <a:ea typeface="黑体" pitchFamily="49" charset="-122"/>
                </a:rPr>
                <a:t>年</a:t>
              </a:r>
            </a:p>
          </p:txBody>
        </p:sp>
        <p:cxnSp>
          <p:nvCxnSpPr>
            <p:cNvPr id="56" name="直接连接符 55"/>
            <p:cNvCxnSpPr/>
            <p:nvPr/>
          </p:nvCxnSpPr>
          <p:spPr>
            <a:xfrm>
              <a:off x="18247" y="5551"/>
              <a:ext cx="0" cy="360"/>
            </a:xfrm>
            <a:prstGeom prst="line">
              <a:avLst/>
            </a:prstGeom>
            <a:ln>
              <a:solidFill>
                <a:srgbClr val="252525"/>
              </a:solidFill>
            </a:ln>
          </p:spPr>
          <p:style>
            <a:lnRef idx="1">
              <a:schemeClr val="accent1"/>
            </a:lnRef>
            <a:fillRef idx="0">
              <a:schemeClr val="accent1"/>
            </a:fillRef>
            <a:effectRef idx="0">
              <a:schemeClr val="accent1"/>
            </a:effectRef>
            <a:fontRef idx="minor">
              <a:schemeClr val="tx1"/>
            </a:fontRef>
          </p:style>
        </p:cxnSp>
        <p:sp>
          <p:nvSpPr>
            <p:cNvPr id="59454" name="文本框 42"/>
            <p:cNvSpPr txBox="1"/>
            <p:nvPr/>
          </p:nvSpPr>
          <p:spPr>
            <a:xfrm>
              <a:off x="16776" y="5935"/>
              <a:ext cx="2373" cy="1023"/>
            </a:xfrm>
            <a:prstGeom prst="rect">
              <a:avLst/>
            </a:prstGeom>
            <a:noFill/>
            <a:ln w="9525">
              <a:noFill/>
            </a:ln>
          </p:spPr>
          <p:txBody>
            <a:bodyPr>
              <a:spAutoFit/>
            </a:bodyPr>
            <a:lstStyle/>
            <a:p>
              <a:pPr defTabSz="1068705">
                <a:defRPr/>
              </a:pPr>
              <a:r>
                <a:rPr lang="en-US" altLang="zh-CN" sz="3200" noProof="1">
                  <a:solidFill>
                    <a:schemeClr val="accent6">
                      <a:lumMod val="75000"/>
                    </a:schemeClr>
                  </a:solidFill>
                  <a:latin typeface="黑体" panose="02010609060101010101" pitchFamily="49" charset="-122"/>
                  <a:ea typeface="黑体" panose="02010609060101010101" pitchFamily="49" charset="-122"/>
                </a:rPr>
                <a:t>220</a:t>
              </a:r>
              <a:r>
                <a:rPr lang="zh-CN" altLang="en-US" sz="3200" noProof="1">
                  <a:solidFill>
                    <a:schemeClr val="accent6">
                      <a:lumMod val="75000"/>
                    </a:schemeClr>
                  </a:solidFill>
                  <a:latin typeface="黑体" panose="02010609060101010101" pitchFamily="49" charset="-122"/>
                  <a:ea typeface="黑体" panose="02010609060101010101" pitchFamily="49" charset="-122"/>
                </a:rPr>
                <a:t>年</a:t>
              </a:r>
            </a:p>
          </p:txBody>
        </p:sp>
        <p:sp>
          <p:nvSpPr>
            <p:cNvPr id="60" name="左大括号 59"/>
            <p:cNvSpPr/>
            <p:nvPr/>
          </p:nvSpPr>
          <p:spPr>
            <a:xfrm rot="5400000">
              <a:off x="15362" y="2997"/>
              <a:ext cx="397" cy="5268"/>
            </a:xfrm>
            <a:prstGeom prst="leftBrace">
              <a:avLst/>
            </a:prstGeom>
            <a:ln w="12700">
              <a:solidFill>
                <a:srgbClr val="252525"/>
              </a:solidFill>
            </a:ln>
          </p:spPr>
          <p:style>
            <a:lnRef idx="1">
              <a:schemeClr val="accent1"/>
            </a:lnRef>
            <a:fillRef idx="0">
              <a:schemeClr val="accent1"/>
            </a:fillRef>
            <a:effectRef idx="0">
              <a:schemeClr val="accent1"/>
            </a:effectRef>
            <a:fontRef idx="minor">
              <a:schemeClr val="tx1"/>
            </a:fontRef>
          </p:style>
          <p:txBody>
            <a:bodyPr anchor="ctr"/>
            <a:lstStyle/>
            <a:p>
              <a:pPr algn="ctr" defTabSz="1068705">
                <a:defRPr/>
              </a:pPr>
              <a:endParaRPr lang="zh-CN" altLang="en-US" sz="3120" noProof="1"/>
            </a:p>
          </p:txBody>
        </p:sp>
        <p:sp>
          <p:nvSpPr>
            <p:cNvPr id="9244" name="文本框 72"/>
            <p:cNvSpPr txBox="1">
              <a:spLocks noChangeArrowheads="1"/>
            </p:cNvSpPr>
            <p:nvPr/>
          </p:nvSpPr>
          <p:spPr bwMode="auto">
            <a:xfrm>
              <a:off x="3970" y="170"/>
              <a:ext cx="10884" cy="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b="1">
                  <a:solidFill>
                    <a:schemeClr val="tx1"/>
                  </a:solidFill>
                  <a:latin typeface="Calibri" pitchFamily="34" charset="0"/>
                  <a:ea typeface="宋体" pitchFamily="2" charset="-122"/>
                </a:defRPr>
              </a:lvl1pPr>
              <a:lvl2pPr marL="742950" indent="-285750" eaLnBrk="0" hangingPunct="0">
                <a:defRPr sz="3300" b="1">
                  <a:solidFill>
                    <a:schemeClr val="tx1"/>
                  </a:solidFill>
                  <a:latin typeface="Calibri" pitchFamily="34" charset="0"/>
                  <a:ea typeface="宋体" pitchFamily="2" charset="-122"/>
                </a:defRPr>
              </a:lvl2pPr>
              <a:lvl3pPr marL="1143000" indent="-228600" eaLnBrk="0" hangingPunct="0">
                <a:defRPr sz="3300" b="1">
                  <a:solidFill>
                    <a:schemeClr val="tx1"/>
                  </a:solidFill>
                  <a:latin typeface="Calibri" pitchFamily="34" charset="0"/>
                  <a:ea typeface="宋体" pitchFamily="2" charset="-122"/>
                </a:defRPr>
              </a:lvl3pPr>
              <a:lvl4pPr marL="1600200" indent="-228600" eaLnBrk="0" hangingPunct="0">
                <a:defRPr sz="3300" b="1">
                  <a:solidFill>
                    <a:schemeClr val="tx1"/>
                  </a:solidFill>
                  <a:latin typeface="Calibri" pitchFamily="34" charset="0"/>
                  <a:ea typeface="宋体" pitchFamily="2" charset="-122"/>
                </a:defRPr>
              </a:lvl4pPr>
              <a:lvl5pPr marL="2057400" indent="-228600" eaLnBrk="0" hangingPunct="0">
                <a:defRPr sz="3300" b="1">
                  <a:solidFill>
                    <a:schemeClr val="tx1"/>
                  </a:solidFill>
                  <a:latin typeface="Calibri" pitchFamily="34" charset="0"/>
                  <a:ea typeface="宋体" pitchFamily="2" charset="-122"/>
                </a:defRPr>
              </a:lvl5pPr>
              <a:lvl6pPr marL="25146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6pPr>
              <a:lvl7pPr marL="29718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7pPr>
              <a:lvl8pPr marL="34290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8pPr>
              <a:lvl9pPr marL="38862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9pPr>
            </a:lstStyle>
            <a:p>
              <a:pPr eaLnBrk="1" hangingPunct="1"/>
              <a:r>
                <a:rPr lang="zh-CN" altLang="en-US" sz="4000">
                  <a:latin typeface="微软雅黑" pitchFamily="34" charset="-122"/>
                  <a:ea typeface="微软雅黑" pitchFamily="34" charset="-122"/>
                </a:rPr>
                <a:t>秦汉时期：秦、西汉、东汉</a:t>
              </a:r>
            </a:p>
          </p:txBody>
        </p:sp>
      </p:grpSp>
      <p:sp>
        <p:nvSpPr>
          <p:cNvPr id="4" name="左大括号 3"/>
          <p:cNvSpPr/>
          <p:nvPr/>
        </p:nvSpPr>
        <p:spPr>
          <a:xfrm rot="5400000">
            <a:off x="5841661" y="-3601893"/>
            <a:ext cx="622905" cy="11022858"/>
          </a:xfrm>
          <a:prstGeom prst="leftBrace">
            <a:avLst/>
          </a:prstGeom>
          <a:ln w="12700">
            <a:solidFill>
              <a:srgbClr val="252525"/>
            </a:solidFill>
          </a:ln>
        </p:spPr>
        <p:style>
          <a:lnRef idx="1">
            <a:schemeClr val="accent1"/>
          </a:lnRef>
          <a:fillRef idx="0">
            <a:schemeClr val="accent1"/>
          </a:fillRef>
          <a:effectRef idx="0">
            <a:schemeClr val="accent1"/>
          </a:effectRef>
          <a:fontRef idx="minor">
            <a:schemeClr val="tx1"/>
          </a:fontRef>
        </p:style>
        <p:txBody>
          <a:bodyPr anchor="ctr"/>
          <a:lstStyle/>
          <a:p>
            <a:pPr algn="ctr" defTabSz="1068705">
              <a:defRPr/>
            </a:pPr>
            <a:endParaRPr lang="zh-CN" altLang="en-US" sz="3120" noProof="1"/>
          </a:p>
        </p:txBody>
      </p:sp>
      <p:sp>
        <p:nvSpPr>
          <p:cNvPr id="59466" name="文本框 17"/>
          <p:cNvSpPr txBox="1"/>
          <p:nvPr/>
        </p:nvSpPr>
        <p:spPr>
          <a:xfrm>
            <a:off x="5407282" y="2128762"/>
            <a:ext cx="1377437" cy="523220"/>
          </a:xfrm>
          <a:prstGeom prst="rect">
            <a:avLst/>
          </a:prstGeom>
          <a:noFill/>
          <a:ln w="9525">
            <a:noFill/>
          </a:ln>
        </p:spPr>
        <p:txBody>
          <a:bodyPr>
            <a:spAutoFit/>
          </a:bodyPr>
          <a:lstStyle/>
          <a:p>
            <a:pPr defTabSz="1068705">
              <a:defRPr/>
            </a:pPr>
            <a:r>
              <a:rPr lang="zh-CN" altLang="en-US" sz="2800" noProof="1">
                <a:solidFill>
                  <a:schemeClr val="accent6">
                    <a:lumMod val="75000"/>
                  </a:schemeClr>
                </a:solidFill>
                <a:latin typeface="黑体" panose="02010609060101010101" pitchFamily="49" charset="-122"/>
                <a:ea typeface="黑体" panose="02010609060101010101" pitchFamily="49" charset="-122"/>
                <a:cs typeface="黑体" panose="02010609060101010101" pitchFamily="49" charset="-122"/>
              </a:rPr>
              <a:t>西汉</a:t>
            </a:r>
          </a:p>
        </p:txBody>
      </p:sp>
      <p:sp>
        <p:nvSpPr>
          <p:cNvPr id="3" name="文本框 8"/>
          <p:cNvSpPr txBox="1"/>
          <p:nvPr/>
        </p:nvSpPr>
        <p:spPr>
          <a:xfrm>
            <a:off x="949595" y="2129327"/>
            <a:ext cx="1263650" cy="523220"/>
          </a:xfrm>
          <a:prstGeom prst="rect">
            <a:avLst/>
          </a:prstGeom>
          <a:noFill/>
          <a:ln w="9525">
            <a:noFill/>
          </a:ln>
        </p:spPr>
        <p:txBody>
          <a:bodyPr>
            <a:spAutoFit/>
          </a:bodyPr>
          <a:lstStyle/>
          <a:p>
            <a:pPr defTabSz="1068705">
              <a:defRPr/>
            </a:pPr>
            <a:r>
              <a:rPr lang="en-US" altLang="zh-CN" sz="2800" noProof="1">
                <a:gradFill>
                  <a:gsLst>
                    <a:gs pos="0">
                      <a:srgbClr val="007BD3"/>
                    </a:gs>
                    <a:gs pos="100000">
                      <a:srgbClr val="034373"/>
                    </a:gs>
                  </a:gsLst>
                  <a:lin scaled="0"/>
                </a:gradFill>
                <a:latin typeface="黑体" panose="02010609060101010101" pitchFamily="49" charset="-122"/>
                <a:ea typeface="黑体" panose="02010609060101010101" pitchFamily="49" charset="-122"/>
                <a:cs typeface="黑体" panose="02010609060101010101" pitchFamily="49" charset="-122"/>
              </a:rPr>
              <a:t> </a:t>
            </a:r>
            <a:r>
              <a:rPr lang="zh-CN" altLang="en-US" sz="2800" noProof="1">
                <a:solidFill>
                  <a:schemeClr val="accent6">
                    <a:lumMod val="75000"/>
                  </a:schemeClr>
                </a:solidFill>
                <a:latin typeface="黑体" panose="02010609060101010101" pitchFamily="49" charset="-122"/>
                <a:ea typeface="黑体" panose="02010609060101010101" pitchFamily="49" charset="-122"/>
                <a:cs typeface="黑体" panose="02010609060101010101" pitchFamily="49" charset="-122"/>
              </a:rPr>
              <a:t>秦朝</a:t>
            </a:r>
          </a:p>
        </p:txBody>
      </p:sp>
      <p:sp>
        <p:nvSpPr>
          <p:cNvPr id="8" name="下箭头 7"/>
          <p:cNvSpPr/>
          <p:nvPr/>
        </p:nvSpPr>
        <p:spPr>
          <a:xfrm>
            <a:off x="9773086" y="2626180"/>
            <a:ext cx="278847" cy="680357"/>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8705">
              <a:defRPr/>
            </a:pPr>
            <a:endParaRPr lang="zh-CN" altLang="en-US" sz="3120" noProof="1"/>
          </a:p>
        </p:txBody>
      </p:sp>
      <p:sp>
        <p:nvSpPr>
          <p:cNvPr id="9" name="下箭头 8"/>
          <p:cNvSpPr/>
          <p:nvPr/>
        </p:nvSpPr>
        <p:spPr>
          <a:xfrm>
            <a:off x="5674370" y="2716894"/>
            <a:ext cx="278847" cy="678845"/>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8705">
              <a:defRPr/>
            </a:pPr>
            <a:endParaRPr lang="zh-CN" altLang="en-US" sz="3120" noProof="1"/>
          </a:p>
        </p:txBody>
      </p:sp>
      <p:sp>
        <p:nvSpPr>
          <p:cNvPr id="9229" name="文本框 44"/>
          <p:cNvSpPr txBox="1">
            <a:spLocks noChangeArrowheads="1"/>
          </p:cNvSpPr>
          <p:nvPr/>
        </p:nvSpPr>
        <p:spPr bwMode="auto">
          <a:xfrm>
            <a:off x="137743" y="2527905"/>
            <a:ext cx="3426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b="1">
                <a:solidFill>
                  <a:schemeClr val="tx1"/>
                </a:solidFill>
                <a:latin typeface="Calibri" pitchFamily="34" charset="0"/>
                <a:ea typeface="宋体" pitchFamily="2" charset="-122"/>
              </a:defRPr>
            </a:lvl1pPr>
            <a:lvl2pPr marL="742950" indent="-285750" eaLnBrk="0" hangingPunct="0">
              <a:defRPr sz="3300" b="1">
                <a:solidFill>
                  <a:schemeClr val="tx1"/>
                </a:solidFill>
                <a:latin typeface="Calibri" pitchFamily="34" charset="0"/>
                <a:ea typeface="宋体" pitchFamily="2" charset="-122"/>
              </a:defRPr>
            </a:lvl2pPr>
            <a:lvl3pPr marL="1143000" indent="-228600" eaLnBrk="0" hangingPunct="0">
              <a:defRPr sz="3300" b="1">
                <a:solidFill>
                  <a:schemeClr val="tx1"/>
                </a:solidFill>
                <a:latin typeface="Calibri" pitchFamily="34" charset="0"/>
                <a:ea typeface="宋体" pitchFamily="2" charset="-122"/>
              </a:defRPr>
            </a:lvl3pPr>
            <a:lvl4pPr marL="1600200" indent="-228600" eaLnBrk="0" hangingPunct="0">
              <a:defRPr sz="3300" b="1">
                <a:solidFill>
                  <a:schemeClr val="tx1"/>
                </a:solidFill>
                <a:latin typeface="Calibri" pitchFamily="34" charset="0"/>
                <a:ea typeface="宋体" pitchFamily="2" charset="-122"/>
              </a:defRPr>
            </a:lvl4pPr>
            <a:lvl5pPr marL="2057400" indent="-228600" eaLnBrk="0" hangingPunct="0">
              <a:defRPr sz="3300" b="1">
                <a:solidFill>
                  <a:schemeClr val="tx1"/>
                </a:solidFill>
                <a:latin typeface="Calibri" pitchFamily="34" charset="0"/>
                <a:ea typeface="宋体" pitchFamily="2" charset="-122"/>
              </a:defRPr>
            </a:lvl5pPr>
            <a:lvl6pPr marL="25146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6pPr>
            <a:lvl7pPr marL="29718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7pPr>
            <a:lvl8pPr marL="34290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8pPr>
            <a:lvl9pPr marL="38862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9pPr>
          </a:lstStyle>
          <a:p>
            <a:pPr eaLnBrk="1" hangingPunct="1"/>
            <a:r>
              <a:rPr lang="zh-CN" altLang="en-US" sz="2400">
                <a:latin typeface="华文行楷" pitchFamily="2" charset="-122"/>
                <a:ea typeface="华文行楷" pitchFamily="2" charset="-122"/>
              </a:rPr>
              <a:t>朝代</a:t>
            </a:r>
          </a:p>
        </p:txBody>
      </p:sp>
    </p:spTree>
    <p:extLst>
      <p:ext uri="{BB962C8B-B14F-4D97-AF65-F5344CB8AC3E}">
        <p14:creationId xmlns:p14="http://schemas.microsoft.com/office/powerpoint/2010/main" val="3613634027"/>
      </p:ext>
    </p:extLst>
  </p:cSld>
  <p:clrMapOvr>
    <a:masterClrMapping/>
  </p:clrMapOvr>
  <p:transition spd="slow">
    <p:check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文本框 40"/>
          <p:cNvSpPr txBox="1"/>
          <p:nvPr/>
        </p:nvSpPr>
        <p:spPr>
          <a:xfrm>
            <a:off x="7163986" y="3059781"/>
            <a:ext cx="591700" cy="1667631"/>
          </a:xfrm>
          <a:prstGeom prst="rect">
            <a:avLst/>
          </a:prstGeom>
          <a:noFill/>
          <a:ln w="9525">
            <a:noFill/>
          </a:ln>
        </p:spPr>
        <p:txBody>
          <a:bodyPr vert="eaVert">
            <a:spAutoFit/>
          </a:bodyPr>
          <a:lstStyle/>
          <a:p>
            <a:pPr>
              <a:defRPr/>
            </a:pPr>
            <a:r>
              <a:rPr lang="zh-CN" altLang="en-US" sz="2645" noProof="1">
                <a:solidFill>
                  <a:srgbClr val="C00000"/>
                </a:solidFill>
                <a:latin typeface="华文新魏" panose="02010800040101010101" charset="-122"/>
                <a:ea typeface="华文新魏" panose="02010800040101010101" charset="-122"/>
              </a:rPr>
              <a:t>光武中兴</a:t>
            </a:r>
            <a:endParaRPr lang="zh-CN" altLang="en-US" sz="1800" noProof="1">
              <a:solidFill>
                <a:srgbClr val="C00000"/>
              </a:solidFill>
              <a:latin typeface="华文新魏" panose="02010800040101010101" charset="-122"/>
              <a:ea typeface="华文新魏" panose="02010800040101010101" charset="-122"/>
            </a:endParaRPr>
          </a:p>
        </p:txBody>
      </p:sp>
      <p:sp>
        <p:nvSpPr>
          <p:cNvPr id="59396" name="文本框 46"/>
          <p:cNvSpPr txBox="1"/>
          <p:nvPr/>
        </p:nvSpPr>
        <p:spPr>
          <a:xfrm>
            <a:off x="8773236" y="3086994"/>
            <a:ext cx="591700" cy="1519465"/>
          </a:xfrm>
          <a:prstGeom prst="rect">
            <a:avLst/>
          </a:prstGeom>
          <a:noFill/>
          <a:ln w="9525">
            <a:noFill/>
          </a:ln>
        </p:spPr>
        <p:txBody>
          <a:bodyPr vert="eaVert">
            <a:spAutoFit/>
          </a:bodyPr>
          <a:lstStyle/>
          <a:p>
            <a:pPr>
              <a:defRPr/>
            </a:pPr>
            <a:r>
              <a:rPr lang="zh-CN" altLang="en-US" sz="2645" noProof="1">
                <a:solidFill>
                  <a:srgbClr val="C00000"/>
                </a:solidFill>
                <a:latin typeface="华文新魏" panose="02010800040101010101" charset="-122"/>
                <a:ea typeface="华文新魏" panose="02010800040101010101" charset="-122"/>
              </a:rPr>
              <a:t>黄巾起义</a:t>
            </a:r>
          </a:p>
        </p:txBody>
      </p:sp>
      <p:sp>
        <p:nvSpPr>
          <p:cNvPr id="59397" name="文本框 48"/>
          <p:cNvSpPr txBox="1"/>
          <p:nvPr/>
        </p:nvSpPr>
        <p:spPr>
          <a:xfrm>
            <a:off x="5409750" y="3086995"/>
            <a:ext cx="998735" cy="1418167"/>
          </a:xfrm>
          <a:prstGeom prst="rect">
            <a:avLst/>
          </a:prstGeom>
          <a:noFill/>
          <a:ln w="9525">
            <a:noFill/>
          </a:ln>
        </p:spPr>
        <p:txBody>
          <a:bodyPr vert="eaVert">
            <a:spAutoFit/>
          </a:bodyPr>
          <a:lstStyle/>
          <a:p>
            <a:pPr>
              <a:defRPr/>
            </a:pPr>
            <a:r>
              <a:rPr lang="zh-CN" altLang="en-US" sz="2645" noProof="1">
                <a:solidFill>
                  <a:srgbClr val="C00000"/>
                </a:solidFill>
                <a:latin typeface="华文新魏" panose="02010800040101010101" charset="-122"/>
                <a:ea typeface="华文新魏" panose="02010800040101010101" charset="-122"/>
              </a:rPr>
              <a:t>西域都护</a:t>
            </a:r>
            <a:endParaRPr lang="zh-CN" altLang="en-US" sz="1800" noProof="1">
              <a:latin typeface="华文新魏" panose="02010800040101010101" charset="-122"/>
              <a:ea typeface="华文新魏" panose="02010800040101010101" charset="-122"/>
            </a:endParaRPr>
          </a:p>
        </p:txBody>
      </p:sp>
      <p:sp>
        <p:nvSpPr>
          <p:cNvPr id="59398" name="文本框 34"/>
          <p:cNvSpPr txBox="1"/>
          <p:nvPr/>
        </p:nvSpPr>
        <p:spPr>
          <a:xfrm>
            <a:off x="1141897" y="3139911"/>
            <a:ext cx="591700" cy="1873250"/>
          </a:xfrm>
          <a:prstGeom prst="rect">
            <a:avLst/>
          </a:prstGeom>
          <a:noFill/>
          <a:ln w="9525">
            <a:noFill/>
          </a:ln>
        </p:spPr>
        <p:txBody>
          <a:bodyPr vert="eaVert">
            <a:spAutoFit/>
          </a:bodyPr>
          <a:lstStyle/>
          <a:p>
            <a:pPr>
              <a:defRPr/>
            </a:pPr>
            <a:r>
              <a:rPr lang="zh-CN" altLang="en-US" sz="2645" noProof="1">
                <a:solidFill>
                  <a:srgbClr val="C00000"/>
                </a:solidFill>
                <a:latin typeface="华文新魏" panose="02010800040101010101" charset="-122"/>
                <a:ea typeface="华文新魏" panose="02010800040101010101" charset="-122"/>
                <a:sym typeface="+mn-ea"/>
              </a:rPr>
              <a:t>秦朝建立</a:t>
            </a:r>
          </a:p>
        </p:txBody>
      </p:sp>
      <p:sp>
        <p:nvSpPr>
          <p:cNvPr id="59399" name="文本框 44"/>
          <p:cNvSpPr txBox="1"/>
          <p:nvPr/>
        </p:nvSpPr>
        <p:spPr>
          <a:xfrm>
            <a:off x="10293867" y="2270566"/>
            <a:ext cx="930610" cy="499367"/>
          </a:xfrm>
          <a:prstGeom prst="rect">
            <a:avLst/>
          </a:prstGeom>
          <a:noFill/>
          <a:ln w="9525">
            <a:noFill/>
          </a:ln>
        </p:spPr>
        <p:txBody>
          <a:bodyPr>
            <a:spAutoFit/>
          </a:bodyPr>
          <a:lstStyle/>
          <a:p>
            <a:pPr>
              <a:defRPr/>
            </a:pPr>
            <a:r>
              <a:rPr lang="zh-CN" altLang="en-US" sz="2645" noProof="1">
                <a:latin typeface="华文行楷" panose="02010800040101010101" pitchFamily="2" charset="-122"/>
                <a:ea typeface="华文行楷" panose="02010800040101010101" pitchFamily="2" charset="-122"/>
              </a:rPr>
              <a:t>年份</a:t>
            </a:r>
          </a:p>
        </p:txBody>
      </p:sp>
      <p:sp>
        <p:nvSpPr>
          <p:cNvPr id="59400" name="文本框 37"/>
          <p:cNvSpPr txBox="1"/>
          <p:nvPr/>
        </p:nvSpPr>
        <p:spPr>
          <a:xfrm>
            <a:off x="1687309" y="3086994"/>
            <a:ext cx="998735" cy="2045608"/>
          </a:xfrm>
          <a:prstGeom prst="rect">
            <a:avLst/>
          </a:prstGeom>
          <a:noFill/>
          <a:ln w="9525">
            <a:noFill/>
          </a:ln>
        </p:spPr>
        <p:txBody>
          <a:bodyPr vert="eaVert">
            <a:spAutoFit/>
          </a:bodyPr>
          <a:lstStyle/>
          <a:p>
            <a:pPr>
              <a:defRPr/>
            </a:pPr>
            <a:r>
              <a:rPr lang="zh-CN" altLang="en-US" sz="2645" noProof="1">
                <a:solidFill>
                  <a:srgbClr val="C00000"/>
                </a:solidFill>
                <a:latin typeface="华文新魏" panose="02010800040101010101" charset="-122"/>
                <a:ea typeface="华文新魏" panose="02010800040101010101" charset="-122"/>
              </a:rPr>
              <a:t>陈胜吴广起义</a:t>
            </a:r>
            <a:endParaRPr lang="zh-CN" altLang="en-US" sz="1600" noProof="1">
              <a:latin typeface="黑体" panose="02010609060101010101" pitchFamily="49" charset="-122"/>
              <a:ea typeface="黑体" panose="02010609060101010101" pitchFamily="49" charset="-122"/>
            </a:endParaRPr>
          </a:p>
        </p:txBody>
      </p:sp>
      <p:sp>
        <p:nvSpPr>
          <p:cNvPr id="39" name="左大括号 38"/>
          <p:cNvSpPr/>
          <p:nvPr/>
        </p:nvSpPr>
        <p:spPr>
          <a:xfrm rot="5400000">
            <a:off x="2132545" y="1399591"/>
            <a:ext cx="211667" cy="1832664"/>
          </a:xfrm>
          <a:prstGeom prst="leftBrace">
            <a:avLst/>
          </a:prstGeom>
          <a:ln w="12700">
            <a:solidFill>
              <a:srgbClr val="252525"/>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3120" noProof="1"/>
          </a:p>
        </p:txBody>
      </p:sp>
      <p:grpSp>
        <p:nvGrpSpPr>
          <p:cNvPr id="10249" name="组合 73"/>
          <p:cNvGrpSpPr>
            <a:grpSpLocks/>
          </p:cNvGrpSpPr>
          <p:nvPr/>
        </p:nvGrpSpPr>
        <p:grpSpPr bwMode="auto">
          <a:xfrm>
            <a:off x="1019682" y="1670340"/>
            <a:ext cx="10228312" cy="1381881"/>
            <a:chOff x="343" y="3550"/>
            <a:chExt cx="18425" cy="2419"/>
          </a:xfrm>
        </p:grpSpPr>
        <p:cxnSp>
          <p:nvCxnSpPr>
            <p:cNvPr id="29" name="直接箭头连接符 28"/>
            <p:cNvCxnSpPr/>
            <p:nvPr/>
          </p:nvCxnSpPr>
          <p:spPr>
            <a:xfrm flipV="1">
              <a:off x="885" y="5913"/>
              <a:ext cx="17883" cy="21"/>
            </a:xfrm>
            <a:prstGeom prst="straightConnector1">
              <a:avLst/>
            </a:prstGeom>
            <a:ln w="19050">
              <a:solidFill>
                <a:srgbClr val="252525"/>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885" y="5609"/>
              <a:ext cx="0" cy="360"/>
            </a:xfrm>
            <a:prstGeom prst="line">
              <a:avLst/>
            </a:prstGeom>
            <a:ln>
              <a:solidFill>
                <a:srgbClr val="252525"/>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2936" y="5601"/>
              <a:ext cx="0" cy="360"/>
            </a:xfrm>
            <a:prstGeom prst="line">
              <a:avLst/>
            </a:prstGeom>
            <a:ln>
              <a:solidFill>
                <a:srgbClr val="252525"/>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847" y="5601"/>
              <a:ext cx="0" cy="360"/>
            </a:xfrm>
            <a:prstGeom prst="line">
              <a:avLst/>
            </a:prstGeom>
            <a:ln>
              <a:solidFill>
                <a:srgbClr val="252525"/>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979" y="5551"/>
              <a:ext cx="0" cy="360"/>
            </a:xfrm>
            <a:prstGeom prst="line">
              <a:avLst/>
            </a:prstGeom>
          </p:spPr>
          <p:style>
            <a:lnRef idx="2">
              <a:schemeClr val="dk1"/>
            </a:lnRef>
            <a:fillRef idx="0">
              <a:schemeClr val="dk1"/>
            </a:fillRef>
            <a:effectRef idx="1">
              <a:schemeClr val="dk1"/>
            </a:effectRef>
            <a:fontRef idx="minor">
              <a:schemeClr val="tx1"/>
            </a:fontRef>
          </p:style>
        </p:cxnSp>
        <p:cxnSp>
          <p:nvCxnSpPr>
            <p:cNvPr id="36" name="直接连接符 35"/>
            <p:cNvCxnSpPr/>
            <p:nvPr/>
          </p:nvCxnSpPr>
          <p:spPr>
            <a:xfrm>
              <a:off x="14810" y="5551"/>
              <a:ext cx="0" cy="360"/>
            </a:xfrm>
            <a:prstGeom prst="line">
              <a:avLst/>
            </a:prstGeom>
            <a:ln>
              <a:solidFill>
                <a:srgbClr val="252525"/>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9611" y="5577"/>
              <a:ext cx="0" cy="360"/>
            </a:xfrm>
            <a:prstGeom prst="line">
              <a:avLst/>
            </a:prstGeom>
            <a:ln>
              <a:solidFill>
                <a:srgbClr val="252525"/>
              </a:solidFill>
            </a:ln>
          </p:spPr>
          <p:style>
            <a:lnRef idx="1">
              <a:schemeClr val="accent1"/>
            </a:lnRef>
            <a:fillRef idx="0">
              <a:schemeClr val="accent1"/>
            </a:fillRef>
            <a:effectRef idx="0">
              <a:schemeClr val="accent1"/>
            </a:effectRef>
            <a:fontRef idx="minor">
              <a:schemeClr val="tx1"/>
            </a:fontRef>
          </p:style>
        </p:cxnSp>
        <p:sp>
          <p:nvSpPr>
            <p:cNvPr id="10275" name="文本框 35"/>
            <p:cNvSpPr txBox="1">
              <a:spLocks noChangeArrowheads="1"/>
            </p:cNvSpPr>
            <p:nvPr/>
          </p:nvSpPr>
          <p:spPr bwMode="auto">
            <a:xfrm>
              <a:off x="343" y="4898"/>
              <a:ext cx="2076"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b="1">
                  <a:solidFill>
                    <a:schemeClr val="tx1"/>
                  </a:solidFill>
                  <a:latin typeface="Calibri" pitchFamily="34" charset="0"/>
                  <a:ea typeface="宋体" pitchFamily="2" charset="-122"/>
                </a:defRPr>
              </a:lvl1pPr>
              <a:lvl2pPr marL="742950" indent="-285750" eaLnBrk="0" hangingPunct="0">
                <a:defRPr sz="3300" b="1">
                  <a:solidFill>
                    <a:schemeClr val="tx1"/>
                  </a:solidFill>
                  <a:latin typeface="Calibri" pitchFamily="34" charset="0"/>
                  <a:ea typeface="宋体" pitchFamily="2" charset="-122"/>
                </a:defRPr>
              </a:lvl2pPr>
              <a:lvl3pPr marL="1143000" indent="-228600" eaLnBrk="0" hangingPunct="0">
                <a:defRPr sz="3300" b="1">
                  <a:solidFill>
                    <a:schemeClr val="tx1"/>
                  </a:solidFill>
                  <a:latin typeface="Calibri" pitchFamily="34" charset="0"/>
                  <a:ea typeface="宋体" pitchFamily="2" charset="-122"/>
                </a:defRPr>
              </a:lvl3pPr>
              <a:lvl4pPr marL="1600200" indent="-228600" eaLnBrk="0" hangingPunct="0">
                <a:defRPr sz="3300" b="1">
                  <a:solidFill>
                    <a:schemeClr val="tx1"/>
                  </a:solidFill>
                  <a:latin typeface="Calibri" pitchFamily="34" charset="0"/>
                  <a:ea typeface="宋体" pitchFamily="2" charset="-122"/>
                </a:defRPr>
              </a:lvl4pPr>
              <a:lvl5pPr marL="2057400" indent="-228600" eaLnBrk="0" hangingPunct="0">
                <a:defRPr sz="3300" b="1">
                  <a:solidFill>
                    <a:schemeClr val="tx1"/>
                  </a:solidFill>
                  <a:latin typeface="Calibri" pitchFamily="34" charset="0"/>
                  <a:ea typeface="宋体" pitchFamily="2" charset="-122"/>
                </a:defRPr>
              </a:lvl5pPr>
              <a:lvl6pPr marL="25146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6pPr>
              <a:lvl7pPr marL="29718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7pPr>
              <a:lvl8pPr marL="34290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8pPr>
              <a:lvl9pPr marL="38862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9pPr>
            </a:lstStyle>
            <a:p>
              <a:pPr eaLnBrk="1" hangingPunct="1"/>
              <a:r>
                <a:rPr lang="zh-CN" altLang="en-US" sz="1400">
                  <a:latin typeface="黑体" pitchFamily="49" charset="-122"/>
                  <a:ea typeface="黑体" pitchFamily="49" charset="-122"/>
                </a:rPr>
                <a:t>前</a:t>
              </a:r>
              <a:r>
                <a:rPr lang="en-US" altLang="zh-CN" sz="1400">
                  <a:latin typeface="黑体" pitchFamily="49" charset="-122"/>
                  <a:ea typeface="黑体" pitchFamily="49" charset="-122"/>
                </a:rPr>
                <a:t>221</a:t>
              </a:r>
              <a:r>
                <a:rPr lang="zh-CN" altLang="en-US" sz="1400">
                  <a:latin typeface="黑体" pitchFamily="49" charset="-122"/>
                  <a:ea typeface="黑体" pitchFamily="49" charset="-122"/>
                </a:rPr>
                <a:t>年</a:t>
              </a:r>
            </a:p>
          </p:txBody>
        </p:sp>
        <p:sp>
          <p:nvSpPr>
            <p:cNvPr id="10276" name="文本框 36"/>
            <p:cNvSpPr txBox="1">
              <a:spLocks noChangeArrowheads="1"/>
            </p:cNvSpPr>
            <p:nvPr/>
          </p:nvSpPr>
          <p:spPr bwMode="auto">
            <a:xfrm>
              <a:off x="3232" y="4897"/>
              <a:ext cx="2339"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b="1">
                  <a:solidFill>
                    <a:schemeClr val="tx1"/>
                  </a:solidFill>
                  <a:latin typeface="Calibri" pitchFamily="34" charset="0"/>
                  <a:ea typeface="宋体" pitchFamily="2" charset="-122"/>
                </a:defRPr>
              </a:lvl1pPr>
              <a:lvl2pPr marL="742950" indent="-285750" eaLnBrk="0" hangingPunct="0">
                <a:defRPr sz="3300" b="1">
                  <a:solidFill>
                    <a:schemeClr val="tx1"/>
                  </a:solidFill>
                  <a:latin typeface="Calibri" pitchFamily="34" charset="0"/>
                  <a:ea typeface="宋体" pitchFamily="2" charset="-122"/>
                </a:defRPr>
              </a:lvl2pPr>
              <a:lvl3pPr marL="1143000" indent="-228600" eaLnBrk="0" hangingPunct="0">
                <a:defRPr sz="3300" b="1">
                  <a:solidFill>
                    <a:schemeClr val="tx1"/>
                  </a:solidFill>
                  <a:latin typeface="Calibri" pitchFamily="34" charset="0"/>
                  <a:ea typeface="宋体" pitchFamily="2" charset="-122"/>
                </a:defRPr>
              </a:lvl3pPr>
              <a:lvl4pPr marL="1600200" indent="-228600" eaLnBrk="0" hangingPunct="0">
                <a:defRPr sz="3300" b="1">
                  <a:solidFill>
                    <a:schemeClr val="tx1"/>
                  </a:solidFill>
                  <a:latin typeface="Calibri" pitchFamily="34" charset="0"/>
                  <a:ea typeface="宋体" pitchFamily="2" charset="-122"/>
                </a:defRPr>
              </a:lvl4pPr>
              <a:lvl5pPr marL="2057400" indent="-228600" eaLnBrk="0" hangingPunct="0">
                <a:defRPr sz="3300" b="1">
                  <a:solidFill>
                    <a:schemeClr val="tx1"/>
                  </a:solidFill>
                  <a:latin typeface="Calibri" pitchFamily="34" charset="0"/>
                  <a:ea typeface="宋体" pitchFamily="2" charset="-122"/>
                </a:defRPr>
              </a:lvl5pPr>
              <a:lvl6pPr marL="25146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6pPr>
              <a:lvl7pPr marL="29718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7pPr>
              <a:lvl8pPr marL="34290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8pPr>
              <a:lvl9pPr marL="38862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9pPr>
            </a:lstStyle>
            <a:p>
              <a:pPr eaLnBrk="1" hangingPunct="1"/>
              <a:r>
                <a:rPr lang="zh-CN" altLang="en-US" sz="1400">
                  <a:latin typeface="黑体" pitchFamily="49" charset="-122"/>
                  <a:ea typeface="黑体" pitchFamily="49" charset="-122"/>
                </a:rPr>
                <a:t>前</a:t>
              </a:r>
              <a:r>
                <a:rPr lang="en-US" altLang="zh-CN" sz="1400">
                  <a:latin typeface="黑体" pitchFamily="49" charset="-122"/>
                  <a:ea typeface="黑体" pitchFamily="49" charset="-122"/>
                </a:rPr>
                <a:t>207</a:t>
              </a:r>
              <a:r>
                <a:rPr lang="zh-CN" altLang="en-US" sz="1400">
                  <a:latin typeface="黑体" pitchFamily="49" charset="-122"/>
                  <a:ea typeface="黑体" pitchFamily="49" charset="-122"/>
                </a:rPr>
                <a:t>年</a:t>
              </a:r>
            </a:p>
          </p:txBody>
        </p:sp>
        <p:sp>
          <p:nvSpPr>
            <p:cNvPr id="10277" name="文本框 37"/>
            <p:cNvSpPr txBox="1">
              <a:spLocks noChangeArrowheads="1"/>
            </p:cNvSpPr>
            <p:nvPr/>
          </p:nvSpPr>
          <p:spPr bwMode="auto">
            <a:xfrm>
              <a:off x="2059" y="4910"/>
              <a:ext cx="2197"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b="1">
                  <a:solidFill>
                    <a:schemeClr val="tx1"/>
                  </a:solidFill>
                  <a:latin typeface="Calibri" pitchFamily="34" charset="0"/>
                  <a:ea typeface="宋体" pitchFamily="2" charset="-122"/>
                </a:defRPr>
              </a:lvl1pPr>
              <a:lvl2pPr marL="742950" indent="-285750" eaLnBrk="0" hangingPunct="0">
                <a:defRPr sz="3300" b="1">
                  <a:solidFill>
                    <a:schemeClr val="tx1"/>
                  </a:solidFill>
                  <a:latin typeface="Calibri" pitchFamily="34" charset="0"/>
                  <a:ea typeface="宋体" pitchFamily="2" charset="-122"/>
                </a:defRPr>
              </a:lvl2pPr>
              <a:lvl3pPr marL="1143000" indent="-228600" eaLnBrk="0" hangingPunct="0">
                <a:defRPr sz="3300" b="1">
                  <a:solidFill>
                    <a:schemeClr val="tx1"/>
                  </a:solidFill>
                  <a:latin typeface="Calibri" pitchFamily="34" charset="0"/>
                  <a:ea typeface="宋体" pitchFamily="2" charset="-122"/>
                </a:defRPr>
              </a:lvl3pPr>
              <a:lvl4pPr marL="1600200" indent="-228600" eaLnBrk="0" hangingPunct="0">
                <a:defRPr sz="3300" b="1">
                  <a:solidFill>
                    <a:schemeClr val="tx1"/>
                  </a:solidFill>
                  <a:latin typeface="Calibri" pitchFamily="34" charset="0"/>
                  <a:ea typeface="宋体" pitchFamily="2" charset="-122"/>
                </a:defRPr>
              </a:lvl4pPr>
              <a:lvl5pPr marL="2057400" indent="-228600" eaLnBrk="0" hangingPunct="0">
                <a:defRPr sz="3300" b="1">
                  <a:solidFill>
                    <a:schemeClr val="tx1"/>
                  </a:solidFill>
                  <a:latin typeface="Calibri" pitchFamily="34" charset="0"/>
                  <a:ea typeface="宋体" pitchFamily="2" charset="-122"/>
                </a:defRPr>
              </a:lvl5pPr>
              <a:lvl6pPr marL="25146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6pPr>
              <a:lvl7pPr marL="29718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7pPr>
              <a:lvl8pPr marL="34290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8pPr>
              <a:lvl9pPr marL="38862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9pPr>
            </a:lstStyle>
            <a:p>
              <a:pPr eaLnBrk="1" hangingPunct="1"/>
              <a:r>
                <a:rPr lang="zh-CN" altLang="en-US" sz="1400">
                  <a:latin typeface="黑体" pitchFamily="49" charset="-122"/>
                  <a:ea typeface="黑体" pitchFamily="49" charset="-122"/>
                </a:rPr>
                <a:t>前</a:t>
              </a:r>
              <a:r>
                <a:rPr lang="en-US" altLang="zh-CN" sz="1400">
                  <a:latin typeface="黑体" pitchFamily="49" charset="-122"/>
                  <a:ea typeface="黑体" pitchFamily="49" charset="-122"/>
                </a:rPr>
                <a:t>209</a:t>
              </a:r>
              <a:r>
                <a:rPr lang="zh-CN" altLang="en-US" sz="1400">
                  <a:latin typeface="黑体" pitchFamily="49" charset="-122"/>
                  <a:ea typeface="黑体" pitchFamily="49" charset="-122"/>
                </a:rPr>
                <a:t>年</a:t>
              </a:r>
            </a:p>
          </p:txBody>
        </p:sp>
        <p:sp>
          <p:nvSpPr>
            <p:cNvPr id="10278" name="文本框 40"/>
            <p:cNvSpPr txBox="1">
              <a:spLocks noChangeArrowheads="1"/>
            </p:cNvSpPr>
            <p:nvPr/>
          </p:nvSpPr>
          <p:spPr bwMode="auto">
            <a:xfrm>
              <a:off x="8764" y="4897"/>
              <a:ext cx="1692" cy="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b="1">
                  <a:solidFill>
                    <a:schemeClr val="tx1"/>
                  </a:solidFill>
                  <a:latin typeface="Calibri" pitchFamily="34" charset="0"/>
                  <a:ea typeface="宋体" pitchFamily="2" charset="-122"/>
                </a:defRPr>
              </a:lvl1pPr>
              <a:lvl2pPr marL="742950" indent="-285750" eaLnBrk="0" hangingPunct="0">
                <a:defRPr sz="3300" b="1">
                  <a:solidFill>
                    <a:schemeClr val="tx1"/>
                  </a:solidFill>
                  <a:latin typeface="Calibri" pitchFamily="34" charset="0"/>
                  <a:ea typeface="宋体" pitchFamily="2" charset="-122"/>
                </a:defRPr>
              </a:lvl2pPr>
              <a:lvl3pPr marL="1143000" indent="-228600" eaLnBrk="0" hangingPunct="0">
                <a:defRPr sz="3300" b="1">
                  <a:solidFill>
                    <a:schemeClr val="tx1"/>
                  </a:solidFill>
                  <a:latin typeface="Calibri" pitchFamily="34" charset="0"/>
                  <a:ea typeface="宋体" pitchFamily="2" charset="-122"/>
                </a:defRPr>
              </a:lvl3pPr>
              <a:lvl4pPr marL="1600200" indent="-228600" eaLnBrk="0" hangingPunct="0">
                <a:defRPr sz="3300" b="1">
                  <a:solidFill>
                    <a:schemeClr val="tx1"/>
                  </a:solidFill>
                  <a:latin typeface="Calibri" pitchFamily="34" charset="0"/>
                  <a:ea typeface="宋体" pitchFamily="2" charset="-122"/>
                </a:defRPr>
              </a:lvl4pPr>
              <a:lvl5pPr marL="2057400" indent="-228600" eaLnBrk="0" hangingPunct="0">
                <a:defRPr sz="3300" b="1">
                  <a:solidFill>
                    <a:schemeClr val="tx1"/>
                  </a:solidFill>
                  <a:latin typeface="Calibri" pitchFamily="34" charset="0"/>
                  <a:ea typeface="宋体" pitchFamily="2" charset="-122"/>
                </a:defRPr>
              </a:lvl5pPr>
              <a:lvl6pPr marL="25146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6pPr>
              <a:lvl7pPr marL="29718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7pPr>
              <a:lvl8pPr marL="34290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8pPr>
              <a:lvl9pPr marL="38862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9pPr>
            </a:lstStyle>
            <a:p>
              <a:pPr eaLnBrk="1" hangingPunct="1"/>
              <a:r>
                <a:rPr lang="zh-CN" altLang="en-US" sz="1800">
                  <a:latin typeface="黑体" pitchFamily="49" charset="-122"/>
                  <a:ea typeface="黑体" pitchFamily="49" charset="-122"/>
                </a:rPr>
                <a:t>前</a:t>
              </a:r>
              <a:r>
                <a:rPr lang="en-US" altLang="zh-CN" sz="1800">
                  <a:latin typeface="黑体" pitchFamily="49" charset="-122"/>
                  <a:ea typeface="黑体" pitchFamily="49" charset="-122"/>
                </a:rPr>
                <a:t>60</a:t>
              </a:r>
              <a:r>
                <a:rPr lang="zh-CN" altLang="en-US" sz="1800">
                  <a:latin typeface="黑体" pitchFamily="49" charset="-122"/>
                  <a:ea typeface="黑体" pitchFamily="49" charset="-122"/>
                </a:rPr>
                <a:t>年</a:t>
              </a:r>
            </a:p>
          </p:txBody>
        </p:sp>
        <p:sp>
          <p:nvSpPr>
            <p:cNvPr id="10279" name="文本框 41"/>
            <p:cNvSpPr txBox="1">
              <a:spLocks noChangeArrowheads="1"/>
            </p:cNvSpPr>
            <p:nvPr/>
          </p:nvSpPr>
          <p:spPr bwMode="auto">
            <a:xfrm>
              <a:off x="11471" y="4897"/>
              <a:ext cx="1529" cy="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b="1">
                  <a:solidFill>
                    <a:schemeClr val="tx1"/>
                  </a:solidFill>
                  <a:latin typeface="Calibri" pitchFamily="34" charset="0"/>
                  <a:ea typeface="宋体" pitchFamily="2" charset="-122"/>
                </a:defRPr>
              </a:lvl1pPr>
              <a:lvl2pPr marL="742950" indent="-285750" eaLnBrk="0" hangingPunct="0">
                <a:defRPr sz="3300" b="1">
                  <a:solidFill>
                    <a:schemeClr val="tx1"/>
                  </a:solidFill>
                  <a:latin typeface="Calibri" pitchFamily="34" charset="0"/>
                  <a:ea typeface="宋体" pitchFamily="2" charset="-122"/>
                </a:defRPr>
              </a:lvl2pPr>
              <a:lvl3pPr marL="1143000" indent="-228600" eaLnBrk="0" hangingPunct="0">
                <a:defRPr sz="3300" b="1">
                  <a:solidFill>
                    <a:schemeClr val="tx1"/>
                  </a:solidFill>
                  <a:latin typeface="Calibri" pitchFamily="34" charset="0"/>
                  <a:ea typeface="宋体" pitchFamily="2" charset="-122"/>
                </a:defRPr>
              </a:lvl3pPr>
              <a:lvl4pPr marL="1600200" indent="-228600" eaLnBrk="0" hangingPunct="0">
                <a:defRPr sz="3300" b="1">
                  <a:solidFill>
                    <a:schemeClr val="tx1"/>
                  </a:solidFill>
                  <a:latin typeface="Calibri" pitchFamily="34" charset="0"/>
                  <a:ea typeface="宋体" pitchFamily="2" charset="-122"/>
                </a:defRPr>
              </a:lvl4pPr>
              <a:lvl5pPr marL="2057400" indent="-228600" eaLnBrk="0" hangingPunct="0">
                <a:defRPr sz="3300" b="1">
                  <a:solidFill>
                    <a:schemeClr val="tx1"/>
                  </a:solidFill>
                  <a:latin typeface="Calibri" pitchFamily="34" charset="0"/>
                  <a:ea typeface="宋体" pitchFamily="2" charset="-122"/>
                </a:defRPr>
              </a:lvl5pPr>
              <a:lvl6pPr marL="25146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6pPr>
              <a:lvl7pPr marL="29718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7pPr>
              <a:lvl8pPr marL="34290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8pPr>
              <a:lvl9pPr marL="38862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9pPr>
            </a:lstStyle>
            <a:p>
              <a:pPr eaLnBrk="1" hangingPunct="1"/>
              <a:r>
                <a:rPr lang="en-US" altLang="zh-CN" sz="1800">
                  <a:latin typeface="黑体" pitchFamily="49" charset="-122"/>
                  <a:ea typeface="黑体" pitchFamily="49" charset="-122"/>
                </a:rPr>
                <a:t>25</a:t>
              </a:r>
              <a:r>
                <a:rPr lang="zh-CN" altLang="en-US" sz="1800">
                  <a:latin typeface="黑体" pitchFamily="49" charset="-122"/>
                  <a:ea typeface="黑体" pitchFamily="49" charset="-122"/>
                </a:rPr>
                <a:t>年</a:t>
              </a:r>
            </a:p>
          </p:txBody>
        </p:sp>
        <p:cxnSp>
          <p:nvCxnSpPr>
            <p:cNvPr id="42" name="直接连接符 41"/>
            <p:cNvCxnSpPr/>
            <p:nvPr/>
          </p:nvCxnSpPr>
          <p:spPr>
            <a:xfrm>
              <a:off x="6495" y="5524"/>
              <a:ext cx="0" cy="360"/>
            </a:xfrm>
            <a:prstGeom prst="line">
              <a:avLst/>
            </a:prstGeom>
            <a:ln>
              <a:solidFill>
                <a:srgbClr val="252525"/>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6284" y="5551"/>
              <a:ext cx="0" cy="360"/>
            </a:xfrm>
            <a:prstGeom prst="line">
              <a:avLst/>
            </a:prstGeom>
            <a:ln>
              <a:solidFill>
                <a:srgbClr val="252525"/>
              </a:solidFill>
            </a:ln>
          </p:spPr>
          <p:style>
            <a:lnRef idx="1">
              <a:schemeClr val="accent1"/>
            </a:lnRef>
            <a:fillRef idx="0">
              <a:schemeClr val="accent1"/>
            </a:fillRef>
            <a:effectRef idx="0">
              <a:schemeClr val="accent1"/>
            </a:effectRef>
            <a:fontRef idx="minor">
              <a:schemeClr val="tx1"/>
            </a:fontRef>
          </p:style>
        </p:cxnSp>
        <p:sp>
          <p:nvSpPr>
            <p:cNvPr id="10282" name="文本框 41"/>
            <p:cNvSpPr txBox="1">
              <a:spLocks noChangeArrowheads="1"/>
            </p:cNvSpPr>
            <p:nvPr/>
          </p:nvSpPr>
          <p:spPr bwMode="auto">
            <a:xfrm>
              <a:off x="15524" y="4898"/>
              <a:ext cx="1524" cy="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b="1">
                  <a:solidFill>
                    <a:schemeClr val="tx1"/>
                  </a:solidFill>
                  <a:latin typeface="Calibri" pitchFamily="34" charset="0"/>
                  <a:ea typeface="宋体" pitchFamily="2" charset="-122"/>
                </a:defRPr>
              </a:lvl1pPr>
              <a:lvl2pPr marL="742950" indent="-285750" eaLnBrk="0" hangingPunct="0">
                <a:defRPr sz="3300" b="1">
                  <a:solidFill>
                    <a:schemeClr val="tx1"/>
                  </a:solidFill>
                  <a:latin typeface="Calibri" pitchFamily="34" charset="0"/>
                  <a:ea typeface="宋体" pitchFamily="2" charset="-122"/>
                </a:defRPr>
              </a:lvl2pPr>
              <a:lvl3pPr marL="1143000" indent="-228600" eaLnBrk="0" hangingPunct="0">
                <a:defRPr sz="3300" b="1">
                  <a:solidFill>
                    <a:schemeClr val="tx1"/>
                  </a:solidFill>
                  <a:latin typeface="Calibri" pitchFamily="34" charset="0"/>
                  <a:ea typeface="宋体" pitchFamily="2" charset="-122"/>
                </a:defRPr>
              </a:lvl3pPr>
              <a:lvl4pPr marL="1600200" indent="-228600" eaLnBrk="0" hangingPunct="0">
                <a:defRPr sz="3300" b="1">
                  <a:solidFill>
                    <a:schemeClr val="tx1"/>
                  </a:solidFill>
                  <a:latin typeface="Calibri" pitchFamily="34" charset="0"/>
                  <a:ea typeface="宋体" pitchFamily="2" charset="-122"/>
                </a:defRPr>
              </a:lvl4pPr>
              <a:lvl5pPr marL="2057400" indent="-228600" eaLnBrk="0" hangingPunct="0">
                <a:defRPr sz="3300" b="1">
                  <a:solidFill>
                    <a:schemeClr val="tx1"/>
                  </a:solidFill>
                  <a:latin typeface="Calibri" pitchFamily="34" charset="0"/>
                  <a:ea typeface="宋体" pitchFamily="2" charset="-122"/>
                </a:defRPr>
              </a:lvl5pPr>
              <a:lvl6pPr marL="25146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6pPr>
              <a:lvl7pPr marL="29718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7pPr>
              <a:lvl8pPr marL="34290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8pPr>
              <a:lvl9pPr marL="38862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9pPr>
            </a:lstStyle>
            <a:p>
              <a:pPr eaLnBrk="1" hangingPunct="1"/>
              <a:r>
                <a:rPr lang="en-US" altLang="zh-CN" sz="1800">
                  <a:latin typeface="黑体" pitchFamily="49" charset="-122"/>
                  <a:ea typeface="黑体" pitchFamily="49" charset="-122"/>
                </a:rPr>
                <a:t>220</a:t>
              </a:r>
              <a:r>
                <a:rPr lang="zh-CN" altLang="en-US" sz="1800">
                  <a:latin typeface="黑体" pitchFamily="49" charset="-122"/>
                  <a:ea typeface="黑体" pitchFamily="49" charset="-122"/>
                </a:rPr>
                <a:t>年</a:t>
              </a:r>
            </a:p>
          </p:txBody>
        </p:sp>
        <p:sp>
          <p:nvSpPr>
            <p:cNvPr id="10283" name="文本框 41"/>
            <p:cNvSpPr txBox="1">
              <a:spLocks noChangeArrowheads="1"/>
            </p:cNvSpPr>
            <p:nvPr/>
          </p:nvSpPr>
          <p:spPr bwMode="auto">
            <a:xfrm>
              <a:off x="13800" y="4898"/>
              <a:ext cx="1724" cy="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b="1">
                  <a:solidFill>
                    <a:schemeClr val="tx1"/>
                  </a:solidFill>
                  <a:latin typeface="Calibri" pitchFamily="34" charset="0"/>
                  <a:ea typeface="宋体" pitchFamily="2" charset="-122"/>
                </a:defRPr>
              </a:lvl1pPr>
              <a:lvl2pPr marL="742950" indent="-285750" eaLnBrk="0" hangingPunct="0">
                <a:defRPr sz="3300" b="1">
                  <a:solidFill>
                    <a:schemeClr val="tx1"/>
                  </a:solidFill>
                  <a:latin typeface="Calibri" pitchFamily="34" charset="0"/>
                  <a:ea typeface="宋体" pitchFamily="2" charset="-122"/>
                </a:defRPr>
              </a:lvl2pPr>
              <a:lvl3pPr marL="1143000" indent="-228600" eaLnBrk="0" hangingPunct="0">
                <a:defRPr sz="3300" b="1">
                  <a:solidFill>
                    <a:schemeClr val="tx1"/>
                  </a:solidFill>
                  <a:latin typeface="Calibri" pitchFamily="34" charset="0"/>
                  <a:ea typeface="宋体" pitchFamily="2" charset="-122"/>
                </a:defRPr>
              </a:lvl3pPr>
              <a:lvl4pPr marL="1600200" indent="-228600" eaLnBrk="0" hangingPunct="0">
                <a:defRPr sz="3300" b="1">
                  <a:solidFill>
                    <a:schemeClr val="tx1"/>
                  </a:solidFill>
                  <a:latin typeface="Calibri" pitchFamily="34" charset="0"/>
                  <a:ea typeface="宋体" pitchFamily="2" charset="-122"/>
                </a:defRPr>
              </a:lvl4pPr>
              <a:lvl5pPr marL="2057400" indent="-228600" eaLnBrk="0" hangingPunct="0">
                <a:defRPr sz="3300" b="1">
                  <a:solidFill>
                    <a:schemeClr val="tx1"/>
                  </a:solidFill>
                  <a:latin typeface="Calibri" pitchFamily="34" charset="0"/>
                  <a:ea typeface="宋体" pitchFamily="2" charset="-122"/>
                </a:defRPr>
              </a:lvl5pPr>
              <a:lvl6pPr marL="25146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6pPr>
              <a:lvl7pPr marL="29718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7pPr>
              <a:lvl8pPr marL="34290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8pPr>
              <a:lvl9pPr marL="38862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9pPr>
            </a:lstStyle>
            <a:p>
              <a:pPr eaLnBrk="1" hangingPunct="1"/>
              <a:r>
                <a:rPr lang="en-US" altLang="zh-CN" sz="1800">
                  <a:latin typeface="黑体" pitchFamily="49" charset="-122"/>
                  <a:ea typeface="黑体" pitchFamily="49" charset="-122"/>
                </a:rPr>
                <a:t>184</a:t>
              </a:r>
              <a:r>
                <a:rPr lang="zh-CN" altLang="en-US" sz="1800">
                  <a:latin typeface="黑体" pitchFamily="49" charset="-122"/>
                  <a:ea typeface="黑体" pitchFamily="49" charset="-122"/>
                </a:rPr>
                <a:t>年</a:t>
              </a:r>
            </a:p>
          </p:txBody>
        </p:sp>
        <p:sp>
          <p:nvSpPr>
            <p:cNvPr id="59460" name="文本框 72"/>
            <p:cNvSpPr txBox="1"/>
            <p:nvPr/>
          </p:nvSpPr>
          <p:spPr>
            <a:xfrm>
              <a:off x="12886" y="3550"/>
              <a:ext cx="2554" cy="977"/>
            </a:xfrm>
            <a:prstGeom prst="rect">
              <a:avLst/>
            </a:prstGeom>
            <a:noFill/>
            <a:ln w="9525">
              <a:noFill/>
            </a:ln>
          </p:spPr>
          <p:txBody>
            <a:bodyPr>
              <a:spAutoFit/>
            </a:bodyPr>
            <a:lstStyle/>
            <a:p>
              <a:pPr>
                <a:defRPr/>
              </a:pPr>
              <a:r>
                <a:rPr lang="zh-CN" altLang="en-US" sz="3025" noProof="1">
                  <a:solidFill>
                    <a:srgbClr val="FF0000"/>
                  </a:solidFill>
                  <a:latin typeface="黑体" panose="02010609060101010101" pitchFamily="49" charset="-122"/>
                  <a:ea typeface="黑体" panose="02010609060101010101" pitchFamily="49" charset="-122"/>
                </a:rPr>
                <a:t>东 汉 </a:t>
              </a:r>
            </a:p>
          </p:txBody>
        </p:sp>
      </p:grpSp>
      <p:sp>
        <p:nvSpPr>
          <p:cNvPr id="4" name="左大括号 3"/>
          <p:cNvSpPr/>
          <p:nvPr/>
        </p:nvSpPr>
        <p:spPr>
          <a:xfrm rot="5400000">
            <a:off x="4866925" y="782768"/>
            <a:ext cx="220738" cy="3057239"/>
          </a:xfrm>
          <a:prstGeom prst="leftBrace">
            <a:avLst/>
          </a:prstGeom>
          <a:ln w="12700">
            <a:solidFill>
              <a:srgbClr val="252525"/>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3120" noProof="1"/>
          </a:p>
        </p:txBody>
      </p:sp>
      <p:sp>
        <p:nvSpPr>
          <p:cNvPr id="59462" name="文本框 8"/>
          <p:cNvSpPr txBox="1"/>
          <p:nvPr/>
        </p:nvSpPr>
        <p:spPr>
          <a:xfrm>
            <a:off x="4169310" y="1668828"/>
            <a:ext cx="1263211" cy="557845"/>
          </a:xfrm>
          <a:prstGeom prst="rect">
            <a:avLst/>
          </a:prstGeom>
          <a:noFill/>
          <a:ln w="9525">
            <a:noFill/>
          </a:ln>
        </p:spPr>
        <p:txBody>
          <a:bodyPr>
            <a:spAutoFit/>
          </a:bodyPr>
          <a:lstStyle/>
          <a:p>
            <a:pPr>
              <a:defRPr/>
            </a:pPr>
            <a:r>
              <a:rPr lang="zh-CN" altLang="en-US" sz="3025" noProof="1">
                <a:solidFill>
                  <a:srgbClr val="FF0000"/>
                </a:solidFill>
                <a:latin typeface="黑体" panose="02010609060101010101" pitchFamily="49" charset="-122"/>
                <a:ea typeface="黑体" panose="02010609060101010101" pitchFamily="49" charset="-122"/>
              </a:rPr>
              <a:t>西 汉</a:t>
            </a:r>
            <a:endParaRPr lang="zh-CN" altLang="en-US" sz="1890" noProof="1">
              <a:latin typeface="华文新魏" panose="02010800040101010101" charset="-122"/>
              <a:ea typeface="华文新魏" panose="02010800040101010101" charset="-122"/>
            </a:endParaRPr>
          </a:p>
        </p:txBody>
      </p:sp>
      <p:sp>
        <p:nvSpPr>
          <p:cNvPr id="11" name="左大括号 10"/>
          <p:cNvSpPr/>
          <p:nvPr/>
        </p:nvSpPr>
        <p:spPr>
          <a:xfrm rot="5400000">
            <a:off x="8607509" y="1176851"/>
            <a:ext cx="169333" cy="2356762"/>
          </a:xfrm>
          <a:prstGeom prst="leftBrace">
            <a:avLst/>
          </a:prstGeom>
          <a:ln w="12700">
            <a:solidFill>
              <a:srgbClr val="252525"/>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3120" noProof="1"/>
          </a:p>
        </p:txBody>
      </p:sp>
      <p:sp>
        <p:nvSpPr>
          <p:cNvPr id="59" name="文本框 43"/>
          <p:cNvSpPr txBox="1"/>
          <p:nvPr/>
        </p:nvSpPr>
        <p:spPr>
          <a:xfrm>
            <a:off x="9611867" y="3086994"/>
            <a:ext cx="891974" cy="906402"/>
          </a:xfrm>
          <a:prstGeom prst="rect">
            <a:avLst/>
          </a:prstGeom>
          <a:noFill/>
          <a:ln w="9525">
            <a:noFill/>
          </a:ln>
        </p:spPr>
        <p:txBody>
          <a:bodyPr>
            <a:spAutoFit/>
          </a:bodyPr>
          <a:lstStyle/>
          <a:p>
            <a:pPr>
              <a:defRPr/>
            </a:pPr>
            <a:r>
              <a:rPr lang="zh-CN" altLang="en-US" sz="2645" noProof="1">
                <a:solidFill>
                  <a:srgbClr val="C00000"/>
                </a:solidFill>
                <a:latin typeface="华文新魏" panose="02010800040101010101" charset="-122"/>
                <a:ea typeface="华文新魏" panose="02010800040101010101" charset="-122"/>
              </a:rPr>
              <a:t>东汉灭亡</a:t>
            </a:r>
          </a:p>
        </p:txBody>
      </p:sp>
      <p:sp>
        <p:nvSpPr>
          <p:cNvPr id="2" name="文本框 37"/>
          <p:cNvSpPr txBox="1"/>
          <p:nvPr/>
        </p:nvSpPr>
        <p:spPr>
          <a:xfrm>
            <a:off x="2601645" y="3162590"/>
            <a:ext cx="591700" cy="1770441"/>
          </a:xfrm>
          <a:prstGeom prst="rect">
            <a:avLst/>
          </a:prstGeom>
          <a:noFill/>
          <a:ln w="9525">
            <a:noFill/>
          </a:ln>
        </p:spPr>
        <p:txBody>
          <a:bodyPr vert="eaVert">
            <a:spAutoFit/>
          </a:bodyPr>
          <a:lstStyle/>
          <a:p>
            <a:pPr>
              <a:defRPr/>
            </a:pPr>
            <a:r>
              <a:rPr lang="zh-CN" altLang="en-US" sz="2645" noProof="1">
                <a:solidFill>
                  <a:srgbClr val="C00000"/>
                </a:solidFill>
                <a:latin typeface="华文新魏" panose="02010800040101010101" charset="-122"/>
                <a:ea typeface="华文新魏" panose="02010800040101010101" charset="-122"/>
              </a:rPr>
              <a:t>巨鹿之战</a:t>
            </a:r>
            <a:endParaRPr lang="zh-CN" altLang="en-US" sz="1600" noProof="1">
              <a:latin typeface="黑体" panose="02010609060101010101" pitchFamily="49" charset="-122"/>
              <a:ea typeface="黑体" panose="02010609060101010101" pitchFamily="49" charset="-122"/>
            </a:endParaRPr>
          </a:p>
        </p:txBody>
      </p:sp>
      <p:sp>
        <p:nvSpPr>
          <p:cNvPr id="3" name="文本框 72"/>
          <p:cNvSpPr txBox="1"/>
          <p:nvPr/>
        </p:nvSpPr>
        <p:spPr>
          <a:xfrm>
            <a:off x="1673125" y="1670340"/>
            <a:ext cx="1348880" cy="557845"/>
          </a:xfrm>
          <a:prstGeom prst="rect">
            <a:avLst/>
          </a:prstGeom>
          <a:noFill/>
          <a:ln w="9525">
            <a:noFill/>
          </a:ln>
        </p:spPr>
        <p:txBody>
          <a:bodyPr>
            <a:spAutoFit/>
          </a:bodyPr>
          <a:lstStyle/>
          <a:p>
            <a:pPr>
              <a:defRPr/>
            </a:pPr>
            <a:r>
              <a:rPr lang="zh-CN" altLang="en-US" sz="3025" noProof="1">
                <a:solidFill>
                  <a:srgbClr val="FF0000"/>
                </a:solidFill>
                <a:latin typeface="黑体" panose="02010609060101010101" pitchFamily="49" charset="-122"/>
                <a:ea typeface="黑体" panose="02010609060101010101" pitchFamily="49" charset="-122"/>
              </a:rPr>
              <a:t>秦 朝 </a:t>
            </a:r>
          </a:p>
        </p:txBody>
      </p:sp>
      <p:sp>
        <p:nvSpPr>
          <p:cNvPr id="5" name="文本框 43"/>
          <p:cNvSpPr txBox="1"/>
          <p:nvPr/>
        </p:nvSpPr>
        <p:spPr>
          <a:xfrm>
            <a:off x="3379803" y="3086994"/>
            <a:ext cx="426670" cy="1720471"/>
          </a:xfrm>
          <a:prstGeom prst="rect">
            <a:avLst/>
          </a:prstGeom>
          <a:noFill/>
          <a:ln w="9525">
            <a:noFill/>
          </a:ln>
        </p:spPr>
        <p:txBody>
          <a:bodyPr>
            <a:spAutoFit/>
          </a:bodyPr>
          <a:lstStyle/>
          <a:p>
            <a:pPr>
              <a:defRPr/>
            </a:pPr>
            <a:r>
              <a:rPr lang="zh-CN" altLang="en-US" sz="2645" noProof="1">
                <a:solidFill>
                  <a:srgbClr val="C00000"/>
                </a:solidFill>
                <a:latin typeface="华文新魏" panose="02010800040101010101" charset="-122"/>
                <a:ea typeface="华文新魏" panose="02010800040101010101" charset="-122"/>
              </a:rPr>
              <a:t>文景之治</a:t>
            </a:r>
            <a:endParaRPr lang="zh-CN" altLang="en-US" sz="2000" noProof="1">
              <a:latin typeface="黑体" panose="02010609060101010101" pitchFamily="49" charset="-122"/>
              <a:ea typeface="黑体" panose="02010609060101010101" pitchFamily="49" charset="-122"/>
            </a:endParaRPr>
          </a:p>
        </p:txBody>
      </p:sp>
      <p:cxnSp>
        <p:nvCxnSpPr>
          <p:cNvPr id="6" name="直接连接符 5"/>
          <p:cNvCxnSpPr/>
          <p:nvPr/>
        </p:nvCxnSpPr>
        <p:spPr>
          <a:xfrm>
            <a:off x="7513794" y="2846602"/>
            <a:ext cx="0" cy="205619"/>
          </a:xfrm>
          <a:prstGeom prst="line">
            <a:avLst/>
          </a:prstGeom>
        </p:spPr>
        <p:style>
          <a:lnRef idx="2">
            <a:schemeClr val="dk1"/>
          </a:lnRef>
          <a:fillRef idx="0">
            <a:schemeClr val="dk1"/>
          </a:fillRef>
          <a:effectRef idx="1">
            <a:schemeClr val="dk1"/>
          </a:effectRef>
          <a:fontRef idx="minor">
            <a:schemeClr val="tx1"/>
          </a:fontRef>
        </p:style>
      </p:cxnSp>
      <p:sp>
        <p:nvSpPr>
          <p:cNvPr id="7" name="文本框 43"/>
          <p:cNvSpPr txBox="1"/>
          <p:nvPr/>
        </p:nvSpPr>
        <p:spPr>
          <a:xfrm>
            <a:off x="4656453" y="3071876"/>
            <a:ext cx="920531" cy="2941574"/>
          </a:xfrm>
          <a:prstGeom prst="rect">
            <a:avLst/>
          </a:prstGeom>
          <a:noFill/>
          <a:ln w="9525">
            <a:noFill/>
          </a:ln>
        </p:spPr>
        <p:txBody>
          <a:bodyPr>
            <a:spAutoFit/>
          </a:bodyPr>
          <a:lstStyle/>
          <a:p>
            <a:pPr>
              <a:defRPr/>
            </a:pPr>
            <a:r>
              <a:rPr lang="zh-CN" altLang="en-US" sz="2645" noProof="1">
                <a:solidFill>
                  <a:srgbClr val="C00000"/>
                </a:solidFill>
                <a:latin typeface="华文新魏" panose="02010800040101010101" charset="-122"/>
                <a:ea typeface="华文新魏" panose="02010800040101010101" charset="-122"/>
              </a:rPr>
              <a:t>汉武帝：卫青霍去病漠北之战</a:t>
            </a:r>
          </a:p>
        </p:txBody>
      </p:sp>
      <p:sp>
        <p:nvSpPr>
          <p:cNvPr id="10259" name="文本框 38"/>
          <p:cNvSpPr txBox="1">
            <a:spLocks noChangeArrowheads="1"/>
          </p:cNvSpPr>
          <p:nvPr/>
        </p:nvSpPr>
        <p:spPr bwMode="auto">
          <a:xfrm>
            <a:off x="4792516" y="2447459"/>
            <a:ext cx="14849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b="1">
                <a:solidFill>
                  <a:schemeClr val="tx1"/>
                </a:solidFill>
                <a:latin typeface="Calibri" pitchFamily="34" charset="0"/>
                <a:ea typeface="宋体" pitchFamily="2" charset="-122"/>
              </a:defRPr>
            </a:lvl1pPr>
            <a:lvl2pPr marL="742950" indent="-285750" eaLnBrk="0" hangingPunct="0">
              <a:defRPr sz="3300" b="1">
                <a:solidFill>
                  <a:schemeClr val="tx1"/>
                </a:solidFill>
                <a:latin typeface="Calibri" pitchFamily="34" charset="0"/>
                <a:ea typeface="宋体" pitchFamily="2" charset="-122"/>
              </a:defRPr>
            </a:lvl2pPr>
            <a:lvl3pPr marL="1143000" indent="-228600" eaLnBrk="0" hangingPunct="0">
              <a:defRPr sz="3300" b="1">
                <a:solidFill>
                  <a:schemeClr val="tx1"/>
                </a:solidFill>
                <a:latin typeface="Calibri" pitchFamily="34" charset="0"/>
                <a:ea typeface="宋体" pitchFamily="2" charset="-122"/>
              </a:defRPr>
            </a:lvl3pPr>
            <a:lvl4pPr marL="1600200" indent="-228600" eaLnBrk="0" hangingPunct="0">
              <a:defRPr sz="3300" b="1">
                <a:solidFill>
                  <a:schemeClr val="tx1"/>
                </a:solidFill>
                <a:latin typeface="Calibri" pitchFamily="34" charset="0"/>
                <a:ea typeface="宋体" pitchFamily="2" charset="-122"/>
              </a:defRPr>
            </a:lvl4pPr>
            <a:lvl5pPr marL="2057400" indent="-228600" eaLnBrk="0" hangingPunct="0">
              <a:defRPr sz="3300" b="1">
                <a:solidFill>
                  <a:schemeClr val="tx1"/>
                </a:solidFill>
                <a:latin typeface="Calibri" pitchFamily="34" charset="0"/>
                <a:ea typeface="宋体" pitchFamily="2" charset="-122"/>
              </a:defRPr>
            </a:lvl5pPr>
            <a:lvl6pPr marL="25146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6pPr>
            <a:lvl7pPr marL="29718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7pPr>
            <a:lvl8pPr marL="34290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8pPr>
            <a:lvl9pPr marL="38862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9pPr>
          </a:lstStyle>
          <a:p>
            <a:pPr eaLnBrk="1" hangingPunct="1"/>
            <a:r>
              <a:rPr lang="zh-CN" altLang="en-US" sz="1800">
                <a:latin typeface="黑体" pitchFamily="49" charset="-122"/>
                <a:ea typeface="黑体" pitchFamily="49" charset="-122"/>
              </a:rPr>
              <a:t>前</a:t>
            </a:r>
            <a:r>
              <a:rPr lang="en-US" altLang="zh-CN" sz="1800">
                <a:latin typeface="黑体" pitchFamily="49" charset="-122"/>
                <a:ea typeface="黑体" pitchFamily="49" charset="-122"/>
              </a:rPr>
              <a:t>119</a:t>
            </a:r>
            <a:r>
              <a:rPr lang="zh-CN" altLang="en-US" sz="1800">
                <a:latin typeface="黑体" pitchFamily="49" charset="-122"/>
                <a:ea typeface="黑体" pitchFamily="49" charset="-122"/>
              </a:rPr>
              <a:t>年</a:t>
            </a:r>
          </a:p>
        </p:txBody>
      </p:sp>
      <p:sp>
        <p:nvSpPr>
          <p:cNvPr id="10260" name="文本框 38"/>
          <p:cNvSpPr txBox="1">
            <a:spLocks noChangeArrowheads="1"/>
          </p:cNvSpPr>
          <p:nvPr/>
        </p:nvSpPr>
        <p:spPr bwMode="auto">
          <a:xfrm>
            <a:off x="3922379" y="2439899"/>
            <a:ext cx="123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b="1">
                <a:solidFill>
                  <a:schemeClr val="tx1"/>
                </a:solidFill>
                <a:latin typeface="Calibri" pitchFamily="34" charset="0"/>
                <a:ea typeface="宋体" pitchFamily="2" charset="-122"/>
              </a:defRPr>
            </a:lvl1pPr>
            <a:lvl2pPr marL="742950" indent="-285750" eaLnBrk="0" hangingPunct="0">
              <a:defRPr sz="3300" b="1">
                <a:solidFill>
                  <a:schemeClr val="tx1"/>
                </a:solidFill>
                <a:latin typeface="Calibri" pitchFamily="34" charset="0"/>
                <a:ea typeface="宋体" pitchFamily="2" charset="-122"/>
              </a:defRPr>
            </a:lvl2pPr>
            <a:lvl3pPr marL="1143000" indent="-228600" eaLnBrk="0" hangingPunct="0">
              <a:defRPr sz="3300" b="1">
                <a:solidFill>
                  <a:schemeClr val="tx1"/>
                </a:solidFill>
                <a:latin typeface="Calibri" pitchFamily="34" charset="0"/>
                <a:ea typeface="宋体" pitchFamily="2" charset="-122"/>
              </a:defRPr>
            </a:lvl3pPr>
            <a:lvl4pPr marL="1600200" indent="-228600" eaLnBrk="0" hangingPunct="0">
              <a:defRPr sz="3300" b="1">
                <a:solidFill>
                  <a:schemeClr val="tx1"/>
                </a:solidFill>
                <a:latin typeface="Calibri" pitchFamily="34" charset="0"/>
                <a:ea typeface="宋体" pitchFamily="2" charset="-122"/>
              </a:defRPr>
            </a:lvl4pPr>
            <a:lvl5pPr marL="2057400" indent="-228600" eaLnBrk="0" hangingPunct="0">
              <a:defRPr sz="3300" b="1">
                <a:solidFill>
                  <a:schemeClr val="tx1"/>
                </a:solidFill>
                <a:latin typeface="Calibri" pitchFamily="34" charset="0"/>
                <a:ea typeface="宋体" pitchFamily="2" charset="-122"/>
              </a:defRPr>
            </a:lvl5pPr>
            <a:lvl6pPr marL="25146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6pPr>
            <a:lvl7pPr marL="29718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7pPr>
            <a:lvl8pPr marL="34290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8pPr>
            <a:lvl9pPr marL="38862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9pPr>
          </a:lstStyle>
          <a:p>
            <a:pPr eaLnBrk="1" hangingPunct="1"/>
            <a:r>
              <a:rPr lang="zh-CN" altLang="en-US" sz="1800">
                <a:latin typeface="黑体" pitchFamily="49" charset="-122"/>
                <a:ea typeface="黑体" pitchFamily="49" charset="-122"/>
              </a:rPr>
              <a:t>前</a:t>
            </a:r>
            <a:r>
              <a:rPr lang="en-US" altLang="zh-CN" sz="1800">
                <a:latin typeface="黑体" pitchFamily="49" charset="-122"/>
                <a:ea typeface="黑体" pitchFamily="49" charset="-122"/>
              </a:rPr>
              <a:t>138</a:t>
            </a:r>
            <a:r>
              <a:rPr lang="zh-CN" altLang="en-US" sz="1800">
                <a:latin typeface="黑体" pitchFamily="49" charset="-122"/>
                <a:ea typeface="黑体" pitchFamily="49" charset="-122"/>
              </a:rPr>
              <a:t>年</a:t>
            </a:r>
          </a:p>
        </p:txBody>
      </p:sp>
      <p:sp>
        <p:nvSpPr>
          <p:cNvPr id="12" name="文本框 43"/>
          <p:cNvSpPr txBox="1"/>
          <p:nvPr/>
        </p:nvSpPr>
        <p:spPr>
          <a:xfrm>
            <a:off x="4249941" y="3052221"/>
            <a:ext cx="542575" cy="2127505"/>
          </a:xfrm>
          <a:prstGeom prst="rect">
            <a:avLst/>
          </a:prstGeom>
          <a:noFill/>
          <a:ln w="9525">
            <a:noFill/>
          </a:ln>
        </p:spPr>
        <p:txBody>
          <a:bodyPr>
            <a:spAutoFit/>
          </a:bodyPr>
          <a:lstStyle/>
          <a:p>
            <a:pPr>
              <a:defRPr/>
            </a:pPr>
            <a:r>
              <a:rPr lang="zh-CN" altLang="en-US" sz="2645" noProof="1">
                <a:solidFill>
                  <a:srgbClr val="C00000"/>
                </a:solidFill>
                <a:latin typeface="华文新魏" panose="02010800040101010101" charset="-122"/>
                <a:ea typeface="华文新魏" panose="02010800040101010101" charset="-122"/>
              </a:rPr>
              <a:t>张骞通西域</a:t>
            </a:r>
            <a:endParaRPr lang="zh-CN" altLang="en-US" sz="1400" noProof="1">
              <a:latin typeface="黑体" panose="02010609060101010101" pitchFamily="49" charset="-122"/>
              <a:ea typeface="黑体" panose="02010609060101010101" pitchFamily="49" charset="-122"/>
            </a:endParaRPr>
          </a:p>
        </p:txBody>
      </p:sp>
      <p:sp>
        <p:nvSpPr>
          <p:cNvPr id="13" name="文本框 44"/>
          <p:cNvSpPr txBox="1"/>
          <p:nvPr/>
        </p:nvSpPr>
        <p:spPr>
          <a:xfrm>
            <a:off x="10317384" y="3294126"/>
            <a:ext cx="930610" cy="499367"/>
          </a:xfrm>
          <a:prstGeom prst="rect">
            <a:avLst/>
          </a:prstGeom>
          <a:noFill/>
          <a:ln w="9525">
            <a:noFill/>
          </a:ln>
        </p:spPr>
        <p:txBody>
          <a:bodyPr>
            <a:spAutoFit/>
          </a:bodyPr>
          <a:lstStyle/>
          <a:p>
            <a:pPr>
              <a:defRPr/>
            </a:pPr>
            <a:r>
              <a:rPr lang="zh-CN" altLang="en-US" sz="2645" noProof="1">
                <a:latin typeface="华文行楷" panose="02010800040101010101" pitchFamily="2" charset="-122"/>
                <a:ea typeface="华文行楷" panose="02010800040101010101" pitchFamily="2" charset="-122"/>
              </a:rPr>
              <a:t>事件</a:t>
            </a:r>
          </a:p>
        </p:txBody>
      </p:sp>
      <p:sp>
        <p:nvSpPr>
          <p:cNvPr id="10263" name="文本框 72"/>
          <p:cNvSpPr txBox="1">
            <a:spLocks noChangeArrowheads="1"/>
          </p:cNvSpPr>
          <p:nvPr/>
        </p:nvSpPr>
        <p:spPr bwMode="auto">
          <a:xfrm>
            <a:off x="2702842" y="696674"/>
            <a:ext cx="69090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b="1">
                <a:solidFill>
                  <a:schemeClr val="tx1"/>
                </a:solidFill>
                <a:latin typeface="Calibri" pitchFamily="34" charset="0"/>
                <a:ea typeface="宋体" pitchFamily="2" charset="-122"/>
              </a:defRPr>
            </a:lvl1pPr>
            <a:lvl2pPr marL="742950" indent="-285750" eaLnBrk="0" hangingPunct="0">
              <a:defRPr sz="3300" b="1">
                <a:solidFill>
                  <a:schemeClr val="tx1"/>
                </a:solidFill>
                <a:latin typeface="Calibri" pitchFamily="34" charset="0"/>
                <a:ea typeface="宋体" pitchFamily="2" charset="-122"/>
              </a:defRPr>
            </a:lvl2pPr>
            <a:lvl3pPr marL="1143000" indent="-228600" eaLnBrk="0" hangingPunct="0">
              <a:defRPr sz="3300" b="1">
                <a:solidFill>
                  <a:schemeClr val="tx1"/>
                </a:solidFill>
                <a:latin typeface="Calibri" pitchFamily="34" charset="0"/>
                <a:ea typeface="宋体" pitchFamily="2" charset="-122"/>
              </a:defRPr>
            </a:lvl3pPr>
            <a:lvl4pPr marL="1600200" indent="-228600" eaLnBrk="0" hangingPunct="0">
              <a:defRPr sz="3300" b="1">
                <a:solidFill>
                  <a:schemeClr val="tx1"/>
                </a:solidFill>
                <a:latin typeface="Calibri" pitchFamily="34" charset="0"/>
                <a:ea typeface="宋体" pitchFamily="2" charset="-122"/>
              </a:defRPr>
            </a:lvl4pPr>
            <a:lvl5pPr marL="2057400" indent="-228600" eaLnBrk="0" hangingPunct="0">
              <a:defRPr sz="3300" b="1">
                <a:solidFill>
                  <a:schemeClr val="tx1"/>
                </a:solidFill>
                <a:latin typeface="Calibri" pitchFamily="34" charset="0"/>
                <a:ea typeface="宋体" pitchFamily="2" charset="-122"/>
              </a:defRPr>
            </a:lvl5pPr>
            <a:lvl6pPr marL="25146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6pPr>
            <a:lvl7pPr marL="29718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7pPr>
            <a:lvl8pPr marL="34290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8pPr>
            <a:lvl9pPr marL="38862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9pPr>
          </a:lstStyle>
          <a:p>
            <a:pPr eaLnBrk="1" hangingPunct="1"/>
            <a:r>
              <a:rPr lang="zh-CN" altLang="en-US" sz="4000" dirty="0">
                <a:latin typeface="微软雅黑" pitchFamily="34" charset="-122"/>
                <a:ea typeface="微软雅黑" pitchFamily="34" charset="-122"/>
              </a:rPr>
              <a:t>秦汉时期：秦、西汉、东汉</a:t>
            </a:r>
          </a:p>
        </p:txBody>
      </p:sp>
      <p:cxnSp>
        <p:nvCxnSpPr>
          <p:cNvPr id="14" name="直接连接符 13"/>
          <p:cNvCxnSpPr/>
          <p:nvPr/>
        </p:nvCxnSpPr>
        <p:spPr>
          <a:xfrm>
            <a:off x="5056245" y="2813341"/>
            <a:ext cx="0" cy="207130"/>
          </a:xfrm>
          <a:prstGeom prst="line">
            <a:avLst/>
          </a:prstGeom>
        </p:spPr>
        <p:style>
          <a:lnRef idx="2">
            <a:schemeClr val="dk1"/>
          </a:lnRef>
          <a:fillRef idx="0">
            <a:schemeClr val="dk1"/>
          </a:fillRef>
          <a:effectRef idx="1">
            <a:schemeClr val="dk1"/>
          </a:effectRef>
          <a:fontRef idx="minor">
            <a:schemeClr val="tx1"/>
          </a:fontRef>
        </p:style>
      </p:cxnSp>
      <p:cxnSp>
        <p:nvCxnSpPr>
          <p:cNvPr id="44" name="直接连接符 43"/>
          <p:cNvCxnSpPr/>
          <p:nvPr/>
        </p:nvCxnSpPr>
        <p:spPr>
          <a:xfrm>
            <a:off x="7102243" y="2813340"/>
            <a:ext cx="0" cy="205619"/>
          </a:xfrm>
          <a:prstGeom prst="line">
            <a:avLst/>
          </a:prstGeom>
          <a:ln>
            <a:solidFill>
              <a:srgbClr val="252525"/>
            </a:solidFill>
          </a:ln>
        </p:spPr>
        <p:style>
          <a:lnRef idx="1">
            <a:schemeClr val="accent1"/>
          </a:lnRef>
          <a:fillRef idx="0">
            <a:schemeClr val="accent1"/>
          </a:fillRef>
          <a:effectRef idx="0">
            <a:schemeClr val="accent1"/>
          </a:effectRef>
          <a:fontRef idx="minor">
            <a:schemeClr val="tx1"/>
          </a:fontRef>
        </p:style>
      </p:cxnSp>
      <p:sp>
        <p:nvSpPr>
          <p:cNvPr id="10266" name="文本框 41"/>
          <p:cNvSpPr txBox="1">
            <a:spLocks noChangeArrowheads="1"/>
          </p:cNvSpPr>
          <p:nvPr/>
        </p:nvSpPr>
        <p:spPr bwMode="auto">
          <a:xfrm>
            <a:off x="6809958" y="2439899"/>
            <a:ext cx="9558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b="1">
                <a:solidFill>
                  <a:schemeClr val="tx1"/>
                </a:solidFill>
                <a:latin typeface="Calibri" pitchFamily="34" charset="0"/>
                <a:ea typeface="宋体" pitchFamily="2" charset="-122"/>
              </a:defRPr>
            </a:lvl1pPr>
            <a:lvl2pPr marL="742950" indent="-285750" eaLnBrk="0" hangingPunct="0">
              <a:defRPr sz="3300" b="1">
                <a:solidFill>
                  <a:schemeClr val="tx1"/>
                </a:solidFill>
                <a:latin typeface="Calibri" pitchFamily="34" charset="0"/>
                <a:ea typeface="宋体" pitchFamily="2" charset="-122"/>
              </a:defRPr>
            </a:lvl2pPr>
            <a:lvl3pPr marL="1143000" indent="-228600" eaLnBrk="0" hangingPunct="0">
              <a:defRPr sz="3300" b="1">
                <a:solidFill>
                  <a:schemeClr val="tx1"/>
                </a:solidFill>
                <a:latin typeface="Calibri" pitchFamily="34" charset="0"/>
                <a:ea typeface="宋体" pitchFamily="2" charset="-122"/>
              </a:defRPr>
            </a:lvl3pPr>
            <a:lvl4pPr marL="1600200" indent="-228600" eaLnBrk="0" hangingPunct="0">
              <a:defRPr sz="3300" b="1">
                <a:solidFill>
                  <a:schemeClr val="tx1"/>
                </a:solidFill>
                <a:latin typeface="Calibri" pitchFamily="34" charset="0"/>
                <a:ea typeface="宋体" pitchFamily="2" charset="-122"/>
              </a:defRPr>
            </a:lvl4pPr>
            <a:lvl5pPr marL="2057400" indent="-228600" eaLnBrk="0" hangingPunct="0">
              <a:defRPr sz="3300" b="1">
                <a:solidFill>
                  <a:schemeClr val="tx1"/>
                </a:solidFill>
                <a:latin typeface="Calibri" pitchFamily="34" charset="0"/>
                <a:ea typeface="宋体" pitchFamily="2" charset="-122"/>
              </a:defRPr>
            </a:lvl5pPr>
            <a:lvl6pPr marL="25146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6pPr>
            <a:lvl7pPr marL="29718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7pPr>
            <a:lvl8pPr marL="34290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8pPr>
            <a:lvl9pPr marL="38862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9pPr>
          </a:lstStyle>
          <a:p>
            <a:pPr eaLnBrk="1" hangingPunct="1"/>
            <a:r>
              <a:rPr lang="en-US" altLang="zh-CN" sz="1800">
                <a:latin typeface="黑体" pitchFamily="49" charset="-122"/>
                <a:ea typeface="黑体" pitchFamily="49" charset="-122"/>
              </a:rPr>
              <a:t>8</a:t>
            </a:r>
            <a:r>
              <a:rPr lang="zh-CN" altLang="en-US" sz="1800">
                <a:latin typeface="黑体" pitchFamily="49" charset="-122"/>
                <a:ea typeface="黑体" pitchFamily="49" charset="-122"/>
              </a:rPr>
              <a:t>年</a:t>
            </a:r>
          </a:p>
        </p:txBody>
      </p:sp>
      <p:sp>
        <p:nvSpPr>
          <p:cNvPr id="10267" name="文本框 40"/>
          <p:cNvSpPr txBox="1">
            <a:spLocks noChangeArrowheads="1"/>
          </p:cNvSpPr>
          <p:nvPr/>
        </p:nvSpPr>
        <p:spPr bwMode="auto">
          <a:xfrm>
            <a:off x="6840531" y="3097578"/>
            <a:ext cx="553998" cy="166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3300" b="1">
                <a:solidFill>
                  <a:schemeClr val="tx1"/>
                </a:solidFill>
                <a:latin typeface="Calibri" pitchFamily="34" charset="0"/>
                <a:ea typeface="宋体" pitchFamily="2" charset="-122"/>
              </a:defRPr>
            </a:lvl1pPr>
            <a:lvl2pPr marL="742950" indent="-285750" eaLnBrk="0" hangingPunct="0">
              <a:defRPr sz="3300" b="1">
                <a:solidFill>
                  <a:schemeClr val="tx1"/>
                </a:solidFill>
                <a:latin typeface="Calibri" pitchFamily="34" charset="0"/>
                <a:ea typeface="宋体" pitchFamily="2" charset="-122"/>
              </a:defRPr>
            </a:lvl2pPr>
            <a:lvl3pPr marL="1143000" indent="-228600" eaLnBrk="0" hangingPunct="0">
              <a:defRPr sz="3300" b="1">
                <a:solidFill>
                  <a:schemeClr val="tx1"/>
                </a:solidFill>
                <a:latin typeface="Calibri" pitchFamily="34" charset="0"/>
                <a:ea typeface="宋体" pitchFamily="2" charset="-122"/>
              </a:defRPr>
            </a:lvl3pPr>
            <a:lvl4pPr marL="1600200" indent="-228600" eaLnBrk="0" hangingPunct="0">
              <a:defRPr sz="3300" b="1">
                <a:solidFill>
                  <a:schemeClr val="tx1"/>
                </a:solidFill>
                <a:latin typeface="Calibri" pitchFamily="34" charset="0"/>
                <a:ea typeface="宋体" pitchFamily="2" charset="-122"/>
              </a:defRPr>
            </a:lvl4pPr>
            <a:lvl5pPr marL="2057400" indent="-228600" eaLnBrk="0" hangingPunct="0">
              <a:defRPr sz="3300" b="1">
                <a:solidFill>
                  <a:schemeClr val="tx1"/>
                </a:solidFill>
                <a:latin typeface="Calibri" pitchFamily="34" charset="0"/>
                <a:ea typeface="宋体" pitchFamily="2" charset="-122"/>
              </a:defRPr>
            </a:lvl5pPr>
            <a:lvl6pPr marL="25146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6pPr>
            <a:lvl7pPr marL="29718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7pPr>
            <a:lvl8pPr marL="34290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8pPr>
            <a:lvl9pPr marL="3886200" indent="-228600" defTabSz="1068388" eaLnBrk="0" fontAlgn="base" hangingPunct="0">
              <a:spcBef>
                <a:spcPct val="0"/>
              </a:spcBef>
              <a:spcAft>
                <a:spcPct val="0"/>
              </a:spcAft>
              <a:defRPr sz="3300" b="1">
                <a:solidFill>
                  <a:schemeClr val="tx1"/>
                </a:solidFill>
                <a:latin typeface="Calibri" pitchFamily="34" charset="0"/>
                <a:ea typeface="宋体" pitchFamily="2" charset="-122"/>
              </a:defRPr>
            </a:lvl9pPr>
          </a:lstStyle>
          <a:p>
            <a:pPr eaLnBrk="1" hangingPunct="1"/>
            <a:r>
              <a:rPr lang="zh-CN" altLang="en-US" sz="2400" noProof="1">
                <a:solidFill>
                  <a:srgbClr val="C00000"/>
                </a:solidFill>
                <a:latin typeface="华文新魏" pitchFamily="2" charset="-122"/>
                <a:ea typeface="华文新魏" pitchFamily="2" charset="-122"/>
              </a:rPr>
              <a:t>王莽建新</a:t>
            </a:r>
          </a:p>
        </p:txBody>
      </p:sp>
    </p:spTree>
    <p:extLst>
      <p:ext uri="{BB962C8B-B14F-4D97-AF65-F5344CB8AC3E}">
        <p14:creationId xmlns:p14="http://schemas.microsoft.com/office/powerpoint/2010/main" val="1104495388"/>
      </p:ext>
    </p:extLst>
  </p:cSld>
  <p:clrMapOvr>
    <a:masterClrMapping/>
  </p:clrMapOvr>
  <p:transition spd="slow">
    <p:check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31876" y="1139976"/>
            <a:ext cx="9487519" cy="4307417"/>
          </a:xfrm>
          <a:prstGeom prst="rect">
            <a:avLst/>
          </a:prstGeom>
          <a:noFill/>
        </p:spPr>
        <p:txBody>
          <a:bodyPr>
            <a:spAutoFit/>
          </a:bodyPr>
          <a:lstStyle/>
          <a:p>
            <a:pPr defTabSz="1068705">
              <a:defRPr/>
            </a:pPr>
            <a:r>
              <a:rPr lang="en-US" altLang="zh-CN" sz="2400" b="0" dirty="0">
                <a:latin typeface="华文楷体" panose="02010600040101010101" pitchFamily="2" charset="-122"/>
                <a:ea typeface="华文楷体" panose="02010600040101010101" pitchFamily="2" charset="-122"/>
                <a:sym typeface="+mn-ea"/>
              </a:rPr>
              <a:t>  </a:t>
            </a:r>
            <a:r>
              <a:rPr lang="en-US" altLang="zh-CN" sz="2400" b="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0" dirty="0">
                <a:latin typeface="华文宋体" pitchFamily="2" charset="-122"/>
                <a:ea typeface="华文宋体" pitchFamily="2" charset="-122"/>
                <a:cs typeface="楷体" panose="02010609060101010101" pitchFamily="49" charset="-122"/>
                <a:sym typeface="+mn-ea"/>
              </a:rPr>
              <a:t>单元复习时还需要学生明确单元主题，并清楚每个单元的知识点构成。做到先从</a:t>
            </a:r>
            <a:r>
              <a:rPr lang="en-US" altLang="zh-CN" sz="2400" b="0" dirty="0">
                <a:latin typeface="华文宋体" pitchFamily="2" charset="-122"/>
                <a:ea typeface="华文宋体" pitchFamily="2" charset="-122"/>
                <a:cs typeface="楷体" panose="02010609060101010101" pitchFamily="49" charset="-122"/>
                <a:sym typeface="+mn-ea"/>
              </a:rPr>
              <a:t>“</a:t>
            </a:r>
            <a:r>
              <a:rPr lang="zh-CN" altLang="en-US" sz="2400" b="0" dirty="0">
                <a:latin typeface="华文宋体" pitchFamily="2" charset="-122"/>
                <a:ea typeface="华文宋体" pitchFamily="2" charset="-122"/>
                <a:cs typeface="楷体" panose="02010609060101010101" pitchFamily="49" charset="-122"/>
                <a:sym typeface="+mn-ea"/>
              </a:rPr>
              <a:t>大处着眼</a:t>
            </a:r>
            <a:r>
              <a:rPr lang="en-US" altLang="zh-CN" sz="2400" b="0" dirty="0">
                <a:latin typeface="华文宋体" pitchFamily="2" charset="-122"/>
                <a:ea typeface="华文宋体" pitchFamily="2" charset="-122"/>
                <a:cs typeface="楷体" panose="02010609060101010101" pitchFamily="49" charset="-122"/>
                <a:sym typeface="+mn-ea"/>
              </a:rPr>
              <a:t>”</a:t>
            </a:r>
            <a:r>
              <a:rPr lang="zh-CN" altLang="en-US" sz="2400" b="0" dirty="0">
                <a:latin typeface="华文宋体" pitchFamily="2" charset="-122"/>
                <a:ea typeface="华文宋体" pitchFamily="2" charset="-122"/>
                <a:cs typeface="楷体" panose="02010609060101010101" pitchFamily="49" charset="-122"/>
                <a:sym typeface="+mn-ea"/>
              </a:rPr>
              <a:t>即列出单元知识提纲，再从</a:t>
            </a:r>
            <a:r>
              <a:rPr lang="en-US" altLang="zh-CN" sz="2400" b="0" dirty="0">
                <a:latin typeface="华文宋体" pitchFamily="2" charset="-122"/>
                <a:ea typeface="华文宋体" pitchFamily="2" charset="-122"/>
                <a:cs typeface="楷体" panose="02010609060101010101" pitchFamily="49" charset="-122"/>
                <a:sym typeface="+mn-ea"/>
              </a:rPr>
              <a:t>“</a:t>
            </a:r>
            <a:r>
              <a:rPr lang="zh-CN" altLang="en-US" sz="2400" b="0" dirty="0">
                <a:latin typeface="华文宋体" pitchFamily="2" charset="-122"/>
                <a:ea typeface="华文宋体" pitchFamily="2" charset="-122"/>
                <a:cs typeface="楷体" panose="02010609060101010101" pitchFamily="49" charset="-122"/>
                <a:sym typeface="+mn-ea"/>
              </a:rPr>
              <a:t>小处入手</a:t>
            </a:r>
            <a:r>
              <a:rPr lang="en-US" altLang="zh-CN" sz="2400" b="0" dirty="0">
                <a:latin typeface="华文宋体" pitchFamily="2" charset="-122"/>
                <a:ea typeface="华文宋体" pitchFamily="2" charset="-122"/>
                <a:cs typeface="楷体" panose="02010609060101010101" pitchFamily="49" charset="-122"/>
                <a:sym typeface="+mn-ea"/>
              </a:rPr>
              <a:t>”</a:t>
            </a:r>
            <a:r>
              <a:rPr lang="zh-CN" altLang="en-US" sz="2400" b="0" dirty="0">
                <a:latin typeface="华文宋体" pitchFamily="2" charset="-122"/>
                <a:ea typeface="华文宋体" pitchFamily="2" charset="-122"/>
                <a:cs typeface="楷体" panose="02010609060101010101" pitchFamily="49" charset="-122"/>
                <a:sym typeface="+mn-ea"/>
              </a:rPr>
              <a:t>即把每课知识点归纳到提纲中。</a:t>
            </a:r>
          </a:p>
          <a:p>
            <a:pPr defTabSz="1068705">
              <a:defRPr/>
            </a:pPr>
            <a:r>
              <a:rPr lang="zh-CN" altLang="en-US" sz="2400" b="0" dirty="0">
                <a:latin typeface="华文宋体" pitchFamily="2" charset="-122"/>
                <a:ea typeface="华文宋体" pitchFamily="2" charset="-122"/>
                <a:sym typeface="+mn-ea"/>
              </a:rPr>
              <a:t>    </a:t>
            </a:r>
            <a:r>
              <a:rPr lang="zh-CN" altLang="en-US" sz="2400" b="0" dirty="0">
                <a:latin typeface="华文宋体" pitchFamily="2" charset="-122"/>
                <a:ea typeface="华文宋体" pitchFamily="2" charset="-122"/>
                <a:cs typeface="楷体" panose="02010609060101010101" pitchFamily="49" charset="-122"/>
                <a:sym typeface="+mn-ea"/>
              </a:rPr>
              <a:t>例如：中国古代史部分每个单元（时期）都包括</a:t>
            </a:r>
            <a:r>
              <a:rPr lang="zh-CN" altLang="en-US" sz="2400" b="1" dirty="0">
                <a:solidFill>
                  <a:srgbClr val="FF0000"/>
                </a:solidFill>
                <a:latin typeface="华文宋体" pitchFamily="2" charset="-122"/>
                <a:ea typeface="华文宋体" pitchFamily="2" charset="-122"/>
                <a:cs typeface="楷体" panose="02010609060101010101" pitchFamily="49" charset="-122"/>
                <a:sym typeface="+mn-ea"/>
              </a:rPr>
              <a:t>政治、经济、民族关系、对外关系、科技文化</a:t>
            </a:r>
            <a:r>
              <a:rPr lang="zh-CN" altLang="en-US" sz="2400" b="0" dirty="0">
                <a:latin typeface="华文宋体" pitchFamily="2" charset="-122"/>
                <a:ea typeface="华文宋体" pitchFamily="2" charset="-122"/>
                <a:cs typeface="楷体" panose="02010609060101010101" pitchFamily="49" charset="-122"/>
                <a:sym typeface="+mn-ea"/>
              </a:rPr>
              <a:t>这五个方面</a:t>
            </a:r>
            <a:r>
              <a:rPr lang="zh-CN" altLang="en-US" sz="2400" b="0" dirty="0">
                <a:solidFill>
                  <a:srgbClr val="FF0000"/>
                </a:solidFill>
                <a:latin typeface="华文宋体" pitchFamily="2" charset="-122"/>
                <a:ea typeface="华文宋体" pitchFamily="2" charset="-122"/>
                <a:cs typeface="楷体" panose="02010609060101010101" pitchFamily="49" charset="-122"/>
                <a:sym typeface="+mn-ea"/>
              </a:rPr>
              <a:t>。</a:t>
            </a:r>
            <a:r>
              <a:rPr lang="zh-CN" altLang="en-US" sz="2400" b="1" dirty="0">
                <a:solidFill>
                  <a:srgbClr val="FF0000"/>
                </a:solidFill>
                <a:latin typeface="华文宋体" pitchFamily="2" charset="-122"/>
                <a:ea typeface="华文宋体" pitchFamily="2" charset="-122"/>
                <a:cs typeface="楷体" panose="02010609060101010101" pitchFamily="49" charset="-122"/>
                <a:sym typeface="+mn-ea"/>
              </a:rPr>
              <a:t>政治方面主要包括朝代的更替、制度的革新、重大战役、重要人物等，经济方面包括农业、手工业、商业；民族关系主要就是民族间的“和”与“战”等。</a:t>
            </a:r>
            <a:r>
              <a:rPr lang="zh-CN" altLang="en-US" sz="2400" b="0" dirty="0">
                <a:latin typeface="华文宋体" pitchFamily="2" charset="-122"/>
                <a:ea typeface="华文宋体" pitchFamily="2" charset="-122"/>
                <a:sym typeface="+mn-ea"/>
              </a:rPr>
              <a:t>每一个历史事件又都由</a:t>
            </a:r>
            <a:r>
              <a:rPr lang="zh-CN" altLang="en-US" sz="2400" b="1" dirty="0">
                <a:solidFill>
                  <a:schemeClr val="accent6">
                    <a:lumMod val="75000"/>
                  </a:schemeClr>
                </a:solidFill>
                <a:latin typeface="华文宋体" pitchFamily="2" charset="-122"/>
                <a:ea typeface="华文宋体" pitchFamily="2" charset="-122"/>
                <a:sym typeface="+mn-ea"/>
              </a:rPr>
              <a:t>原因、经过、结果、影响或意义</a:t>
            </a:r>
            <a:r>
              <a:rPr lang="zh-CN" altLang="en-US" sz="2400" b="0" dirty="0">
                <a:latin typeface="华文宋体" pitchFamily="2" charset="-122"/>
                <a:ea typeface="华文宋体" pitchFamily="2" charset="-122"/>
                <a:sym typeface="+mn-ea"/>
              </a:rPr>
              <a:t>等要素组成。</a:t>
            </a:r>
          </a:p>
          <a:p>
            <a:pPr defTabSz="1068705">
              <a:defRPr/>
            </a:pPr>
            <a:r>
              <a:rPr lang="zh-CN" altLang="en-US" sz="2400" b="0" dirty="0">
                <a:latin typeface="华文宋体" pitchFamily="2" charset="-122"/>
                <a:ea typeface="华文宋体" pitchFamily="2" charset="-122"/>
                <a:sym typeface="+mn-ea"/>
              </a:rPr>
              <a:t>   复习时要求学生把每个单元的知识点都列出提纲，通过这一方法能使学生初步形成单元知识体系，既巩固了基础知识，也为后面专题复习阶段在知识整合方面奠定了方法基础。</a:t>
            </a:r>
          </a:p>
        </p:txBody>
      </p:sp>
    </p:spTree>
    <p:extLst>
      <p:ext uri="{BB962C8B-B14F-4D97-AF65-F5344CB8AC3E}">
        <p14:creationId xmlns:p14="http://schemas.microsoft.com/office/powerpoint/2010/main" val="1685074880"/>
      </p:ext>
    </p:extLst>
  </p:cSld>
  <p:clrMapOvr>
    <a:masterClrMapping/>
  </p:clrMapOvr>
  <p:transition spd="slow">
    <p:checker/>
  </p:transition>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969,&quot;width&quot;:791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TotalTime>
  <Words>1722</Words>
  <Application>Microsoft Office PowerPoint</Application>
  <PresentationFormat>自定义</PresentationFormat>
  <Paragraphs>109</Paragraphs>
  <Slides>16</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16</vt:i4>
      </vt:variant>
    </vt:vector>
  </HeadingPairs>
  <TitlesOfParts>
    <vt:vector size="30" baseType="lpstr">
      <vt:lpstr>Arial</vt:lpstr>
      <vt:lpstr>宋体</vt:lpstr>
      <vt:lpstr>楷体</vt:lpstr>
      <vt:lpstr>华文行楷</vt:lpstr>
      <vt:lpstr>等线 Light</vt:lpstr>
      <vt:lpstr>华文宋体</vt:lpstr>
      <vt:lpstr>隶书</vt:lpstr>
      <vt:lpstr>Calibri</vt:lpstr>
      <vt:lpstr>微软雅黑</vt:lpstr>
      <vt:lpstr>等线</vt:lpstr>
      <vt:lpstr>华文楷体</vt:lpstr>
      <vt:lpstr>黑体</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40-牡丹 · 似锦文艺模板</dc:title>
  <dc:creator>Administrator</dc:creator>
  <cp:lastModifiedBy>Microsoft</cp:lastModifiedBy>
  <cp:revision>32</cp:revision>
  <dcterms:created xsi:type="dcterms:W3CDTF">2018-03-16T08:16:00Z</dcterms:created>
  <dcterms:modified xsi:type="dcterms:W3CDTF">2021-03-19T00:17:25Z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