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3"/>
    <p:sldMasterId id="2147483674" r:id="rId4"/>
    <p:sldMasterId id="2147483684" r:id="rId5"/>
    <p:sldMasterId id="2147483696" r:id="rId6"/>
    <p:sldMasterId id="2147483709" r:id="rId7"/>
    <p:sldMasterId id="2147483714" r:id="rId8"/>
    <p:sldMasterId id="2147483727" r:id="rId9"/>
    <p:sldMasterId id="2147483733" r:id="rId10"/>
    <p:sldMasterId id="2147483737" r:id="rId11"/>
  </p:sldMasterIdLst>
  <p:notesMasterIdLst>
    <p:notesMasterId r:id="rId17"/>
  </p:notesMasterIdLst>
  <p:sldIdLst>
    <p:sldId id="256" r:id="rId12"/>
    <p:sldId id="342" r:id="rId13"/>
    <p:sldId id="347" r:id="rId14"/>
    <p:sldId id="341" r:id="rId15"/>
    <p:sldId id="344" r:id="rId16"/>
    <p:sldId id="345" r:id="rId18"/>
    <p:sldId id="349" r:id="rId19"/>
    <p:sldId id="406" r:id="rId20"/>
    <p:sldId id="416" r:id="rId21"/>
    <p:sldId id="446" r:id="rId22"/>
    <p:sldId id="434" r:id="rId23"/>
    <p:sldId id="435" r:id="rId24"/>
    <p:sldId id="436" r:id="rId25"/>
    <p:sldId id="432" r:id="rId26"/>
    <p:sldId id="433" r:id="rId27"/>
    <p:sldId id="429" r:id="rId28"/>
    <p:sldId id="430" r:id="rId29"/>
    <p:sldId id="431" r:id="rId30"/>
    <p:sldId id="419" r:id="rId31"/>
    <p:sldId id="447" r:id="rId32"/>
    <p:sldId id="421" r:id="rId33"/>
    <p:sldId id="422" r:id="rId34"/>
    <p:sldId id="423" r:id="rId35"/>
    <p:sldId id="424" r:id="rId36"/>
    <p:sldId id="414" r:id="rId37"/>
    <p:sldId id="415" r:id="rId38"/>
    <p:sldId id="413" r:id="rId39"/>
    <p:sldId id="360" r:id="rId40"/>
    <p:sldId id="390" r:id="rId41"/>
    <p:sldId id="361" r:id="rId42"/>
    <p:sldId id="379" r:id="rId43"/>
    <p:sldId id="362" r:id="rId44"/>
    <p:sldId id="375" r:id="rId45"/>
    <p:sldId id="376" r:id="rId46"/>
    <p:sldId id="377" r:id="rId47"/>
    <p:sldId id="378" r:id="rId48"/>
    <p:sldId id="363" r:id="rId49"/>
    <p:sldId id="389" r:id="rId50"/>
    <p:sldId id="407" r:id="rId51"/>
    <p:sldId id="384" r:id="rId52"/>
    <p:sldId id="380" r:id="rId53"/>
    <p:sldId id="381" r:id="rId54"/>
    <p:sldId id="382" r:id="rId55"/>
    <p:sldId id="383" r:id="rId56"/>
    <p:sldId id="364" r:id="rId57"/>
    <p:sldId id="385" r:id="rId58"/>
    <p:sldId id="386" r:id="rId59"/>
    <p:sldId id="387" r:id="rId60"/>
    <p:sldId id="388" r:id="rId61"/>
    <p:sldId id="438" r:id="rId62"/>
    <p:sldId id="365" r:id="rId63"/>
    <p:sldId id="374" r:id="rId64"/>
    <p:sldId id="366" r:id="rId65"/>
    <p:sldId id="367" r:id="rId66"/>
    <p:sldId id="368" r:id="rId67"/>
    <p:sldId id="369" r:id="rId68"/>
    <p:sldId id="370" r:id="rId69"/>
    <p:sldId id="412" r:id="rId70"/>
    <p:sldId id="371" r:id="rId71"/>
    <p:sldId id="372" r:id="rId72"/>
    <p:sldId id="373" r:id="rId73"/>
    <p:sldId id="426" r:id="rId74"/>
    <p:sldId id="350" r:id="rId75"/>
    <p:sldId id="351" r:id="rId76"/>
    <p:sldId id="353" r:id="rId77"/>
    <p:sldId id="352" r:id="rId78"/>
    <p:sldId id="408" r:id="rId79"/>
    <p:sldId id="409" r:id="rId80"/>
    <p:sldId id="411" r:id="rId81"/>
    <p:sldId id="410" r:id="rId82"/>
    <p:sldId id="400" r:id="rId83"/>
    <p:sldId id="401" r:id="rId84"/>
    <p:sldId id="402" r:id="rId85"/>
    <p:sldId id="405" r:id="rId86"/>
    <p:sldId id="404" r:id="rId87"/>
    <p:sldId id="399" r:id="rId88"/>
    <p:sldId id="403" r:id="rId89"/>
    <p:sldId id="397" r:id="rId90"/>
    <p:sldId id="398" r:id="rId91"/>
    <p:sldId id="392" r:id="rId92"/>
    <p:sldId id="391" r:id="rId93"/>
    <p:sldId id="393" r:id="rId94"/>
    <p:sldId id="394" r:id="rId95"/>
    <p:sldId id="395" r:id="rId96"/>
    <p:sldId id="396" r:id="rId97"/>
    <p:sldId id="427" r:id="rId98"/>
    <p:sldId id="354" r:id="rId99"/>
    <p:sldId id="355" r:id="rId100"/>
    <p:sldId id="356" r:id="rId101"/>
    <p:sldId id="357" r:id="rId102"/>
    <p:sldId id="428" r:id="rId103"/>
    <p:sldId id="358" r:id="rId104"/>
    <p:sldId id="314" r:id="rId105"/>
  </p:sldIdLst>
  <p:sldSz cx="12192000" cy="6858000"/>
  <p:notesSz cx="6858000" cy="9144000"/>
  <p:embeddedFontLst>
    <p:embeddedFont>
      <p:font typeface="Calibri" panose="020F0502020204030204" pitchFamily="34" charset="0"/>
      <p:regular r:id="rId110"/>
      <p:bold r:id="rId111"/>
      <p:italic r:id="rId112"/>
      <p:boldItalic r:id="rId113"/>
    </p:embeddedFont>
    <p:embeddedFont>
      <p:font typeface="Century Gothic" panose="020B0502020202020204" pitchFamily="34" charset="0"/>
      <p:regular r:id="rId114"/>
      <p:bold r:id="rId115"/>
      <p:italic r:id="rId116"/>
      <p:boldItalic r:id="rId117"/>
    </p:embeddedFont>
    <p:embeddedFont>
      <p:font typeface="微软雅黑" panose="020B0503020204020204" pitchFamily="34" charset="-122"/>
      <p:regular r:id="rId118"/>
    </p:embeddedFont>
    <p:embeddedFont>
      <p:font typeface="微软雅黑 Light" panose="020B0502040204020203" pitchFamily="34" charset="-122"/>
      <p:regular r:id="rId119"/>
    </p:embeddedFont>
    <p:embeddedFont>
      <p:font typeface="华文新魏" panose="02010800040101010101" charset="-122"/>
      <p:regular r:id="rId120"/>
    </p:embeddedFont>
    <p:embeddedFont>
      <p:font typeface="楷体" panose="02010609060101010101" charset="-122"/>
      <p:regular r:id="rId121"/>
    </p:embeddedFont>
    <p:embeddedFont>
      <p:font typeface="等线" panose="02010600030101010101" charset="-122"/>
      <p:regular r:id="rId122"/>
    </p:embeddedFont>
    <p:embeddedFont>
      <p:font typeface="字体管家润行" panose="02010600010101010101" charset="-122"/>
      <p:regular r:id="rId123"/>
    </p:embeddedFont>
    <p:embeddedFont>
      <p:font typeface="Wingdings 3" panose="05040102010807070707" charset="2"/>
      <p:regular r:id="rId124"/>
    </p:embeddedFont>
    <p:embeddedFont>
      <p:font typeface="Wingdings 2" panose="05020102010507070707" pitchFamily="18" charset="2"/>
      <p:regular r:id="rId125"/>
    </p:embeddedFont>
    <p:embeddedFont>
      <p:font typeface="华文隶书" panose="02010800040101010101" charset="-122"/>
      <p:regular r:id="rId126"/>
    </p:embeddedFont>
    <p:embeddedFont>
      <p:font typeface="等线 Light" panose="02010600030101010101" charset="-122"/>
      <p:regular r:id="rId127"/>
    </p:embeddedFont>
    <p:embeddedFont>
      <p:font typeface="方正清刻本悦宋简体" panose="02000000000000000000" charset="0"/>
      <p:regular r:id="rId128"/>
    </p:embeddedFont>
    <p:embeddedFont>
      <p:font typeface="Calibri Light" panose="020F0302020204030204" charset="0"/>
      <p:regular r:id="rId129"/>
      <p:italic r:id="rId130"/>
    </p:embeddedFont>
    <p:embeddedFont>
      <p:font typeface="Agency FB" panose="020B0503020202020204" charset="0"/>
      <p:regular r:id="rId131"/>
      <p:bold r:id="rId132"/>
    </p:embeddedFont>
    <p:embeddedFont>
      <p:font typeface="方正姚体" panose="02010601030101010101" charset="-122"/>
      <p:regular r:id="rId1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Zhou Yang" initials="WY"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04025E"/>
    <a:srgbClr val="FDFDFD"/>
    <a:srgbClr val="F0E764"/>
    <a:srgbClr val="FFFC77"/>
    <a:srgbClr val="FDC018"/>
    <a:srgbClr val="B76E64"/>
    <a:srgbClr val="FE5344"/>
    <a:srgbClr val="F8381F"/>
    <a:srgbClr val="FD4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showGuides="1">
      <p:cViewPr>
        <p:scale>
          <a:sx n="50" d="100"/>
          <a:sy n="50" d="100"/>
        </p:scale>
        <p:origin x="1566" y="690"/>
      </p:cViewPr>
      <p:guideLst>
        <p:guide orient="horz" pos="592"/>
        <p:guide pos="331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87.xml"/><Relationship Id="rId98" Type="http://schemas.openxmlformats.org/officeDocument/2006/relationships/slide" Target="slides/slide86.xml"/><Relationship Id="rId97" Type="http://schemas.openxmlformats.org/officeDocument/2006/relationships/slide" Target="slides/slide85.xml"/><Relationship Id="rId96" Type="http://schemas.openxmlformats.org/officeDocument/2006/relationships/slide" Target="slides/slide84.xml"/><Relationship Id="rId95" Type="http://schemas.openxmlformats.org/officeDocument/2006/relationships/slide" Target="slides/slide83.xml"/><Relationship Id="rId94" Type="http://schemas.openxmlformats.org/officeDocument/2006/relationships/slide" Target="slides/slide82.xml"/><Relationship Id="rId93" Type="http://schemas.openxmlformats.org/officeDocument/2006/relationships/slide" Target="slides/slide81.xml"/><Relationship Id="rId92" Type="http://schemas.openxmlformats.org/officeDocument/2006/relationships/slide" Target="slides/slide80.xml"/><Relationship Id="rId91" Type="http://schemas.openxmlformats.org/officeDocument/2006/relationships/slide" Target="slides/slide79.xml"/><Relationship Id="rId90" Type="http://schemas.openxmlformats.org/officeDocument/2006/relationships/slide" Target="slides/slide78.xml"/><Relationship Id="rId9" Type="http://schemas.openxmlformats.org/officeDocument/2006/relationships/slideMaster" Target="slideMasters/slideMaster8.xml"/><Relationship Id="rId89" Type="http://schemas.openxmlformats.org/officeDocument/2006/relationships/slide" Target="slides/slide77.xml"/><Relationship Id="rId88" Type="http://schemas.openxmlformats.org/officeDocument/2006/relationships/slide" Target="slides/slide76.xml"/><Relationship Id="rId87" Type="http://schemas.openxmlformats.org/officeDocument/2006/relationships/slide" Target="slides/slide75.xml"/><Relationship Id="rId86" Type="http://schemas.openxmlformats.org/officeDocument/2006/relationships/slide" Target="slides/slide74.xml"/><Relationship Id="rId85" Type="http://schemas.openxmlformats.org/officeDocument/2006/relationships/slide" Target="slides/slide73.xml"/><Relationship Id="rId84" Type="http://schemas.openxmlformats.org/officeDocument/2006/relationships/slide" Target="slides/slide72.xml"/><Relationship Id="rId83" Type="http://schemas.openxmlformats.org/officeDocument/2006/relationships/slide" Target="slides/slide71.xml"/><Relationship Id="rId82" Type="http://schemas.openxmlformats.org/officeDocument/2006/relationships/slide" Target="slides/slide70.xml"/><Relationship Id="rId81" Type="http://schemas.openxmlformats.org/officeDocument/2006/relationships/slide" Target="slides/slide69.xml"/><Relationship Id="rId80" Type="http://schemas.openxmlformats.org/officeDocument/2006/relationships/slide" Target="slides/slide68.xml"/><Relationship Id="rId8" Type="http://schemas.openxmlformats.org/officeDocument/2006/relationships/slideMaster" Target="slideMasters/slideMaster7.xml"/><Relationship Id="rId79" Type="http://schemas.openxmlformats.org/officeDocument/2006/relationships/slide" Target="slides/slide67.xml"/><Relationship Id="rId78" Type="http://schemas.openxmlformats.org/officeDocument/2006/relationships/slide" Target="slides/slide66.xml"/><Relationship Id="rId77" Type="http://schemas.openxmlformats.org/officeDocument/2006/relationships/slide" Target="slides/slide65.xml"/><Relationship Id="rId76" Type="http://schemas.openxmlformats.org/officeDocument/2006/relationships/slide" Target="slides/slide64.xml"/><Relationship Id="rId75" Type="http://schemas.openxmlformats.org/officeDocument/2006/relationships/slide" Target="slides/slide63.xml"/><Relationship Id="rId74" Type="http://schemas.openxmlformats.org/officeDocument/2006/relationships/slide" Target="slides/slide62.xml"/><Relationship Id="rId73" Type="http://schemas.openxmlformats.org/officeDocument/2006/relationships/slide" Target="slides/slide61.xml"/><Relationship Id="rId72" Type="http://schemas.openxmlformats.org/officeDocument/2006/relationships/slide" Target="slides/slide60.xml"/><Relationship Id="rId71" Type="http://schemas.openxmlformats.org/officeDocument/2006/relationships/slide" Target="slides/slide59.xml"/><Relationship Id="rId70" Type="http://schemas.openxmlformats.org/officeDocument/2006/relationships/slide" Target="slides/slide58.xml"/><Relationship Id="rId7" Type="http://schemas.openxmlformats.org/officeDocument/2006/relationships/slideMaster" Target="slideMasters/slideMaster6.xml"/><Relationship Id="rId69" Type="http://schemas.openxmlformats.org/officeDocument/2006/relationships/slide" Target="slides/slide57.xml"/><Relationship Id="rId68" Type="http://schemas.openxmlformats.org/officeDocument/2006/relationships/slide" Target="slides/slide56.xml"/><Relationship Id="rId67" Type="http://schemas.openxmlformats.org/officeDocument/2006/relationships/slide" Target="slides/slide55.xml"/><Relationship Id="rId66" Type="http://schemas.openxmlformats.org/officeDocument/2006/relationships/slide" Target="slides/slide54.xml"/><Relationship Id="rId65" Type="http://schemas.openxmlformats.org/officeDocument/2006/relationships/slide" Target="slides/slide53.xml"/><Relationship Id="rId64" Type="http://schemas.openxmlformats.org/officeDocument/2006/relationships/slide" Target="slides/slide52.xml"/><Relationship Id="rId63" Type="http://schemas.openxmlformats.org/officeDocument/2006/relationships/slide" Target="slides/slide51.xml"/><Relationship Id="rId62" Type="http://schemas.openxmlformats.org/officeDocument/2006/relationships/slide" Target="slides/slide50.xml"/><Relationship Id="rId61" Type="http://schemas.openxmlformats.org/officeDocument/2006/relationships/slide" Target="slides/slide49.xml"/><Relationship Id="rId60" Type="http://schemas.openxmlformats.org/officeDocument/2006/relationships/slide" Target="slides/slide48.xml"/><Relationship Id="rId6" Type="http://schemas.openxmlformats.org/officeDocument/2006/relationships/slideMaster" Target="slideMasters/slideMaster5.xml"/><Relationship Id="rId59" Type="http://schemas.openxmlformats.org/officeDocument/2006/relationships/slide" Target="slides/slide47.xml"/><Relationship Id="rId58" Type="http://schemas.openxmlformats.org/officeDocument/2006/relationships/slide" Target="slides/slide46.xml"/><Relationship Id="rId57" Type="http://schemas.openxmlformats.org/officeDocument/2006/relationships/slide" Target="slides/slide45.xml"/><Relationship Id="rId56" Type="http://schemas.openxmlformats.org/officeDocument/2006/relationships/slide" Target="slides/slide44.xml"/><Relationship Id="rId55" Type="http://schemas.openxmlformats.org/officeDocument/2006/relationships/slide" Target="slides/slide43.xml"/><Relationship Id="rId54" Type="http://schemas.openxmlformats.org/officeDocument/2006/relationships/slide" Target="slides/slide42.xml"/><Relationship Id="rId53" Type="http://schemas.openxmlformats.org/officeDocument/2006/relationships/slide" Target="slides/slide41.xml"/><Relationship Id="rId52" Type="http://schemas.openxmlformats.org/officeDocument/2006/relationships/slide" Target="slides/slide40.xml"/><Relationship Id="rId51" Type="http://schemas.openxmlformats.org/officeDocument/2006/relationships/slide" Target="slides/slide39.xml"/><Relationship Id="rId50" Type="http://schemas.openxmlformats.org/officeDocument/2006/relationships/slide" Target="slides/slide38.xml"/><Relationship Id="rId5" Type="http://schemas.openxmlformats.org/officeDocument/2006/relationships/slideMaster" Target="slideMasters/slideMaster4.xml"/><Relationship Id="rId49" Type="http://schemas.openxmlformats.org/officeDocument/2006/relationships/slide" Target="slides/slide37.xml"/><Relationship Id="rId48" Type="http://schemas.openxmlformats.org/officeDocument/2006/relationships/slide" Target="slides/slide36.xml"/><Relationship Id="rId47" Type="http://schemas.openxmlformats.org/officeDocument/2006/relationships/slide" Target="slides/slide35.xml"/><Relationship Id="rId46" Type="http://schemas.openxmlformats.org/officeDocument/2006/relationships/slide" Target="slides/slide34.xml"/><Relationship Id="rId45" Type="http://schemas.openxmlformats.org/officeDocument/2006/relationships/slide" Target="slides/slide33.xml"/><Relationship Id="rId44" Type="http://schemas.openxmlformats.org/officeDocument/2006/relationships/slide" Target="slides/slide32.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notesMaster" Target="notesMasters/notesMaster1.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3" Type="http://schemas.openxmlformats.org/officeDocument/2006/relationships/font" Target="fonts/font24.fntdata"/><Relationship Id="rId132" Type="http://schemas.openxmlformats.org/officeDocument/2006/relationships/font" Target="fonts/font23.fntdata"/><Relationship Id="rId131" Type="http://schemas.openxmlformats.org/officeDocument/2006/relationships/font" Target="fonts/font22.fntdata"/><Relationship Id="rId130" Type="http://schemas.openxmlformats.org/officeDocument/2006/relationships/font" Target="fonts/font21.fntdata"/><Relationship Id="rId13" Type="http://schemas.openxmlformats.org/officeDocument/2006/relationships/slide" Target="slides/slide2.xml"/><Relationship Id="rId129" Type="http://schemas.openxmlformats.org/officeDocument/2006/relationships/font" Target="fonts/font20.fntdata"/><Relationship Id="rId128" Type="http://schemas.openxmlformats.org/officeDocument/2006/relationships/font" Target="fonts/font19.fntdata"/><Relationship Id="rId127" Type="http://schemas.openxmlformats.org/officeDocument/2006/relationships/font" Target="fonts/font18.fntdata"/><Relationship Id="rId126" Type="http://schemas.openxmlformats.org/officeDocument/2006/relationships/font" Target="fonts/font17.fntdata"/><Relationship Id="rId125" Type="http://schemas.openxmlformats.org/officeDocument/2006/relationships/font" Target="fonts/font16.fntdata"/><Relationship Id="rId124" Type="http://schemas.openxmlformats.org/officeDocument/2006/relationships/font" Target="fonts/font15.fntdata"/><Relationship Id="rId123" Type="http://schemas.openxmlformats.org/officeDocument/2006/relationships/font" Target="fonts/font14.fntdata"/><Relationship Id="rId122" Type="http://schemas.openxmlformats.org/officeDocument/2006/relationships/font" Target="fonts/font13.fntdata"/><Relationship Id="rId121" Type="http://schemas.openxmlformats.org/officeDocument/2006/relationships/font" Target="fonts/font12.fntdata"/><Relationship Id="rId120" Type="http://schemas.openxmlformats.org/officeDocument/2006/relationships/font" Target="fonts/font11.fntdata"/><Relationship Id="rId12" Type="http://schemas.openxmlformats.org/officeDocument/2006/relationships/slide" Target="slides/slide1.xml"/><Relationship Id="rId119" Type="http://schemas.openxmlformats.org/officeDocument/2006/relationships/font" Target="fonts/font10.fntdata"/><Relationship Id="rId118" Type="http://schemas.openxmlformats.org/officeDocument/2006/relationships/font" Target="fonts/font9.fntdata"/><Relationship Id="rId117" Type="http://schemas.openxmlformats.org/officeDocument/2006/relationships/font" Target="fonts/font8.fntdata"/><Relationship Id="rId116" Type="http://schemas.openxmlformats.org/officeDocument/2006/relationships/font" Target="fonts/font7.fntdata"/><Relationship Id="rId115" Type="http://schemas.openxmlformats.org/officeDocument/2006/relationships/font" Target="fonts/font6.fntdata"/><Relationship Id="rId114" Type="http://schemas.openxmlformats.org/officeDocument/2006/relationships/font" Target="fonts/font5.fntdata"/><Relationship Id="rId113" Type="http://schemas.openxmlformats.org/officeDocument/2006/relationships/font" Target="fonts/font4.fntdata"/><Relationship Id="rId112" Type="http://schemas.openxmlformats.org/officeDocument/2006/relationships/font" Target="fonts/font3.fntdata"/><Relationship Id="rId111" Type="http://schemas.openxmlformats.org/officeDocument/2006/relationships/font" Target="fonts/font2.fntdata"/><Relationship Id="rId110" Type="http://schemas.openxmlformats.org/officeDocument/2006/relationships/font" Target="fonts/font1.fntdata"/><Relationship Id="rId11" Type="http://schemas.openxmlformats.org/officeDocument/2006/relationships/slideMaster" Target="slideMasters/slideMaster10.xml"/><Relationship Id="rId109" Type="http://schemas.openxmlformats.org/officeDocument/2006/relationships/commentAuthors" Target="commentAuthors.xml"/><Relationship Id="rId108" Type="http://schemas.openxmlformats.org/officeDocument/2006/relationships/tableStyles" Target="tableStyles.xml"/><Relationship Id="rId107" Type="http://schemas.openxmlformats.org/officeDocument/2006/relationships/viewProps" Target="viewProps.xml"/><Relationship Id="rId106" Type="http://schemas.openxmlformats.org/officeDocument/2006/relationships/presProps" Target="presProps.xml"/><Relationship Id="rId105" Type="http://schemas.openxmlformats.org/officeDocument/2006/relationships/slide" Target="slides/slide93.xml"/><Relationship Id="rId104" Type="http://schemas.openxmlformats.org/officeDocument/2006/relationships/slide" Target="slides/slide92.xml"/><Relationship Id="rId103" Type="http://schemas.openxmlformats.org/officeDocument/2006/relationships/slide" Target="slides/slide91.xml"/><Relationship Id="rId102" Type="http://schemas.openxmlformats.org/officeDocument/2006/relationships/slide" Target="slides/slide90.xml"/><Relationship Id="rId101" Type="http://schemas.openxmlformats.org/officeDocument/2006/relationships/slide" Target="slides/slide89.xml"/><Relationship Id="rId100" Type="http://schemas.openxmlformats.org/officeDocument/2006/relationships/slide" Target="slides/slide88.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B24DA-B674-4E39-AE85-60E439B635C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6C170-C2BD-4F9B-9D57-C5A63FB51E9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37" name=""/>
        <p:cNvGrpSpPr/>
        <p:nvPr/>
      </p:nvGrpSpPr>
      <p:grpSpPr>
        <a:xfrm>
          <a:off x="0" y="0"/>
          <a:ext cx="0" cy="0"/>
          <a:chOff x="0" y="0"/>
          <a:chExt cx="0" cy="0"/>
        </a:xfrm>
      </p:grpSpPr>
      <p:sp>
        <p:nvSpPr>
          <p:cNvPr id="1048606" name="幻灯片图像占位符 1"/>
          <p:cNvSpPr>
            <a:spLocks noGrp="1" noRot="1" noChangeAspect="1"/>
          </p:cNvSpPr>
          <p:nvPr>
            <p:ph type="sldImg"/>
          </p:nvPr>
        </p:nvSpPr>
        <p:spPr/>
      </p:sp>
      <p:sp>
        <p:nvSpPr>
          <p:cNvPr id="1048607" name="备注占位符 2"/>
          <p:cNvSpPr>
            <a:spLocks noGrp="1"/>
          </p:cNvSpPr>
          <p:nvPr>
            <p:ph type="body" idx="1"/>
          </p:nvPr>
        </p:nvSpPr>
        <p:spPr/>
        <p:txBody>
          <a:bodyPr/>
          <a:p>
            <a:endParaRPr lang="zh-CN" altLang="en-US"/>
          </a:p>
        </p:txBody>
      </p:sp>
      <p:sp>
        <p:nvSpPr>
          <p:cNvPr id="1048608"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5B7999F8-F7AA-42D0-B3A2-188B69C0FEA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45" name=""/>
        <p:cNvGrpSpPr/>
        <p:nvPr/>
      </p:nvGrpSpPr>
      <p:grpSpPr>
        <a:xfrm>
          <a:off x="0" y="0"/>
          <a:ext cx="0" cy="0"/>
          <a:chOff x="0" y="0"/>
          <a:chExt cx="0" cy="0"/>
        </a:xfrm>
      </p:grpSpPr>
      <p:sp>
        <p:nvSpPr>
          <p:cNvPr id="1048622" name="幻灯片图像占位符 1"/>
          <p:cNvSpPr>
            <a:spLocks noGrp="1" noRot="1" noChangeAspect="1"/>
          </p:cNvSpPr>
          <p:nvPr>
            <p:ph type="sldImg"/>
          </p:nvPr>
        </p:nvSpPr>
        <p:spPr/>
      </p:sp>
      <p:sp>
        <p:nvSpPr>
          <p:cNvPr id="1048623" name="备注占位符 2"/>
          <p:cNvSpPr>
            <a:spLocks noGrp="1"/>
          </p:cNvSpPr>
          <p:nvPr>
            <p:ph type="body" idx="1"/>
          </p:nvPr>
        </p:nvSpPr>
        <p:spPr/>
        <p:txBody>
          <a:bodyPr/>
          <a:p>
            <a:endParaRPr lang="zh-CN" altLang="en-US"/>
          </a:p>
        </p:txBody>
      </p:sp>
      <p:sp>
        <p:nvSpPr>
          <p:cNvPr id="1048624" name="灯片编号占位符 3"/>
          <p:cNvSpPr>
            <a:spLocks noGrp="1"/>
          </p:cNvSpPr>
          <p:nvPr>
            <p:ph type="sldNum" sz="quarter" idx="10"/>
          </p:nvPr>
        </p:nvSpPr>
        <p:spPr/>
        <p:txBody>
          <a:bodyPr/>
          <a:p>
            <a:fld id="{1B5ACECF-13A4-49C3-B819-E09F9EC134D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634" name="幻灯片图像占位符 1"/>
          <p:cNvSpPr>
            <a:spLocks noGrp="1" noRot="1" noChangeAspect="1"/>
          </p:cNvSpPr>
          <p:nvPr>
            <p:ph type="sldImg"/>
          </p:nvPr>
        </p:nvSpPr>
        <p:spPr/>
      </p:sp>
      <p:sp>
        <p:nvSpPr>
          <p:cNvPr id="1048635" name="备注占位符 2"/>
          <p:cNvSpPr>
            <a:spLocks noGrp="1"/>
          </p:cNvSpPr>
          <p:nvPr>
            <p:ph type="body" idx="1"/>
          </p:nvPr>
        </p:nvSpPr>
        <p:spPr/>
        <p:txBody>
          <a:bodyPr/>
          <a:p>
            <a:endParaRPr lang="zh-CN" altLang="en-US"/>
          </a:p>
        </p:txBody>
      </p:sp>
      <p:sp>
        <p:nvSpPr>
          <p:cNvPr id="1048636" name="灯片编号占位符 3"/>
          <p:cNvSpPr>
            <a:spLocks noGrp="1"/>
          </p:cNvSpPr>
          <p:nvPr>
            <p:ph type="sldNum" sz="quarter" idx="10"/>
          </p:nvPr>
        </p:nvSpPr>
        <p:spPr/>
        <p:txBody>
          <a:bodyPr/>
          <a:p>
            <a:fld id="{63EF2083-0386-4B43-BE3F-5071C6BB4FA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sp>
        <p:nvSpPr>
          <p:cNvPr id="1048628" name="幻灯片图像占位符 1"/>
          <p:cNvSpPr>
            <a:spLocks noGrp="1" noRot="1" noChangeAspect="1"/>
          </p:cNvSpPr>
          <p:nvPr>
            <p:ph type="sldImg"/>
          </p:nvPr>
        </p:nvSpPr>
        <p:spPr/>
      </p:sp>
      <p:sp>
        <p:nvSpPr>
          <p:cNvPr id="1048629" name="备注占位符 2"/>
          <p:cNvSpPr>
            <a:spLocks noGrp="1"/>
          </p:cNvSpPr>
          <p:nvPr>
            <p:ph type="body" idx="1"/>
          </p:nvPr>
        </p:nvSpPr>
        <p:spPr/>
        <p:txBody>
          <a:bodyPr/>
          <a:p>
            <a:endParaRPr lang="zh-CN" altLang="en-US"/>
          </a:p>
        </p:txBody>
      </p:sp>
      <p:sp>
        <p:nvSpPr>
          <p:cNvPr id="1048630" name="灯片编号占位符 3"/>
          <p:cNvSpPr>
            <a:spLocks noGrp="1"/>
          </p:cNvSpPr>
          <p:nvPr>
            <p:ph type="sldNum" sz="quarter" idx="10"/>
          </p:nvPr>
        </p:nvSpPr>
        <p:spPr/>
        <p:txBody>
          <a:bodyPr/>
          <a:p>
            <a:fld id="{63EF2083-0386-4B43-BE3F-5071C6BB4FA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1048639" name="幻灯片图像占位符 1"/>
          <p:cNvSpPr>
            <a:spLocks noGrp="1" noRot="1" noChangeAspect="1"/>
          </p:cNvSpPr>
          <p:nvPr>
            <p:ph type="sldImg"/>
          </p:nvPr>
        </p:nvSpPr>
        <p:spPr/>
      </p:sp>
      <p:sp>
        <p:nvSpPr>
          <p:cNvPr id="1048640" name="备注占位符 2"/>
          <p:cNvSpPr>
            <a:spLocks noGrp="1"/>
          </p:cNvSpPr>
          <p:nvPr>
            <p:ph type="body" idx="1"/>
          </p:nvPr>
        </p:nvSpPr>
        <p:spPr/>
        <p:txBody>
          <a:bodyPr/>
          <a:p>
            <a:endParaRPr lang="zh-CN" altLang="en-US"/>
          </a:p>
        </p:txBody>
      </p:sp>
      <p:sp>
        <p:nvSpPr>
          <p:cNvPr id="1048641" name="灯片编号占位符 3"/>
          <p:cNvSpPr>
            <a:spLocks noGrp="1"/>
          </p:cNvSpPr>
          <p:nvPr>
            <p:ph type="sldNum" sz="quarter" idx="10"/>
          </p:nvPr>
        </p:nvSpPr>
        <p:spPr/>
        <p:txBody>
          <a:bodyPr/>
          <a:p>
            <a:fld id="{63EF2083-0386-4B43-BE3F-5071C6BB4FA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644" name="幻灯片图像占位符 1"/>
          <p:cNvSpPr>
            <a:spLocks noGrp="1" noRot="1" noChangeAspect="1"/>
          </p:cNvSpPr>
          <p:nvPr>
            <p:ph type="sldImg"/>
          </p:nvPr>
        </p:nvSpPr>
        <p:spPr/>
      </p:sp>
      <p:sp>
        <p:nvSpPr>
          <p:cNvPr id="1048645" name="备注占位符 2"/>
          <p:cNvSpPr>
            <a:spLocks noGrp="1"/>
          </p:cNvSpPr>
          <p:nvPr>
            <p:ph type="body" idx="1"/>
          </p:nvPr>
        </p:nvSpPr>
        <p:spPr/>
        <p:txBody>
          <a:bodyPr/>
          <a:p>
            <a:endParaRPr lang="zh-CN" altLang="en-US"/>
          </a:p>
        </p:txBody>
      </p:sp>
      <p:sp>
        <p:nvSpPr>
          <p:cNvPr id="1048646" name="灯片编号占位符 3"/>
          <p:cNvSpPr>
            <a:spLocks noGrp="1"/>
          </p:cNvSpPr>
          <p:nvPr>
            <p:ph type="sldNum" sz="quarter" idx="10"/>
          </p:nvPr>
        </p:nvSpPr>
        <p:spPr/>
        <p:txBody>
          <a:bodyPr/>
          <a:p>
            <a:fld id="{63EF2083-0386-4B43-BE3F-5071C6BB4FA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62" name="幻灯片图像占位符 1"/>
          <p:cNvSpPr>
            <a:spLocks noGrp="1" noRot="1" noChangeAspect="1"/>
          </p:cNvSpPr>
          <p:nvPr>
            <p:ph type="sldImg"/>
          </p:nvPr>
        </p:nvSpPr>
        <p:spPr/>
      </p:sp>
      <p:sp>
        <p:nvSpPr>
          <p:cNvPr id="1048663" name="备注占位符 2"/>
          <p:cNvSpPr>
            <a:spLocks noGrp="1"/>
          </p:cNvSpPr>
          <p:nvPr>
            <p:ph type="body" idx="1"/>
          </p:nvPr>
        </p:nvSpPr>
        <p:spPr/>
        <p:txBody>
          <a:bodyPr/>
          <a:p>
            <a:endParaRPr lang="zh-CN" altLang="en-US"/>
          </a:p>
        </p:txBody>
      </p:sp>
      <p:sp>
        <p:nvSpPr>
          <p:cNvPr id="1048664" name="灯片编号占位符 3"/>
          <p:cNvSpPr>
            <a:spLocks noGrp="1"/>
          </p:cNvSpPr>
          <p:nvPr>
            <p:ph type="sldNum" sz="quarter" idx="10"/>
          </p:nvPr>
        </p:nvSpPr>
        <p:spPr/>
        <p:txBody>
          <a:bodyPr/>
          <a:p>
            <a:fld id="{1B5ACECF-13A4-49C3-B819-E09F9EC134D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84" name=""/>
        <p:cNvGrpSpPr/>
        <p:nvPr/>
      </p:nvGrpSpPr>
      <p:grpSpPr>
        <a:xfrm>
          <a:off x="0" y="0"/>
          <a:ext cx="0" cy="0"/>
          <a:chOff x="0" y="0"/>
          <a:chExt cx="0" cy="0"/>
        </a:xfrm>
      </p:grpSpPr>
      <p:sp>
        <p:nvSpPr>
          <p:cNvPr id="1048689" name="幻灯片图像占位符 1"/>
          <p:cNvSpPr>
            <a:spLocks noGrp="1" noRot="1" noChangeAspect="1"/>
          </p:cNvSpPr>
          <p:nvPr>
            <p:ph type="sldImg"/>
          </p:nvPr>
        </p:nvSpPr>
        <p:spPr/>
      </p:sp>
      <p:sp>
        <p:nvSpPr>
          <p:cNvPr id="1048690" name="备注占位符 2"/>
          <p:cNvSpPr>
            <a:spLocks noGrp="1"/>
          </p:cNvSpPr>
          <p:nvPr>
            <p:ph type="body" idx="1"/>
          </p:nvPr>
        </p:nvSpPr>
        <p:spPr/>
        <p:txBody>
          <a:bodyPr/>
          <a:p>
            <a:endParaRPr lang="zh-CN" altLang="en-US"/>
          </a:p>
        </p:txBody>
      </p:sp>
      <p:sp>
        <p:nvSpPr>
          <p:cNvPr id="1048691" name="灯片编号占位符 3"/>
          <p:cNvSpPr>
            <a:spLocks noGrp="1"/>
          </p:cNvSpPr>
          <p:nvPr>
            <p:ph type="sldNum" sz="quarter" idx="10"/>
          </p:nvPr>
        </p:nvSpPr>
        <p:spPr/>
        <p:txBody>
          <a:bodyPr/>
          <a:p>
            <a:fld id="{63EF2083-0386-4B43-BE3F-5071C6BB4FA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sp>
        <p:nvSpPr>
          <p:cNvPr id="1048707"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1048708" name="备注占位符 2"/>
          <p:cNvSpPr>
            <a:spLocks noGrp="1"/>
          </p:cNvSpPr>
          <p:nvPr>
            <p:ph type="body" idx="1"/>
          </p:nvPr>
        </p:nvSpPr>
        <p:spPr bwMode="auto">
          <a:noFill/>
        </p:spPr>
        <p:txBody>
          <a:bodyPr wrap="square" numCol="1" anchor="t" anchorCtr="0" compatLnSpc="1"/>
          <a:p>
            <a:pPr>
              <a:spcBef>
                <a:spcPct val="0"/>
              </a:spcBef>
            </a:pPr>
            <a:endParaRPr lang="zh-CN" altLang="en-US"/>
          </a:p>
        </p:txBody>
      </p:sp>
      <p:sp>
        <p:nvSpPr>
          <p:cNvPr id="1048709" name="灯片编号占位符 3"/>
          <p:cNvSpPr>
            <a:spLocks noGrp="1"/>
          </p:cNvSpPr>
          <p:nvPr>
            <p:ph type="sldNum" sz="quarter" idx="5"/>
          </p:nvPr>
        </p:nvSpPr>
        <p:spPr bwMode="auto">
          <a:noFill/>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defTabSz="967105" fontAlgn="base">
              <a:spcBef>
                <a:spcPct val="0"/>
              </a:spcBef>
              <a:spcAft>
                <a:spcPct val="0"/>
              </a:spcAft>
            </a:pPr>
            <a:fld id="{416C38D1-B2BE-413E-AA30-76D6C8A318AD}"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sp>
        <p:nvSpPr>
          <p:cNvPr id="1048650" name="幻灯片图像占位符 1"/>
          <p:cNvSpPr>
            <a:spLocks noGrp="1" noRot="1" noChangeAspect="1"/>
          </p:cNvSpPr>
          <p:nvPr>
            <p:ph type="sldImg"/>
          </p:nvPr>
        </p:nvSpPr>
        <p:spPr/>
      </p:sp>
      <p:sp>
        <p:nvSpPr>
          <p:cNvPr id="1048651" name="备注占位符 2"/>
          <p:cNvSpPr>
            <a:spLocks noGrp="1"/>
          </p:cNvSpPr>
          <p:nvPr>
            <p:ph type="body" idx="1"/>
          </p:nvPr>
        </p:nvSpPr>
        <p:spPr/>
        <p:txBody>
          <a:bodyPr/>
          <a:p>
            <a:endParaRPr lang="zh-CN" altLang="en-US"/>
          </a:p>
        </p:txBody>
      </p:sp>
      <p:sp>
        <p:nvSpPr>
          <p:cNvPr id="1048652" name="灯片编号占位符 3"/>
          <p:cNvSpPr>
            <a:spLocks noGrp="1"/>
          </p:cNvSpPr>
          <p:nvPr>
            <p:ph type="sldNum" sz="quarter" idx="10"/>
          </p:nvPr>
        </p:nvSpPr>
        <p:spPr/>
        <p:txBody>
          <a:bodyPr/>
          <a:p>
            <a:fld id="{B215FA08-04EA-4EBB-A1C3-C15191153FC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54" name="幻灯片图像占位符 1"/>
          <p:cNvSpPr>
            <a:spLocks noGrp="1" noRot="1" noChangeAspect="1"/>
          </p:cNvSpPr>
          <p:nvPr>
            <p:ph type="sldImg"/>
          </p:nvPr>
        </p:nvSpPr>
        <p:spPr/>
      </p:sp>
      <p:sp>
        <p:nvSpPr>
          <p:cNvPr id="1048655" name="备注占位符 2"/>
          <p:cNvSpPr>
            <a:spLocks noGrp="1"/>
          </p:cNvSpPr>
          <p:nvPr>
            <p:ph type="body" idx="1"/>
          </p:nvPr>
        </p:nvSpPr>
        <p:spPr/>
        <p:txBody>
          <a:bodyPr/>
          <a:p>
            <a:endParaRPr lang="zh-CN" altLang="en-US"/>
          </a:p>
        </p:txBody>
      </p:sp>
      <p:sp>
        <p:nvSpPr>
          <p:cNvPr id="1048656" name="灯片编号占位符 3"/>
          <p:cNvSpPr>
            <a:spLocks noGrp="1"/>
          </p:cNvSpPr>
          <p:nvPr>
            <p:ph type="sldNum" sz="quarter" idx="10"/>
          </p:nvPr>
        </p:nvSpPr>
        <p:spPr/>
        <p:txBody>
          <a:bodyPr/>
          <a:p>
            <a:fld id="{2868EB6F-31B9-40B4-8CE8-E215F282082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75" name=""/>
        <p:cNvGrpSpPr/>
        <p:nvPr/>
      </p:nvGrpSpPr>
      <p:grpSpPr>
        <a:xfrm>
          <a:off x="0" y="0"/>
          <a:ext cx="0" cy="0"/>
          <a:chOff x="0" y="0"/>
          <a:chExt cx="0" cy="0"/>
        </a:xfrm>
      </p:grpSpPr>
      <p:sp>
        <p:nvSpPr>
          <p:cNvPr id="1048663" name="幻灯片图像占位符 1"/>
          <p:cNvSpPr>
            <a:spLocks noGrp="1" noRot="1" noChangeAspect="1"/>
          </p:cNvSpPr>
          <p:nvPr>
            <p:ph type="sldImg"/>
          </p:nvPr>
        </p:nvSpPr>
        <p:spPr/>
      </p:sp>
      <p:sp>
        <p:nvSpPr>
          <p:cNvPr id="1048664" name="备注占位符 2"/>
          <p:cNvSpPr>
            <a:spLocks noGrp="1"/>
          </p:cNvSpPr>
          <p:nvPr>
            <p:ph type="body" idx="1"/>
          </p:nvPr>
        </p:nvSpPr>
        <p:spPr/>
        <p:txBody>
          <a:bodyPr/>
          <a:p>
            <a:endParaRPr lang="zh-CN" altLang="en-US"/>
          </a:p>
        </p:txBody>
      </p:sp>
      <p:sp>
        <p:nvSpPr>
          <p:cNvPr id="1048665" name="灯片编号占位符 3"/>
          <p:cNvSpPr>
            <a:spLocks noGrp="1"/>
          </p:cNvSpPr>
          <p:nvPr>
            <p:ph type="sldNum" sz="quarter" idx="10"/>
          </p:nvPr>
        </p:nvSpPr>
        <p:spPr/>
        <p:txBody>
          <a:bodyPr/>
          <a:p>
            <a:fld id="{CED612B3-7090-4318-9480-F7257C981C7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A251143-6C68-4BFF-B60A-FFAAEF66FDA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FCC837-9B42-4C15-8E9D-FD2CD1B244A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41" name=""/>
        <p:cNvGrpSpPr/>
        <p:nvPr/>
      </p:nvGrpSpPr>
      <p:grpSpPr>
        <a:xfrm>
          <a:off x="0" y="0"/>
          <a:ext cx="0" cy="0"/>
          <a:chOff x="0" y="0"/>
          <a:chExt cx="0" cy="0"/>
        </a:xfrm>
      </p:grpSpPr>
      <p:sp>
        <p:nvSpPr>
          <p:cNvPr id="1048616" name="幻灯片图像占位符 1"/>
          <p:cNvSpPr>
            <a:spLocks noGrp="1" noRot="1" noChangeAspect="1"/>
          </p:cNvSpPr>
          <p:nvPr>
            <p:ph type="sldImg"/>
          </p:nvPr>
        </p:nvSpPr>
        <p:spPr/>
      </p:sp>
      <p:sp>
        <p:nvSpPr>
          <p:cNvPr id="1048617" name="备注占位符 2"/>
          <p:cNvSpPr>
            <a:spLocks noGrp="1"/>
          </p:cNvSpPr>
          <p:nvPr>
            <p:ph type="body" idx="1"/>
          </p:nvPr>
        </p:nvSpPr>
        <p:spPr/>
        <p:txBody>
          <a:bodyPr/>
          <a:p>
            <a:endParaRPr lang="zh-CN" altLang="en-US"/>
          </a:p>
        </p:txBody>
      </p:sp>
      <p:sp>
        <p:nvSpPr>
          <p:cNvPr id="1048618" name="灯片编号占位符 3"/>
          <p:cNvSpPr>
            <a:spLocks noGrp="1"/>
          </p:cNvSpPr>
          <p:nvPr>
            <p:ph type="sldNum" sz="quarter" idx="10"/>
          </p:nvPr>
        </p:nvSpPr>
        <p:spPr/>
        <p:txBody>
          <a:bodyPr/>
          <a:p>
            <a:fld id="{C07390C9-E209-452A-AF2C-23D0DB5DF8D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F6880783-587E-440E-9734-D8A7AD9DCD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78C98B5-6E0C-4D59-8DFB-5DD5A7E3186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880783-587E-440E-9734-D8A7AD9DCD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78C98B5-6E0C-4D59-8DFB-5DD5A7E3186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880783-587E-440E-9734-D8A7AD9DCD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78C98B5-6E0C-4D59-8DFB-5DD5A7E31862}"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5" name="TextBox 17"/>
          <p:cNvSpPr txBox="1"/>
          <p:nvPr userDrawn="1"/>
        </p:nvSpPr>
        <p:spPr>
          <a:xfrm>
            <a:off x="9778664" y="510372"/>
            <a:ext cx="2165685" cy="369332"/>
          </a:xfrm>
          <a:prstGeom prst="rect">
            <a:avLst/>
          </a:prstGeom>
          <a:noFill/>
        </p:spPr>
        <p:txBody>
          <a:bodyPr wrap="square" rtlCol="0">
            <a:spAutoFit/>
          </a:bodyPr>
          <a:lstStyle/>
          <a:p>
            <a:r>
              <a:rPr lang="zh-CN" altLang="en-US" spc="600">
                <a:solidFill>
                  <a:schemeClr val="tx1">
                    <a:lumMod val="95000"/>
                    <a:lumOff val="5000"/>
                  </a:schemeClr>
                </a:solidFill>
                <a:cs typeface="+mn-ea"/>
                <a:sym typeface="+mn-lt"/>
              </a:rPr>
              <a:t>学校</a:t>
            </a:r>
            <a:r>
              <a:rPr lang="en-US" altLang="zh-CN" spc="600">
                <a:solidFill>
                  <a:schemeClr val="tx1">
                    <a:lumMod val="95000"/>
                    <a:lumOff val="5000"/>
                  </a:schemeClr>
                </a:solidFill>
                <a:cs typeface="+mn-ea"/>
                <a:sym typeface="+mn-lt"/>
              </a:rPr>
              <a:t>LOGO</a:t>
            </a:r>
            <a:endParaRPr lang="id-ID" sz="800" spc="300" dirty="0">
              <a:solidFill>
                <a:schemeClr val="tx1">
                  <a:lumMod val="95000"/>
                  <a:lumOff val="5000"/>
                </a:schemeClr>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31256" y="0"/>
            <a:ext cx="12233916" cy="69026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71" name=""/>
        <p:cNvGrpSpPr/>
        <p:nvPr/>
      </p:nvGrpSpPr>
      <p:grpSpPr>
        <a:xfrm>
          <a:off x="0" y="0"/>
          <a:ext cx="0" cy="0"/>
          <a:chOff x="0" y="0"/>
          <a:chExt cx="0" cy="0"/>
        </a:xfrm>
      </p:grpSpPr>
      <p:sp>
        <p:nvSpPr>
          <p:cNvPr id="1048665" name="日期占位符 1"/>
          <p:cNvSpPr>
            <a:spLocks noGrp="1"/>
          </p:cNvSpPr>
          <p:nvPr>
            <p:ph type="dt" sz="half" idx="10"/>
          </p:nvPr>
        </p:nvSpPr>
        <p:spPr/>
        <p:txBody>
          <a:bodyPr/>
          <a:p>
            <a:fld id="{DD615DFD-8505-4C7B-90FE-F45A3565472F}" type="datetimeFigureOut">
              <a:rPr lang="zh-CN" altLang="en-US" smtClean="0"/>
            </a:fld>
            <a:endParaRPr lang="zh-CN" altLang="en-US"/>
          </a:p>
        </p:txBody>
      </p:sp>
      <p:sp>
        <p:nvSpPr>
          <p:cNvPr id="1048666" name="页脚占位符 2"/>
          <p:cNvSpPr>
            <a:spLocks noGrp="1"/>
          </p:cNvSpPr>
          <p:nvPr>
            <p:ph type="ftr" sz="quarter" idx="11"/>
          </p:nvPr>
        </p:nvSpPr>
        <p:spPr/>
        <p:txBody>
          <a:bodyPr/>
          <a:p>
            <a:endParaRPr lang="zh-CN" altLang="en-US"/>
          </a:p>
        </p:txBody>
      </p:sp>
      <p:sp>
        <p:nvSpPr>
          <p:cNvPr id="1048667" name="灯片编号占位符 3"/>
          <p:cNvSpPr>
            <a:spLocks noGrp="1"/>
          </p:cNvSpPr>
          <p:nvPr>
            <p:ph type="sldNum" sz="quarter" idx="12"/>
          </p:nvPr>
        </p:nvSpPr>
        <p:spPr/>
        <p:txBody>
          <a:bodyPr/>
          <a:p>
            <a:fld id="{27406F3C-FA24-4A80-8CD4-EE5698C541F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空白">
    <p:spTree>
      <p:nvGrpSpPr>
        <p:cNvPr id="49"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空白">
    <p:spTree>
      <p:nvGrpSpPr>
        <p:cNvPr id="92"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85"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42"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38" name=""/>
        <p:cNvGrpSpPr/>
        <p:nvPr/>
      </p:nvGrpSpPr>
      <p:grpSpPr>
        <a:xfrm>
          <a:off x="0" y="0"/>
          <a:ext cx="0" cy="0"/>
          <a:chOff x="0" y="0"/>
          <a:chExt cx="0" cy="0"/>
        </a:xfrm>
      </p:grpSpPr>
      <p:sp>
        <p:nvSpPr>
          <p:cNvPr id="1048609" name="标题 1"/>
          <p:cNvSpPr>
            <a:spLocks noGrp="1"/>
          </p:cNvSpPr>
          <p:nvPr>
            <p:ph type="title"/>
          </p:nvPr>
        </p:nvSpPr>
        <p:spPr>
          <a:xfrm>
            <a:off x="609676" y="275464"/>
            <a:ext cx="10972648" cy="1142498"/>
          </a:xfrm>
          <a:prstGeom prst="rect">
            <a:avLst/>
          </a:prstGeom>
        </p:spPr>
        <p:txBody>
          <a:bodyPr/>
          <a:p>
            <a:r>
              <a:rPr lang="zh-CN" altLang="en-US"/>
              <a:t>单击此处编辑母版标题样式</a:t>
            </a:r>
            <a:endParaRPr lang="zh-CN" altLang="en-US"/>
          </a:p>
        </p:txBody>
      </p:sp>
      <p:sp>
        <p:nvSpPr>
          <p:cNvPr id="1048610" name="日期占位符 3"/>
          <p:cNvSpPr>
            <a:spLocks noGrp="1"/>
          </p:cNvSpPr>
          <p:nvPr>
            <p:ph type="dt" sz="half" idx="10"/>
          </p:nvPr>
        </p:nvSpPr>
        <p:spPr>
          <a:xfrm>
            <a:off x="609676" y="6356746"/>
            <a:ext cx="2845151" cy="365780"/>
          </a:xfrm>
          <a:prstGeom prst="rect">
            <a:avLst/>
          </a:prstGeom>
        </p:spPr>
        <p:txBody>
          <a:bodyPr/>
          <a:p>
            <a:fld id="{9E773E08-A71B-4FDC-B054-E26753AAFF0B}" type="datetimeFigureOut">
              <a:rPr lang="zh-CN" altLang="en-US"/>
            </a:fld>
            <a:endParaRPr lang="zh-CN" altLang="en-US"/>
          </a:p>
        </p:txBody>
      </p:sp>
      <p:sp>
        <p:nvSpPr>
          <p:cNvPr id="1048611" name="页脚占位符 4"/>
          <p:cNvSpPr>
            <a:spLocks noGrp="1"/>
          </p:cNvSpPr>
          <p:nvPr>
            <p:ph type="ftr" sz="quarter" idx="11"/>
          </p:nvPr>
        </p:nvSpPr>
        <p:spPr>
          <a:xfrm>
            <a:off x="4165363" y="6356746"/>
            <a:ext cx="3861276" cy="365780"/>
          </a:xfrm>
          <a:prstGeom prst="rect">
            <a:avLst/>
          </a:prstGeom>
        </p:spPr>
        <p:txBody>
          <a:bodyPr/>
          <a:p>
            <a:endParaRPr lang="zh-CN" altLang="en-US"/>
          </a:p>
        </p:txBody>
      </p:sp>
      <p:sp>
        <p:nvSpPr>
          <p:cNvPr id="1048612" name="灯片编号占位符 5"/>
          <p:cNvSpPr>
            <a:spLocks noGrp="1"/>
          </p:cNvSpPr>
          <p:nvPr>
            <p:ph type="sldNum" sz="quarter" idx="12"/>
          </p:nvPr>
        </p:nvSpPr>
        <p:spPr>
          <a:xfrm>
            <a:off x="8737174" y="6356746"/>
            <a:ext cx="2845151" cy="365780"/>
          </a:xfrm>
          <a:prstGeom prst="rect">
            <a:avLst/>
          </a:prstGeom>
        </p:spPr>
        <p:txBody>
          <a:bodyPr/>
          <a:p>
            <a:fld id="{CC93CDD0-E3EC-4FB5-9135-935862A1CC92}"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TextBox 17"/>
          <p:cNvSpPr txBox="1"/>
          <p:nvPr userDrawn="1"/>
        </p:nvSpPr>
        <p:spPr>
          <a:xfrm>
            <a:off x="9778664" y="452316"/>
            <a:ext cx="2165685" cy="369332"/>
          </a:xfrm>
          <a:prstGeom prst="rect">
            <a:avLst/>
          </a:prstGeom>
          <a:noFill/>
        </p:spPr>
        <p:txBody>
          <a:bodyPr wrap="square" rtlCol="0">
            <a:spAutoFit/>
          </a:bodyPr>
          <a:lstStyle/>
          <a:p>
            <a:r>
              <a:rPr lang="zh-CN" altLang="en-US" spc="600">
                <a:solidFill>
                  <a:schemeClr val="bg1">
                    <a:lumMod val="50000"/>
                  </a:schemeClr>
                </a:solidFill>
                <a:cs typeface="+mn-ea"/>
                <a:sym typeface="+mn-lt"/>
              </a:rPr>
              <a:t>学校</a:t>
            </a:r>
            <a:r>
              <a:rPr lang="en-US" altLang="zh-CN" spc="600">
                <a:solidFill>
                  <a:schemeClr val="bg1">
                    <a:lumMod val="50000"/>
                  </a:schemeClr>
                </a:solidFill>
                <a:cs typeface="+mn-ea"/>
                <a:sym typeface="+mn-lt"/>
              </a:rPr>
              <a:t>LOGO</a:t>
            </a:r>
            <a:endParaRPr lang="id-ID" sz="800" spc="300" dirty="0">
              <a:solidFill>
                <a:schemeClr val="bg1">
                  <a:lumMod val="50000"/>
                </a:schemeClr>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22" name=""/>
        <p:cNvGrpSpPr/>
        <p:nvPr/>
      </p:nvGrpSpPr>
      <p:grpSpPr>
        <a:xfrm>
          <a:off x="0" y="0"/>
          <a:ext cx="0" cy="0"/>
          <a:chOff x="0" y="0"/>
          <a:chExt cx="0" cy="0"/>
        </a:xfrm>
      </p:grpSpPr>
      <p:sp>
        <p:nvSpPr>
          <p:cNvPr id="1048581" name="标题 1"/>
          <p:cNvSpPr>
            <a:spLocks noGrp="1"/>
          </p:cNvSpPr>
          <p:nvPr>
            <p:ph type="ctrTitle"/>
          </p:nvPr>
        </p:nvSpPr>
        <p:spPr>
          <a:xfrm>
            <a:off x="914401" y="2130427"/>
            <a:ext cx="10363200" cy="1470026"/>
          </a:xfrm>
          <a:prstGeom prst="rect">
            <a:avLst/>
          </a:prstGeom>
        </p:spPr>
        <p:txBody>
          <a:bodyPr/>
          <a:p>
            <a:r>
              <a:rPr lang="zh-CN" altLang="en-US"/>
              <a:t>单击此处编辑母版标题样式</a:t>
            </a:r>
            <a:endParaRPr lang="zh-CN" altLang="en-US"/>
          </a:p>
        </p:txBody>
      </p:sp>
      <p:sp>
        <p:nvSpPr>
          <p:cNvPr id="1048582"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8565" indent="0" algn="ctr">
              <a:buNone/>
              <a:defRPr>
                <a:solidFill>
                  <a:schemeClr val="tx1">
                    <a:tint val="75000"/>
                  </a:schemeClr>
                </a:solidFill>
              </a:defRPr>
            </a:lvl3pPr>
            <a:lvl4pPr marL="1828165" indent="0" algn="ctr">
              <a:buNone/>
              <a:defRPr>
                <a:solidFill>
                  <a:schemeClr val="tx1">
                    <a:tint val="75000"/>
                  </a:schemeClr>
                </a:solidFill>
              </a:defRPr>
            </a:lvl4pPr>
            <a:lvl5pPr marL="2437130" indent="0" algn="ctr">
              <a:buNone/>
              <a:defRPr>
                <a:solidFill>
                  <a:schemeClr val="tx1">
                    <a:tint val="75000"/>
                  </a:schemeClr>
                </a:solidFill>
              </a:defRPr>
            </a:lvl5pPr>
            <a:lvl6pPr marL="3046730" indent="0" algn="ctr">
              <a:buNone/>
              <a:defRPr>
                <a:solidFill>
                  <a:schemeClr val="tx1">
                    <a:tint val="75000"/>
                  </a:schemeClr>
                </a:solidFill>
              </a:defRPr>
            </a:lvl6pPr>
            <a:lvl7pPr marL="3655695" indent="0" algn="ctr">
              <a:buNone/>
              <a:defRPr>
                <a:solidFill>
                  <a:schemeClr val="tx1">
                    <a:tint val="75000"/>
                  </a:schemeClr>
                </a:solidFill>
              </a:defRPr>
            </a:lvl7pPr>
            <a:lvl8pPr marL="4265295" indent="0" algn="ctr">
              <a:buNone/>
              <a:defRPr>
                <a:solidFill>
                  <a:schemeClr val="tx1">
                    <a:tint val="75000"/>
                  </a:schemeClr>
                </a:solidFill>
              </a:defRPr>
            </a:lvl8pPr>
            <a:lvl9pPr marL="4874260" indent="0" algn="ctr">
              <a:buNone/>
              <a:defRPr>
                <a:solidFill>
                  <a:schemeClr val="tx1">
                    <a:tint val="75000"/>
                  </a:schemeClr>
                </a:solidFill>
              </a:defRPr>
            </a:lvl9pPr>
          </a:lstStyle>
          <a:p>
            <a:r>
              <a:rPr lang="zh-CN" altLang="en-US"/>
              <a:t>单击此处编辑母版副标题样式</a:t>
            </a:r>
            <a:endParaRPr lang="zh-CN" altLang="en-US"/>
          </a:p>
        </p:txBody>
      </p:sp>
      <p:sp>
        <p:nvSpPr>
          <p:cNvPr id="1048583" name="日期占位符 3"/>
          <p:cNvSpPr>
            <a:spLocks noGrp="1"/>
          </p:cNvSpPr>
          <p:nvPr>
            <p:ph type="dt" sz="half" idx="10"/>
          </p:nvPr>
        </p:nvSpPr>
        <p:spPr>
          <a:xfrm>
            <a:off x="609676" y="6356746"/>
            <a:ext cx="2845151" cy="365780"/>
          </a:xfrm>
          <a:prstGeom prst="rect">
            <a:avLst/>
          </a:prstGeom>
        </p:spPr>
        <p:txBody>
          <a:bodyPr/>
          <a:p>
            <a:fld id="{8B4E67A1-5C53-42BD-AB2C-709FEF61F269}" type="datetimeFigureOut">
              <a:rPr lang="zh-CN" altLang="en-US"/>
            </a:fld>
            <a:endParaRPr lang="zh-CN" altLang="en-US"/>
          </a:p>
        </p:txBody>
      </p:sp>
      <p:sp>
        <p:nvSpPr>
          <p:cNvPr id="1048584" name="页脚占位符 4"/>
          <p:cNvSpPr>
            <a:spLocks noGrp="1"/>
          </p:cNvSpPr>
          <p:nvPr>
            <p:ph type="ftr" sz="quarter" idx="11"/>
          </p:nvPr>
        </p:nvSpPr>
        <p:spPr>
          <a:xfrm>
            <a:off x="4165363" y="6356746"/>
            <a:ext cx="3861276" cy="365780"/>
          </a:xfrm>
          <a:prstGeom prst="rect">
            <a:avLst/>
          </a:prstGeom>
        </p:spPr>
        <p:txBody>
          <a:bodyPr/>
          <a:p>
            <a:endParaRPr lang="zh-CN" altLang="en-US"/>
          </a:p>
        </p:txBody>
      </p:sp>
      <p:sp>
        <p:nvSpPr>
          <p:cNvPr id="1048585" name="灯片编号占位符 5"/>
          <p:cNvSpPr>
            <a:spLocks noGrp="1"/>
          </p:cNvSpPr>
          <p:nvPr>
            <p:ph type="sldNum" sz="quarter" idx="12"/>
          </p:nvPr>
        </p:nvSpPr>
        <p:spPr>
          <a:xfrm>
            <a:off x="8737174" y="6356746"/>
            <a:ext cx="2845151" cy="365780"/>
          </a:xfrm>
          <a:prstGeom prst="rect">
            <a:avLst/>
          </a:prstGeom>
        </p:spPr>
        <p:txBody>
          <a:bodyPr/>
          <a:p>
            <a:fld id="{5A80EFF5-4C64-44AF-903C-4654B01C43E2}" type="slidenum">
              <a:rPr lang="zh-CN" altLang="en-US"/>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33" name=""/>
        <p:cNvGrpSpPr/>
        <p:nvPr/>
      </p:nvGrpSpPr>
      <p:grpSpPr>
        <a:xfrm>
          <a:off x="0" y="0"/>
          <a:ext cx="0" cy="0"/>
          <a:chOff x="0" y="0"/>
          <a:chExt cx="0" cy="0"/>
        </a:xfrm>
      </p:grpSpPr>
      <p:sp>
        <p:nvSpPr>
          <p:cNvPr id="1048598" name="标题 1"/>
          <p:cNvSpPr>
            <a:spLocks noGrp="1"/>
          </p:cNvSpPr>
          <p:nvPr>
            <p:ph type="title"/>
          </p:nvPr>
        </p:nvSpPr>
        <p:spPr/>
        <p:txBody>
          <a:bodyPr/>
          <a:p>
            <a:r>
              <a:rPr lang="zh-CN" altLang="en-US"/>
              <a:t>单击此处编辑母版标题样式</a:t>
            </a:r>
            <a:endParaRPr lang="zh-CN" altLang="en-US"/>
          </a:p>
        </p:txBody>
      </p:sp>
      <p:sp>
        <p:nvSpPr>
          <p:cNvPr id="1048599" name="内容占位符 2"/>
          <p:cNvSpPr>
            <a:spLocks noGrp="1"/>
          </p:cNvSpPr>
          <p:nvPr>
            <p:ph idx="1" hasCustomPrompt="1"/>
          </p:nvPr>
        </p:nvSpPr>
        <p:spPr/>
        <p:txBody>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00" name="日期占位符 3"/>
          <p:cNvSpPr>
            <a:spLocks noGrp="1"/>
          </p:cNvSpPr>
          <p:nvPr>
            <p:ph type="dt" sz="half" idx="10"/>
          </p:nvPr>
        </p:nvSpPr>
        <p:spPr/>
        <p:txBody>
          <a:bodyPr/>
          <a:p>
            <a:fld id="{2840E8F5-014E-4ACE-9BEE-2C4E337F7A8B}" type="datetimeFigureOut">
              <a:rPr lang="zh-CN" altLang="en-US" smtClean="0"/>
            </a:fld>
            <a:endParaRPr lang="zh-CN" altLang="en-US"/>
          </a:p>
        </p:txBody>
      </p:sp>
      <p:sp>
        <p:nvSpPr>
          <p:cNvPr id="1048601" name="页脚占位符 4"/>
          <p:cNvSpPr>
            <a:spLocks noGrp="1"/>
          </p:cNvSpPr>
          <p:nvPr>
            <p:ph type="ftr" sz="quarter" idx="11"/>
          </p:nvPr>
        </p:nvSpPr>
        <p:spPr/>
        <p:txBody>
          <a:bodyPr/>
          <a:p>
            <a:endParaRPr lang="zh-CN" altLang="en-US"/>
          </a:p>
        </p:txBody>
      </p:sp>
      <p:sp>
        <p:nvSpPr>
          <p:cNvPr id="1048602" name="灯片编号占位符 5"/>
          <p:cNvSpPr>
            <a:spLocks noGrp="1"/>
          </p:cNvSpPr>
          <p:nvPr>
            <p:ph type="sldNum" sz="quarter" idx="12"/>
          </p:nvPr>
        </p:nvSpPr>
        <p:spPr/>
        <p:txBody>
          <a:bodyPr/>
          <a:p>
            <a:fld id="{70D0CE39-DEFF-4EA4-B05B-EE170A8C1A9F}" type="slidenum">
              <a:rPr lang="zh-CN" altLang="en-US" smtClean="0"/>
            </a:fld>
            <a:endParaRPr lang="zh-CN" altLang="en-US"/>
          </a:p>
        </p:txBody>
      </p:sp>
    </p:spTree>
  </p:cSld>
  <p:clrMapOvr>
    <a:masterClrMapping/>
  </p:clrMapOvr>
  <p:transition advClick="0" advTm="300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51" name=""/>
        <p:cNvGrpSpPr/>
        <p:nvPr/>
      </p:nvGrpSpPr>
      <p:grpSpPr>
        <a:xfrm>
          <a:off x="0" y="0"/>
          <a:ext cx="0" cy="0"/>
          <a:chOff x="0" y="0"/>
          <a:chExt cx="0" cy="0"/>
        </a:xfrm>
      </p:grpSpPr>
      <p:sp>
        <p:nvSpPr>
          <p:cNvPr id="1048824" name="标题 1"/>
          <p:cNvSpPr>
            <a:spLocks noGrp="1"/>
          </p:cNvSpPr>
          <p:nvPr>
            <p:ph type="title"/>
          </p:nvPr>
        </p:nvSpPr>
        <p:spPr>
          <a:xfrm>
            <a:off x="839787" y="457200"/>
            <a:ext cx="4165200" cy="1600200"/>
          </a:xfrm>
        </p:spPr>
        <p:txBody>
          <a:bodyPr anchor="t" anchorCtr="0"/>
          <a:lstStyle>
            <a:lvl1pPr>
              <a:defRPr sz="3200"/>
            </a:lvl1pPr>
          </a:lstStyle>
          <a:p>
            <a:r>
              <a:rPr lang="zh-CN" altLang="en-US" dirty="0" smtClean="0"/>
              <a:t>单击此处编辑母版标题样式</a:t>
            </a:r>
            <a:endParaRPr lang="zh-CN" altLang="en-US" dirty="0"/>
          </a:p>
        </p:txBody>
      </p:sp>
      <p:sp>
        <p:nvSpPr>
          <p:cNvPr id="1048825"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826"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1048827" name="日期占位符 4"/>
          <p:cNvSpPr>
            <a:spLocks noGrp="1"/>
          </p:cNvSpPr>
          <p:nvPr>
            <p:ph type="dt" sz="half" idx="10"/>
          </p:nvPr>
        </p:nvSpPr>
        <p:spPr/>
        <p:txBody>
          <a:bodyPr/>
          <a:p>
            <a:fld id="{9EFD9D74-47D9-4702-A33C-335B63B48DBF}" type="datetimeFigureOut">
              <a:rPr lang="zh-CN" altLang="en-US" smtClean="0"/>
            </a:fld>
            <a:endParaRPr lang="zh-CN" altLang="en-US"/>
          </a:p>
        </p:txBody>
      </p:sp>
      <p:sp>
        <p:nvSpPr>
          <p:cNvPr id="1048828" name="页脚占位符 5"/>
          <p:cNvSpPr>
            <a:spLocks noGrp="1"/>
          </p:cNvSpPr>
          <p:nvPr>
            <p:ph type="ftr" sz="quarter" idx="11"/>
          </p:nvPr>
        </p:nvSpPr>
        <p:spPr/>
        <p:txBody>
          <a:bodyPr/>
          <a:p>
            <a:endParaRPr lang="zh-CN" altLang="en-US"/>
          </a:p>
        </p:txBody>
      </p:sp>
      <p:sp>
        <p:nvSpPr>
          <p:cNvPr id="1048829" name="灯片编号占位符 6"/>
          <p:cNvSpPr>
            <a:spLocks noGrp="1"/>
          </p:cNvSpPr>
          <p:nvPr>
            <p:ph type="sldNum" sz="quarter" idx="12"/>
          </p:nvPr>
        </p:nvSpPr>
        <p:spPr/>
        <p:txBody>
          <a:bodyPr/>
          <a:p>
            <a:fld id="{FABC47A4-756D-490B-A52F-7D9E2C9FC05F}"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rgbClr val="FFFEEE"/>
        </a:solidFill>
        <a:effectLst/>
      </p:bgPr>
    </p:bg>
    <p:spTree>
      <p:nvGrpSpPr>
        <p:cNvPr id="189" name=""/>
        <p:cNvGrpSpPr/>
        <p:nvPr/>
      </p:nvGrpSpPr>
      <p:grpSpPr>
        <a:xfrm>
          <a:off x="0" y="0"/>
          <a:ext cx="0" cy="0"/>
          <a:chOff x="0" y="0"/>
          <a:chExt cx="0" cy="0"/>
        </a:xfrm>
      </p:grpSpPr>
      <p:sp>
        <p:nvSpPr>
          <p:cNvPr id="1048799" name="矩形 1"/>
          <p:cNvSpPr/>
          <p:nvPr userDrawn="1"/>
        </p:nvSpPr>
        <p:spPr>
          <a:xfrm>
            <a:off x="0" y="3186546"/>
            <a:ext cx="12192000" cy="3505200"/>
          </a:xfrm>
          <a:prstGeom prst="rect">
            <a:avLst/>
          </a:prstGeom>
          <a:blipFill dpi="0" rotWithShape="1">
            <a:blip r:embed="rId2">
              <a:alphaModFix amt="3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5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226268" y="1962150"/>
            <a:ext cx="4869732" cy="2933700"/>
          </a:xfrm>
          <a:custGeom>
            <a:avLst/>
            <a:gdLst>
              <a:gd name="connsiteX0" fmla="*/ 0 w 4869732"/>
              <a:gd name="connsiteY0" fmla="*/ 0 h 2933700"/>
              <a:gd name="connsiteX1" fmla="*/ 4869732 w 4869732"/>
              <a:gd name="connsiteY1" fmla="*/ 0 h 2933700"/>
              <a:gd name="connsiteX2" fmla="*/ 4869732 w 4869732"/>
              <a:gd name="connsiteY2" fmla="*/ 2933700 h 2933700"/>
              <a:gd name="connsiteX3" fmla="*/ 0 w 4869732"/>
              <a:gd name="connsiteY3" fmla="*/ 2933700 h 2933700"/>
            </a:gdLst>
            <a:ahLst/>
            <a:cxnLst>
              <a:cxn ang="0">
                <a:pos x="connsiteX0" y="connsiteY0"/>
              </a:cxn>
              <a:cxn ang="0">
                <a:pos x="connsiteX1" y="connsiteY1"/>
              </a:cxn>
              <a:cxn ang="0">
                <a:pos x="connsiteX2" y="connsiteY2"/>
              </a:cxn>
              <a:cxn ang="0">
                <a:pos x="connsiteX3" y="connsiteY3"/>
              </a:cxn>
            </a:cxnLst>
            <a:rect l="l" t="t" r="r" b="b"/>
            <a:pathLst>
              <a:path w="4869732" h="2933700">
                <a:moveTo>
                  <a:pt x="0" y="0"/>
                </a:moveTo>
                <a:lnTo>
                  <a:pt x="4869732" y="0"/>
                </a:lnTo>
                <a:lnTo>
                  <a:pt x="4869732" y="2933700"/>
                </a:lnTo>
                <a:lnTo>
                  <a:pt x="0" y="2933700"/>
                </a:lnTo>
                <a:close/>
              </a:path>
            </a:pathLst>
          </a:custGeom>
        </p:spPr>
        <p:txBody>
          <a:bodyPr wrap="square">
            <a:noAutofit/>
          </a:bodyPr>
          <a:lstStyle/>
          <a:p>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809E73-8023-43AE-922B-DE22AC3D442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93BD57-1B0A-4634-AAE7-945EF5E1F277}"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09E73-8023-43AE-922B-DE22AC3D442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593BD57-1B0A-4634-AAE7-945EF5E1F277}"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226268" y="1962150"/>
            <a:ext cx="4869732" cy="2933700"/>
          </a:xfrm>
          <a:custGeom>
            <a:avLst/>
            <a:gdLst>
              <a:gd name="connsiteX0" fmla="*/ 0 w 4869732"/>
              <a:gd name="connsiteY0" fmla="*/ 0 h 2933700"/>
              <a:gd name="connsiteX1" fmla="*/ 4869732 w 4869732"/>
              <a:gd name="connsiteY1" fmla="*/ 0 h 2933700"/>
              <a:gd name="connsiteX2" fmla="*/ 4869732 w 4869732"/>
              <a:gd name="connsiteY2" fmla="*/ 2933700 h 2933700"/>
              <a:gd name="connsiteX3" fmla="*/ 0 w 4869732"/>
              <a:gd name="connsiteY3" fmla="*/ 2933700 h 2933700"/>
            </a:gdLst>
            <a:ahLst/>
            <a:cxnLst>
              <a:cxn ang="0">
                <a:pos x="connsiteX0" y="connsiteY0"/>
              </a:cxn>
              <a:cxn ang="0">
                <a:pos x="connsiteX1" y="connsiteY1"/>
              </a:cxn>
              <a:cxn ang="0">
                <a:pos x="connsiteX2" y="connsiteY2"/>
              </a:cxn>
              <a:cxn ang="0">
                <a:pos x="connsiteX3" y="connsiteY3"/>
              </a:cxn>
            </a:cxnLst>
            <a:rect l="l" t="t" r="r" b="b"/>
            <a:pathLst>
              <a:path w="4869732" h="2933700">
                <a:moveTo>
                  <a:pt x="0" y="0"/>
                </a:moveTo>
                <a:lnTo>
                  <a:pt x="4869732" y="0"/>
                </a:lnTo>
                <a:lnTo>
                  <a:pt x="4869732" y="2933700"/>
                </a:lnTo>
                <a:lnTo>
                  <a:pt x="0" y="2933700"/>
                </a:lnTo>
                <a:close/>
              </a:path>
            </a:pathLst>
          </a:custGeom>
        </p:spPr>
        <p:txBody>
          <a:bodyPr wrap="square">
            <a:noAutofit/>
          </a:bodyPr>
          <a:lstStyle/>
          <a:p>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6_自定义版式">
    <p:spTree>
      <p:nvGrpSpPr>
        <p:cNvPr id="1" name=""/>
        <p:cNvGrpSpPr/>
        <p:nvPr/>
      </p:nvGrpSpPr>
      <p:grpSpPr>
        <a:xfrm>
          <a:off x="0" y="0"/>
          <a:ext cx="0" cy="0"/>
          <a:chOff x="0" y="0"/>
          <a:chExt cx="0" cy="0"/>
        </a:xfrm>
      </p:grpSpPr>
      <p:sp>
        <p:nvSpPr>
          <p:cNvPr id="9" name="图片占位符 8"/>
          <p:cNvSpPr>
            <a:spLocks noGrp="1"/>
          </p:cNvSpPr>
          <p:nvPr>
            <p:ph type="pic" sz="quarter" idx="13"/>
          </p:nvPr>
        </p:nvSpPr>
        <p:spPr>
          <a:xfrm>
            <a:off x="2282620" y="2227811"/>
            <a:ext cx="1924854" cy="1632672"/>
          </a:xfrm>
          <a:custGeom>
            <a:avLst/>
            <a:gdLst>
              <a:gd name="connsiteX0" fmla="*/ 408168 w 1924854"/>
              <a:gd name="connsiteY0" fmla="*/ 0 h 1632672"/>
              <a:gd name="connsiteX1" fmla="*/ 1516686 w 1924854"/>
              <a:gd name="connsiteY1" fmla="*/ 0 h 1632672"/>
              <a:gd name="connsiteX2" fmla="*/ 1924854 w 1924854"/>
              <a:gd name="connsiteY2" fmla="*/ 816336 h 1632672"/>
              <a:gd name="connsiteX3" fmla="*/ 1516686 w 1924854"/>
              <a:gd name="connsiteY3" fmla="*/ 1632672 h 1632672"/>
              <a:gd name="connsiteX4" fmla="*/ 408168 w 1924854"/>
              <a:gd name="connsiteY4" fmla="*/ 1632672 h 1632672"/>
              <a:gd name="connsiteX5" fmla="*/ 0 w 1924854"/>
              <a:gd name="connsiteY5" fmla="*/ 816336 h 163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854" h="1632672">
                <a:moveTo>
                  <a:pt x="408168" y="0"/>
                </a:moveTo>
                <a:lnTo>
                  <a:pt x="1516686" y="0"/>
                </a:lnTo>
                <a:lnTo>
                  <a:pt x="1924854" y="816336"/>
                </a:lnTo>
                <a:lnTo>
                  <a:pt x="1516686" y="1632672"/>
                </a:lnTo>
                <a:lnTo>
                  <a:pt x="408168" y="1632672"/>
                </a:lnTo>
                <a:lnTo>
                  <a:pt x="0" y="816336"/>
                </a:lnTo>
                <a:close/>
              </a:path>
            </a:pathLst>
          </a:custGeom>
        </p:spPr>
        <p:txBody>
          <a:bodyPr wrap="square">
            <a:noAutofit/>
          </a:bodyPr>
          <a:lstStyle/>
          <a:p>
            <a:endParaRPr lang="zh-CN" altLang="en-US"/>
          </a:p>
        </p:txBody>
      </p:sp>
      <p:sp>
        <p:nvSpPr>
          <p:cNvPr id="10" name="图片占位符 9"/>
          <p:cNvSpPr>
            <a:spLocks noGrp="1"/>
          </p:cNvSpPr>
          <p:nvPr>
            <p:ph type="pic" sz="quarter" idx="14"/>
          </p:nvPr>
        </p:nvSpPr>
        <p:spPr>
          <a:xfrm>
            <a:off x="5136847" y="2227811"/>
            <a:ext cx="1924854" cy="1632672"/>
          </a:xfrm>
          <a:custGeom>
            <a:avLst/>
            <a:gdLst>
              <a:gd name="connsiteX0" fmla="*/ 408168 w 1924854"/>
              <a:gd name="connsiteY0" fmla="*/ 0 h 1632672"/>
              <a:gd name="connsiteX1" fmla="*/ 1516686 w 1924854"/>
              <a:gd name="connsiteY1" fmla="*/ 0 h 1632672"/>
              <a:gd name="connsiteX2" fmla="*/ 1924854 w 1924854"/>
              <a:gd name="connsiteY2" fmla="*/ 816336 h 1632672"/>
              <a:gd name="connsiteX3" fmla="*/ 1516686 w 1924854"/>
              <a:gd name="connsiteY3" fmla="*/ 1632672 h 1632672"/>
              <a:gd name="connsiteX4" fmla="*/ 408168 w 1924854"/>
              <a:gd name="connsiteY4" fmla="*/ 1632672 h 1632672"/>
              <a:gd name="connsiteX5" fmla="*/ 0 w 1924854"/>
              <a:gd name="connsiteY5" fmla="*/ 816336 h 163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854" h="1632672">
                <a:moveTo>
                  <a:pt x="408168" y="0"/>
                </a:moveTo>
                <a:lnTo>
                  <a:pt x="1516686" y="0"/>
                </a:lnTo>
                <a:lnTo>
                  <a:pt x="1924854" y="816336"/>
                </a:lnTo>
                <a:lnTo>
                  <a:pt x="1516686" y="1632672"/>
                </a:lnTo>
                <a:lnTo>
                  <a:pt x="408168" y="1632672"/>
                </a:lnTo>
                <a:lnTo>
                  <a:pt x="0" y="816336"/>
                </a:lnTo>
                <a:close/>
              </a:path>
            </a:pathLst>
          </a:custGeom>
        </p:spPr>
        <p:txBody>
          <a:bodyPr wrap="square">
            <a:noAutofit/>
          </a:bodyPr>
          <a:lstStyle/>
          <a:p>
            <a:endParaRPr lang="zh-CN" altLang="en-US"/>
          </a:p>
        </p:txBody>
      </p:sp>
      <p:sp>
        <p:nvSpPr>
          <p:cNvPr id="11" name="图片占位符 10"/>
          <p:cNvSpPr>
            <a:spLocks noGrp="1"/>
          </p:cNvSpPr>
          <p:nvPr>
            <p:ph type="pic" sz="quarter" idx="15"/>
          </p:nvPr>
        </p:nvSpPr>
        <p:spPr>
          <a:xfrm>
            <a:off x="7991073" y="2227811"/>
            <a:ext cx="1924854" cy="1632672"/>
          </a:xfrm>
          <a:custGeom>
            <a:avLst/>
            <a:gdLst>
              <a:gd name="connsiteX0" fmla="*/ 408168 w 1924854"/>
              <a:gd name="connsiteY0" fmla="*/ 0 h 1632672"/>
              <a:gd name="connsiteX1" fmla="*/ 1516686 w 1924854"/>
              <a:gd name="connsiteY1" fmla="*/ 0 h 1632672"/>
              <a:gd name="connsiteX2" fmla="*/ 1924854 w 1924854"/>
              <a:gd name="connsiteY2" fmla="*/ 816336 h 1632672"/>
              <a:gd name="connsiteX3" fmla="*/ 1516686 w 1924854"/>
              <a:gd name="connsiteY3" fmla="*/ 1632672 h 1632672"/>
              <a:gd name="connsiteX4" fmla="*/ 408168 w 1924854"/>
              <a:gd name="connsiteY4" fmla="*/ 1632672 h 1632672"/>
              <a:gd name="connsiteX5" fmla="*/ 0 w 1924854"/>
              <a:gd name="connsiteY5" fmla="*/ 816336 h 163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854" h="1632672">
                <a:moveTo>
                  <a:pt x="408168" y="0"/>
                </a:moveTo>
                <a:lnTo>
                  <a:pt x="1516686" y="0"/>
                </a:lnTo>
                <a:lnTo>
                  <a:pt x="1924854" y="816336"/>
                </a:lnTo>
                <a:lnTo>
                  <a:pt x="1516686" y="1632672"/>
                </a:lnTo>
                <a:lnTo>
                  <a:pt x="408168" y="1632672"/>
                </a:lnTo>
                <a:lnTo>
                  <a:pt x="0" y="816336"/>
                </a:lnTo>
                <a:close/>
              </a:path>
            </a:pathLst>
          </a:custGeom>
        </p:spPr>
        <p:txBody>
          <a:bodyPr wrap="square">
            <a:noAutofit/>
          </a:bodyPr>
          <a:lstStyle/>
          <a:p>
            <a:endParaRPr lang="zh-CN" altLang="en-US"/>
          </a:p>
        </p:txBody>
      </p:sp>
      <p:sp>
        <p:nvSpPr>
          <p:cNvPr id="5" name="灯片编号占位符 2"/>
          <p:cNvSpPr>
            <a:spLocks noGrp="1"/>
          </p:cNvSpPr>
          <p:nvPr>
            <p:ph type="sldNum" sz="quarter" idx="4"/>
          </p:nvPr>
        </p:nvSpPr>
        <p:spPr>
          <a:xfrm>
            <a:off x="11025188" y="490538"/>
            <a:ext cx="584200" cy="365125"/>
          </a:xfrm>
          <a:prstGeom prst="rect">
            <a:avLst/>
          </a:prstGeom>
        </p:spPr>
        <p:txBody>
          <a:bodyPr vert="horz" lIns="91440" tIns="45720" rIns="91440" bIns="45720" rtlCol="0" anchor="ctr"/>
          <a:lstStyle>
            <a:lvl1pPr algn="ctr">
              <a:defRPr sz="1100" i="1">
                <a:solidFill>
                  <a:schemeClr val="bg1"/>
                </a:solidFill>
                <a:latin typeface="Century Gothic" panose="020B0502020202020204" pitchFamily="34" charset="0"/>
              </a:defRPr>
            </a:lvl1pPr>
          </a:lstStyle>
          <a:p>
            <a:fld id="{34FFDC9D-D022-4C4F-9F36-3FAD1C14D3EB}" type="slidenum">
              <a:rPr lang="zh-CN" altLang="en-US" smtClean="0"/>
            </a:fld>
            <a:endParaRPr lang="zh-CN" altLang="en-US" dirty="0"/>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41_自定义版式">
    <p:spTree>
      <p:nvGrpSpPr>
        <p:cNvPr id="1" name=""/>
        <p:cNvGrpSpPr/>
        <p:nvPr/>
      </p:nvGrpSpPr>
      <p:grpSpPr>
        <a:xfrm>
          <a:off x="0" y="0"/>
          <a:ext cx="0" cy="0"/>
          <a:chOff x="0" y="0"/>
          <a:chExt cx="0" cy="0"/>
        </a:xfrm>
      </p:grpSpPr>
      <p:sp>
        <p:nvSpPr>
          <p:cNvPr id="11" name="图片占位符 10"/>
          <p:cNvSpPr>
            <a:spLocks noGrp="1"/>
          </p:cNvSpPr>
          <p:nvPr>
            <p:ph type="pic" sz="quarter" idx="11"/>
          </p:nvPr>
        </p:nvSpPr>
        <p:spPr>
          <a:xfrm>
            <a:off x="1672045" y="1841863"/>
            <a:ext cx="2377440" cy="2769326"/>
          </a:xfrm>
          <a:custGeom>
            <a:avLst/>
            <a:gdLst>
              <a:gd name="connsiteX0" fmla="*/ 0 w 2377440"/>
              <a:gd name="connsiteY0" fmla="*/ 0 h 2769326"/>
              <a:gd name="connsiteX1" fmla="*/ 2377440 w 2377440"/>
              <a:gd name="connsiteY1" fmla="*/ 0 h 2769326"/>
              <a:gd name="connsiteX2" fmla="*/ 2377440 w 2377440"/>
              <a:gd name="connsiteY2" fmla="*/ 2769326 h 2769326"/>
              <a:gd name="connsiteX3" fmla="*/ 0 w 2377440"/>
              <a:gd name="connsiteY3" fmla="*/ 2769326 h 2769326"/>
            </a:gdLst>
            <a:ahLst/>
            <a:cxnLst>
              <a:cxn ang="0">
                <a:pos x="connsiteX0" y="connsiteY0"/>
              </a:cxn>
              <a:cxn ang="0">
                <a:pos x="connsiteX1" y="connsiteY1"/>
              </a:cxn>
              <a:cxn ang="0">
                <a:pos x="connsiteX2" y="connsiteY2"/>
              </a:cxn>
              <a:cxn ang="0">
                <a:pos x="connsiteX3" y="connsiteY3"/>
              </a:cxn>
            </a:cxnLst>
            <a:rect l="l" t="t" r="r" b="b"/>
            <a:pathLst>
              <a:path w="2377440" h="2769326">
                <a:moveTo>
                  <a:pt x="0" y="0"/>
                </a:moveTo>
                <a:lnTo>
                  <a:pt x="2377440" y="0"/>
                </a:lnTo>
                <a:lnTo>
                  <a:pt x="2377440" y="2769326"/>
                </a:lnTo>
                <a:lnTo>
                  <a:pt x="0" y="2769326"/>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4907280" y="1841863"/>
            <a:ext cx="2377440" cy="2769326"/>
          </a:xfrm>
          <a:custGeom>
            <a:avLst/>
            <a:gdLst>
              <a:gd name="connsiteX0" fmla="*/ 0 w 2377440"/>
              <a:gd name="connsiteY0" fmla="*/ 0 h 2769326"/>
              <a:gd name="connsiteX1" fmla="*/ 2377440 w 2377440"/>
              <a:gd name="connsiteY1" fmla="*/ 0 h 2769326"/>
              <a:gd name="connsiteX2" fmla="*/ 2377440 w 2377440"/>
              <a:gd name="connsiteY2" fmla="*/ 2769326 h 2769326"/>
              <a:gd name="connsiteX3" fmla="*/ 0 w 2377440"/>
              <a:gd name="connsiteY3" fmla="*/ 2769326 h 2769326"/>
            </a:gdLst>
            <a:ahLst/>
            <a:cxnLst>
              <a:cxn ang="0">
                <a:pos x="connsiteX0" y="connsiteY0"/>
              </a:cxn>
              <a:cxn ang="0">
                <a:pos x="connsiteX1" y="connsiteY1"/>
              </a:cxn>
              <a:cxn ang="0">
                <a:pos x="connsiteX2" y="connsiteY2"/>
              </a:cxn>
              <a:cxn ang="0">
                <a:pos x="connsiteX3" y="connsiteY3"/>
              </a:cxn>
            </a:cxnLst>
            <a:rect l="l" t="t" r="r" b="b"/>
            <a:pathLst>
              <a:path w="2377440" h="2769326">
                <a:moveTo>
                  <a:pt x="0" y="0"/>
                </a:moveTo>
                <a:lnTo>
                  <a:pt x="2377440" y="0"/>
                </a:lnTo>
                <a:lnTo>
                  <a:pt x="2377440" y="2769326"/>
                </a:lnTo>
                <a:lnTo>
                  <a:pt x="0" y="2769326"/>
                </a:lnTo>
                <a:close/>
              </a:path>
            </a:pathLst>
          </a:custGeom>
        </p:spPr>
        <p:txBody>
          <a:bodyPr wrap="square">
            <a:noAutofit/>
          </a:bodyPr>
          <a:lstStyle/>
          <a:p>
            <a:endParaRPr lang="zh-CN" altLang="en-US"/>
          </a:p>
        </p:txBody>
      </p:sp>
      <p:sp>
        <p:nvSpPr>
          <p:cNvPr id="13" name="图片占位符 12"/>
          <p:cNvSpPr>
            <a:spLocks noGrp="1"/>
          </p:cNvSpPr>
          <p:nvPr>
            <p:ph type="pic" sz="quarter" idx="13"/>
          </p:nvPr>
        </p:nvSpPr>
        <p:spPr>
          <a:xfrm>
            <a:off x="8142515" y="1841863"/>
            <a:ext cx="2377440" cy="2769326"/>
          </a:xfrm>
          <a:custGeom>
            <a:avLst/>
            <a:gdLst>
              <a:gd name="connsiteX0" fmla="*/ 0 w 2377440"/>
              <a:gd name="connsiteY0" fmla="*/ 0 h 2769326"/>
              <a:gd name="connsiteX1" fmla="*/ 2377440 w 2377440"/>
              <a:gd name="connsiteY1" fmla="*/ 0 h 2769326"/>
              <a:gd name="connsiteX2" fmla="*/ 2377440 w 2377440"/>
              <a:gd name="connsiteY2" fmla="*/ 2769326 h 2769326"/>
              <a:gd name="connsiteX3" fmla="*/ 0 w 2377440"/>
              <a:gd name="connsiteY3" fmla="*/ 2769326 h 2769326"/>
            </a:gdLst>
            <a:ahLst/>
            <a:cxnLst>
              <a:cxn ang="0">
                <a:pos x="connsiteX0" y="connsiteY0"/>
              </a:cxn>
              <a:cxn ang="0">
                <a:pos x="connsiteX1" y="connsiteY1"/>
              </a:cxn>
              <a:cxn ang="0">
                <a:pos x="connsiteX2" y="connsiteY2"/>
              </a:cxn>
              <a:cxn ang="0">
                <a:pos x="connsiteX3" y="connsiteY3"/>
              </a:cxn>
            </a:cxnLst>
            <a:rect l="l" t="t" r="r" b="b"/>
            <a:pathLst>
              <a:path w="2377440" h="2769326">
                <a:moveTo>
                  <a:pt x="0" y="0"/>
                </a:moveTo>
                <a:lnTo>
                  <a:pt x="2377440" y="0"/>
                </a:lnTo>
                <a:lnTo>
                  <a:pt x="2377440" y="2769326"/>
                </a:lnTo>
                <a:lnTo>
                  <a:pt x="0" y="2769326"/>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1F57BEC6-7C2B-4B03-B4DD-37A8D3CA46A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F6880783-587E-440E-9734-D8A7AD9DCD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78C98B5-6E0C-4D59-8DFB-5DD5A7E31862}"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6_自定义版式">
    <p:spTree>
      <p:nvGrpSpPr>
        <p:cNvPr id="1" name=""/>
        <p:cNvGrpSpPr/>
        <p:nvPr/>
      </p:nvGrpSpPr>
      <p:grpSpPr>
        <a:xfrm>
          <a:off x="0" y="0"/>
          <a:ext cx="0" cy="0"/>
          <a:chOff x="0" y="0"/>
          <a:chExt cx="0" cy="0"/>
        </a:xfrm>
      </p:grpSpPr>
      <p:sp>
        <p:nvSpPr>
          <p:cNvPr id="2" name="图片占位符 12"/>
          <p:cNvSpPr>
            <a:spLocks noGrp="1"/>
          </p:cNvSpPr>
          <p:nvPr>
            <p:ph type="pic" sz="quarter" idx="10"/>
          </p:nvPr>
        </p:nvSpPr>
        <p:spPr>
          <a:xfrm>
            <a:off x="866724" y="1561197"/>
            <a:ext cx="6396975" cy="3692078"/>
          </a:xfrm>
          <a:custGeom>
            <a:avLst/>
            <a:gdLst>
              <a:gd name="connsiteX0" fmla="*/ 187050 w 6396975"/>
              <a:gd name="connsiteY0" fmla="*/ 3 h 3692078"/>
              <a:gd name="connsiteX1" fmla="*/ 6227617 w 6396975"/>
              <a:gd name="connsiteY1" fmla="*/ 29176 h 3692078"/>
              <a:gd name="connsiteX2" fmla="*/ 6396973 w 6396975"/>
              <a:gd name="connsiteY2" fmla="*/ 200176 h 3692078"/>
              <a:gd name="connsiteX3" fmla="*/ 6380927 w 6396975"/>
              <a:gd name="connsiteY3" fmla="*/ 3522720 h 3692078"/>
              <a:gd name="connsiteX4" fmla="*/ 6209927 w 6396975"/>
              <a:gd name="connsiteY4" fmla="*/ 3692076 h 3692078"/>
              <a:gd name="connsiteX5" fmla="*/ 169359 w 6396975"/>
              <a:gd name="connsiteY5" fmla="*/ 3662902 h 3692078"/>
              <a:gd name="connsiteX6" fmla="*/ 3 w 6396975"/>
              <a:gd name="connsiteY6" fmla="*/ 3491902 h 3692078"/>
              <a:gd name="connsiteX7" fmla="*/ 16050 w 6396975"/>
              <a:gd name="connsiteY7" fmla="*/ 169359 h 3692078"/>
              <a:gd name="connsiteX8" fmla="*/ 187050 w 6396975"/>
              <a:gd name="connsiteY8" fmla="*/ 3 h 369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6975" h="3692078">
                <a:moveTo>
                  <a:pt x="187050" y="3"/>
                </a:moveTo>
                <a:lnTo>
                  <a:pt x="6227617" y="29176"/>
                </a:lnTo>
                <a:cubicBezTo>
                  <a:pt x="6321604" y="29630"/>
                  <a:pt x="6397427" y="106189"/>
                  <a:pt x="6396973" y="200176"/>
                </a:cubicBezTo>
                <a:lnTo>
                  <a:pt x="6380927" y="3522720"/>
                </a:lnTo>
                <a:cubicBezTo>
                  <a:pt x="6380473" y="3616707"/>
                  <a:pt x="6303914" y="3692530"/>
                  <a:pt x="6209927" y="3692076"/>
                </a:cubicBezTo>
                <a:lnTo>
                  <a:pt x="169359" y="3662902"/>
                </a:lnTo>
                <a:cubicBezTo>
                  <a:pt x="75372" y="3662448"/>
                  <a:pt x="-451" y="3585889"/>
                  <a:pt x="3" y="3491902"/>
                </a:cubicBezTo>
                <a:lnTo>
                  <a:pt x="16050" y="169359"/>
                </a:lnTo>
                <a:cubicBezTo>
                  <a:pt x="16504" y="75372"/>
                  <a:pt x="93063" y="-451"/>
                  <a:pt x="187050" y="3"/>
                </a:cubicBezTo>
                <a:close/>
              </a:path>
            </a:pathLst>
          </a:custGeom>
        </p:spPr>
        <p:txBody>
          <a:bodyPr wrap="square">
            <a:noAutofit/>
          </a:bodyPr>
          <a:lstStyle/>
          <a:p>
            <a:endParaRPr lang="zh-CN" altLang="en-US"/>
          </a:p>
        </p:txBody>
      </p:sp>
      <p:sp>
        <p:nvSpPr>
          <p:cNvPr id="3" name="图片占位符 13"/>
          <p:cNvSpPr>
            <a:spLocks noGrp="1"/>
          </p:cNvSpPr>
          <p:nvPr>
            <p:ph type="pic" sz="quarter" idx="11"/>
          </p:nvPr>
        </p:nvSpPr>
        <p:spPr>
          <a:xfrm>
            <a:off x="7442591" y="1560377"/>
            <a:ext cx="1115151" cy="867340"/>
          </a:xfrm>
          <a:custGeom>
            <a:avLst/>
            <a:gdLst>
              <a:gd name="connsiteX0" fmla="*/ 144560 w 1115151"/>
              <a:gd name="connsiteY0" fmla="*/ 0 h 867340"/>
              <a:gd name="connsiteX1" fmla="*/ 970591 w 1115151"/>
              <a:gd name="connsiteY1" fmla="*/ 0 h 867340"/>
              <a:gd name="connsiteX2" fmla="*/ 1115151 w 1115151"/>
              <a:gd name="connsiteY2" fmla="*/ 144560 h 867340"/>
              <a:gd name="connsiteX3" fmla="*/ 1115151 w 1115151"/>
              <a:gd name="connsiteY3" fmla="*/ 722780 h 867340"/>
              <a:gd name="connsiteX4" fmla="*/ 970591 w 1115151"/>
              <a:gd name="connsiteY4" fmla="*/ 867340 h 867340"/>
              <a:gd name="connsiteX5" fmla="*/ 144560 w 1115151"/>
              <a:gd name="connsiteY5" fmla="*/ 867340 h 867340"/>
              <a:gd name="connsiteX6" fmla="*/ 0 w 1115151"/>
              <a:gd name="connsiteY6" fmla="*/ 722780 h 867340"/>
              <a:gd name="connsiteX7" fmla="*/ 0 w 1115151"/>
              <a:gd name="connsiteY7" fmla="*/ 144560 h 867340"/>
              <a:gd name="connsiteX8" fmla="*/ 144560 w 1115151"/>
              <a:gd name="connsiteY8" fmla="*/ 0 h 8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151" h="867340">
                <a:moveTo>
                  <a:pt x="144560" y="0"/>
                </a:moveTo>
                <a:lnTo>
                  <a:pt x="970591" y="0"/>
                </a:lnTo>
                <a:cubicBezTo>
                  <a:pt x="1050429" y="0"/>
                  <a:pt x="1115151" y="64722"/>
                  <a:pt x="1115151" y="144560"/>
                </a:cubicBezTo>
                <a:lnTo>
                  <a:pt x="1115151" y="722780"/>
                </a:lnTo>
                <a:cubicBezTo>
                  <a:pt x="1115151" y="802618"/>
                  <a:pt x="1050429" y="867340"/>
                  <a:pt x="970591" y="867340"/>
                </a:cubicBezTo>
                <a:lnTo>
                  <a:pt x="144560" y="867340"/>
                </a:lnTo>
                <a:cubicBezTo>
                  <a:pt x="64722" y="867340"/>
                  <a:pt x="0" y="802618"/>
                  <a:pt x="0" y="722780"/>
                </a:cubicBezTo>
                <a:lnTo>
                  <a:pt x="0" y="144560"/>
                </a:lnTo>
                <a:cubicBezTo>
                  <a:pt x="0" y="64722"/>
                  <a:pt x="64722" y="0"/>
                  <a:pt x="144560" y="0"/>
                </a:cubicBezTo>
                <a:close/>
              </a:path>
            </a:pathLst>
          </a:custGeom>
        </p:spPr>
        <p:txBody>
          <a:bodyPr wrap="square">
            <a:noAutofit/>
          </a:bodyPr>
          <a:lstStyle/>
          <a:p>
            <a:endParaRPr lang="zh-CN" altLang="en-US" dirty="0"/>
          </a:p>
        </p:txBody>
      </p:sp>
      <p:sp>
        <p:nvSpPr>
          <p:cNvPr id="4" name="图片占位符 14"/>
          <p:cNvSpPr>
            <a:spLocks noGrp="1"/>
          </p:cNvSpPr>
          <p:nvPr>
            <p:ph type="pic" sz="quarter" idx="12"/>
          </p:nvPr>
        </p:nvSpPr>
        <p:spPr>
          <a:xfrm>
            <a:off x="8776584" y="1560377"/>
            <a:ext cx="1115151" cy="867340"/>
          </a:xfrm>
          <a:custGeom>
            <a:avLst/>
            <a:gdLst>
              <a:gd name="connsiteX0" fmla="*/ 144560 w 1115151"/>
              <a:gd name="connsiteY0" fmla="*/ 0 h 867340"/>
              <a:gd name="connsiteX1" fmla="*/ 970591 w 1115151"/>
              <a:gd name="connsiteY1" fmla="*/ 0 h 867340"/>
              <a:gd name="connsiteX2" fmla="*/ 1115151 w 1115151"/>
              <a:gd name="connsiteY2" fmla="*/ 144560 h 867340"/>
              <a:gd name="connsiteX3" fmla="*/ 1115151 w 1115151"/>
              <a:gd name="connsiteY3" fmla="*/ 722780 h 867340"/>
              <a:gd name="connsiteX4" fmla="*/ 970591 w 1115151"/>
              <a:gd name="connsiteY4" fmla="*/ 867340 h 867340"/>
              <a:gd name="connsiteX5" fmla="*/ 144560 w 1115151"/>
              <a:gd name="connsiteY5" fmla="*/ 867340 h 867340"/>
              <a:gd name="connsiteX6" fmla="*/ 0 w 1115151"/>
              <a:gd name="connsiteY6" fmla="*/ 722780 h 867340"/>
              <a:gd name="connsiteX7" fmla="*/ 0 w 1115151"/>
              <a:gd name="connsiteY7" fmla="*/ 144560 h 867340"/>
              <a:gd name="connsiteX8" fmla="*/ 144560 w 1115151"/>
              <a:gd name="connsiteY8" fmla="*/ 0 h 8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151" h="867340">
                <a:moveTo>
                  <a:pt x="144560" y="0"/>
                </a:moveTo>
                <a:lnTo>
                  <a:pt x="970591" y="0"/>
                </a:lnTo>
                <a:cubicBezTo>
                  <a:pt x="1050429" y="0"/>
                  <a:pt x="1115151" y="64722"/>
                  <a:pt x="1115151" y="144560"/>
                </a:cubicBezTo>
                <a:lnTo>
                  <a:pt x="1115151" y="722780"/>
                </a:lnTo>
                <a:cubicBezTo>
                  <a:pt x="1115151" y="802618"/>
                  <a:pt x="1050429" y="867340"/>
                  <a:pt x="970591" y="867340"/>
                </a:cubicBezTo>
                <a:lnTo>
                  <a:pt x="144560" y="867340"/>
                </a:lnTo>
                <a:cubicBezTo>
                  <a:pt x="64722" y="867340"/>
                  <a:pt x="0" y="802618"/>
                  <a:pt x="0" y="722780"/>
                </a:cubicBezTo>
                <a:lnTo>
                  <a:pt x="0" y="144560"/>
                </a:lnTo>
                <a:cubicBezTo>
                  <a:pt x="0" y="64722"/>
                  <a:pt x="64722" y="0"/>
                  <a:pt x="144560" y="0"/>
                </a:cubicBezTo>
                <a:close/>
              </a:path>
            </a:pathLst>
          </a:custGeom>
        </p:spPr>
        <p:txBody>
          <a:bodyPr wrap="square">
            <a:noAutofit/>
          </a:bodyPr>
          <a:lstStyle/>
          <a:p>
            <a:endParaRPr lang="zh-CN" altLang="en-US"/>
          </a:p>
        </p:txBody>
      </p:sp>
      <p:sp>
        <p:nvSpPr>
          <p:cNvPr id="5" name="图片占位符 15"/>
          <p:cNvSpPr>
            <a:spLocks noGrp="1"/>
          </p:cNvSpPr>
          <p:nvPr>
            <p:ph type="pic" sz="quarter" idx="13"/>
          </p:nvPr>
        </p:nvSpPr>
        <p:spPr>
          <a:xfrm>
            <a:off x="7442591" y="2544875"/>
            <a:ext cx="1115151" cy="867340"/>
          </a:xfrm>
          <a:custGeom>
            <a:avLst/>
            <a:gdLst>
              <a:gd name="connsiteX0" fmla="*/ 144560 w 1115151"/>
              <a:gd name="connsiteY0" fmla="*/ 0 h 867340"/>
              <a:gd name="connsiteX1" fmla="*/ 970591 w 1115151"/>
              <a:gd name="connsiteY1" fmla="*/ 0 h 867340"/>
              <a:gd name="connsiteX2" fmla="*/ 1115151 w 1115151"/>
              <a:gd name="connsiteY2" fmla="*/ 144560 h 867340"/>
              <a:gd name="connsiteX3" fmla="*/ 1115151 w 1115151"/>
              <a:gd name="connsiteY3" fmla="*/ 722780 h 867340"/>
              <a:gd name="connsiteX4" fmla="*/ 970591 w 1115151"/>
              <a:gd name="connsiteY4" fmla="*/ 867340 h 867340"/>
              <a:gd name="connsiteX5" fmla="*/ 144560 w 1115151"/>
              <a:gd name="connsiteY5" fmla="*/ 867340 h 867340"/>
              <a:gd name="connsiteX6" fmla="*/ 0 w 1115151"/>
              <a:gd name="connsiteY6" fmla="*/ 722780 h 867340"/>
              <a:gd name="connsiteX7" fmla="*/ 0 w 1115151"/>
              <a:gd name="connsiteY7" fmla="*/ 144560 h 867340"/>
              <a:gd name="connsiteX8" fmla="*/ 144560 w 1115151"/>
              <a:gd name="connsiteY8" fmla="*/ 0 h 8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151" h="867340">
                <a:moveTo>
                  <a:pt x="144560" y="0"/>
                </a:moveTo>
                <a:lnTo>
                  <a:pt x="970591" y="0"/>
                </a:lnTo>
                <a:cubicBezTo>
                  <a:pt x="1050429" y="0"/>
                  <a:pt x="1115151" y="64722"/>
                  <a:pt x="1115151" y="144560"/>
                </a:cubicBezTo>
                <a:lnTo>
                  <a:pt x="1115151" y="722780"/>
                </a:lnTo>
                <a:cubicBezTo>
                  <a:pt x="1115151" y="802618"/>
                  <a:pt x="1050429" y="867340"/>
                  <a:pt x="970591" y="867340"/>
                </a:cubicBezTo>
                <a:lnTo>
                  <a:pt x="144560" y="867340"/>
                </a:lnTo>
                <a:cubicBezTo>
                  <a:pt x="64722" y="867340"/>
                  <a:pt x="0" y="802618"/>
                  <a:pt x="0" y="722780"/>
                </a:cubicBezTo>
                <a:lnTo>
                  <a:pt x="0" y="144560"/>
                </a:lnTo>
                <a:cubicBezTo>
                  <a:pt x="0" y="64722"/>
                  <a:pt x="64722" y="0"/>
                  <a:pt x="144560" y="0"/>
                </a:cubicBezTo>
                <a:close/>
              </a:path>
            </a:pathLst>
          </a:custGeom>
        </p:spPr>
        <p:txBody>
          <a:bodyPr wrap="square">
            <a:noAutofit/>
          </a:bodyPr>
          <a:lstStyle/>
          <a:p>
            <a:endParaRPr lang="zh-CN" altLang="en-US"/>
          </a:p>
        </p:txBody>
      </p:sp>
      <p:sp>
        <p:nvSpPr>
          <p:cNvPr id="6" name="图片占位符 16"/>
          <p:cNvSpPr>
            <a:spLocks noGrp="1"/>
          </p:cNvSpPr>
          <p:nvPr>
            <p:ph type="pic" sz="quarter" idx="14"/>
          </p:nvPr>
        </p:nvSpPr>
        <p:spPr>
          <a:xfrm>
            <a:off x="10114763" y="3536818"/>
            <a:ext cx="1202525" cy="867340"/>
          </a:xfrm>
          <a:custGeom>
            <a:avLst/>
            <a:gdLst>
              <a:gd name="connsiteX0" fmla="*/ 144560 w 1202525"/>
              <a:gd name="connsiteY0" fmla="*/ 0 h 867340"/>
              <a:gd name="connsiteX1" fmla="*/ 1057965 w 1202525"/>
              <a:gd name="connsiteY1" fmla="*/ 0 h 867340"/>
              <a:gd name="connsiteX2" fmla="*/ 1202525 w 1202525"/>
              <a:gd name="connsiteY2" fmla="*/ 144560 h 867340"/>
              <a:gd name="connsiteX3" fmla="*/ 1202525 w 1202525"/>
              <a:gd name="connsiteY3" fmla="*/ 722780 h 867340"/>
              <a:gd name="connsiteX4" fmla="*/ 1057965 w 1202525"/>
              <a:gd name="connsiteY4" fmla="*/ 867340 h 867340"/>
              <a:gd name="connsiteX5" fmla="*/ 144560 w 1202525"/>
              <a:gd name="connsiteY5" fmla="*/ 867340 h 867340"/>
              <a:gd name="connsiteX6" fmla="*/ 0 w 1202525"/>
              <a:gd name="connsiteY6" fmla="*/ 722780 h 867340"/>
              <a:gd name="connsiteX7" fmla="*/ 0 w 1202525"/>
              <a:gd name="connsiteY7" fmla="*/ 144560 h 867340"/>
              <a:gd name="connsiteX8" fmla="*/ 144560 w 1202525"/>
              <a:gd name="connsiteY8" fmla="*/ 0 h 8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525" h="867340">
                <a:moveTo>
                  <a:pt x="144560" y="0"/>
                </a:moveTo>
                <a:lnTo>
                  <a:pt x="1057965" y="0"/>
                </a:lnTo>
                <a:cubicBezTo>
                  <a:pt x="1137803" y="0"/>
                  <a:pt x="1202525" y="64722"/>
                  <a:pt x="1202525" y="144560"/>
                </a:cubicBezTo>
                <a:lnTo>
                  <a:pt x="1202525" y="722780"/>
                </a:lnTo>
                <a:cubicBezTo>
                  <a:pt x="1202525" y="802618"/>
                  <a:pt x="1137803" y="867340"/>
                  <a:pt x="1057965" y="867340"/>
                </a:cubicBezTo>
                <a:lnTo>
                  <a:pt x="144560" y="867340"/>
                </a:lnTo>
                <a:cubicBezTo>
                  <a:pt x="64722" y="867340"/>
                  <a:pt x="0" y="802618"/>
                  <a:pt x="0" y="722780"/>
                </a:cubicBezTo>
                <a:lnTo>
                  <a:pt x="0" y="144560"/>
                </a:lnTo>
                <a:cubicBezTo>
                  <a:pt x="0" y="64722"/>
                  <a:pt x="64722" y="0"/>
                  <a:pt x="144560" y="0"/>
                </a:cubicBez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showMasterSp="0">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2"/>
            <a:ext cx="12192000" cy="4034971"/>
          </a:xfrm>
          <a:custGeom>
            <a:avLst/>
            <a:gdLst>
              <a:gd name="connsiteX0" fmla="*/ 0 w 12192000"/>
              <a:gd name="connsiteY0" fmla="*/ 0 h 4034971"/>
              <a:gd name="connsiteX1" fmla="*/ 12192000 w 12192000"/>
              <a:gd name="connsiteY1" fmla="*/ 0 h 4034971"/>
              <a:gd name="connsiteX2" fmla="*/ 12192000 w 12192000"/>
              <a:gd name="connsiteY2" fmla="*/ 4034971 h 4034971"/>
              <a:gd name="connsiteX3" fmla="*/ 0 w 12192000"/>
              <a:gd name="connsiteY3" fmla="*/ 4034971 h 4034971"/>
            </a:gdLst>
            <a:ahLst/>
            <a:cxnLst>
              <a:cxn ang="0">
                <a:pos x="connsiteX0" y="connsiteY0"/>
              </a:cxn>
              <a:cxn ang="0">
                <a:pos x="connsiteX1" y="connsiteY1"/>
              </a:cxn>
              <a:cxn ang="0">
                <a:pos x="connsiteX2" y="connsiteY2"/>
              </a:cxn>
              <a:cxn ang="0">
                <a:pos x="connsiteX3" y="connsiteY3"/>
              </a:cxn>
            </a:cxnLst>
            <a:rect l="l" t="t" r="r" b="b"/>
            <a:pathLst>
              <a:path w="12192000" h="4034971">
                <a:moveTo>
                  <a:pt x="0" y="0"/>
                </a:moveTo>
                <a:lnTo>
                  <a:pt x="12192000" y="0"/>
                </a:lnTo>
                <a:lnTo>
                  <a:pt x="12192000" y="4034971"/>
                </a:lnTo>
                <a:lnTo>
                  <a:pt x="0" y="4034971"/>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48" name=""/>
        <p:cNvGrpSpPr/>
        <p:nvPr/>
      </p:nvGrpSpPr>
      <p:grpSpPr>
        <a:xfrm>
          <a:off x="0" y="0"/>
          <a:ext cx="0" cy="0"/>
          <a:chOff x="0" y="0"/>
          <a:chExt cx="0" cy="0"/>
        </a:xfrm>
      </p:grpSpPr>
      <p:pic>
        <p:nvPicPr>
          <p:cNvPr id="2097153" name="图片 6"/>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1048597"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598"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599" name="灯片编号占位符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300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07" name=""/>
        <p:cNvGrpSpPr/>
        <p:nvPr/>
      </p:nvGrpSpPr>
      <p:grpSpPr>
        <a:xfrm>
          <a:off x="0" y="0"/>
          <a:ext cx="0" cy="0"/>
          <a:chOff x="0" y="0"/>
          <a:chExt cx="0" cy="0"/>
        </a:xfrm>
      </p:grpSpPr>
      <p:sp>
        <p:nvSpPr>
          <p:cNvPr id="1048672" name="标题 1"/>
          <p:cNvSpPr>
            <a:spLocks noGrp="1"/>
          </p:cNvSpPr>
          <p:nvPr>
            <p:ph type="title"/>
          </p:nvPr>
        </p:nvSpPr>
        <p:spPr/>
        <p:txBody>
          <a:bodyPr/>
          <a:p>
            <a:r>
              <a:rPr lang="zh-CN" altLang="en-US" smtClean="0"/>
              <a:t>单击此处编辑母版标题样式</a:t>
            </a:r>
            <a:endParaRPr lang="zh-CN" altLang="en-US"/>
          </a:p>
        </p:txBody>
      </p:sp>
      <p:sp>
        <p:nvSpPr>
          <p:cNvPr id="1048673" name="内容占位符 2"/>
          <p:cNvSpPr>
            <a:spLocks noGrp="1"/>
          </p:cNvSpPr>
          <p:nvPr>
            <p:ph idx="1"/>
          </p:nvPr>
        </p:nvSpPr>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67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04867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67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3000">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27" name=""/>
        <p:cNvGrpSpPr/>
        <p:nvPr/>
      </p:nvGrpSpPr>
      <p:grpSpPr>
        <a:xfrm>
          <a:off x="0" y="0"/>
          <a:ext cx="0" cy="0"/>
          <a:chOff x="0" y="0"/>
          <a:chExt cx="0" cy="0"/>
        </a:xfrm>
      </p:grpSpPr>
      <p:sp>
        <p:nvSpPr>
          <p:cNvPr id="1048756"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1048757"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1048758"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048759"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760"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3000">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28" name=""/>
        <p:cNvGrpSpPr/>
        <p:nvPr/>
      </p:nvGrpSpPr>
      <p:grpSpPr>
        <a:xfrm>
          <a:off x="0" y="0"/>
          <a:ext cx="0" cy="0"/>
          <a:chOff x="0" y="0"/>
          <a:chExt cx="0" cy="0"/>
        </a:xfrm>
      </p:grpSpPr>
      <p:sp>
        <p:nvSpPr>
          <p:cNvPr id="1048761" name="标题 1"/>
          <p:cNvSpPr>
            <a:spLocks noGrp="1"/>
          </p:cNvSpPr>
          <p:nvPr>
            <p:ph type="title"/>
          </p:nvPr>
        </p:nvSpPr>
        <p:spPr/>
        <p:txBody>
          <a:bodyPr/>
          <a:p>
            <a:r>
              <a:rPr lang="zh-CN" altLang="en-US" smtClean="0"/>
              <a:t>单击此处编辑母版标题样式</a:t>
            </a:r>
            <a:endParaRPr lang="zh-CN" altLang="en-US"/>
          </a:p>
        </p:txBody>
      </p:sp>
      <p:sp>
        <p:nvSpPr>
          <p:cNvPr id="1048762" name="内容占位符 2"/>
          <p:cNvSpPr>
            <a:spLocks noGrp="1"/>
          </p:cNvSpPr>
          <p:nvPr>
            <p:ph sz="half" idx="1"/>
          </p:nvPr>
        </p:nvSpPr>
        <p:spPr>
          <a:xfrm>
            <a:off x="838200" y="1825625"/>
            <a:ext cx="5181600" cy="435133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63" name="内容占位符 3"/>
          <p:cNvSpPr>
            <a:spLocks noGrp="1"/>
          </p:cNvSpPr>
          <p:nvPr>
            <p:ph sz="half" idx="2"/>
          </p:nvPr>
        </p:nvSpPr>
        <p:spPr>
          <a:xfrm>
            <a:off x="6172200" y="1825625"/>
            <a:ext cx="5181600" cy="435133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64"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048765"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766"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3000">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29" name=""/>
        <p:cNvGrpSpPr/>
        <p:nvPr/>
      </p:nvGrpSpPr>
      <p:grpSpPr>
        <a:xfrm>
          <a:off x="0" y="0"/>
          <a:ext cx="0" cy="0"/>
          <a:chOff x="0" y="0"/>
          <a:chExt cx="0" cy="0"/>
        </a:xfrm>
      </p:grpSpPr>
      <p:sp>
        <p:nvSpPr>
          <p:cNvPr id="1048767" name="标题 1"/>
          <p:cNvSpPr>
            <a:spLocks noGrp="1"/>
          </p:cNvSpPr>
          <p:nvPr>
            <p:ph type="title"/>
          </p:nvPr>
        </p:nvSpPr>
        <p:spPr>
          <a:xfrm>
            <a:off x="839788" y="365125"/>
            <a:ext cx="10515600" cy="1325563"/>
          </a:xfrm>
        </p:spPr>
        <p:txBody>
          <a:bodyPr/>
          <a:p>
            <a:r>
              <a:rPr lang="zh-CN" altLang="en-US" smtClean="0"/>
              <a:t>单击此处编辑母版标题样式</a:t>
            </a:r>
            <a:endParaRPr lang="zh-CN" altLang="en-US"/>
          </a:p>
        </p:txBody>
      </p:sp>
      <p:sp>
        <p:nvSpPr>
          <p:cNvPr id="1048768"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769" name="内容占位符 3"/>
          <p:cNvSpPr>
            <a:spLocks noGrp="1"/>
          </p:cNvSpPr>
          <p:nvPr>
            <p:ph sz="half" idx="2"/>
          </p:nvPr>
        </p:nvSpPr>
        <p:spPr>
          <a:xfrm>
            <a:off x="839788" y="2505075"/>
            <a:ext cx="5157787" cy="368458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70"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771" name="内容占位符 5"/>
          <p:cNvSpPr>
            <a:spLocks noGrp="1"/>
          </p:cNvSpPr>
          <p:nvPr>
            <p:ph sz="quarter" idx="4"/>
          </p:nvPr>
        </p:nvSpPr>
        <p:spPr>
          <a:xfrm>
            <a:off x="6172200" y="2505075"/>
            <a:ext cx="5183188" cy="368458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72"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048773"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774" name="灯片编号占位符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3000">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23" name=""/>
        <p:cNvGrpSpPr/>
        <p:nvPr/>
      </p:nvGrpSpPr>
      <p:grpSpPr>
        <a:xfrm>
          <a:off x="0" y="0"/>
          <a:ext cx="0" cy="0"/>
          <a:chOff x="0" y="0"/>
          <a:chExt cx="0" cy="0"/>
        </a:xfrm>
      </p:grpSpPr>
      <p:sp>
        <p:nvSpPr>
          <p:cNvPr id="1048736" name="标题 1"/>
          <p:cNvSpPr>
            <a:spLocks noGrp="1"/>
          </p:cNvSpPr>
          <p:nvPr>
            <p:ph type="title"/>
          </p:nvPr>
        </p:nvSpPr>
        <p:spPr/>
        <p:txBody>
          <a:bodyPr/>
          <a:p>
            <a:r>
              <a:rPr lang="zh-CN" altLang="en-US" smtClean="0"/>
              <a:t>单击此处编辑母版标题样式</a:t>
            </a:r>
            <a:endParaRPr lang="zh-CN" altLang="en-US"/>
          </a:p>
        </p:txBody>
      </p:sp>
      <p:sp>
        <p:nvSpPr>
          <p:cNvPr id="1048737"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048738"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739" name="灯片编号占位符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3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6880783-587E-440E-9734-D8A7AD9DCD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78C98B5-6E0C-4D59-8DFB-5DD5A7E31862}"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30" name=""/>
        <p:cNvGrpSpPr/>
        <p:nvPr/>
      </p:nvGrpSpPr>
      <p:grpSpPr>
        <a:xfrm>
          <a:off x="0" y="0"/>
          <a:ext cx="0" cy="0"/>
          <a:chOff x="0" y="0"/>
          <a:chExt cx="0" cy="0"/>
        </a:xfrm>
      </p:grpSpPr>
      <p:sp>
        <p:nvSpPr>
          <p:cNvPr id="1048775"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048776"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777" name="灯片编号占位符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3000">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31" name=""/>
        <p:cNvGrpSpPr/>
        <p:nvPr/>
      </p:nvGrpSpPr>
      <p:grpSpPr>
        <a:xfrm>
          <a:off x="0" y="0"/>
          <a:ext cx="0" cy="0"/>
          <a:chOff x="0" y="0"/>
          <a:chExt cx="0" cy="0"/>
        </a:xfrm>
      </p:grpSpPr>
      <p:sp>
        <p:nvSpPr>
          <p:cNvPr id="1048778"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779"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80"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781"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048782"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783"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3000">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25" name=""/>
        <p:cNvGrpSpPr/>
        <p:nvPr/>
      </p:nvGrpSpPr>
      <p:grpSpPr>
        <a:xfrm>
          <a:off x="0" y="0"/>
          <a:ext cx="0" cy="0"/>
          <a:chOff x="0" y="0"/>
          <a:chExt cx="0" cy="0"/>
        </a:xfrm>
      </p:grpSpPr>
      <p:sp>
        <p:nvSpPr>
          <p:cNvPr id="1048745"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746" name="图片占位符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1048747"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748"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048749"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750" name="灯片编号占位符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3000">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26" name=""/>
        <p:cNvGrpSpPr/>
        <p:nvPr/>
      </p:nvGrpSpPr>
      <p:grpSpPr>
        <a:xfrm>
          <a:off x="0" y="0"/>
          <a:ext cx="0" cy="0"/>
          <a:chOff x="0" y="0"/>
          <a:chExt cx="0" cy="0"/>
        </a:xfrm>
      </p:grpSpPr>
      <p:sp>
        <p:nvSpPr>
          <p:cNvPr id="1048751" name="标题 1"/>
          <p:cNvSpPr>
            <a:spLocks noGrp="1"/>
          </p:cNvSpPr>
          <p:nvPr>
            <p:ph type="title"/>
          </p:nvPr>
        </p:nvSpPr>
        <p:spPr/>
        <p:txBody>
          <a:bodyPr/>
          <a:p>
            <a:r>
              <a:rPr lang="zh-CN" altLang="en-US" smtClean="0"/>
              <a:t>单击此处编辑母版标题样式</a:t>
            </a:r>
            <a:endParaRPr lang="zh-CN" altLang="en-US"/>
          </a:p>
        </p:txBody>
      </p:sp>
      <p:sp>
        <p:nvSpPr>
          <p:cNvPr id="1048752" name="竖排文字占位符 2"/>
          <p:cNvSpPr>
            <a:spLocks noGrp="1"/>
          </p:cNvSpPr>
          <p:nvPr>
            <p:ph type="body" orient="vert" idx="1"/>
          </p:nvPr>
        </p:nvSpPr>
        <p:spPr/>
        <p:txBody>
          <a:bodyPr vert="eaVert"/>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53"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048754"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755"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3000">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24" name=""/>
        <p:cNvGrpSpPr/>
        <p:nvPr/>
      </p:nvGrpSpPr>
      <p:grpSpPr>
        <a:xfrm>
          <a:off x="0" y="0"/>
          <a:ext cx="0" cy="0"/>
          <a:chOff x="0" y="0"/>
          <a:chExt cx="0" cy="0"/>
        </a:xfrm>
      </p:grpSpPr>
      <p:sp>
        <p:nvSpPr>
          <p:cNvPr id="1048740" name="竖排标题 1"/>
          <p:cNvSpPr>
            <a:spLocks noGrp="1"/>
          </p:cNvSpPr>
          <p:nvPr>
            <p:ph type="title" orient="vert"/>
          </p:nvPr>
        </p:nvSpPr>
        <p:spPr>
          <a:xfrm>
            <a:off x="8724900" y="365125"/>
            <a:ext cx="2628900" cy="5811838"/>
          </a:xfrm>
        </p:spPr>
        <p:txBody>
          <a:bodyPr vert="eaVert"/>
          <a:p>
            <a:r>
              <a:rPr lang="zh-CN" altLang="en-US" smtClean="0"/>
              <a:t>单击此处编辑母版标题样式</a:t>
            </a:r>
            <a:endParaRPr lang="zh-CN" altLang="en-US"/>
          </a:p>
        </p:txBody>
      </p:sp>
      <p:sp>
        <p:nvSpPr>
          <p:cNvPr id="1048741" name="竖排文字占位符 2"/>
          <p:cNvSpPr>
            <a:spLocks noGrp="1"/>
          </p:cNvSpPr>
          <p:nvPr>
            <p:ph type="body" orient="vert" idx="1"/>
          </p:nvPr>
        </p:nvSpPr>
        <p:spPr>
          <a:xfrm>
            <a:off x="838200" y="365125"/>
            <a:ext cx="7734300" cy="5811838"/>
          </a:xfrm>
        </p:spPr>
        <p:txBody>
          <a:bodyPr vert="eaVert"/>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42"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048743"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744"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3000">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7" y="0"/>
            <a:ext cx="12187263"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2D6B0C6-B4C1-4FC6-BFD5-C6D2D04F63B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A6CB786-46D9-4309-B80A-03D684D1554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6880783-587E-440E-9734-D8A7AD9DCDD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78C98B5-6E0C-4D59-8DFB-5DD5A7E31862}"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2D6B0C6-B4C1-4FC6-BFD5-C6D2D04F63B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A6CB786-46D9-4309-B80A-03D684D1554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2D6B0C6-B4C1-4FC6-BFD5-C6D2D04F63BD}"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A6CB786-46D9-4309-B80A-03D684D1554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2D6B0C6-B4C1-4FC6-BFD5-C6D2D04F63BD}"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A6CB786-46D9-4309-B80A-03D684D1554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2D6B0C6-B4C1-4FC6-BFD5-C6D2D04F63BD}"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A6CB786-46D9-4309-B80A-03D684D1554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2D6B0C6-B4C1-4FC6-BFD5-C6D2D04F63BD}"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A6CB786-46D9-4309-B80A-03D684D1554E}"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2843" t="30868"/>
          <a:stretch>
            <a:fillRect/>
          </a:stretch>
        </p:blipFill>
        <p:spPr>
          <a:xfrm>
            <a:off x="-1" y="-1"/>
            <a:ext cx="5422231" cy="5119301"/>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r="54518" b="50000"/>
          <a:stretch>
            <a:fillRect/>
          </a:stretch>
        </p:blipFill>
        <p:spPr>
          <a:xfrm>
            <a:off x="9930940" y="4468363"/>
            <a:ext cx="2261060" cy="238963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06D045BB-3887-4E3F-A272-E5247811F88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69E6EE-4033-4F3F-A866-667792DA360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DCDCD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p>
        </p:txBody>
      </p:sp>
    </p:spTree>
  </p:cSld>
  <p:clrMapOvr>
    <a:masterClrMapping/>
  </p:clrMapOvr>
  <p:transition spd="slow" advTm="0">
    <p:pull/>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advTm="0">
    <p:pull/>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标题和内容">
    <p:bg>
      <p:bgPr>
        <a:gradFill>
          <a:gsLst>
            <a:gs pos="0">
              <a:srgbClr val="FFFFFF"/>
            </a:gs>
            <a:gs pos="100000">
              <a:srgbClr val="FFFFFF"/>
            </a:gs>
            <a:gs pos="0">
              <a:srgbClr val="FFFFFF"/>
            </a:gs>
          </a:gsLst>
          <a:lin ang="5400000" scaled="1"/>
        </a:gradFill>
        <a:effectLst/>
      </p:bgPr>
    </p:bg>
    <p:spTree>
      <p:nvGrpSpPr>
        <p:cNvPr id="1" name=""/>
        <p:cNvGrpSpPr/>
        <p:nvPr/>
      </p:nvGrpSpPr>
      <p:grpSpPr>
        <a:xfrm>
          <a:off x="0" y="0"/>
          <a:ext cx="0" cy="0"/>
          <a:chOff x="0" y="0"/>
          <a:chExt cx="0" cy="0"/>
        </a:xfrm>
      </p:grpSpPr>
    </p:spTree>
  </p:cSld>
  <p:clrMapOvr>
    <a:masterClrMapping/>
  </p:clrMapOvr>
  <p:transition spd="slow" advTm="0">
    <p:pull/>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标题和内容">
    <p:bg>
      <p:bgPr>
        <a:gradFill>
          <a:gsLst>
            <a:gs pos="0">
              <a:srgbClr val="FFFFFF"/>
            </a:gs>
            <a:gs pos="100000">
              <a:srgbClr val="FFFFFF"/>
            </a:gs>
            <a:gs pos="0">
              <a:srgbClr val="FFFFFF"/>
            </a:gs>
          </a:gsLst>
          <a:lin ang="5400000" scaled="1"/>
        </a:gradFill>
        <a:effectLst/>
      </p:bgPr>
    </p:bg>
    <p:spTree>
      <p:nvGrpSpPr>
        <p:cNvPr id="1" name=""/>
        <p:cNvGrpSpPr/>
        <p:nvPr/>
      </p:nvGrpSpPr>
      <p:grpSpPr>
        <a:xfrm>
          <a:off x="0" y="0"/>
          <a:ext cx="0" cy="0"/>
          <a:chOff x="0" y="0"/>
          <a:chExt cx="0" cy="0"/>
        </a:xfrm>
      </p:grpSpPr>
    </p:spTree>
  </p:cSld>
  <p:clrMapOvr>
    <a:masterClrMapping/>
  </p:clrMapOvr>
  <p:transition spd="slow" advTm="0">
    <p:pull/>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6880783-587E-440E-9734-D8A7AD9DCDD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78C98B5-6E0C-4D59-8DFB-5DD5A7E31862}"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标题和内容">
    <p:bg>
      <p:bgPr>
        <a:gradFill>
          <a:gsLst>
            <a:gs pos="0">
              <a:srgbClr val="FFFFFF"/>
            </a:gs>
            <a:gs pos="100000">
              <a:srgbClr val="FFFFFF"/>
            </a:gs>
            <a:gs pos="0">
              <a:srgbClr val="FFFFFF"/>
            </a:gs>
          </a:gsLst>
          <a:lin ang="5400000" scaled="1"/>
        </a:gradFill>
        <a:effectLst/>
      </p:bgPr>
    </p:bg>
    <p:spTree>
      <p:nvGrpSpPr>
        <p:cNvPr id="1" name=""/>
        <p:cNvGrpSpPr/>
        <p:nvPr/>
      </p:nvGrpSpPr>
      <p:grpSpPr>
        <a:xfrm>
          <a:off x="0" y="0"/>
          <a:ext cx="0" cy="0"/>
          <a:chOff x="0" y="0"/>
          <a:chExt cx="0" cy="0"/>
        </a:xfrm>
      </p:grpSpPr>
    </p:spTree>
  </p:cSld>
  <p:clrMapOvr>
    <a:masterClrMapping/>
  </p:clrMapOvr>
  <p:transition spd="slow" advTm="0">
    <p:pull/>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EF55F93-B0E4-45F5-8A9C-E0EE3132C2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3C28C-C6DC-455B-8399-3779CBA8C52F}"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EF55F93-B0E4-45F5-8A9C-E0EE3132C2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3C28C-C6DC-455B-8399-3779CBA8C52F}"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DEF55F93-B0E4-45F5-8A9C-E0EE3132C2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3C28C-C6DC-455B-8399-3779CBA8C52F}"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EF55F93-B0E4-45F5-8A9C-E0EE3132C2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73C28C-C6DC-455B-8399-3779CBA8C52F}"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EF55F93-B0E4-45F5-8A9C-E0EE3132C2F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73C28C-C6DC-455B-8399-3779CBA8C52F}"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EF55F93-B0E4-45F5-8A9C-E0EE3132C2F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73C28C-C6DC-455B-8399-3779CBA8C52F}" type="slidenum">
              <a:rPr lang="zh-CN" altLang="en-US" smtClean="0"/>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EF55F93-B0E4-45F5-8A9C-E0EE3132C2F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73C28C-C6DC-455B-8399-3779CBA8C52F}" type="slidenum">
              <a:rPr lang="zh-CN" altLang="en-US" smtClean="0"/>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1904239" y="1805122"/>
            <a:ext cx="2633357" cy="2971401"/>
          </a:xfrm>
          <a:custGeom>
            <a:avLst/>
            <a:gdLst>
              <a:gd name="connsiteX0" fmla="*/ 0 w 2633357"/>
              <a:gd name="connsiteY0" fmla="*/ 0 h 2971401"/>
              <a:gd name="connsiteX1" fmla="*/ 2633357 w 2633357"/>
              <a:gd name="connsiteY1" fmla="*/ 0 h 2971401"/>
              <a:gd name="connsiteX2" fmla="*/ 2633357 w 2633357"/>
              <a:gd name="connsiteY2" fmla="*/ 1135787 h 2971401"/>
              <a:gd name="connsiteX3" fmla="*/ 2631143 w 2633357"/>
              <a:gd name="connsiteY3" fmla="*/ 1135787 h 2971401"/>
              <a:gd name="connsiteX4" fmla="*/ 2631143 w 2633357"/>
              <a:gd name="connsiteY4" fmla="*/ 1882947 h 2971401"/>
              <a:gd name="connsiteX5" fmla="*/ 1542689 w 2633357"/>
              <a:gd name="connsiteY5" fmla="*/ 2971401 h 2971401"/>
              <a:gd name="connsiteX6" fmla="*/ 1241441 w 2633357"/>
              <a:gd name="connsiteY6" fmla="*/ 2971401 h 2971401"/>
              <a:gd name="connsiteX7" fmla="*/ 7041 w 2633357"/>
              <a:gd name="connsiteY7" fmla="*/ 1737002 h 2971401"/>
              <a:gd name="connsiteX8" fmla="*/ 7041 w 2633357"/>
              <a:gd name="connsiteY8" fmla="*/ 1135787 h 2971401"/>
              <a:gd name="connsiteX9" fmla="*/ 0 w 2633357"/>
              <a:gd name="connsiteY9" fmla="*/ 1135787 h 297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3357" h="2971401">
                <a:moveTo>
                  <a:pt x="0" y="0"/>
                </a:moveTo>
                <a:lnTo>
                  <a:pt x="2633357" y="0"/>
                </a:lnTo>
                <a:lnTo>
                  <a:pt x="2633357" y="1135787"/>
                </a:lnTo>
                <a:lnTo>
                  <a:pt x="2631143" y="1135787"/>
                </a:lnTo>
                <a:lnTo>
                  <a:pt x="2631143" y="1882947"/>
                </a:lnTo>
                <a:lnTo>
                  <a:pt x="1542689" y="2971401"/>
                </a:lnTo>
                <a:lnTo>
                  <a:pt x="1241441" y="2971401"/>
                </a:lnTo>
                <a:lnTo>
                  <a:pt x="7041" y="1737002"/>
                </a:lnTo>
                <a:lnTo>
                  <a:pt x="7041" y="1135787"/>
                </a:lnTo>
                <a:lnTo>
                  <a:pt x="0" y="1135787"/>
                </a:lnTo>
                <a:close/>
              </a:path>
            </a:pathLst>
          </a:custGeom>
        </p:spPr>
        <p:txBody>
          <a:bodyPr wrap="square">
            <a:noAutofit/>
          </a:bodyPr>
          <a:lstStyle/>
          <a:p>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1033411" y="1821936"/>
            <a:ext cx="4901528" cy="1867748"/>
          </a:xfrm>
          <a:custGeom>
            <a:avLst/>
            <a:gdLst>
              <a:gd name="connsiteX0" fmla="*/ 2450764 w 4901528"/>
              <a:gd name="connsiteY0" fmla="*/ 0 h 1867748"/>
              <a:gd name="connsiteX1" fmla="*/ 4901528 w 4901528"/>
              <a:gd name="connsiteY1" fmla="*/ 933874 h 1867748"/>
              <a:gd name="connsiteX2" fmla="*/ 2450764 w 4901528"/>
              <a:gd name="connsiteY2" fmla="*/ 1867748 h 1867748"/>
              <a:gd name="connsiteX3" fmla="*/ 0 w 4901528"/>
              <a:gd name="connsiteY3" fmla="*/ 933874 h 1867748"/>
              <a:gd name="connsiteX4" fmla="*/ 2450764 w 4901528"/>
              <a:gd name="connsiteY4" fmla="*/ 0 h 186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1528" h="1867748">
                <a:moveTo>
                  <a:pt x="2450764" y="0"/>
                </a:moveTo>
                <a:cubicBezTo>
                  <a:pt x="3804284" y="0"/>
                  <a:pt x="4901528" y="418110"/>
                  <a:pt x="4901528" y="933874"/>
                </a:cubicBezTo>
                <a:cubicBezTo>
                  <a:pt x="4901528" y="1449638"/>
                  <a:pt x="3804284" y="1867748"/>
                  <a:pt x="2450764" y="1867748"/>
                </a:cubicBezTo>
                <a:cubicBezTo>
                  <a:pt x="1097244" y="1867748"/>
                  <a:pt x="0" y="1449638"/>
                  <a:pt x="0" y="933874"/>
                </a:cubicBezTo>
                <a:cubicBezTo>
                  <a:pt x="0" y="418110"/>
                  <a:pt x="1097244" y="0"/>
                  <a:pt x="2450764" y="0"/>
                </a:cubicBezTo>
                <a:close/>
              </a:path>
            </a:pathLst>
          </a:custGeom>
        </p:spPr>
        <p:txBody>
          <a:bodyPr wrap="square">
            <a:noAutofit/>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880783-587E-440E-9734-D8A7AD9DCDD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78C98B5-6E0C-4D59-8DFB-5DD5A7E31862}"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EF55F93-B0E4-45F5-8A9C-E0EE3132C2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3C28C-C6DC-455B-8399-3779CBA8C52F}" type="slidenum">
              <a:rPr lang="zh-CN" altLang="en-US" smtClean="0"/>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EF55F93-B0E4-45F5-8A9C-E0EE3132C2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3C28C-C6DC-455B-8399-3779CBA8C52F}"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429C218-4E19-438D-AC59-50CFF42B2CC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823B742-97F7-4FF7-AD39-A4C870659F5D}" type="slidenum">
              <a:rPr lang="zh-CN" altLang="en-US" smtClean="0"/>
            </a:fld>
            <a:endParaRPr lang="zh-CN" altLang="en-US"/>
          </a:p>
        </p:txBody>
      </p:sp>
      <p:sp>
        <p:nvSpPr>
          <p:cNvPr id="8" name="图片占位符 7"/>
          <p:cNvSpPr>
            <a:spLocks noGrp="1"/>
          </p:cNvSpPr>
          <p:nvPr>
            <p:ph type="pic" sz="quarter" idx="13"/>
          </p:nvPr>
        </p:nvSpPr>
        <p:spPr>
          <a:xfrm>
            <a:off x="1096053" y="2197742"/>
            <a:ext cx="2227494" cy="2079468"/>
          </a:xfrm>
          <a:custGeom>
            <a:avLst/>
            <a:gdLst>
              <a:gd name="connsiteX0" fmla="*/ 428435 w 2227494"/>
              <a:gd name="connsiteY0" fmla="*/ 0 h 2079468"/>
              <a:gd name="connsiteX1" fmla="*/ 1712412 w 2227494"/>
              <a:gd name="connsiteY1" fmla="*/ 0 h 2079468"/>
              <a:gd name="connsiteX2" fmla="*/ 1947807 w 2227494"/>
              <a:gd name="connsiteY2" fmla="*/ 279507 h 2079468"/>
              <a:gd name="connsiteX3" fmla="*/ 1798010 w 2227494"/>
              <a:gd name="connsiteY3" fmla="*/ 657908 h 2079468"/>
              <a:gd name="connsiteX4" fmla="*/ 1894308 w 2227494"/>
              <a:gd name="connsiteY4" fmla="*/ 1973821 h 2079468"/>
              <a:gd name="connsiteX5" fmla="*/ 1113222 w 2227494"/>
              <a:gd name="connsiteY5" fmla="*/ 2079468 h 2079468"/>
              <a:gd name="connsiteX6" fmla="*/ 300038 w 2227494"/>
              <a:gd name="connsiteY6" fmla="*/ 1953368 h 2079468"/>
              <a:gd name="connsiteX7" fmla="*/ 385636 w 2227494"/>
              <a:gd name="connsiteY7" fmla="*/ 688588 h 2079468"/>
              <a:gd name="connsiteX8" fmla="*/ 203739 w 2227494"/>
              <a:gd name="connsiteY8" fmla="*/ 299961 h 207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494" h="2079468">
                <a:moveTo>
                  <a:pt x="428435" y="0"/>
                </a:moveTo>
                <a:cubicBezTo>
                  <a:pt x="942025" y="245449"/>
                  <a:pt x="1359318" y="132952"/>
                  <a:pt x="1712412" y="0"/>
                </a:cubicBezTo>
                <a:lnTo>
                  <a:pt x="1947807" y="279507"/>
                </a:lnTo>
                <a:cubicBezTo>
                  <a:pt x="2001306" y="409612"/>
                  <a:pt x="1796226" y="382341"/>
                  <a:pt x="1798010" y="657908"/>
                </a:cubicBezTo>
                <a:cubicBezTo>
                  <a:pt x="1821192" y="984611"/>
                  <a:pt x="2686093" y="1174970"/>
                  <a:pt x="1894308" y="1973821"/>
                </a:cubicBezTo>
                <a:cubicBezTo>
                  <a:pt x="1546563" y="1909050"/>
                  <a:pt x="1409251" y="1914131"/>
                  <a:pt x="1113222" y="2079468"/>
                </a:cubicBezTo>
                <a:cubicBezTo>
                  <a:pt x="870694" y="1958448"/>
                  <a:pt x="711980" y="1903937"/>
                  <a:pt x="300038" y="1953368"/>
                </a:cubicBezTo>
                <a:cubicBezTo>
                  <a:pt x="-358001" y="1381215"/>
                  <a:pt x="251889" y="933475"/>
                  <a:pt x="385636" y="688588"/>
                </a:cubicBezTo>
                <a:cubicBezTo>
                  <a:pt x="369586" y="413020"/>
                  <a:pt x="175206" y="418134"/>
                  <a:pt x="203739" y="299961"/>
                </a:cubicBezTo>
                <a:close/>
              </a:path>
            </a:pathLst>
          </a:custGeom>
        </p:spPr>
        <p:txBody>
          <a:bodyPr wrap="square">
            <a:noAutofit/>
          </a:bodyPr>
          <a:lstStyle/>
          <a:p>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3000">
        <p:random/>
      </p:transition>
    </mc:Choice>
    <mc:Fallback>
      <p:transition spd="slow" advClick="0"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3000">
        <p:random/>
      </p:transition>
    </mc:Choice>
    <mc:Fallback>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3000">
        <p:random/>
      </p:transition>
    </mc:Choice>
    <mc:Fallback>
      <p:transition spd="slow" advClick="0" advTm="3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3000">
        <p:random/>
      </p:transition>
    </mc:Choice>
    <mc:Fallback>
      <p:transition spd="slow" advClick="0" advTm="3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BDA171E3-202C-4E96-92BC-E14C51F3F66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D02748C6-DAE6-4876-9ED2-2E5D13F439B7}" type="slidenum">
              <a:rPr lang="zh-CN" altLang="en-US" smtClean="0"/>
            </a:fld>
            <a:endParaRPr lang="zh-CN" altLang="en-US"/>
          </a:p>
        </p:txBody>
      </p:sp>
    </p:spTree>
  </p:cSld>
  <p:clrMapOvr>
    <a:masterClrMapping/>
  </p:clrMapOvr>
  <p:transition spd="slow" advTm="1000">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8"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38"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F6880783-587E-440E-9734-D8A7AD9DCD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78C98B5-6E0C-4D59-8DFB-5DD5A7E31862}"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03" name=""/>
        <p:cNvGrpSpPr/>
        <p:nvPr/>
      </p:nvGrpSpPr>
      <p:grpSpPr>
        <a:xfrm>
          <a:off x="0" y="0"/>
          <a:ext cx="0" cy="0"/>
          <a:chOff x="0" y="0"/>
          <a:chExt cx="0" cy="0"/>
        </a:xfrm>
      </p:grpSpPr>
      <p:sp>
        <p:nvSpPr>
          <p:cNvPr id="1048722" name="标题 1"/>
          <p:cNvSpPr>
            <a:spLocks noGrp="1"/>
          </p:cNvSpPr>
          <p:nvPr>
            <p:ph type="title"/>
          </p:nvPr>
        </p:nvSpPr>
        <p:spPr>
          <a:xfrm>
            <a:off x="838200" y="365125"/>
            <a:ext cx="10515600" cy="1325563"/>
          </a:xfrm>
          <a:prstGeom prst="rect">
            <a:avLst/>
          </a:prstGeom>
        </p:spPr>
        <p:txBody>
          <a:bodyPr/>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F2F2F2"/>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1"/>
            <a:ext cx="12192000" cy="6858001"/>
          </a:xfrm>
          <a:prstGeom prst="rect">
            <a:avLst/>
          </a:prstGeom>
        </p:spPr>
      </p:pic>
      <p:sp>
        <p:nvSpPr>
          <p:cNvPr id="2" name="矩形 1"/>
          <p:cNvSpPr/>
          <p:nvPr userDrawn="1"/>
        </p:nvSpPr>
        <p:spPr>
          <a:xfrm>
            <a:off x="139700" y="105833"/>
            <a:ext cx="11912600" cy="664633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35"/>
          </a:p>
        </p:txBody>
      </p:sp>
    </p:spTree>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8D3861FB-0190-43A5-A5A5-315A58C33082}" type="datetimeFigureOut">
              <a:rPr lang="zh-CN" altLang="en-US" smtClean="0"/>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1873D8CC-A321-412D-99B0-A0D9C76E6766}" type="slidenum">
              <a:rPr lang="zh-CN" altLang="en-US" smtClean="0"/>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1"/>
            <a:ext cx="2743200" cy="365125"/>
          </a:xfrm>
        </p:spPr>
        <p:txBody>
          <a:bodyPr/>
          <a:lstStyle/>
          <a:p>
            <a:fld id="{84E5F832-1870-4CB4-9DB9-D0E32CCED0D7}"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187C3DA1-0926-4B8F-AA81-8E5F087C46C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F6880783-587E-440E-9734-D8A7AD9DCD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78C98B5-6E0C-4D59-8DFB-5DD5A7E3186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5" Type="http://schemas.openxmlformats.org/officeDocument/2006/relationships/theme" Target="../theme/theme10.xml"/><Relationship Id="rId4" Type="http://schemas.openxmlformats.org/officeDocument/2006/relationships/slideLayout" Target="../slideLayouts/slideLayout84.xml"/><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1" Type="http://schemas.openxmlformats.org/officeDocument/2006/relationships/theme" Target="../theme/theme3.xml"/><Relationship Id="rId10" Type="http://schemas.openxmlformats.org/officeDocument/2006/relationships/image" Target="../media/image3.jpeg"/><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3" Type="http://schemas.openxmlformats.org/officeDocument/2006/relationships/theme" Target="../theme/theme5.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5" Type="http://schemas.openxmlformats.org/officeDocument/2006/relationships/theme" Target="../theme/theme6.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3" Type="http://schemas.openxmlformats.org/officeDocument/2006/relationships/theme" Target="../theme/theme7.xml"/><Relationship Id="rId12" Type="http://schemas.openxmlformats.org/officeDocument/2006/relationships/slideLayout" Target="../slideLayouts/slideLayout72.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7" Type="http://schemas.openxmlformats.org/officeDocument/2006/relationships/image" Target="../media/image12.png"/><Relationship Id="rId6" Type="http://schemas.openxmlformats.org/officeDocument/2006/relationships/image" Target="../media/image11.jpeg"/><Relationship Id="rId5" Type="http://schemas.openxmlformats.org/officeDocument/2006/relationships/slideLayout" Target="../slideLayouts/slideLayout77.xml"/><Relationship Id="rId4" Type="http://schemas.openxmlformats.org/officeDocument/2006/relationships/slideLayout" Target="../slideLayouts/slideLayout76.xml"/><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4" Type="http://schemas.openxmlformats.org/officeDocument/2006/relationships/theme" Target="../theme/theme9.xml"/><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80783-587E-440E-9734-D8A7AD9DCDD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C98B5-6E0C-4D59-8DFB-5DD5A7E3186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timing>
    <p:tnLst>
      <p:par>
        <p:cTn id="1" dur="indefinite" restart="never" nodeType="tmRoot"/>
      </p:par>
    </p:tnLst>
  </p:timing>
  <p:txStyles>
    <p:titleStyle>
      <a:lvl1pPr algn="l" defTabSz="914400" rtl="0" fontAlgn="base">
        <a:lnSpc>
          <a:spcPct val="90000"/>
        </a:lnSpc>
        <a:spcBef>
          <a:spcPct val="0"/>
        </a:spcBef>
        <a:spcAft>
          <a:spcPct val="0"/>
        </a:spcAft>
        <a:defRPr sz="44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Light" panose="020B0502040204020203" pitchFamily="34" charset="-122"/>
        </a:defRPr>
      </a:lvl2pPr>
      <a:lvl3pPr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Light" panose="020B0502040204020203" pitchFamily="34" charset="-122"/>
        </a:defRPr>
      </a:lvl3pPr>
      <a:lvl4pPr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Light" panose="020B0502040204020203" pitchFamily="34" charset="-122"/>
        </a:defRPr>
      </a:lvl4pPr>
      <a:lvl5pPr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Light" panose="020B0502040204020203" pitchFamily="34" charset="-122"/>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Light" panose="020B0502040204020203" pitchFamily="34" charset="-122"/>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Light" panose="020B0502040204020203" pitchFamily="34" charset="-122"/>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Light" panose="020B0502040204020203" pitchFamily="34" charset="-122"/>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Light" panose="020B0502040204020203" pitchFamily="34" charset="-122"/>
        </a:defRPr>
      </a:lvl9pPr>
    </p:titleStyle>
    <p:bodyStyle>
      <a:lvl1pPr marL="228600" indent="-228600" algn="l" defTabSz="914400"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defTabSz="914400"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fontAlgn="base">
        <a:lnSpc>
          <a:spcPct val="90000"/>
        </a:lnSpc>
        <a:spcBef>
          <a:spcPts val="500"/>
        </a:spcBef>
        <a:spcAft>
          <a:spcPct val="0"/>
        </a:spcAft>
        <a:buFont typeface="Arial" panose="020B0604020202020204" pitchFamily="34" charset="0"/>
        <a:buChar char="•"/>
        <a:defRPr sz="1735" kern="1200">
          <a:solidFill>
            <a:schemeClr val="tx1"/>
          </a:solidFill>
          <a:latin typeface="+mn-lt"/>
          <a:ea typeface="+mn-ea"/>
          <a:cs typeface="+mn-cs"/>
        </a:defRPr>
      </a:lvl4pPr>
      <a:lvl5pPr marL="2057400" indent="-228600" algn="l" defTabSz="914400" rtl="0" fontAlgn="base">
        <a:lnSpc>
          <a:spcPct val="90000"/>
        </a:lnSpc>
        <a:spcBef>
          <a:spcPts val="500"/>
        </a:spcBef>
        <a:spcAft>
          <a:spcPct val="0"/>
        </a:spcAft>
        <a:buFont typeface="Arial" panose="020B0604020202020204" pitchFamily="34" charset="0"/>
        <a:buChar char="•"/>
        <a:defRPr sz="173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3" name=""/>
        <p:cNvGrpSpPr/>
        <p:nvPr/>
      </p:nvGrpSpPr>
      <p:grpSpPr>
        <a:xfrm>
          <a:off x="0" y="0"/>
          <a:ext cx="0" cy="0"/>
          <a:chOff x="0" y="0"/>
          <a:chExt cx="0" cy="0"/>
        </a:xfrm>
      </p:grpSpPr>
      <p:sp>
        <p:nvSpPr>
          <p:cNvPr id="1048576" name="标题占位符 1"/>
          <p:cNvSpPr>
            <a:spLocks noGrp="1"/>
          </p:cNvSpPr>
          <p:nvPr>
            <p:ph type="title"/>
          </p:nvPr>
        </p:nvSpPr>
        <p:spPr>
          <a:xfrm>
            <a:off x="838389" y="365781"/>
            <a:ext cx="10515224" cy="1324636"/>
          </a:xfrm>
          <a:prstGeom prst="rect">
            <a:avLst/>
          </a:prstGeom>
        </p:spPr>
        <p:txBody>
          <a:bodyPr vert="horz" lIns="91440" tIns="45720" rIns="91440" bIns="45720" rtlCol="0" anchor="ctr">
            <a:normAutofit/>
          </a:bodyPr>
          <a:p>
            <a:r>
              <a:rPr lang="zh-CN" altLang="en-US"/>
              <a:t>单击此处编辑母版标题样式</a:t>
            </a:r>
            <a:endParaRPr lang="zh-CN" altLang="en-US"/>
          </a:p>
        </p:txBody>
      </p:sp>
      <p:sp>
        <p:nvSpPr>
          <p:cNvPr id="1048577"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日期占位符 3"/>
          <p:cNvSpPr>
            <a:spLocks noGrp="1"/>
          </p:cNvSpPr>
          <p:nvPr>
            <p:ph type="dt" sz="half" idx="2"/>
          </p:nvPr>
        </p:nvSpPr>
        <p:spPr>
          <a:xfrm>
            <a:off x="838389" y="6356746"/>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DD615DFD-8505-4C7B-90FE-F45A3565472F}" type="datetimeFigureOut">
              <a:rPr lang="zh-CN" altLang="en-US" smtClean="0"/>
            </a:fld>
            <a:endParaRPr lang="zh-CN" altLang="en-US"/>
          </a:p>
        </p:txBody>
      </p:sp>
      <p:sp>
        <p:nvSpPr>
          <p:cNvPr id="1048579" name="页脚占位符 4"/>
          <p:cNvSpPr>
            <a:spLocks noGrp="1"/>
          </p:cNvSpPr>
          <p:nvPr>
            <p:ph type="ftr" sz="quarter" idx="3"/>
          </p:nvPr>
        </p:nvSpPr>
        <p:spPr>
          <a:xfrm>
            <a:off x="4038412" y="6356746"/>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1165" y="6356746"/>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27406F3C-FA24-4A80-8CD4-EE5698C541F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866775" rtl="0" eaLnBrk="1" latinLnBrk="0" hangingPunct="1">
        <a:lnSpc>
          <a:spcPct val="90000"/>
        </a:lnSpc>
        <a:spcBef>
          <a:spcPct val="0"/>
        </a:spcBef>
        <a:buNone/>
        <a:defRPr sz="4170" kern="1200">
          <a:solidFill>
            <a:schemeClr val="tx1"/>
          </a:solidFill>
          <a:latin typeface="Calibri" panose="020F0502020204030204" pitchFamily="34" charset="0"/>
          <a:ea typeface="+mj-ea"/>
          <a:cs typeface="+mj-cs"/>
        </a:defRPr>
      </a:lvl1pPr>
    </p:titleStyle>
    <p:bodyStyle>
      <a:lvl1pPr marL="216535" indent="-216535" algn="l" defTabSz="866775" rtl="0" eaLnBrk="1" latinLnBrk="0" hangingPunct="1">
        <a:lnSpc>
          <a:spcPct val="90000"/>
        </a:lnSpc>
        <a:spcBef>
          <a:spcPct val="19000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ct val="95000"/>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ct val="95000"/>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0"/>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809E73-8023-43AE-922B-DE22AC3D442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3BD57-1B0A-4634-AAE7-945EF5E1F277}" type="slidenum">
              <a:rPr lang="zh-CN" altLang="en-US" smtClean="0"/>
            </a:fld>
            <a:endParaRPr lang="zh-CN" altLang="en-US"/>
          </a:p>
        </p:txBody>
      </p:sp>
      <p:sp>
        <p:nvSpPr>
          <p:cNvPr id="7" name="矩形 6"/>
          <p:cNvSpPr/>
          <p:nvPr userDrawn="1"/>
        </p:nvSpPr>
        <p:spPr>
          <a:xfrm>
            <a:off x="0" y="0"/>
            <a:ext cx="6069724"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7"/>
          <p:cNvSpPr/>
          <p:nvPr userDrawn="1"/>
        </p:nvSpPr>
        <p:spPr>
          <a:xfrm>
            <a:off x="6085487" y="-1636"/>
            <a:ext cx="61065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378372" y="472967"/>
            <a:ext cx="11398469" cy="59751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36" name=""/>
        <p:cNvGrpSpPr/>
        <p:nvPr/>
      </p:nvGrpSpPr>
      <p:grpSpPr/>
      <p:sp>
        <p:nvSpPr>
          <p:cNvPr id="1048592"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1048593" name="文本占位符 2"/>
          <p:cNvSpPr>
            <a:spLocks noGrp="1"/>
          </p:cNvSpPr>
          <p:nvPr>
            <p:ph type="body" idx="1"/>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59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pPr>
            <a:fld id="{A38CDF4D-4DF3-4BE2-B698-9AC6D4B00AE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59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59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pPr>
            <a:fld id="{BAE7B6E8-8091-4E54-8E38-22FA3110906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advTm="3000">
    <p:wip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6B0C6-B4C1-4FC6-BFD5-C6D2D04F63B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CB786-46D9-4309-B80A-03D684D1554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55F93-B0E4-45F5-8A9C-E0EE3132C2F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3C28C-C6DC-455B-8399-3779CBA8C52F}" type="slidenum">
              <a:rPr lang="zh-CN" altLang="en-US" smtClean="0"/>
            </a:fld>
            <a:endParaRPr lang="zh-CN" altLang="en-US"/>
          </a:p>
        </p:txBody>
      </p:sp>
      <p:sp>
        <p:nvSpPr>
          <p:cNvPr id="7" name="矩形 6"/>
          <p:cNvSpPr/>
          <p:nvPr userDrawn="1"/>
        </p:nvSpPr>
        <p:spPr>
          <a:xfrm>
            <a:off x="0" y="0"/>
            <a:ext cx="12192000" cy="6858000"/>
          </a:xfrm>
          <a:prstGeom prst="rect">
            <a:avLst/>
          </a:prstGeom>
          <a:solidFill>
            <a:srgbClr val="F0E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rPr>
              <a:t>PPT</a:t>
            </a:r>
            <a:r>
              <a:rPr lang="zh-CN" altLang="en-US"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rPr>
              <a:t>作品，</a:t>
            </a:r>
            <a:endParaRPr lang="zh-CN" altLang="en-US"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endParaRPr>
          </a:p>
          <a:p>
            <a:r>
              <a:rPr lang="zh-CN" altLang="en-US"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rPr>
              <a:t>为了您和包图网以及原创作者的利益，请</a:t>
            </a:r>
            <a:endParaRPr lang="zh-CN" altLang="en-US"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endParaRPr>
          </a:p>
          <a:p>
            <a:r>
              <a:rPr lang="zh-CN" altLang="en-US"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rPr>
              <a:t>勿复制、传播、销售，否则将承担法律责</a:t>
            </a:r>
            <a:endParaRPr lang="zh-CN" altLang="en-US"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endParaRPr>
          </a:p>
          <a:p>
            <a:r>
              <a:rPr lang="zh-CN" altLang="en-US"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rPr>
              <a:t>任！包图网将对作品进行维权，按照传播</a:t>
            </a:r>
            <a:endParaRPr lang="zh-CN" altLang="en-US"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endParaRPr>
          </a:p>
          <a:p>
            <a:r>
              <a:rPr lang="zh-CN" altLang="en-US"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rPr>
              <a:t>下载次数进行十倍的索取赔偿！</a:t>
            </a:r>
            <a:endParaRPr lang="zh-CN" altLang="en-US" dirty="0">
              <a:solidFill>
                <a:schemeClr val="tx1">
                  <a:lumMod val="75000"/>
                  <a:lumOff val="25000"/>
                  <a:alpha val="0"/>
                </a:schemeClr>
              </a:solidFill>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userDrawn="1"/>
        </p:nvPicPr>
        <p:blipFill rotWithShape="1">
          <a:blip r:embed="rId6">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t="78367"/>
          <a:stretch>
            <a:fillRect/>
          </a:stretch>
        </p:blipFill>
        <p:spPr>
          <a:xfrm>
            <a:off x="-3" y="5655843"/>
            <a:ext cx="12203112" cy="1318463"/>
          </a:xfrm>
          <a:prstGeom prst="rect">
            <a:avLst/>
          </a:prstGeom>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mc:AlternateContent xmlns:mc="http://schemas.openxmlformats.org/markup-compatibility/2006">
    <mc:Choice xmlns:p14="http://schemas.microsoft.com/office/powerpoint/2010/main" Requires="p14">
      <p:transition spd="slow" p14:dur="175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DE7DA"/>
        </a:solidFill>
        <a:effectLst/>
      </p:bgPr>
    </p:bg>
    <p:spTree>
      <p:nvGrpSpPr>
        <p:cNvPr id="14"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microsoft.com/office/2007/relationships/hdphoto" Target="../media/image15.wdp"/><Relationship Id="rId1"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3.jpeg"/><Relationship Id="rId1" Type="http://schemas.openxmlformats.org/officeDocument/2006/relationships/image" Target="../media/image32.GIF"/></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8.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9.xml"/><Relationship Id="rId2" Type="http://schemas.openxmlformats.org/officeDocument/2006/relationships/image" Target="../media/image39.jpeg"/><Relationship Id="rId1"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9.xml"/><Relationship Id="rId1"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image" Target="../media/image42.jpeg"/><Relationship Id="rId1" Type="http://schemas.openxmlformats.org/officeDocument/2006/relationships/image" Target="../media/image41.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6.xml"/><Relationship Id="rId2" Type="http://schemas.openxmlformats.org/officeDocument/2006/relationships/image" Target="../media/image44.png"/><Relationship Id="rId1"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image" Target="../media/image46.png"/><Relationship Id="rId1"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image" Target="../media/image48.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69.png"/><Relationship Id="rId1" Type="http://schemas.openxmlformats.org/officeDocument/2006/relationships/image" Target="../media/image68.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78.jpeg"/><Relationship Id="rId1" Type="http://schemas.openxmlformats.org/officeDocument/2006/relationships/image" Target="../media/image77.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79.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80.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81.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8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8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96.jpeg"/><Relationship Id="rId3" Type="http://schemas.openxmlformats.org/officeDocument/2006/relationships/image" Target="../media/image95.jpeg"/><Relationship Id="rId2" Type="http://schemas.openxmlformats.org/officeDocument/2006/relationships/hyperlink" Target="https://mp.weixin.qq.com/s?src=11&amp;timestamp=1565872270&amp;ver=1792&amp;signature=VV6DtLruVMsGn-GyM99CmP9oQgNy1VkvIP-z1GaMxzsFe8IlGam2YMC*VLZ70mJkHIrnEG*ajOn0evfHv3*YTujLVjzKdfCnJaDg-IPVAl43ZieRUgsgLUG3a7C9hMQF&amp;new=1" TargetMode="External"/><Relationship Id="rId1" Type="http://schemas.openxmlformats.org/officeDocument/2006/relationships/image" Target="../media/image94.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7.pn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3" Type="http://schemas.openxmlformats.org/officeDocument/2006/relationships/hyperlink" Target="https://mp.weixin.qq.com/s?src=11&amp;timestamp=1565872335&amp;ver=1792&amp;signature=r6J7qcbZRoRNF6KCuSWWTgoGm3gdFvbNMYOr9W4A-nnoAvWNBSC0t14cBEZYVr5NLu3lOXYsSMIYe-*qTOmK9YOI5fMcHv2mF4jtVnUJTfBtmxLvXM6mEKyFE8KEkxn6&amp;new=1" TargetMode="External"/><Relationship Id="rId2" Type="http://schemas.openxmlformats.org/officeDocument/2006/relationships/image" Target="../media/image99.png"/><Relationship Id="rId1"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104.png"/><Relationship Id="rId1" Type="http://schemas.openxmlformats.org/officeDocument/2006/relationships/image" Target="../media/image103.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0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0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05.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05.png"/></Relationships>
</file>

<file path=ppt/slides/_rels/slide45.xml.rels><?xml version="1.0" encoding="UTF-8" standalone="yes"?>
<Relationships xmlns="http://schemas.openxmlformats.org/package/2006/relationships"><Relationship Id="rId9" Type="http://schemas.openxmlformats.org/officeDocument/2006/relationships/image" Target="../media/image114.jpeg"/><Relationship Id="rId8" Type="http://schemas.openxmlformats.org/officeDocument/2006/relationships/image" Target="../media/image113.jpeg"/><Relationship Id="rId7" Type="http://schemas.openxmlformats.org/officeDocument/2006/relationships/image" Target="../media/image112.jpeg"/><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3" Type="http://schemas.openxmlformats.org/officeDocument/2006/relationships/image" Target="../media/image108.jpeg"/><Relationship Id="rId2" Type="http://schemas.openxmlformats.org/officeDocument/2006/relationships/image" Target="../media/image107.jpeg"/><Relationship Id="rId11" Type="http://schemas.openxmlformats.org/officeDocument/2006/relationships/slideLayout" Target="../slideLayouts/slideLayout18.xml"/><Relationship Id="rId10" Type="http://schemas.openxmlformats.org/officeDocument/2006/relationships/image" Target="../media/image115.jpeg"/><Relationship Id="rId1" Type="http://schemas.openxmlformats.org/officeDocument/2006/relationships/image" Target="../media/image106.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18.jpeg"/><Relationship Id="rId1" Type="http://schemas.openxmlformats.org/officeDocument/2006/relationships/image" Target="../media/image117.jpe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hyperlink" Target="https://weibo.com/ttarticle/p/show?id=2309404368185397744055%23_0" TargetMode="External"/><Relationship Id="rId4" Type="http://schemas.openxmlformats.org/officeDocument/2006/relationships/image" Target="../media/image122.png"/><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23.jpeg"/></Relationships>
</file>

<file path=ppt/slides/_rels/slide51.xml.rels><?xml version="1.0" encoding="UTF-8" standalone="yes"?>
<Relationships xmlns="http://schemas.openxmlformats.org/package/2006/relationships"><Relationship Id="rId9" Type="http://schemas.openxmlformats.org/officeDocument/2006/relationships/image" Target="../media/image132.jpeg"/><Relationship Id="rId8" Type="http://schemas.openxmlformats.org/officeDocument/2006/relationships/image" Target="../media/image131.jpeg"/><Relationship Id="rId7" Type="http://schemas.openxmlformats.org/officeDocument/2006/relationships/image" Target="../media/image130.jpeg"/><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 Id="rId3" Type="http://schemas.openxmlformats.org/officeDocument/2006/relationships/image" Target="../media/image126.jpeg"/><Relationship Id="rId2" Type="http://schemas.openxmlformats.org/officeDocument/2006/relationships/image" Target="../media/image125.jpeg"/><Relationship Id="rId11" Type="http://schemas.openxmlformats.org/officeDocument/2006/relationships/slideLayout" Target="../slideLayouts/slideLayout18.xml"/><Relationship Id="rId10" Type="http://schemas.openxmlformats.org/officeDocument/2006/relationships/image" Target="../media/image133.jpeg"/><Relationship Id="rId1" Type="http://schemas.openxmlformats.org/officeDocument/2006/relationships/image" Target="../media/image124.jpeg"/></Relationships>
</file>

<file path=ppt/slides/_rels/slide52.xml.rels><?xml version="1.0" encoding="UTF-8" standalone="yes"?>
<Relationships xmlns="http://schemas.openxmlformats.org/package/2006/relationships"><Relationship Id="rId9" Type="http://schemas.openxmlformats.org/officeDocument/2006/relationships/hyperlink" Target="http://epaper.bjnews.com.cn/html/2019-05/04/content_753718.htm?div=-1" TargetMode="External"/><Relationship Id="rId8" Type="http://schemas.openxmlformats.org/officeDocument/2006/relationships/image" Target="../media/image141.png"/><Relationship Id="rId7" Type="http://schemas.openxmlformats.org/officeDocument/2006/relationships/image" Target="../media/image140.png"/><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3" Type="http://schemas.openxmlformats.org/officeDocument/2006/relationships/image" Target="../media/image136.png"/><Relationship Id="rId2" Type="http://schemas.openxmlformats.org/officeDocument/2006/relationships/image" Target="../media/image135.png"/><Relationship Id="rId11" Type="http://schemas.openxmlformats.org/officeDocument/2006/relationships/slideLayout" Target="../slideLayouts/slideLayout23.xml"/><Relationship Id="rId10" Type="http://schemas.openxmlformats.org/officeDocument/2006/relationships/image" Target="../media/image142.png"/><Relationship Id="rId1" Type="http://schemas.openxmlformats.org/officeDocument/2006/relationships/image" Target="../media/image134.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43.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4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46.jpeg"/><Relationship Id="rId1" Type="http://schemas.openxmlformats.org/officeDocument/2006/relationships/image" Target="../media/image14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150.png"/><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image" Target="../media/image147.png"/></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157.jpeg"/><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image" Target="../media/image15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4.jpe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62.jpeg"/><Relationship Id="rId4" Type="http://schemas.openxmlformats.org/officeDocument/2006/relationships/image" Target="../media/image161.jpeg"/><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66.jpeg"/><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image" Target="../media/image163.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167.png"/></Relationships>
</file>

<file path=ppt/slides/_rels/slide63.xml.rels><?xml version="1.0" encoding="UTF-8" standalone="yes"?>
<Relationships xmlns="http://schemas.openxmlformats.org/package/2006/relationships"><Relationship Id="rId9" Type="http://schemas.openxmlformats.org/officeDocument/2006/relationships/image" Target="../media/image176.png"/><Relationship Id="rId8" Type="http://schemas.openxmlformats.org/officeDocument/2006/relationships/image" Target="../media/image175.png"/><Relationship Id="rId7" Type="http://schemas.openxmlformats.org/officeDocument/2006/relationships/image" Target="../media/image174.png"/><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 Id="rId3" Type="http://schemas.openxmlformats.org/officeDocument/2006/relationships/image" Target="../media/image170.png"/><Relationship Id="rId2" Type="http://schemas.openxmlformats.org/officeDocument/2006/relationships/image" Target="../media/image169.png"/><Relationship Id="rId12" Type="http://schemas.openxmlformats.org/officeDocument/2006/relationships/notesSlide" Target="../notesSlides/notesSlide9.xml"/><Relationship Id="rId11" Type="http://schemas.openxmlformats.org/officeDocument/2006/relationships/slideLayout" Target="../slideLayouts/slideLayout19.xml"/><Relationship Id="rId10" Type="http://schemas.openxmlformats.org/officeDocument/2006/relationships/image" Target="../media/image177.png"/><Relationship Id="rId1" Type="http://schemas.openxmlformats.org/officeDocument/2006/relationships/image" Target="../media/image168.png"/></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8.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image" Target="../media/image168.png"/></Relationships>
</file>

<file path=ppt/slides/_rels/slide65.xml.rels><?xml version="1.0" encoding="UTF-8" standalone="yes"?>
<Relationships xmlns="http://schemas.openxmlformats.org/package/2006/relationships"><Relationship Id="rId9" Type="http://schemas.openxmlformats.org/officeDocument/2006/relationships/image" Target="../media/image190.png"/><Relationship Id="rId8" Type="http://schemas.openxmlformats.org/officeDocument/2006/relationships/image" Target="../media/image189.png"/><Relationship Id="rId7" Type="http://schemas.openxmlformats.org/officeDocument/2006/relationships/image" Target="../media/image188.png"/><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 Id="rId3" Type="http://schemas.openxmlformats.org/officeDocument/2006/relationships/image" Target="../media/image184.png"/><Relationship Id="rId2" Type="http://schemas.openxmlformats.org/officeDocument/2006/relationships/image" Target="../media/image183.png"/><Relationship Id="rId16" Type="http://schemas.openxmlformats.org/officeDocument/2006/relationships/notesSlide" Target="../notesSlides/notesSlide11.xml"/><Relationship Id="rId15" Type="http://schemas.openxmlformats.org/officeDocument/2006/relationships/slideLayout" Target="../slideLayouts/slideLayout15.xml"/><Relationship Id="rId14" Type="http://schemas.openxmlformats.org/officeDocument/2006/relationships/image" Target="../media/image195.png"/><Relationship Id="rId13" Type="http://schemas.openxmlformats.org/officeDocument/2006/relationships/image" Target="../media/image194.png"/><Relationship Id="rId12" Type="http://schemas.openxmlformats.org/officeDocument/2006/relationships/image" Target="../media/image193.png"/><Relationship Id="rId11" Type="http://schemas.openxmlformats.org/officeDocument/2006/relationships/image" Target="../media/image192.png"/><Relationship Id="rId10" Type="http://schemas.openxmlformats.org/officeDocument/2006/relationships/image" Target="../media/image191.png"/><Relationship Id="rId1" Type="http://schemas.openxmlformats.org/officeDocument/2006/relationships/image" Target="../media/image168.png"/></Relationships>
</file>

<file path=ppt/slides/_rels/slide66.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image" Target="../media/image202.png"/><Relationship Id="rId7" Type="http://schemas.openxmlformats.org/officeDocument/2006/relationships/image" Target="../media/image201.png"/><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 Id="rId3" Type="http://schemas.openxmlformats.org/officeDocument/2006/relationships/image" Target="../media/image197.png"/><Relationship Id="rId2" Type="http://schemas.openxmlformats.org/officeDocument/2006/relationships/image" Target="../media/image196.png"/><Relationship Id="rId10" Type="http://schemas.openxmlformats.org/officeDocument/2006/relationships/notesSlide" Target="../notesSlides/notesSlide12.xml"/><Relationship Id="rId1" Type="http://schemas.openxmlformats.org/officeDocument/2006/relationships/image" Target="../media/image168.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204.png"/><Relationship Id="rId1" Type="http://schemas.openxmlformats.org/officeDocument/2006/relationships/image" Target="../media/image20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206.png"/><Relationship Id="rId1" Type="http://schemas.openxmlformats.org/officeDocument/2006/relationships/image" Target="../media/image205.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07.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hyperlink" Target="https://mp.weixin.qq.com/s?src=3&amp;timestamp=1565869752&amp;ver=1&amp;signature=0mTungJehmvAvquPCs-lg4J4BwHo-SdsYLDRhPYJcn86Ng5fRhro2HGfq5hn2bVLEbYc1v-y6G2*AItvDBI97NJ-LnoPFWoqS-8oZ0O4SyKKTEiqCcKoi8cIiduN-DIVIhzoxjuwRO8BXBwkyolw9r9k-jssDhbsNGy03IGK5*U=" TargetMode="External"/><Relationship Id="rId3" Type="http://schemas.openxmlformats.org/officeDocument/2006/relationships/image" Target="../media/image26.png"/><Relationship Id="rId2" Type="http://schemas.openxmlformats.org/officeDocument/2006/relationships/hyperlink" Target="https://mp.weixin.qq.com/s?src=11&amp;timestamp=1565869654&amp;ver=1792&amp;signature=BN4B5*dDka31MkK6rOdjIMZLNSwEO57TH8uM79xt7sBnwJLlu9PRCgrbiF2y0kRy8rS7MpCrQwPrOlEicfIipB8L08j*7isW24CQt-L0WXDcsZWYePHzRkc6ZFGJeQbr&amp;new=1" TargetMode="External"/><Relationship Id="rId1" Type="http://schemas.openxmlformats.org/officeDocument/2006/relationships/image" Target="../media/image25.pn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image" Target="../media/image208.png"/></Relationships>
</file>

<file path=ppt/slides/_rels/slide71.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215.jpeg"/><Relationship Id="rId4" Type="http://schemas.openxmlformats.org/officeDocument/2006/relationships/image" Target="../media/image214.jpeg"/><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image" Target="../media/image211.jpeg"/></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image" Target="../media/image216.jpe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image" Target="../media/image219.jpeg"/></Relationships>
</file>

<file path=ppt/slides/_rels/slide74.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image" Target="../media/image225.png"/><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image" Target="../media/image22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227.png"/><Relationship Id="rId1" Type="http://schemas.openxmlformats.org/officeDocument/2006/relationships/image" Target="../media/image226.pn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image" Target="../media/image228.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233.jpeg"/><Relationship Id="rId2" Type="http://schemas.openxmlformats.org/officeDocument/2006/relationships/image" Target="../media/image232.png"/><Relationship Id="rId1" Type="http://schemas.openxmlformats.org/officeDocument/2006/relationships/image" Target="../media/image231.png"/></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image" Target="../media/image234.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238.jpeg"/><Relationship Id="rId1" Type="http://schemas.openxmlformats.org/officeDocument/2006/relationships/image" Target="../media/image237.png"/></Relationships>
</file>

<file path=ppt/slides/_rels/slide8.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8" Type="http://schemas.openxmlformats.org/officeDocument/2006/relationships/slideLayout" Target="../slideLayouts/slideLayout21.xml"/><Relationship Id="rId27" Type="http://schemas.openxmlformats.org/officeDocument/2006/relationships/image" Target="../media/image29.png"/><Relationship Id="rId26" Type="http://schemas.openxmlformats.org/officeDocument/2006/relationships/tags" Target="../tags/tag24.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image" Target="../media/image1.sv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28.png"/></Relationships>
</file>

<file path=ppt/slides/_rels/slide80.xml.rels><?xml version="1.0" encoding="UTF-8" standalone="yes"?>
<Relationships xmlns="http://schemas.openxmlformats.org/package/2006/relationships"><Relationship Id="rId6" Type="http://schemas.openxmlformats.org/officeDocument/2006/relationships/slideLayout" Target="../slideLayouts/slideLayout20.xml"/><Relationship Id="rId5" Type="http://schemas.openxmlformats.org/officeDocument/2006/relationships/image" Target="../media/image243.png"/><Relationship Id="rId4" Type="http://schemas.openxmlformats.org/officeDocument/2006/relationships/image" Target="../media/image242.png"/><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image" Target="../media/image239.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44.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45.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46.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47.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249.png"/><Relationship Id="rId1" Type="http://schemas.openxmlformats.org/officeDocument/2006/relationships/image" Target="../media/image248.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50.png"/></Relationships>
</file>

<file path=ppt/slides/_rels/slide87.xml.rels><?xml version="1.0" encoding="UTF-8" standalone="yes"?>
<Relationships xmlns="http://schemas.openxmlformats.org/package/2006/relationships"><Relationship Id="rId9" Type="http://schemas.openxmlformats.org/officeDocument/2006/relationships/image" Target="../media/image258.png"/><Relationship Id="rId8" Type="http://schemas.openxmlformats.org/officeDocument/2006/relationships/image" Target="../media/image257.GIF"/><Relationship Id="rId7" Type="http://schemas.openxmlformats.org/officeDocument/2006/relationships/image" Target="../media/image256.GIF"/><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 Id="rId3" Type="http://schemas.openxmlformats.org/officeDocument/2006/relationships/image" Target="../media/image252.png"/><Relationship Id="rId2" Type="http://schemas.openxmlformats.org/officeDocument/2006/relationships/image" Target="../media/image251.png"/><Relationship Id="rId12" Type="http://schemas.openxmlformats.org/officeDocument/2006/relationships/notesSlide" Target="../notesSlides/notesSlide13.xml"/><Relationship Id="rId11" Type="http://schemas.openxmlformats.org/officeDocument/2006/relationships/slideLayout" Target="../slideLayouts/slideLayout15.xml"/><Relationship Id="rId10" Type="http://schemas.openxmlformats.org/officeDocument/2006/relationships/image" Target="../media/image259.png"/><Relationship Id="rId1" Type="http://schemas.openxmlformats.org/officeDocument/2006/relationships/image" Target="../media/image168.png"/></Relationships>
</file>

<file path=ppt/slides/_rels/slide88.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5.xml"/><Relationship Id="rId7" Type="http://schemas.openxmlformats.org/officeDocument/2006/relationships/image" Target="../media/image265.png"/><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image" Target="../media/image168.png"/></Relationships>
</file>

<file path=ppt/slides/_rels/slide89.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269.png"/><Relationship Id="rId7" Type="http://schemas.openxmlformats.org/officeDocument/2006/relationships/hyperlink" Target="https://www.bilibili.com/documentary/?spm_id_from=333.87.b_7072696d6172795f6d656e75.89" TargetMode="External"/><Relationship Id="rId6" Type="http://schemas.openxmlformats.org/officeDocument/2006/relationships/image" Target="../media/image268.png"/><Relationship Id="rId5" Type="http://schemas.openxmlformats.org/officeDocument/2006/relationships/hyperlink" Target="https://www.bilibili.com/v/technology/?spm_id_from=333.334.b_7072696d6172795f6d656e75.45" TargetMode="External"/><Relationship Id="rId4" Type="http://schemas.openxmlformats.org/officeDocument/2006/relationships/image" Target="../media/image267.png"/><Relationship Id="rId3" Type="http://schemas.openxmlformats.org/officeDocument/2006/relationships/hyperlink" Target="https://space.bilibili.com/7614477/video" TargetMode="External"/><Relationship Id="rId2" Type="http://schemas.openxmlformats.org/officeDocument/2006/relationships/image" Target="../media/image266.png"/><Relationship Id="rId10" Type="http://schemas.openxmlformats.org/officeDocument/2006/relationships/notesSlide" Target="../notesSlides/notesSlide15.xml"/><Relationship Id="rId1" Type="http://schemas.openxmlformats.org/officeDocument/2006/relationships/hyperlink" Target="https://space.bilibili.com/221648/video"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31.png"/><Relationship Id="rId1" Type="http://schemas.openxmlformats.org/officeDocument/2006/relationships/image" Target="../media/image30.png"/></Relationships>
</file>

<file path=ppt/slides/_rels/slide90.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8.xml"/><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image" Target="../media/image270.png"/></Relationships>
</file>

<file path=ppt/slides/_rels/slide91.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image" Target="../media/image273.png"/></Relationships>
</file>

<file path=ppt/slides/_rels/slide92.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image" Target="../media/image277.png"/><Relationship Id="rId19" Type="http://schemas.openxmlformats.org/officeDocument/2006/relationships/notesSlide" Target="../notesSlides/notesSlide17.xml"/><Relationship Id="rId18" Type="http://schemas.openxmlformats.org/officeDocument/2006/relationships/slideLayout" Target="../slideLayouts/slideLayout17.xml"/><Relationship Id="rId17" Type="http://schemas.openxmlformats.org/officeDocument/2006/relationships/image" Target="../media/image278.png"/><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image" Target="../media/image276.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5.wdp"/><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p:cNvSpPr>
            <a:spLocks noGrp="1"/>
          </p:cNvSpPr>
          <p:nvPr>
            <p:ph type="ctrTitle"/>
          </p:nvPr>
        </p:nvSpPr>
        <p:spPr>
          <a:xfrm>
            <a:off x="4605020" y="1113790"/>
            <a:ext cx="7322820" cy="2387600"/>
          </a:xfrm>
        </p:spPr>
        <p:txBody>
          <a:bodyPr>
            <a:normAutofit fontScale="90000"/>
            <a:scene3d>
              <a:camera prst="orthographicFront"/>
              <a:lightRig rig="threePt" dir="t"/>
            </a:scene3d>
          </a:bodyPr>
          <a:p>
            <a:r>
              <a:rPr lang="zh-CN" sz="6600" b="1" dirty="0">
                <a:solidFill>
                  <a:srgbClr val="0070C0"/>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rPr>
              <a:t>互联网背景下的历史</a:t>
            </a:r>
            <a:br>
              <a:rPr lang="zh-CN" sz="6600" b="1" dirty="0">
                <a:solidFill>
                  <a:srgbClr val="0070C0"/>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rPr>
            </a:br>
            <a:r>
              <a:rPr lang="zh-CN" sz="6600" b="1" dirty="0">
                <a:solidFill>
                  <a:srgbClr val="0070C0"/>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rPr>
              <a:t>阅读与备课</a:t>
            </a:r>
            <a:endParaRPr lang="zh-CN" sz="6600" b="1" dirty="0">
              <a:solidFill>
                <a:srgbClr val="0070C0"/>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5965825" y="3657600"/>
            <a:ext cx="4918710" cy="460375"/>
          </a:xfrm>
          <a:prstGeom prst="rect">
            <a:avLst/>
          </a:prstGeom>
          <a:noFill/>
        </p:spPr>
        <p:txBody>
          <a:bodyPr wrap="square" rtlCol="0">
            <a:spAutoFit/>
          </a:bodyPr>
          <a:p>
            <a:pPr algn="dist"/>
            <a:r>
              <a:rPr lang="zh-CN" altLang="en-US" sz="24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莆田市外国语学校    郑桂珊</a:t>
            </a:r>
            <a:endParaRPr lang="zh-CN" altLang="en-US" sz="240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85620" y="5204460"/>
            <a:ext cx="4589145" cy="737235"/>
          </a:xfrm>
          <a:prstGeom prst="rect">
            <a:avLst/>
          </a:prstGeom>
          <a:noFill/>
        </p:spPr>
        <p:txBody>
          <a:bodyPr wrap="square" rtlCol="0">
            <a:spAutoFit/>
          </a:bodyPr>
          <a:p>
            <a:pPr algn="l">
              <a:lnSpc>
                <a:spcPct val="150000"/>
              </a:lnSpc>
            </a:pPr>
            <a:r>
              <a:rPr lang="zh-CN" altLang="en-US" sz="2800" b="1">
                <a:solidFill>
                  <a:schemeClr val="bg1"/>
                </a:solidFill>
                <a:latin typeface="华文新魏" panose="02010800040101010101" charset="-122"/>
                <a:ea typeface="华文新魏" panose="02010800040101010101" charset="-122"/>
                <a:cs typeface="华文新魏" panose="02010800040101010101" charset="-122"/>
              </a:rPr>
              <a:t>微信：</a:t>
            </a:r>
            <a:r>
              <a:rPr lang="en-US" altLang="zh-CN" sz="2800" b="1">
                <a:solidFill>
                  <a:schemeClr val="bg1"/>
                </a:solidFill>
                <a:latin typeface="华文新魏" panose="02010800040101010101" charset="-122"/>
                <a:ea typeface="华文新魏" panose="02010800040101010101" charset="-122"/>
                <a:cs typeface="华文新魏" panose="02010800040101010101" charset="-122"/>
              </a:rPr>
              <a:t>228717020</a:t>
            </a:r>
            <a:endParaRPr lang="en-US" altLang="zh-CN" sz="2800" b="1">
              <a:solidFill>
                <a:schemeClr val="bg1"/>
              </a:solidFill>
              <a:latin typeface="华文新魏" panose="02010800040101010101" charset="-122"/>
              <a:ea typeface="华文新魏" panose="02010800040101010101" charset="-122"/>
              <a:cs typeface="华文新魏" panose="02010800040101010101" charset="-122"/>
            </a:endParaRPr>
          </a:p>
        </p:txBody>
      </p:sp>
    </p:spTree>
  </p:cSld>
  <p:clrMapOvr>
    <a:masterClrMapping/>
  </p:clrMapOvr>
  <p:transition spd="slow" advClick="0" advTm="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6" name="图片 5" descr="2b1b15960c39497eb1fc66e380a3971a"/>
          <p:cNvPicPr>
            <a:picLocks noChangeAspect="1"/>
          </p:cNvPicPr>
          <p:nvPr/>
        </p:nvPicPr>
        <p:blipFill>
          <a:blip r:embed="rId1"/>
          <a:stretch>
            <a:fillRect/>
          </a:stretch>
        </p:blipFill>
        <p:spPr>
          <a:xfrm>
            <a:off x="8389620" y="4513580"/>
            <a:ext cx="3796030" cy="2376170"/>
          </a:xfrm>
          <a:prstGeom prst="rect">
            <a:avLst/>
          </a:prstGeom>
        </p:spPr>
      </p:pic>
      <p:sp>
        <p:nvSpPr>
          <p:cNvPr id="7" name="文本框 6"/>
          <p:cNvSpPr txBox="1"/>
          <p:nvPr/>
        </p:nvSpPr>
        <p:spPr>
          <a:xfrm>
            <a:off x="2007235" y="481965"/>
            <a:ext cx="9025890" cy="2861310"/>
          </a:xfrm>
          <a:prstGeom prst="rect">
            <a:avLst/>
          </a:prstGeom>
          <a:noFill/>
        </p:spPr>
        <p:txBody>
          <a:bodyPr wrap="square" rtlCol="0">
            <a:spAutoFit/>
            <a:scene3d>
              <a:camera prst="orthographicFront"/>
              <a:lightRig rig="threePt" dir="t"/>
            </a:scene3d>
          </a:bodyPr>
          <a:p>
            <a:pPr algn="l">
              <a:lnSpc>
                <a:spcPct val="150000"/>
              </a:lnSpc>
            </a:pPr>
            <a:r>
              <a:rPr lang="en-US" altLang="zh-CN" sz="4000" b="1">
                <a:solidFill>
                  <a:schemeClr val="tx1"/>
                </a:solidFill>
                <a:effectLst/>
                <a:latin typeface="楷体" panose="02010609060101010101" charset="-122"/>
                <a:ea typeface="楷体" panose="02010609060101010101" charset="-122"/>
              </a:rPr>
              <a:t>1.</a:t>
            </a:r>
            <a:r>
              <a:rPr lang="zh-CN" altLang="en-US" sz="4000" b="1">
                <a:solidFill>
                  <a:schemeClr val="tx1"/>
                </a:solidFill>
                <a:effectLst/>
                <a:latin typeface="楷体" panose="02010609060101010101" charset="-122"/>
                <a:ea typeface="楷体" panose="02010609060101010101" charset="-122"/>
              </a:rPr>
              <a:t>作者的立场、观点、为谁说话</a:t>
            </a:r>
            <a:endParaRPr lang="zh-CN" altLang="en-US" sz="4000" b="1">
              <a:solidFill>
                <a:schemeClr val="tx1"/>
              </a:solidFill>
              <a:effectLst/>
              <a:latin typeface="楷体" panose="02010609060101010101" charset="-122"/>
              <a:ea typeface="楷体" panose="02010609060101010101" charset="-122"/>
            </a:endParaRPr>
          </a:p>
          <a:p>
            <a:pPr algn="l">
              <a:lnSpc>
                <a:spcPct val="150000"/>
              </a:lnSpc>
            </a:pPr>
            <a:r>
              <a:rPr lang="en-US" altLang="zh-CN" sz="4000" b="1">
                <a:solidFill>
                  <a:schemeClr val="tx1"/>
                </a:solidFill>
                <a:effectLst/>
                <a:latin typeface="楷体" panose="02010609060101010101" charset="-122"/>
                <a:ea typeface="楷体" panose="02010609060101010101" charset="-122"/>
              </a:rPr>
              <a:t>2.</a:t>
            </a:r>
            <a:r>
              <a:rPr lang="zh-CN" altLang="en-US" sz="4000" b="1">
                <a:solidFill>
                  <a:schemeClr val="tx1"/>
                </a:solidFill>
                <a:effectLst/>
                <a:latin typeface="楷体" panose="02010609060101010101" charset="-122"/>
                <a:ea typeface="楷体" panose="02010609060101010101" charset="-122"/>
              </a:rPr>
              <a:t>多个文本比较阅读</a:t>
            </a:r>
            <a:endParaRPr lang="zh-CN" altLang="en-US" sz="4000" b="1">
              <a:solidFill>
                <a:schemeClr val="tx1"/>
              </a:solidFill>
              <a:effectLst/>
              <a:latin typeface="楷体" panose="02010609060101010101" charset="-122"/>
              <a:ea typeface="楷体" panose="02010609060101010101" charset="-122"/>
            </a:endParaRPr>
          </a:p>
          <a:p>
            <a:pPr algn="l">
              <a:lnSpc>
                <a:spcPct val="150000"/>
              </a:lnSpc>
            </a:pPr>
            <a:r>
              <a:rPr lang="en-US" altLang="zh-CN" sz="4000" b="1">
                <a:solidFill>
                  <a:schemeClr val="tx1"/>
                </a:solidFill>
                <a:effectLst/>
                <a:latin typeface="楷体" panose="02010609060101010101" charset="-122"/>
                <a:ea typeface="楷体" panose="02010609060101010101" charset="-122"/>
              </a:rPr>
              <a:t>3.</a:t>
            </a:r>
            <a:r>
              <a:rPr lang="zh-CN" altLang="en-US" sz="4000" b="1">
                <a:solidFill>
                  <a:schemeClr val="tx1"/>
                </a:solidFill>
                <a:effectLst/>
                <a:latin typeface="楷体" panose="02010609060101010101" charset="-122"/>
                <a:ea typeface="楷体" panose="02010609060101010101" charset="-122"/>
              </a:rPr>
              <a:t>是否第一手史料？史料是否真实可信</a:t>
            </a:r>
            <a:endParaRPr lang="zh-CN" altLang="en-US" sz="4000" b="1">
              <a:solidFill>
                <a:schemeClr val="tx1"/>
              </a:solidFill>
              <a:effectLst/>
              <a:latin typeface="楷体" panose="02010609060101010101" charset="-122"/>
              <a:ea typeface="楷体" panose="02010609060101010101" charset="-122"/>
            </a:endParaRPr>
          </a:p>
        </p:txBody>
      </p:sp>
      <p:sp>
        <p:nvSpPr>
          <p:cNvPr id="2" name="文本框 1"/>
          <p:cNvSpPr txBox="1"/>
          <p:nvPr/>
        </p:nvSpPr>
        <p:spPr>
          <a:xfrm>
            <a:off x="507365" y="205105"/>
            <a:ext cx="1016635" cy="3415030"/>
          </a:xfrm>
          <a:prstGeom prst="rect">
            <a:avLst/>
          </a:prstGeom>
          <a:noFill/>
        </p:spPr>
        <p:txBody>
          <a:bodyPr wrap="square" rtlCol="0">
            <a:spAutoFit/>
          </a:bodyPr>
          <a:p>
            <a:pPr algn="ctr"/>
            <a:r>
              <a:rPr lang="zh-CN" altLang="en-US" sz="5400" b="1">
                <a:solidFill>
                  <a:srgbClr val="FF0000"/>
                </a:solidFill>
                <a:latin typeface="微软雅黑" panose="020B0503020204020204" pitchFamily="34" charset="-122"/>
                <a:ea typeface="微软雅黑" panose="020B0503020204020204" pitchFamily="34" charset="-122"/>
              </a:rPr>
              <a:t>史</a:t>
            </a:r>
            <a:endParaRPr lang="zh-CN" altLang="en-US" sz="5400" b="1">
              <a:solidFill>
                <a:srgbClr val="FF0000"/>
              </a:solidFill>
              <a:latin typeface="微软雅黑" panose="020B0503020204020204" pitchFamily="34" charset="-122"/>
              <a:ea typeface="微软雅黑" panose="020B0503020204020204" pitchFamily="34" charset="-122"/>
            </a:endParaRPr>
          </a:p>
          <a:p>
            <a:pPr algn="ctr"/>
            <a:r>
              <a:rPr lang="zh-CN" altLang="en-US" sz="5400" b="1">
                <a:solidFill>
                  <a:srgbClr val="FF0000"/>
                </a:solidFill>
                <a:latin typeface="微软雅黑" panose="020B0503020204020204" pitchFamily="34" charset="-122"/>
                <a:ea typeface="微软雅黑" panose="020B0503020204020204" pitchFamily="34" charset="-122"/>
              </a:rPr>
              <a:t>料</a:t>
            </a:r>
            <a:endParaRPr lang="zh-CN" altLang="en-US" sz="5400" b="1">
              <a:solidFill>
                <a:srgbClr val="FF0000"/>
              </a:solidFill>
              <a:latin typeface="微软雅黑" panose="020B0503020204020204" pitchFamily="34" charset="-122"/>
              <a:ea typeface="微软雅黑" panose="020B0503020204020204" pitchFamily="34" charset="-122"/>
            </a:endParaRPr>
          </a:p>
          <a:p>
            <a:pPr algn="ctr"/>
            <a:r>
              <a:rPr lang="zh-CN" altLang="en-US" sz="5400" b="1">
                <a:solidFill>
                  <a:srgbClr val="FF0000"/>
                </a:solidFill>
                <a:latin typeface="微软雅黑" panose="020B0503020204020204" pitchFamily="34" charset="-122"/>
                <a:ea typeface="微软雅黑" panose="020B0503020204020204" pitchFamily="34" charset="-122"/>
              </a:rPr>
              <a:t>实</a:t>
            </a:r>
            <a:endParaRPr lang="zh-CN" altLang="en-US" sz="5400" b="1">
              <a:solidFill>
                <a:srgbClr val="FF0000"/>
              </a:solidFill>
              <a:latin typeface="微软雅黑" panose="020B0503020204020204" pitchFamily="34" charset="-122"/>
              <a:ea typeface="微软雅黑" panose="020B0503020204020204" pitchFamily="34" charset="-122"/>
            </a:endParaRPr>
          </a:p>
          <a:p>
            <a:pPr algn="ctr"/>
            <a:r>
              <a:rPr lang="zh-CN" altLang="en-US" sz="5400" b="1">
                <a:solidFill>
                  <a:srgbClr val="FF0000"/>
                </a:solidFill>
                <a:latin typeface="微软雅黑" panose="020B0503020204020204" pitchFamily="34" charset="-122"/>
                <a:ea typeface="微软雅黑" panose="020B0503020204020204" pitchFamily="34" charset="-122"/>
              </a:rPr>
              <a:t>证</a:t>
            </a:r>
            <a:endParaRPr lang="zh-CN" altLang="en-US" sz="5400" b="1">
              <a:solidFill>
                <a:srgbClr val="FF0000"/>
              </a:solidFill>
              <a:latin typeface="微软雅黑" panose="020B0503020204020204" pitchFamily="34" charset="-122"/>
              <a:ea typeface="微软雅黑" panose="020B0503020204020204" pitchFamily="34" charset="-122"/>
            </a:endParaRPr>
          </a:p>
        </p:txBody>
      </p:sp>
      <p:sp>
        <p:nvSpPr>
          <p:cNvPr id="3" name="矩形 2"/>
          <p:cNvSpPr/>
          <p:nvPr/>
        </p:nvSpPr>
        <p:spPr>
          <a:xfrm rot="21300000">
            <a:off x="1020445" y="3932555"/>
            <a:ext cx="8412480" cy="1198880"/>
          </a:xfrm>
          <a:prstGeom prst="rect">
            <a:avLst/>
          </a:prstGeom>
          <a:noFill/>
          <a:ln>
            <a:noFill/>
          </a:ln>
        </p:spPr>
        <p:txBody>
          <a:bodyPr wrap="none" rtlCol="0" anchor="t">
            <a:spAutoFit/>
            <a:scene3d>
              <a:camera prst="obliqueBottomLeft"/>
              <a:lightRig rig="threePt" dir="t"/>
            </a:scene3d>
            <a:sp3d extrusionH="387350">
              <a:extrusionClr>
                <a:srgbClr val="175BCB"/>
              </a:extrusionClr>
            </a:sp3d>
          </a:bodyPr>
          <a:p>
            <a:pPr algn="ctr"/>
            <a:r>
              <a:rPr lang="zh-CN" altLang="en-US" sz="7200">
                <a:blipFill>
                  <a:blip r:embed="rId2"/>
                  <a:tile tx="0" ty="0" sx="82000" sy="63000" flip="none" algn="br"/>
                </a:blipFill>
                <a:effectLst/>
                <a:latin typeface="微软雅黑" panose="020B0503020204020204" pitchFamily="34" charset="-122"/>
                <a:ea typeface="微软雅黑" panose="020B0503020204020204" pitchFamily="34" charset="-122"/>
              </a:rPr>
              <a:t>每节课都要有灵魂！</a:t>
            </a:r>
            <a:endParaRPr lang="zh-CN" altLang="en-US" sz="7200">
              <a:blipFill>
                <a:blip r:embed="rId2"/>
                <a:tile tx="0" ty="0" sx="82000" sy="63000" flip="none" algn="br"/>
              </a:blipFill>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63" name=""/>
        <p:cNvGrpSpPr/>
        <p:nvPr/>
      </p:nvGrpSpPr>
      <p:grpSpPr>
        <a:xfrm>
          <a:off x="0" y="0"/>
          <a:ext cx="0" cy="0"/>
          <a:chOff x="0" y="0"/>
          <a:chExt cx="0" cy="0"/>
        </a:xfrm>
      </p:grpSpPr>
      <p:pic>
        <p:nvPicPr>
          <p:cNvPr id="2097170" name="图片 21"/>
          <p:cNvPicPr>
            <a:picLocks noChangeAspect="1"/>
          </p:cNvPicPr>
          <p:nvPr/>
        </p:nvPicPr>
        <p:blipFill rotWithShape="1">
          <a:blip r:embed="rId1"/>
          <a:srcRect t="54339" r="47641" b="14141"/>
          <a:stretch>
            <a:fillRect/>
          </a:stretch>
        </p:blipFill>
        <p:spPr>
          <a:xfrm flipH="1">
            <a:off x="0" y="-394023"/>
            <a:ext cx="5640168" cy="2340762"/>
          </a:xfrm>
          <a:prstGeom prst="rect">
            <a:avLst/>
          </a:prstGeom>
        </p:spPr>
      </p:pic>
      <p:pic>
        <p:nvPicPr>
          <p:cNvPr id="2097171" name="骆集益 - 劫烬吟.变调">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609600" y="-214423"/>
            <a:ext cx="609600" cy="609600"/>
          </a:xfrm>
          <a:prstGeom prst="rect">
            <a:avLst/>
          </a:prstGeom>
        </p:spPr>
      </p:pic>
      <p:pic>
        <p:nvPicPr>
          <p:cNvPr id="2097172" name="图片 19" descr="C:\Users\Administrator\Pictures\342323232.jpg342323232"/>
          <p:cNvPicPr>
            <a:picLocks noChangeAspect="1"/>
          </p:cNvPicPr>
          <p:nvPr/>
        </p:nvPicPr>
        <p:blipFill>
          <a:blip r:embed="rId5">
            <a:clrChange>
              <a:clrFrom>
                <a:srgbClr val="F0F0F0">
                  <a:alpha val="100000"/>
                </a:srgbClr>
              </a:clrFrom>
              <a:clrTo>
                <a:srgbClr val="F0F0F0">
                  <a:alpha val="100000"/>
                  <a:alpha val="0"/>
                </a:srgbClr>
              </a:clrTo>
            </a:clrChange>
          </a:blip>
          <a:srcRect/>
          <a:stretch>
            <a:fillRect/>
          </a:stretch>
        </p:blipFill>
        <p:spPr>
          <a:xfrm>
            <a:off x="8392160" y="1765300"/>
            <a:ext cx="3851275" cy="5122545"/>
          </a:xfrm>
          <a:prstGeom prst="rect">
            <a:avLst/>
          </a:prstGeom>
        </p:spPr>
      </p:pic>
      <p:pic>
        <p:nvPicPr>
          <p:cNvPr id="2097173" name="图片 45"/>
          <p:cNvPicPr>
            <a:picLocks noChangeAspect="1"/>
          </p:cNvPicPr>
          <p:nvPr/>
        </p:nvPicPr>
        <p:blipFill rotWithShape="1">
          <a:blip r:embed="rId6">
            <a:clrChange>
              <a:clrFrom>
                <a:srgbClr val="000000">
                  <a:alpha val="0"/>
                </a:srgbClr>
              </a:clrFrom>
              <a:clrTo>
                <a:srgbClr val="000000">
                  <a:alpha val="0"/>
                  <a:alpha val="0"/>
                </a:srgbClr>
              </a:clrTo>
            </a:clrChange>
            <a:grayscl/>
          </a:blip>
          <a:srcRect r="44870" b="57800"/>
          <a:stretch>
            <a:fillRect/>
          </a:stretch>
        </p:blipFill>
        <p:spPr>
          <a:xfrm>
            <a:off x="9721585" y="-12468"/>
            <a:ext cx="2521792" cy="2894098"/>
          </a:xfrm>
          <a:prstGeom prst="rect">
            <a:avLst/>
          </a:prstGeom>
        </p:spPr>
      </p:pic>
      <p:grpSp>
        <p:nvGrpSpPr>
          <p:cNvPr id="64" name="组合 4"/>
          <p:cNvGrpSpPr/>
          <p:nvPr/>
        </p:nvGrpSpPr>
        <p:grpSpPr>
          <a:xfrm>
            <a:off x="7579360" y="79375"/>
            <a:ext cx="1623060" cy="4087495"/>
            <a:chOff x="12097" y="622"/>
            <a:chExt cx="2556" cy="6437"/>
          </a:xfrm>
        </p:grpSpPr>
        <p:grpSp>
          <p:nvGrpSpPr>
            <p:cNvPr id="65" name="组合 40"/>
            <p:cNvGrpSpPr/>
            <p:nvPr/>
          </p:nvGrpSpPr>
          <p:grpSpPr>
            <a:xfrm>
              <a:off x="12103" y="622"/>
              <a:ext cx="2550" cy="4304"/>
              <a:chOff x="4046479" y="1203598"/>
              <a:chExt cx="924820" cy="1606073"/>
            </a:xfrm>
          </p:grpSpPr>
          <p:sp>
            <p:nvSpPr>
              <p:cNvPr id="1048643" name="矩形 41"/>
              <p:cNvSpPr/>
              <p:nvPr/>
            </p:nvSpPr>
            <p:spPr>
              <a:xfrm>
                <a:off x="4101215" y="1203598"/>
                <a:ext cx="771525" cy="15921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p>
            </p:txBody>
          </p:sp>
          <p:sp>
            <p:nvSpPr>
              <p:cNvPr id="1048644" name="矩形 42"/>
              <p:cNvSpPr/>
              <p:nvPr/>
            </p:nvSpPr>
            <p:spPr>
              <a:xfrm>
                <a:off x="4101216" y="2037773"/>
                <a:ext cx="771525" cy="77152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p>
            </p:txBody>
          </p:sp>
          <p:sp>
            <p:nvSpPr>
              <p:cNvPr id="1048645" name="矩形 43"/>
              <p:cNvSpPr/>
              <p:nvPr/>
            </p:nvSpPr>
            <p:spPr>
              <a:xfrm>
                <a:off x="4046479" y="2027158"/>
                <a:ext cx="916448" cy="782513"/>
              </a:xfrm>
              <a:prstGeom prst="rect">
                <a:avLst/>
              </a:prstGeom>
            </p:spPr>
            <p:txBody>
              <a:bodyPr vert="eaVert" wrap="square">
                <a:spAutoFit/>
              </a:bodyPr>
              <a:p>
                <a:pPr algn="ctr"/>
                <a:r>
                  <a:rPr lang="zh-CN" altLang="zh-CN" sz="9600" kern="100" dirty="0">
                    <a:solidFill>
                      <a:schemeClr val="bg1"/>
                    </a:solidFill>
                    <a:latin typeface="华康标题宋W9(P)" panose="02020900000000000000" pitchFamily="18" charset="-122"/>
                    <a:ea typeface="华康标题宋W9(P)" panose="02020900000000000000" pitchFamily="18" charset="-122"/>
                    <a:cs typeface="Times New Roman" panose="02020603050405020304" pitchFamily="18" charset="0"/>
                  </a:rPr>
                  <a:t>光</a:t>
                </a:r>
                <a:endParaRPr lang="zh-CN" altLang="zh-CN" sz="9600" kern="100" dirty="0">
                  <a:solidFill>
                    <a:schemeClr val="bg1"/>
                  </a:solidFill>
                  <a:latin typeface="华康标题宋W9(P)" panose="02020900000000000000" pitchFamily="18" charset="-122"/>
                  <a:ea typeface="华康标题宋W9(P)" panose="02020900000000000000" pitchFamily="18" charset="-122"/>
                  <a:cs typeface="Times New Roman" panose="02020603050405020304" pitchFamily="18" charset="0"/>
                </a:endParaRPr>
              </a:p>
            </p:txBody>
          </p:sp>
          <p:sp>
            <p:nvSpPr>
              <p:cNvPr id="1048646" name="矩形 44"/>
              <p:cNvSpPr/>
              <p:nvPr/>
            </p:nvSpPr>
            <p:spPr>
              <a:xfrm>
                <a:off x="4054566" y="1235454"/>
                <a:ext cx="916733" cy="755347"/>
              </a:xfrm>
              <a:prstGeom prst="rect">
                <a:avLst/>
              </a:prstGeom>
            </p:spPr>
            <p:txBody>
              <a:bodyPr vert="eaVert" wrap="square">
                <a:spAutoFit/>
              </a:bodyPr>
              <a:p>
                <a:pPr algn="ctr"/>
                <a:r>
                  <a:rPr lang="zh-CN" altLang="zh-CN" sz="9600" kern="100" dirty="0">
                    <a:latin typeface="华康标题宋W9(P)" panose="02020900000000000000" pitchFamily="18" charset="-122"/>
                    <a:ea typeface="华康标题宋W9(P)" panose="02020900000000000000" pitchFamily="18" charset="-122"/>
                    <a:cs typeface="Times New Roman" panose="02020603050405020304" pitchFamily="18" charset="0"/>
                  </a:rPr>
                  <a:t>徐</a:t>
                </a:r>
                <a:endParaRPr lang="zh-CN" altLang="zh-CN" sz="9600" kern="100" dirty="0">
                  <a:latin typeface="华康标题宋W9(P)" panose="02020900000000000000" pitchFamily="18" charset="-122"/>
                  <a:ea typeface="华康标题宋W9(P)" panose="02020900000000000000" pitchFamily="18" charset="-122"/>
                  <a:cs typeface="Times New Roman" panose="02020603050405020304" pitchFamily="18" charset="0"/>
                </a:endParaRPr>
              </a:p>
            </p:txBody>
          </p:sp>
        </p:grpSp>
        <p:sp>
          <p:nvSpPr>
            <p:cNvPr id="1048647" name="矩形 1"/>
            <p:cNvSpPr/>
            <p:nvPr/>
          </p:nvSpPr>
          <p:spPr>
            <a:xfrm>
              <a:off x="12097" y="4962"/>
              <a:ext cx="2528" cy="2097"/>
            </a:xfrm>
            <a:prstGeom prst="rect">
              <a:avLst/>
            </a:prstGeom>
          </p:spPr>
          <p:txBody>
            <a:bodyPr vert="eaVert" wrap="square">
              <a:spAutoFit/>
            </a:bodyPr>
            <a:p>
              <a:pPr algn="ctr"/>
              <a:r>
                <a:rPr lang="zh-CN" altLang="zh-CN" sz="9600" kern="100" dirty="0">
                  <a:solidFill>
                    <a:schemeClr val="tx1"/>
                  </a:solidFill>
                  <a:latin typeface="华康标题宋W9(P)" panose="02020900000000000000" pitchFamily="18" charset="-122"/>
                  <a:ea typeface="华康标题宋W9(P)" panose="02020900000000000000" pitchFamily="18" charset="-122"/>
                  <a:cs typeface="Times New Roman" panose="02020603050405020304" pitchFamily="18" charset="0"/>
                </a:rPr>
                <a:t>启</a:t>
              </a:r>
              <a:endParaRPr lang="zh-CN" altLang="zh-CN" sz="9600" kern="100" dirty="0">
                <a:solidFill>
                  <a:schemeClr val="tx1"/>
                </a:solidFill>
                <a:latin typeface="华康标题宋W9(P)" panose="02020900000000000000" pitchFamily="18" charset="-122"/>
                <a:ea typeface="华康标题宋W9(P)" panose="02020900000000000000" pitchFamily="18" charset="-122"/>
                <a:cs typeface="Times New Roman" panose="02020603050405020304" pitchFamily="18" charset="0"/>
              </a:endParaRPr>
            </a:p>
          </p:txBody>
        </p:sp>
        <p:sp>
          <p:nvSpPr>
            <p:cNvPr id="1048648" name="矩形 2"/>
            <p:cNvSpPr/>
            <p:nvPr/>
          </p:nvSpPr>
          <p:spPr>
            <a:xfrm>
              <a:off x="12254" y="4926"/>
              <a:ext cx="2128" cy="21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p>
          </p:txBody>
        </p:sp>
      </p:grpSp>
      <p:sp>
        <p:nvSpPr>
          <p:cNvPr id="1048649" name="文本框 6"/>
          <p:cNvSpPr txBox="1"/>
          <p:nvPr/>
        </p:nvSpPr>
        <p:spPr>
          <a:xfrm>
            <a:off x="622935" y="1498600"/>
            <a:ext cx="6752590" cy="4917440"/>
          </a:xfrm>
          <a:prstGeom prst="rect">
            <a:avLst/>
          </a:prstGeom>
          <a:noFill/>
        </p:spPr>
        <p:txBody>
          <a:bodyPr wrap="square" rtlCol="0" anchor="t">
            <a:spAutoFit/>
          </a:bodyPr>
          <a:p>
            <a:r>
              <a:rPr lang="en-US" altLang="zh-CN" sz="32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明朝277年里，取了英文名、信了天主教、写了一部</a:t>
            </a:r>
            <a:r>
              <a:rPr lang="zh-CN" altLang="en-US" sz="3200" b="1">
                <a:solidFill>
                  <a:srgbClr val="FF0000"/>
                </a:solidFill>
                <a:latin typeface="楷体" panose="02010609060101010101" charset="-122"/>
                <a:ea typeface="楷体" panose="02010609060101010101" charset="-122"/>
              </a:rPr>
              <a:t>《农政全书》</a:t>
            </a:r>
            <a:r>
              <a:rPr lang="zh-CN" altLang="en-US" sz="3200" b="1">
                <a:latin typeface="楷体" panose="02010609060101010101" charset="-122"/>
                <a:ea typeface="楷体" panose="02010609060101010101" charset="-122"/>
              </a:rPr>
              <a:t>的科学家，只此一位，别无他人。</a:t>
            </a:r>
            <a:r>
              <a:rPr lang="zh-CN" altLang="en-US" sz="3200" b="1">
                <a:solidFill>
                  <a:srgbClr val="FF0000"/>
                </a:solidFill>
                <a:latin typeface="楷体" panose="02010609060101010101" charset="-122"/>
                <a:ea typeface="楷体" panose="02010609060101010101" charset="-122"/>
              </a:rPr>
              <a:t>徐光启是中西文化交流和中国近代科学技术事业的先驱之一。</a:t>
            </a:r>
            <a:r>
              <a:rPr lang="zh-CN" altLang="en-US" sz="3200" b="1">
                <a:latin typeface="楷体" panose="02010609060101010101" charset="-122"/>
                <a:ea typeface="楷体" panose="02010609060101010101" charset="-122"/>
              </a:rPr>
              <a:t>在明末天下危亡之际，他忧国爱民、清廉勤政，倾心竭力以实学救国利民，在西学东渐，</a:t>
            </a:r>
            <a:r>
              <a:rPr lang="zh-CN" altLang="en-US" sz="3200" b="1">
                <a:solidFill>
                  <a:srgbClr val="FF0000"/>
                </a:solidFill>
                <a:latin typeface="楷体" panose="02010609060101010101" charset="-122"/>
                <a:ea typeface="楷体" panose="02010609060101010101" charset="-122"/>
              </a:rPr>
              <a:t>引进西式火器和发展明军炮兵抵御后金，引种和推广番薯、良种水稻等高产抗逆作物等</a:t>
            </a:r>
            <a:r>
              <a:rPr lang="zh-CN" altLang="en-US" sz="3200" b="1">
                <a:latin typeface="楷体" panose="02010609060101010101" charset="-122"/>
                <a:ea typeface="楷体" panose="02010609060101010101" charset="-122"/>
              </a:rPr>
              <a:t>的过程中起了关键作用。</a:t>
            </a:r>
            <a:endParaRPr lang="zh-CN" altLang="en-US" sz="3200" b="1">
              <a:latin typeface="楷体" panose="02010609060101010101" charset="-122"/>
              <a:ea typeface="楷体" panose="02010609060101010101" charset="-122"/>
            </a:endParaRPr>
          </a:p>
        </p:txBody>
      </p:sp>
    </p:spTree>
  </p:cSld>
  <p:clrMapOvr>
    <a:masterClrMapping/>
  </p:clrMapOvr>
  <p:transition advTm="11139">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97172"/>
                                        </p:tgtEl>
                                        <p:attrNameLst>
                                          <p:attrName>style.visibility</p:attrName>
                                        </p:attrNameLst>
                                      </p:cBhvr>
                                      <p:to>
                                        <p:strVal val="visible"/>
                                      </p:to>
                                    </p:set>
                                    <p:animEffect transition="in" filter="randombar(horizontal)">
                                      <p:cBhvr>
                                        <p:cTn id="7" dur="500"/>
                                        <p:tgtEl>
                                          <p:spTgt spid="2097172"/>
                                        </p:tgtEl>
                                      </p:cBhvr>
                                    </p:animEffect>
                                  </p:childTnLst>
                                </p:cTn>
                              </p:par>
                              <p:par>
                                <p:cTn id="8" presetID="14" presetClass="entr" presetSubtype="10" fill="hold" nodeType="withEffect">
                                  <p:stCondLst>
                                    <p:cond delay="0"/>
                                  </p:stCondLst>
                                  <p:childTnLst>
                                    <p:set>
                                      <p:cBhvr>
                                        <p:cTn id="9" dur="1" fill="hold">
                                          <p:stCondLst>
                                            <p:cond delay="0"/>
                                          </p:stCondLst>
                                        </p:cTn>
                                        <p:tgtEl>
                                          <p:spTgt spid="2097173"/>
                                        </p:tgtEl>
                                        <p:attrNameLst>
                                          <p:attrName>style.visibility</p:attrName>
                                        </p:attrNameLst>
                                      </p:cBhvr>
                                      <p:to>
                                        <p:strVal val="visible"/>
                                      </p:to>
                                    </p:set>
                                    <p:animEffect transition="in" filter="randombar(horizontal)">
                                      <p:cBhvr>
                                        <p:cTn id="10" dur="500"/>
                                        <p:tgtEl>
                                          <p:spTgt spid="2097173"/>
                                        </p:tgtEl>
                                      </p:cBhvr>
                                    </p:animEffect>
                                  </p:childTnLst>
                                </p:cTn>
                              </p:par>
                              <p:par>
                                <p:cTn id="11" presetID="14" presetClass="entr" presetSubtype="10" fill="hold" nodeType="withEffect">
                                  <p:stCondLst>
                                    <p:cond delay="0"/>
                                  </p:stCondLst>
                                  <p:childTnLst>
                                    <p:set>
                                      <p:cBhvr>
                                        <p:cTn id="12" dur="1" fill="hold">
                                          <p:stCondLst>
                                            <p:cond delay="0"/>
                                          </p:stCondLst>
                                        </p:cTn>
                                        <p:tgtEl>
                                          <p:spTgt spid="2097170"/>
                                        </p:tgtEl>
                                        <p:attrNameLst>
                                          <p:attrName>style.visibility</p:attrName>
                                        </p:attrNameLst>
                                      </p:cBhvr>
                                      <p:to>
                                        <p:strVal val="visible"/>
                                      </p:to>
                                    </p:set>
                                    <p:animEffect transition="in" filter="randombar(horizontal)">
                                      <p:cBhvr>
                                        <p:cTn id="13" dur="500"/>
                                        <p:tgtEl>
                                          <p:spTgt spid="209717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4000" showWhenStopped="0">
                <p:cTn id="14" fill="hold" display="0">
                  <p:stCondLst>
                    <p:cond delay="indefinite"/>
                  </p:stCondLst>
                  <p:endCondLst>
                    <p:cond evt="onStopAudio" delay="0">
                      <p:tgtEl>
                        <p:sldTgt/>
                      </p:tgtEl>
                    </p:cond>
                  </p:endCondLst>
                </p:cTn>
                <p:tgtEl>
                  <p:spTgt spid="209717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68" name=""/>
        <p:cNvGrpSpPr/>
        <p:nvPr/>
      </p:nvGrpSpPr>
      <p:grpSpPr>
        <a:xfrm>
          <a:off x="0" y="0"/>
          <a:ext cx="0" cy="0"/>
          <a:chOff x="0" y="0"/>
          <a:chExt cx="0" cy="0"/>
        </a:xfrm>
      </p:grpSpPr>
      <p:sp>
        <p:nvSpPr>
          <p:cNvPr id="1048653" name="文本框 4"/>
          <p:cNvSpPr txBox="1"/>
          <p:nvPr/>
        </p:nvSpPr>
        <p:spPr>
          <a:xfrm>
            <a:off x="318135" y="4261485"/>
            <a:ext cx="11555095" cy="2186941"/>
          </a:xfrm>
          <a:prstGeom prst="rect">
            <a:avLst/>
          </a:prstGeom>
          <a:noFill/>
          <a:ln w="12700" cmpd="sng">
            <a:solidFill>
              <a:schemeClr val="accent1">
                <a:shade val="50000"/>
              </a:schemeClr>
            </a:solidFill>
            <a:prstDash val="solid"/>
          </a:ln>
        </p:spPr>
        <p:txBody>
          <a:bodyPr wrap="square" rtlCol="0">
            <a:spAutoFit/>
          </a:bodyPr>
          <a:p>
            <a:r>
              <a:rPr lang="zh-CN" altLang="en-US" sz="2800" b="1">
                <a:latin typeface="楷体" panose="02010609060101010101" charset="-122"/>
                <a:ea typeface="楷体" panose="02010609060101010101" charset="-122"/>
              </a:rPr>
              <a:t>点、线、直线、曲线、平行线、角、直角、锐角、钝角、三角形、四边形……这些数学课本上耳熟能详的术语，都是徐光启在400年前定下来的，不但在我国沿用至今，而且还传播到了朝鲜、日本。</a:t>
            </a:r>
            <a:endParaRPr lang="zh-CN" altLang="en-US" sz="2800" b="1">
              <a:latin typeface="楷体" panose="02010609060101010101" charset="-122"/>
              <a:ea typeface="楷体" panose="02010609060101010101" charset="-122"/>
            </a:endParaRPr>
          </a:p>
          <a:p>
            <a:r>
              <a:rPr lang="zh-CN" altLang="en-US" sz="2800" b="1">
                <a:solidFill>
                  <a:srgbClr val="FF0000"/>
                </a:solidFill>
                <a:latin typeface="楷体" panose="02010609060101010101" charset="-122"/>
                <a:ea typeface="楷体" panose="02010609060101010101" charset="-122"/>
              </a:rPr>
              <a:t>在又一个100年、200年甚至300年里，刚刚追赶上世界先进水平的中国天文学，再度被远远抛弃。历史有多少个百年可以蹉跎？</a:t>
            </a:r>
            <a:endParaRPr lang="zh-CN" altLang="en-US" sz="2800" b="1">
              <a:solidFill>
                <a:srgbClr val="FF0000"/>
              </a:solidFill>
              <a:latin typeface="楷体" panose="02010609060101010101" charset="-122"/>
              <a:ea typeface="楷体" panose="02010609060101010101" charset="-122"/>
            </a:endParaRPr>
          </a:p>
        </p:txBody>
      </p:sp>
      <p:pic>
        <p:nvPicPr>
          <p:cNvPr id="2097174" name="图片 3" descr="1212121"/>
          <p:cNvPicPr>
            <a:picLocks noChangeAspect="1"/>
          </p:cNvPicPr>
          <p:nvPr/>
        </p:nvPicPr>
        <p:blipFill>
          <a:blip r:embed="rId1"/>
          <a:stretch>
            <a:fillRect/>
          </a:stretch>
        </p:blipFill>
        <p:spPr>
          <a:xfrm>
            <a:off x="505460" y="279400"/>
            <a:ext cx="5076190" cy="3806825"/>
          </a:xfrm>
          <a:prstGeom prst="rect">
            <a:avLst/>
          </a:prstGeom>
          <a:effectLst>
            <a:outerShdw blurRad="50800" dist="38100" dir="5400000" algn="t" rotWithShape="0">
              <a:prstClr val="black">
                <a:alpha val="40000"/>
              </a:prstClr>
            </a:outerShdw>
          </a:effectLst>
        </p:spPr>
      </p:pic>
      <p:pic>
        <p:nvPicPr>
          <p:cNvPr id="2097175" name="图片 5" descr="135637981"/>
          <p:cNvPicPr>
            <a:picLocks noChangeAspect="1"/>
          </p:cNvPicPr>
          <p:nvPr/>
        </p:nvPicPr>
        <p:blipFill>
          <a:blip r:embed="rId2"/>
          <a:stretch>
            <a:fillRect/>
          </a:stretch>
        </p:blipFill>
        <p:spPr>
          <a:xfrm>
            <a:off x="5895340" y="279400"/>
            <a:ext cx="5073015" cy="3806190"/>
          </a:xfrm>
          <a:prstGeom prst="rect">
            <a:avLst/>
          </a:prstGeom>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3400" advClick="0" advTm="0">
        <p14:reveal/>
      </p:transition>
    </mc:Choice>
    <mc:Fallback>
      <p:transition spd="slow" advClick="0"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71" name=""/>
        <p:cNvGrpSpPr/>
        <p:nvPr/>
      </p:nvGrpSpPr>
      <p:grpSpPr>
        <a:xfrm>
          <a:off x="0" y="0"/>
          <a:ext cx="0" cy="0"/>
          <a:chOff x="0" y="0"/>
          <a:chExt cx="0" cy="0"/>
        </a:xfrm>
      </p:grpSpPr>
      <p:grpSp>
        <p:nvGrpSpPr>
          <p:cNvPr id="72" name="组合 1"/>
          <p:cNvGrpSpPr/>
          <p:nvPr/>
        </p:nvGrpSpPr>
        <p:grpSpPr>
          <a:xfrm>
            <a:off x="0" y="-42203"/>
            <a:ext cx="12201086" cy="6900203"/>
            <a:chOff x="-9086" y="-21101"/>
            <a:chExt cx="12201086" cy="6900203"/>
          </a:xfrm>
        </p:grpSpPr>
        <p:sp>
          <p:nvSpPr>
            <p:cNvPr id="1048657" name="矩形 2"/>
            <p:cNvSpPr/>
            <p:nvPr/>
          </p:nvSpPr>
          <p:spPr>
            <a:xfrm>
              <a:off x="6093600" y="0"/>
              <a:ext cx="6098400" cy="6879102"/>
            </a:xfrm>
            <a:prstGeom prst="rect">
              <a:avLst/>
            </a:prstGeom>
            <a:gradFill>
              <a:gsLst>
                <a:gs pos="0">
                  <a:schemeClr val="bg1">
                    <a:alpha val="0"/>
                    <a:lumMod val="90000"/>
                  </a:schemeClr>
                </a:gs>
                <a:gs pos="72000">
                  <a:schemeClr val="bg1">
                    <a:alpha val="0"/>
                    <a:lumMod val="0"/>
                    <a:lumOff val="100000"/>
                  </a:schemeClr>
                </a:gs>
                <a:gs pos="100000">
                  <a:schemeClr val="tx1">
                    <a:lumMod val="51000"/>
                    <a:lumOff val="49000"/>
                    <a:alpha val="2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58" name="矩形 3"/>
            <p:cNvSpPr/>
            <p:nvPr/>
          </p:nvSpPr>
          <p:spPr>
            <a:xfrm rot="10800000">
              <a:off x="-9086" y="21101"/>
              <a:ext cx="6098400" cy="6848621"/>
            </a:xfrm>
            <a:prstGeom prst="rect">
              <a:avLst/>
            </a:prstGeom>
            <a:gradFill>
              <a:gsLst>
                <a:gs pos="0">
                  <a:schemeClr val="bg1">
                    <a:alpha val="0"/>
                    <a:lumMod val="90000"/>
                  </a:schemeClr>
                </a:gs>
                <a:gs pos="72000">
                  <a:schemeClr val="bg1">
                    <a:alpha val="0"/>
                    <a:lumMod val="0"/>
                    <a:lumOff val="100000"/>
                  </a:schemeClr>
                </a:gs>
                <a:gs pos="100000">
                  <a:schemeClr val="tx1">
                    <a:alpha val="42000"/>
                    <a:lumMod val="52000"/>
                    <a:lumOff val="48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145733" name="直接连接符 4"/>
            <p:cNvCxnSpPr/>
            <p:nvPr/>
          </p:nvCxnSpPr>
          <p:spPr>
            <a:xfrm>
              <a:off x="6081696" y="-21101"/>
              <a:ext cx="0" cy="68791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97176" name="图片 85"/>
          <p:cNvPicPr>
            <a:picLocks noChangeAspect="1"/>
          </p:cNvPicPr>
          <p:nvPr/>
        </p:nvPicPr>
        <p:blipFill>
          <a:blip r:embed="rId1"/>
          <a:stretch>
            <a:fillRect/>
          </a:stretch>
        </p:blipFill>
        <p:spPr>
          <a:xfrm>
            <a:off x="9956768" y="0"/>
            <a:ext cx="2256221" cy="1906485"/>
          </a:xfrm>
          <a:prstGeom prst="rect">
            <a:avLst/>
          </a:prstGeom>
        </p:spPr>
      </p:pic>
      <p:pic>
        <p:nvPicPr>
          <p:cNvPr id="2097177" name="图片 86"/>
          <p:cNvPicPr>
            <a:picLocks noChangeAspect="1"/>
          </p:cNvPicPr>
          <p:nvPr/>
        </p:nvPicPr>
        <p:blipFill>
          <a:blip r:embed="rId1"/>
          <a:stretch>
            <a:fillRect/>
          </a:stretch>
        </p:blipFill>
        <p:spPr>
          <a:xfrm flipH="1">
            <a:off x="0" y="0"/>
            <a:ext cx="2256221" cy="1906485"/>
          </a:xfrm>
          <a:prstGeom prst="rect">
            <a:avLst/>
          </a:prstGeom>
        </p:spPr>
      </p:pic>
      <p:grpSp>
        <p:nvGrpSpPr>
          <p:cNvPr id="73" name="组合 87"/>
          <p:cNvGrpSpPr/>
          <p:nvPr/>
        </p:nvGrpSpPr>
        <p:grpSpPr>
          <a:xfrm>
            <a:off x="7098280" y="1502227"/>
            <a:ext cx="4086794" cy="4930923"/>
            <a:chOff x="1726455" y="1538056"/>
            <a:chExt cx="2971801" cy="3510644"/>
          </a:xfrm>
        </p:grpSpPr>
        <p:sp>
          <p:nvSpPr>
            <p:cNvPr id="1048659" name="矩形 88"/>
            <p:cNvSpPr/>
            <p:nvPr/>
          </p:nvSpPr>
          <p:spPr>
            <a:xfrm>
              <a:off x="1726455" y="1538056"/>
              <a:ext cx="2971801" cy="3510644"/>
            </a:xfrm>
            <a:prstGeom prst="rect">
              <a:avLst/>
            </a:prstGeom>
            <a:noFill/>
            <a:ln w="6350">
              <a:solidFill>
                <a:srgbClr val="481A09">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cxnSp>
          <p:nvCxnSpPr>
            <p:cNvPr id="3145734" name="直接连接符 89"/>
            <p:cNvCxnSpPr/>
            <p:nvPr/>
          </p:nvCxnSpPr>
          <p:spPr>
            <a:xfrm>
              <a:off x="2467825" y="1538056"/>
              <a:ext cx="0" cy="3510644"/>
            </a:xfrm>
            <a:prstGeom prst="line">
              <a:avLst/>
            </a:prstGeom>
            <a:ln>
              <a:solidFill>
                <a:schemeClr val="accent1">
                  <a:alpha val="21000"/>
                </a:schemeClr>
              </a:solidFill>
            </a:ln>
          </p:spPr>
          <p:style>
            <a:lnRef idx="1">
              <a:schemeClr val="accent1"/>
            </a:lnRef>
            <a:fillRef idx="0">
              <a:schemeClr val="accent1"/>
            </a:fillRef>
            <a:effectRef idx="0">
              <a:schemeClr val="accent1"/>
            </a:effectRef>
            <a:fontRef idx="minor">
              <a:schemeClr val="tx1"/>
            </a:fontRef>
          </p:style>
        </p:cxnSp>
        <p:cxnSp>
          <p:nvCxnSpPr>
            <p:cNvPr id="3145735" name="直接连接符 90"/>
            <p:cNvCxnSpPr/>
            <p:nvPr/>
          </p:nvCxnSpPr>
          <p:spPr>
            <a:xfrm>
              <a:off x="3196351" y="1538056"/>
              <a:ext cx="0" cy="3510644"/>
            </a:xfrm>
            <a:prstGeom prst="line">
              <a:avLst/>
            </a:prstGeom>
            <a:ln>
              <a:solidFill>
                <a:schemeClr val="accent1">
                  <a:alpha val="21000"/>
                </a:schemeClr>
              </a:solidFill>
            </a:ln>
          </p:spPr>
          <p:style>
            <a:lnRef idx="1">
              <a:schemeClr val="accent1"/>
            </a:lnRef>
            <a:fillRef idx="0">
              <a:schemeClr val="accent1"/>
            </a:fillRef>
            <a:effectRef idx="0">
              <a:schemeClr val="accent1"/>
            </a:effectRef>
            <a:fontRef idx="minor">
              <a:schemeClr val="tx1"/>
            </a:fontRef>
          </p:style>
        </p:cxnSp>
        <p:cxnSp>
          <p:nvCxnSpPr>
            <p:cNvPr id="3145736" name="直接连接符 91"/>
            <p:cNvCxnSpPr/>
            <p:nvPr/>
          </p:nvCxnSpPr>
          <p:spPr>
            <a:xfrm>
              <a:off x="3975002" y="1538056"/>
              <a:ext cx="0" cy="3510644"/>
            </a:xfrm>
            <a:prstGeom prst="line">
              <a:avLst/>
            </a:prstGeom>
            <a:ln>
              <a:solidFill>
                <a:schemeClr val="accent1">
                  <a:alpha val="21000"/>
                </a:schemeClr>
              </a:solidFill>
            </a:ln>
          </p:spPr>
          <p:style>
            <a:lnRef idx="1">
              <a:schemeClr val="accent1"/>
            </a:lnRef>
            <a:fillRef idx="0">
              <a:schemeClr val="accent1"/>
            </a:fillRef>
            <a:effectRef idx="0">
              <a:schemeClr val="accent1"/>
            </a:effectRef>
            <a:fontRef idx="minor">
              <a:schemeClr val="tx1"/>
            </a:fontRef>
          </p:style>
        </p:cxnSp>
      </p:grpSp>
      <p:sp>
        <p:nvSpPr>
          <p:cNvPr id="1048660" name="文本框 94"/>
          <p:cNvSpPr txBox="1"/>
          <p:nvPr/>
        </p:nvSpPr>
        <p:spPr>
          <a:xfrm>
            <a:off x="10464354" y="2471798"/>
            <a:ext cx="551815" cy="3755572"/>
          </a:xfrm>
          <a:prstGeom prst="rect">
            <a:avLst/>
          </a:prstGeom>
          <a:noFill/>
        </p:spPr>
        <p:txBody>
          <a:bodyPr vert="eaVert" wrap="square" rtlCol="0">
            <a:spAutoFit/>
          </a:bodyPr>
          <a:p>
            <a:r>
              <a:rPr lang="zh-CN" altLang="en-US" sz="2400" b="1" i="0" dirty="0" smtClean="0">
                <a:solidFill>
                  <a:srgbClr val="481A09"/>
                </a:solidFill>
                <a:effectLst/>
                <a:latin typeface="楷体" panose="02010609060101010101" charset="-122"/>
                <a:ea typeface="楷体" panose="02010609060101010101" charset="-122"/>
              </a:rPr>
              <a:t>近年，梁思成林徽因故居、</a:t>
            </a:r>
            <a:endParaRPr lang="zh-CN" altLang="en-US" sz="2400" b="1" i="0" dirty="0" smtClean="0">
              <a:solidFill>
                <a:srgbClr val="481A09"/>
              </a:solidFill>
              <a:effectLst/>
              <a:latin typeface="楷体" panose="02010609060101010101" charset="-122"/>
              <a:ea typeface="楷体" panose="02010609060101010101" charset="-122"/>
            </a:endParaRPr>
          </a:p>
        </p:txBody>
      </p:sp>
      <p:sp>
        <p:nvSpPr>
          <p:cNvPr id="1048661" name="文本框 95"/>
          <p:cNvSpPr txBox="1"/>
          <p:nvPr/>
        </p:nvSpPr>
        <p:spPr>
          <a:xfrm>
            <a:off x="7169338" y="1829613"/>
            <a:ext cx="3283585" cy="4521892"/>
          </a:xfrm>
          <a:prstGeom prst="rect">
            <a:avLst/>
          </a:prstGeom>
          <a:noFill/>
        </p:spPr>
        <p:txBody>
          <a:bodyPr vert="eaVert" wrap="square" rtlCol="0">
            <a:spAutoFit/>
          </a:bodyPr>
          <a:p>
            <a:pPr>
              <a:lnSpc>
                <a:spcPct val="280000"/>
              </a:lnSpc>
            </a:pPr>
            <a:r>
              <a:rPr lang="zh-CN" altLang="en-US" sz="2400" b="1" i="0" dirty="0" smtClean="0">
                <a:solidFill>
                  <a:srgbClr val="481A09"/>
                </a:solidFill>
                <a:effectLst/>
                <a:latin typeface="楷体" panose="02010609060101010101" charset="-122"/>
                <a:ea typeface="楷体" panose="02010609060101010101" charset="-122"/>
              </a:rPr>
              <a:t>长沙古城墙、重庆蒋介石行营都成了公众关注的焦点，名人故居和古建筑频频被破坏。</a:t>
            </a:r>
            <a:endParaRPr lang="zh-CN" altLang="en-US" sz="2400" b="1" i="0" dirty="0" smtClean="0">
              <a:solidFill>
                <a:srgbClr val="481A09"/>
              </a:solidFill>
              <a:effectLst/>
              <a:latin typeface="楷体" panose="02010609060101010101" charset="-122"/>
              <a:ea typeface="楷体" panose="02010609060101010101" charset="-122"/>
            </a:endParaRPr>
          </a:p>
        </p:txBody>
      </p:sp>
      <p:sp>
        <p:nvSpPr>
          <p:cNvPr id="1048662" name="文本框 5"/>
          <p:cNvSpPr txBox="1"/>
          <p:nvPr/>
        </p:nvSpPr>
        <p:spPr>
          <a:xfrm>
            <a:off x="842010" y="1502410"/>
            <a:ext cx="5060950" cy="4523105"/>
          </a:xfrm>
          <a:prstGeom prst="rect">
            <a:avLst/>
          </a:prstGeom>
          <a:noFill/>
          <a:ln w="28575" cmpd="sng">
            <a:solidFill>
              <a:srgbClr val="EDE4D3"/>
            </a:solidFill>
            <a:prstDash val="solid"/>
          </a:ln>
        </p:spPr>
        <p:txBody>
          <a:bodyPr wrap="square" rtlCol="0" anchor="t">
            <a:spAutoFit/>
          </a:bodyPr>
          <a:p>
            <a:r>
              <a:rPr lang="en-US" altLang="zh-CN" sz="3600" b="1">
                <a:latin typeface="楷体" panose="02010609060101010101" charset="-122"/>
                <a:ea typeface="楷体" panose="02010609060101010101" charset="-122"/>
                <a:sym typeface="+mn-ea"/>
              </a:rPr>
              <a:t>	</a:t>
            </a:r>
            <a:r>
              <a:rPr lang="zh-CN" altLang="en-US" sz="3600" b="1">
                <a:latin typeface="楷体" panose="02010609060101010101" charset="-122"/>
                <a:ea typeface="楷体" panose="02010609060101010101" charset="-122"/>
                <a:sym typeface="+mn-ea"/>
              </a:rPr>
              <a:t>我国的古建筑数量每年都在</a:t>
            </a:r>
            <a:r>
              <a:rPr lang="zh-CN" altLang="en-US" sz="3600" b="1">
                <a:solidFill>
                  <a:srgbClr val="FF0000"/>
                </a:solidFill>
                <a:latin typeface="楷体" panose="02010609060101010101" charset="-122"/>
                <a:ea typeface="楷体" panose="02010609060101010101" charset="-122"/>
                <a:sym typeface="+mn-ea"/>
              </a:rPr>
              <a:t>减少百分之五以上</a:t>
            </a:r>
            <a:r>
              <a:rPr lang="zh-CN" altLang="en-US" sz="3600" b="1">
                <a:latin typeface="楷体" panose="02010609060101010101" charset="-122"/>
                <a:ea typeface="楷体" panose="02010609060101010101" charset="-122"/>
                <a:sym typeface="+mn-ea"/>
              </a:rPr>
              <a:t>，各个城市的百年以上建筑已经不多，保护古建筑的压力极大。作为当代人的我们要肩负历史责任，</a:t>
            </a:r>
            <a:r>
              <a:rPr lang="zh-CN" altLang="en-US" sz="3600" b="1">
                <a:solidFill>
                  <a:srgbClr val="FF0000"/>
                </a:solidFill>
                <a:latin typeface="楷体" panose="02010609060101010101" charset="-122"/>
                <a:ea typeface="楷体" panose="02010609060101010101" charset="-122"/>
                <a:sym typeface="+mn-ea"/>
              </a:rPr>
              <a:t>加强对古建筑的保护</a:t>
            </a:r>
            <a:r>
              <a:rPr lang="zh-CN" altLang="en-US" sz="3600" b="1">
                <a:latin typeface="楷体" panose="02010609060101010101" charset="-122"/>
                <a:ea typeface="楷体" panose="02010609060101010101" charset="-122"/>
                <a:sym typeface="+mn-ea"/>
              </a:rPr>
              <a:t>。</a:t>
            </a:r>
            <a:endParaRPr lang="zh-CN" altLang="en-US" sz="3600" b="1">
              <a:latin typeface="楷体" panose="02010609060101010101" charset="-122"/>
              <a:ea typeface="楷体" panose="0201060906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0">
        <p15:prstTrans prst="pageCurlDouble"/>
      </p:transition>
    </mc:Choice>
    <mc:Fallback>
      <p:transition spd="slow"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3634848" y="279030"/>
            <a:ext cx="4922304" cy="1076325"/>
            <a:chOff x="719649" y="363734"/>
            <a:chExt cx="5684304" cy="1242946"/>
          </a:xfrm>
        </p:grpSpPr>
        <p:grpSp>
          <p:nvGrpSpPr>
            <p:cNvPr id="39" name="组合 38"/>
            <p:cNvGrpSpPr/>
            <p:nvPr/>
          </p:nvGrpSpPr>
          <p:grpSpPr>
            <a:xfrm>
              <a:off x="719649" y="472798"/>
              <a:ext cx="2863378" cy="985887"/>
              <a:chOff x="522140" y="1660763"/>
              <a:chExt cx="6755907" cy="3488548"/>
            </a:xfrm>
          </p:grpSpPr>
          <p:grpSp>
            <p:nvGrpSpPr>
              <p:cNvPr id="50" name="组合 49"/>
              <p:cNvGrpSpPr/>
              <p:nvPr/>
            </p:nvGrpSpPr>
            <p:grpSpPr>
              <a:xfrm>
                <a:off x="522140" y="1660763"/>
                <a:ext cx="6755907" cy="3488548"/>
                <a:chOff x="980525" y="1689616"/>
                <a:chExt cx="3382393" cy="3488548"/>
              </a:xfrm>
            </p:grpSpPr>
            <p:sp>
              <p:nvSpPr>
                <p:cNvPr id="56" name="矩形 55"/>
                <p:cNvSpPr/>
                <p:nvPr/>
              </p:nvSpPr>
              <p:spPr>
                <a:xfrm>
                  <a:off x="980525" y="1689616"/>
                  <a:ext cx="3382393" cy="3488548"/>
                </a:xfrm>
                <a:prstGeom prst="rect">
                  <a:avLst/>
                </a:prstGeom>
                <a:noFill/>
                <a:ln w="28575">
                  <a:solidFill>
                    <a:srgbClr val="015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7" name="矩形 56"/>
                <p:cNvSpPr/>
                <p:nvPr/>
              </p:nvSpPr>
              <p:spPr>
                <a:xfrm>
                  <a:off x="1029586" y="1903655"/>
                  <a:ext cx="3283185" cy="2989035"/>
                </a:xfrm>
                <a:prstGeom prst="rect">
                  <a:avLst/>
                </a:prstGeom>
                <a:noFill/>
                <a:ln w="12700">
                  <a:solidFill>
                    <a:srgbClr val="0152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58" name="直接连接符 57"/>
                <p:cNvCxnSpPr>
                  <a:stCxn id="57" idx="1"/>
                  <a:endCxn id="57" idx="3"/>
                </p:cNvCxnSpPr>
                <p:nvPr/>
              </p:nvCxnSpPr>
              <p:spPr>
                <a:xfrm>
                  <a:off x="1029586" y="3398172"/>
                  <a:ext cx="3283185" cy="0"/>
                </a:xfrm>
                <a:prstGeom prst="line">
                  <a:avLst/>
                </a:prstGeom>
                <a:ln>
                  <a:solidFill>
                    <a:srgbClr val="01523B"/>
                  </a:solidFill>
                  <a:prstDash val="sysDash"/>
                </a:ln>
              </p:spPr>
              <p:style>
                <a:lnRef idx="1">
                  <a:schemeClr val="accent1"/>
                </a:lnRef>
                <a:fillRef idx="0">
                  <a:schemeClr val="accent1"/>
                </a:fillRef>
                <a:effectRef idx="0">
                  <a:schemeClr val="accent1"/>
                </a:effectRef>
                <a:fontRef idx="minor">
                  <a:schemeClr val="tx1"/>
                </a:fontRef>
              </p:style>
            </p:cxnSp>
          </p:grpSp>
          <p:cxnSp>
            <p:nvCxnSpPr>
              <p:cNvPr id="51" name="直接连接符 50"/>
              <p:cNvCxnSpPr/>
              <p:nvPr/>
            </p:nvCxnSpPr>
            <p:spPr>
              <a:xfrm>
                <a:off x="2758608" y="1874802"/>
                <a:ext cx="0" cy="2989035"/>
              </a:xfrm>
              <a:prstGeom prst="line">
                <a:avLst/>
              </a:prstGeom>
              <a:ln>
                <a:solidFill>
                  <a:srgbClr val="01523B"/>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999800" y="1874802"/>
                <a:ext cx="0" cy="2989035"/>
              </a:xfrm>
              <a:prstGeom prst="line">
                <a:avLst/>
              </a:prstGeom>
              <a:ln>
                <a:solidFill>
                  <a:srgbClr val="01523B"/>
                </a:solidFill>
                <a:prstDash val="sys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80410" y="1874802"/>
                <a:ext cx="0" cy="2989035"/>
              </a:xfrm>
              <a:prstGeom prst="line">
                <a:avLst/>
              </a:prstGeom>
              <a:ln>
                <a:solidFill>
                  <a:srgbClr val="01523B"/>
                </a:solidFill>
                <a:prstDash val="sys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3874409" y="1934482"/>
                <a:ext cx="0" cy="2989035"/>
              </a:xfrm>
              <a:prstGeom prst="line">
                <a:avLst/>
              </a:prstGeom>
              <a:ln>
                <a:solidFill>
                  <a:srgbClr val="01523B"/>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6103376" y="1903385"/>
                <a:ext cx="0" cy="2989035"/>
              </a:xfrm>
              <a:prstGeom prst="line">
                <a:avLst/>
              </a:prstGeom>
              <a:ln>
                <a:solidFill>
                  <a:srgbClr val="01523B"/>
                </a:solidFill>
                <a:prstDash val="sysDash"/>
              </a:ln>
            </p:spPr>
            <p:style>
              <a:lnRef idx="1">
                <a:schemeClr val="accent1"/>
              </a:lnRef>
              <a:fillRef idx="0">
                <a:schemeClr val="accent1"/>
              </a:fillRef>
              <a:effectRef idx="0">
                <a:schemeClr val="accent1"/>
              </a:effectRef>
              <a:fontRef idx="minor">
                <a:schemeClr val="tx1"/>
              </a:fontRef>
            </p:style>
          </p:cxnSp>
        </p:grpSp>
        <p:sp>
          <p:nvSpPr>
            <p:cNvPr id="40" name="文本框 39"/>
            <p:cNvSpPr txBox="1"/>
            <p:nvPr/>
          </p:nvSpPr>
          <p:spPr>
            <a:xfrm>
              <a:off x="888646" y="393406"/>
              <a:ext cx="644194" cy="1064754"/>
            </a:xfrm>
            <a:prstGeom prst="rect">
              <a:avLst/>
            </a:prstGeom>
            <a:noFill/>
            <a:ln>
              <a:noFill/>
            </a:ln>
          </p:spPr>
          <p:txBody>
            <a:bodyPr wrap="square" rtlCol="0">
              <a:spAutoFit/>
            </a:bodyPr>
            <a:lstStyle/>
            <a:p>
              <a:pPr algn="ctr"/>
              <a:r>
                <a:rPr lang="zh-CN" altLang="en-US" sz="5400" dirty="0">
                  <a:solidFill>
                    <a:srgbClr val="01523B"/>
                  </a:solidFill>
                  <a:latin typeface="字体管家润行" panose="02010600010101010101" charset="-122"/>
                  <a:ea typeface="字体管家润行" panose="02010600010101010101" charset="-122"/>
                </a:rPr>
                <a:t>孙</a:t>
              </a:r>
              <a:endParaRPr lang="zh-CN" altLang="en-US" sz="5400" dirty="0">
                <a:solidFill>
                  <a:srgbClr val="01523B"/>
                </a:solidFill>
                <a:latin typeface="字体管家润行" panose="02010600010101010101" charset="-122"/>
                <a:ea typeface="字体管家润行" panose="02010600010101010101" charset="-122"/>
              </a:endParaRPr>
            </a:p>
          </p:txBody>
        </p:sp>
        <p:sp>
          <p:nvSpPr>
            <p:cNvPr id="41" name="文本框 40"/>
            <p:cNvSpPr txBox="1"/>
            <p:nvPr/>
          </p:nvSpPr>
          <p:spPr>
            <a:xfrm>
              <a:off x="1856267" y="390866"/>
              <a:ext cx="645305" cy="1064754"/>
            </a:xfrm>
            <a:prstGeom prst="rect">
              <a:avLst/>
            </a:prstGeom>
            <a:noFill/>
            <a:ln>
              <a:noFill/>
            </a:ln>
          </p:spPr>
          <p:txBody>
            <a:bodyPr wrap="square" rtlCol="0">
              <a:spAutoFit/>
            </a:bodyPr>
            <a:lstStyle/>
            <a:p>
              <a:pPr algn="ctr"/>
              <a:r>
                <a:rPr lang="zh-CN" altLang="en-US" sz="5400" dirty="0">
                  <a:solidFill>
                    <a:srgbClr val="01523B"/>
                  </a:solidFill>
                  <a:latin typeface="字体管家润行" panose="02010600010101010101" charset="-122"/>
                  <a:ea typeface="字体管家润行" panose="02010600010101010101" charset="-122"/>
                </a:rPr>
                <a:t>中</a:t>
              </a:r>
              <a:endParaRPr lang="zh-CN" altLang="en-US" sz="5400" dirty="0">
                <a:solidFill>
                  <a:srgbClr val="01523B"/>
                </a:solidFill>
                <a:latin typeface="字体管家润行" panose="02010600010101010101" charset="-122"/>
                <a:ea typeface="字体管家润行" panose="02010600010101010101" charset="-122"/>
              </a:endParaRPr>
            </a:p>
          </p:txBody>
        </p:sp>
        <p:sp>
          <p:nvSpPr>
            <p:cNvPr id="42" name="文本框 41"/>
            <p:cNvSpPr txBox="1"/>
            <p:nvPr/>
          </p:nvSpPr>
          <p:spPr>
            <a:xfrm>
              <a:off x="2763524" y="390711"/>
              <a:ext cx="687602" cy="1064754"/>
            </a:xfrm>
            <a:prstGeom prst="rect">
              <a:avLst/>
            </a:prstGeom>
            <a:noFill/>
            <a:ln>
              <a:noFill/>
            </a:ln>
          </p:spPr>
          <p:txBody>
            <a:bodyPr wrap="square" rtlCol="0">
              <a:spAutoFit/>
            </a:bodyPr>
            <a:lstStyle/>
            <a:p>
              <a:pPr algn="ctr"/>
              <a:r>
                <a:rPr lang="zh-CN" altLang="en-US" sz="5400" dirty="0">
                  <a:solidFill>
                    <a:srgbClr val="01523B"/>
                  </a:solidFill>
                  <a:latin typeface="字体管家润行" panose="02010600010101010101" charset="-122"/>
                  <a:ea typeface="字体管家润行" panose="02010600010101010101" charset="-122"/>
                </a:rPr>
                <a:t>山</a:t>
              </a:r>
              <a:endParaRPr lang="zh-CN" altLang="en-US" sz="5400" dirty="0">
                <a:solidFill>
                  <a:srgbClr val="01523B"/>
                </a:solidFill>
                <a:latin typeface="字体管家润行" panose="02010600010101010101" charset="-122"/>
                <a:ea typeface="字体管家润行" panose="02010600010101010101" charset="-122"/>
              </a:endParaRPr>
            </a:p>
          </p:txBody>
        </p:sp>
        <p:sp>
          <p:nvSpPr>
            <p:cNvPr id="43" name="矩形 42"/>
            <p:cNvSpPr/>
            <p:nvPr/>
          </p:nvSpPr>
          <p:spPr>
            <a:xfrm>
              <a:off x="3624560" y="462705"/>
              <a:ext cx="2779393" cy="985884"/>
            </a:xfrm>
            <a:prstGeom prst="rect">
              <a:avLst/>
            </a:prstGeom>
            <a:solidFill>
              <a:srgbClr val="01523B"/>
            </a:solidFill>
            <a:ln w="28575">
              <a:solidFill>
                <a:srgbClr val="015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7" name="文本框 46"/>
            <p:cNvSpPr txBox="1"/>
            <p:nvPr/>
          </p:nvSpPr>
          <p:spPr>
            <a:xfrm>
              <a:off x="3724492" y="363734"/>
              <a:ext cx="2338195" cy="1242946"/>
            </a:xfrm>
            <a:prstGeom prst="rect">
              <a:avLst/>
            </a:prstGeom>
            <a:noFill/>
          </p:spPr>
          <p:txBody>
            <a:bodyPr wrap="square" rtlCol="0">
              <a:spAutoFit/>
            </a:bodyPr>
            <a:lstStyle/>
            <a:p>
              <a:pPr algn="ctr">
                <a:lnSpc>
                  <a:spcPct val="100000"/>
                </a:lnSpc>
              </a:pPr>
              <a:r>
                <a:rPr lang="zh-CN" altLang="en-US" sz="3200" dirty="0">
                  <a:solidFill>
                    <a:schemeClr val="bg1"/>
                  </a:solidFill>
                  <a:latin typeface="字体管家润行" panose="02010600010101010101" charset="-122"/>
                  <a:ea typeface="字体管家润行" panose="02010600010101010101" charset="-122"/>
                </a:rPr>
                <a:t>早年</a:t>
              </a:r>
              <a:endParaRPr lang="zh-CN" altLang="en-US" sz="3200" dirty="0">
                <a:solidFill>
                  <a:schemeClr val="bg1"/>
                </a:solidFill>
                <a:latin typeface="字体管家润行" panose="02010600010101010101" charset="-122"/>
                <a:ea typeface="字体管家润行" panose="02010600010101010101" charset="-122"/>
              </a:endParaRPr>
            </a:p>
            <a:p>
              <a:pPr algn="ctr">
                <a:lnSpc>
                  <a:spcPct val="100000"/>
                </a:lnSpc>
              </a:pPr>
              <a:r>
                <a:rPr lang="zh-CN" altLang="en-US" sz="3200" dirty="0">
                  <a:solidFill>
                    <a:schemeClr val="bg1"/>
                  </a:solidFill>
                  <a:latin typeface="字体管家润行" panose="02010600010101010101" charset="-122"/>
                  <a:ea typeface="字体管家润行" panose="02010600010101010101" charset="-122"/>
                </a:rPr>
                <a:t>革命活动</a:t>
              </a:r>
              <a:endParaRPr lang="zh-CN" altLang="en-US" sz="3200" dirty="0">
                <a:solidFill>
                  <a:schemeClr val="bg1"/>
                </a:solidFill>
                <a:latin typeface="字体管家润行" panose="02010600010101010101" charset="-122"/>
                <a:ea typeface="字体管家润行" panose="02010600010101010101" charset="-122"/>
              </a:endParaRPr>
            </a:p>
          </p:txBody>
        </p:sp>
        <p:sp>
          <p:nvSpPr>
            <p:cNvPr id="45" name="等腰三角形 44"/>
            <p:cNvSpPr/>
            <p:nvPr/>
          </p:nvSpPr>
          <p:spPr>
            <a:xfrm>
              <a:off x="6103240" y="1136337"/>
              <a:ext cx="262060" cy="258537"/>
            </a:xfrm>
            <a:prstGeom prst="triangle">
              <a:avLst>
                <a:gd name="adj" fmla="val 100000"/>
              </a:avLst>
            </a:prstGeom>
            <a:solidFill>
              <a:srgbClr val="EE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6" name="等腰三角形 45"/>
            <p:cNvSpPr/>
            <p:nvPr/>
          </p:nvSpPr>
          <p:spPr>
            <a:xfrm rot="16200000">
              <a:off x="6095670" y="530236"/>
              <a:ext cx="258538" cy="262062"/>
            </a:xfrm>
            <a:prstGeom prst="triangle">
              <a:avLst>
                <a:gd name="adj" fmla="val 100000"/>
              </a:avLst>
            </a:prstGeom>
            <a:solidFill>
              <a:srgbClr val="EEE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59" name="组合 58"/>
          <p:cNvGrpSpPr/>
          <p:nvPr/>
        </p:nvGrpSpPr>
        <p:grpSpPr>
          <a:xfrm>
            <a:off x="482771" y="648618"/>
            <a:ext cx="2960914" cy="407296"/>
            <a:chOff x="283029" y="648618"/>
            <a:chExt cx="2960914" cy="407296"/>
          </a:xfrm>
        </p:grpSpPr>
        <p:cxnSp>
          <p:nvCxnSpPr>
            <p:cNvPr id="60" name="直接连接符 59"/>
            <p:cNvCxnSpPr/>
            <p:nvPr/>
          </p:nvCxnSpPr>
          <p:spPr>
            <a:xfrm>
              <a:off x="3243943" y="648618"/>
              <a:ext cx="0" cy="407296"/>
            </a:xfrm>
            <a:prstGeom prst="line">
              <a:avLst/>
            </a:prstGeom>
            <a:ln w="19050">
              <a:solidFill>
                <a:srgbClr val="01523B"/>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3167743" y="648618"/>
              <a:ext cx="0" cy="407296"/>
            </a:xfrm>
            <a:prstGeom prst="line">
              <a:avLst/>
            </a:prstGeom>
            <a:ln w="19050">
              <a:solidFill>
                <a:srgbClr val="01523B"/>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283029" y="835140"/>
              <a:ext cx="2786743" cy="0"/>
            </a:xfrm>
            <a:prstGeom prst="line">
              <a:avLst/>
            </a:prstGeom>
            <a:ln w="19050">
              <a:solidFill>
                <a:srgbClr val="01523B"/>
              </a:solidFill>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flipH="1">
            <a:off x="8788227" y="613251"/>
            <a:ext cx="2960914" cy="407296"/>
            <a:chOff x="283029" y="648618"/>
            <a:chExt cx="2960914" cy="407296"/>
          </a:xfrm>
        </p:grpSpPr>
        <p:cxnSp>
          <p:nvCxnSpPr>
            <p:cNvPr id="64" name="直接连接符 63"/>
            <p:cNvCxnSpPr/>
            <p:nvPr/>
          </p:nvCxnSpPr>
          <p:spPr>
            <a:xfrm>
              <a:off x="3243943" y="648618"/>
              <a:ext cx="0" cy="407296"/>
            </a:xfrm>
            <a:prstGeom prst="line">
              <a:avLst/>
            </a:prstGeom>
            <a:ln w="19050">
              <a:solidFill>
                <a:srgbClr val="01523B"/>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3167743" y="648618"/>
              <a:ext cx="0" cy="407296"/>
            </a:xfrm>
            <a:prstGeom prst="line">
              <a:avLst/>
            </a:prstGeom>
            <a:ln w="19050">
              <a:solidFill>
                <a:srgbClr val="01523B"/>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a:off x="283029" y="835140"/>
              <a:ext cx="2786743" cy="0"/>
            </a:xfrm>
            <a:prstGeom prst="line">
              <a:avLst/>
            </a:prstGeom>
            <a:ln w="19050">
              <a:solidFill>
                <a:srgbClr val="01523B"/>
              </a:solidFill>
            </a:ln>
          </p:spPr>
          <p:style>
            <a:lnRef idx="1">
              <a:schemeClr val="accent1"/>
            </a:lnRef>
            <a:fillRef idx="0">
              <a:schemeClr val="accent1"/>
            </a:fillRef>
            <a:effectRef idx="0">
              <a:schemeClr val="accent1"/>
            </a:effectRef>
            <a:fontRef idx="minor">
              <a:schemeClr val="tx1"/>
            </a:fontRef>
          </p:style>
        </p:cxnSp>
      </p:grpSp>
      <p:sp>
        <p:nvSpPr>
          <p:cNvPr id="24" name="矩形 23"/>
          <p:cNvSpPr/>
          <p:nvPr/>
        </p:nvSpPr>
        <p:spPr>
          <a:xfrm>
            <a:off x="1583055" y="1557655"/>
            <a:ext cx="10073005" cy="49098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5" name="图片 24" descr="C:\Users\Administrator\Documents\360截图\d8557381800a19d8df28a17834fa828ba71e4689.jpgd8557381800a19d8df28a17834fa828ba71e4689"/>
          <p:cNvPicPr>
            <a:picLocks noChangeAspect="1"/>
          </p:cNvPicPr>
          <p:nvPr/>
        </p:nvPicPr>
        <p:blipFill>
          <a:blip r:embed="rId1"/>
          <a:srcRect/>
          <a:stretch>
            <a:fillRect/>
          </a:stretch>
        </p:blipFill>
        <p:spPr>
          <a:xfrm>
            <a:off x="279718" y="1906905"/>
            <a:ext cx="2648585" cy="2049145"/>
          </a:xfrm>
          <a:prstGeom prst="rect">
            <a:avLst/>
          </a:prstGeom>
          <a:noFill/>
          <a:ln w="28575" cmpd="sng">
            <a:solidFill>
              <a:schemeClr val="accent1">
                <a:shade val="50000"/>
              </a:schemeClr>
            </a:solidFill>
            <a:prstDash val="solid"/>
          </a:ln>
          <a:effectLst>
            <a:outerShdw blurRad="63500" sx="102000" sy="102000" algn="ctr" rotWithShape="0">
              <a:prstClr val="black">
                <a:alpha val="40000"/>
              </a:prstClr>
            </a:outerShdw>
          </a:effectLst>
        </p:spPr>
      </p:pic>
      <p:sp>
        <p:nvSpPr>
          <p:cNvPr id="26" name="文本框 25"/>
          <p:cNvSpPr txBox="1"/>
          <p:nvPr/>
        </p:nvSpPr>
        <p:spPr>
          <a:xfrm>
            <a:off x="3367405" y="1557655"/>
            <a:ext cx="7570470" cy="1753235"/>
          </a:xfrm>
          <a:prstGeom prst="rect">
            <a:avLst/>
          </a:prstGeom>
          <a:noFill/>
        </p:spPr>
        <p:txBody>
          <a:bodyPr wrap="square" rtlCol="0">
            <a:spAutoFit/>
          </a:bodyPr>
          <a:p>
            <a:pPr algn="just">
              <a:lnSpc>
                <a:spcPct val="150000"/>
              </a:lnSpc>
            </a:pPr>
            <a:r>
              <a:rPr lang="en-US" altLang="zh-CN" sz="2400" b="1" spc="300" dirty="0">
                <a:solidFill>
                  <a:schemeClr val="tx1"/>
                </a:solidFill>
                <a:latin typeface="楷体" panose="02010609060101010101" charset="-122"/>
                <a:ea typeface="楷体" panose="02010609060101010101" charset="-122"/>
                <a:cs typeface="楷体" panose="02010609060101010101" charset="-122"/>
              </a:rPr>
              <a:t>  </a:t>
            </a:r>
            <a:r>
              <a:rPr lang="zh-CN" altLang="en-US" sz="2400" b="1" spc="300" dirty="0">
                <a:solidFill>
                  <a:schemeClr val="tx1"/>
                </a:solidFill>
                <a:latin typeface="楷体" panose="02010609060101010101" charset="-122"/>
                <a:ea typeface="楷体" panose="02010609060101010101" charset="-122"/>
                <a:cs typeface="楷体" panose="02010609060101010101" charset="-122"/>
              </a:rPr>
              <a:t>“在我回忆往事的时候，我也经常思索自己在那青葱美好的年少时光最想要的是什么……我想要一只鸟儿，是一种真正能够自由歌唱的鸟儿。”</a:t>
            </a:r>
            <a:endParaRPr lang="zh-CN" altLang="en-US" sz="2400" b="1" spc="300" dirty="0">
              <a:solidFill>
                <a:schemeClr val="tx1"/>
              </a:solidFill>
              <a:latin typeface="楷体" panose="02010609060101010101" charset="-122"/>
              <a:ea typeface="楷体" panose="02010609060101010101" charset="-122"/>
              <a:cs typeface="楷体" panose="02010609060101010101" charset="-122"/>
            </a:endParaRPr>
          </a:p>
        </p:txBody>
      </p:sp>
      <p:sp>
        <p:nvSpPr>
          <p:cNvPr id="27" name="文本框 26"/>
          <p:cNvSpPr txBox="1"/>
          <p:nvPr/>
        </p:nvSpPr>
        <p:spPr>
          <a:xfrm>
            <a:off x="3281680" y="3533775"/>
            <a:ext cx="7935595" cy="2861310"/>
          </a:xfrm>
          <a:prstGeom prst="rect">
            <a:avLst/>
          </a:prstGeom>
          <a:noFill/>
        </p:spPr>
        <p:txBody>
          <a:bodyPr wrap="square" rtlCol="0">
            <a:spAutoFit/>
          </a:bodyPr>
          <a:p>
            <a:pPr algn="just">
              <a:lnSpc>
                <a:spcPct val="150000"/>
              </a:lnSpc>
            </a:pPr>
            <a:r>
              <a:rPr lang="en-US" sz="2400" b="1" spc="300" dirty="0">
                <a:solidFill>
                  <a:schemeClr val="tx1"/>
                </a:solidFill>
                <a:latin typeface="楷体" panose="02010609060101010101" charset="-122"/>
                <a:ea typeface="楷体" panose="02010609060101010101" charset="-122"/>
                <a:cs typeface="楷体" panose="02010609060101010101" charset="-122"/>
              </a:rPr>
              <a:t> </a:t>
            </a:r>
            <a:r>
              <a:rPr sz="2400" b="1" spc="300" dirty="0">
                <a:solidFill>
                  <a:schemeClr val="tx1"/>
                </a:solidFill>
                <a:latin typeface="楷体" panose="02010609060101010101" charset="-122"/>
                <a:ea typeface="楷体" panose="02010609060101010101" charset="-122"/>
                <a:cs typeface="楷体" panose="02010609060101010101" charset="-122"/>
              </a:rPr>
              <a:t>“在我和这位伟人领袖的密切交往中，我没有在他身上发现一丝一毫的自私自利。在他看来，他不断奋斗，不停地挣扎努力，为的不是他自己一个人，而是为了全中国的中华同胞的利益。”</a:t>
            </a:r>
            <a:endParaRPr sz="2400" b="1" spc="300" dirty="0">
              <a:solidFill>
                <a:schemeClr val="tx1"/>
              </a:solidFill>
              <a:latin typeface="楷体" panose="02010609060101010101" charset="-122"/>
              <a:ea typeface="楷体" panose="02010609060101010101" charset="-122"/>
              <a:cs typeface="楷体" panose="02010609060101010101" charset="-122"/>
            </a:endParaRPr>
          </a:p>
          <a:p>
            <a:pPr algn="r">
              <a:lnSpc>
                <a:spcPct val="150000"/>
              </a:lnSpc>
            </a:pPr>
            <a:r>
              <a:rPr lang="en-US" sz="2400" b="1" spc="300" dirty="0">
                <a:solidFill>
                  <a:schemeClr val="tx1"/>
                </a:solidFill>
                <a:latin typeface="楷体" panose="02010609060101010101" charset="-122"/>
                <a:ea typeface="楷体" panose="02010609060101010101" charset="-122"/>
                <a:cs typeface="楷体" panose="02010609060101010101" charset="-122"/>
              </a:rPr>
              <a:t>——保罗·林百克</a:t>
            </a:r>
            <a:endParaRPr lang="en-US" sz="2400" b="1" spc="300" dirty="0">
              <a:solidFill>
                <a:schemeClr val="tx1"/>
              </a:solidFill>
              <a:latin typeface="楷体" panose="02010609060101010101" charset="-122"/>
              <a:ea typeface="楷体" panose="02010609060101010101" charset="-122"/>
              <a:cs typeface="楷体" panose="02010609060101010101" charset="-122"/>
            </a:endParaRPr>
          </a:p>
        </p:txBody>
      </p:sp>
      <p:cxnSp>
        <p:nvCxnSpPr>
          <p:cNvPr id="30" name="直接连接符 29"/>
          <p:cNvCxnSpPr/>
          <p:nvPr/>
        </p:nvCxnSpPr>
        <p:spPr>
          <a:xfrm flipV="1">
            <a:off x="3781425" y="3518535"/>
            <a:ext cx="7220585" cy="1524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图片 1" descr="C:\Users\Administrator\Documents\360截图\BCA9F1B22536DE9D87720C0FBB2470A8.jpgBCA9F1B22536DE9D87720C0FBB2470A8"/>
          <p:cNvPicPr>
            <a:picLocks noChangeAspect="1"/>
          </p:cNvPicPr>
          <p:nvPr/>
        </p:nvPicPr>
        <p:blipFill>
          <a:blip r:embed="rId2"/>
          <a:srcRect/>
          <a:stretch>
            <a:fillRect/>
          </a:stretch>
        </p:blipFill>
        <p:spPr>
          <a:xfrm>
            <a:off x="280035" y="4149725"/>
            <a:ext cx="2648585" cy="2096770"/>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a:off x="0" y="1"/>
            <a:ext cx="12192000" cy="996929"/>
          </a:xfrm>
          <a:prstGeom prst="rect">
            <a:avLst/>
          </a:prstGeom>
          <a:solidFill>
            <a:srgbClr val="C00000"/>
          </a:solidFill>
          <a:ln w="12700" cap="flat" cmpd="sng" algn="ctr">
            <a:noFill/>
            <a:prstDash val="solid"/>
            <a:miter lim="800000"/>
          </a:ln>
          <a:effectLst/>
        </p:spPr>
        <p:txBody>
          <a:bodyPr rtlCol="0" anchor="ctr"/>
          <a:lstStyle/>
          <a:p>
            <a:pPr algn="ctr" defTabSz="1285240">
              <a:defRPr/>
            </a:pPr>
            <a:endParaRPr lang="zh-CN" altLang="en-US" sz="2625" kern="0">
              <a:solidFill>
                <a:prstClr val="white"/>
              </a:solidFill>
              <a:latin typeface="Calibri" panose="020F0502020204030204"/>
              <a:ea typeface="微软雅黑" panose="020B0503020204020204" pitchFamily="34" charset="-122"/>
              <a:cs typeface="+mn-ea"/>
              <a:sym typeface="+mn-lt"/>
            </a:endParaRPr>
          </a:p>
        </p:txBody>
      </p:sp>
      <p:pic>
        <p:nvPicPr>
          <p:cNvPr id="69" name="图片 6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295" y="46"/>
            <a:ext cx="1242187" cy="1248139"/>
          </a:xfrm>
          <a:prstGeom prst="rect">
            <a:avLst/>
          </a:prstGeom>
        </p:spPr>
      </p:pic>
      <p:sp>
        <p:nvSpPr>
          <p:cNvPr id="184" name=" 184"/>
          <p:cNvSpPr/>
          <p:nvPr/>
        </p:nvSpPr>
        <p:spPr>
          <a:xfrm>
            <a:off x="1757045" y="355600"/>
            <a:ext cx="149225"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 name=" 184"/>
          <p:cNvSpPr/>
          <p:nvPr/>
        </p:nvSpPr>
        <p:spPr>
          <a:xfrm>
            <a:off x="2715895" y="355600"/>
            <a:ext cx="149225"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 name=" 184"/>
          <p:cNvSpPr/>
          <p:nvPr/>
        </p:nvSpPr>
        <p:spPr>
          <a:xfrm>
            <a:off x="3608070" y="355600"/>
            <a:ext cx="149225"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4" name=" 184"/>
          <p:cNvSpPr/>
          <p:nvPr/>
        </p:nvSpPr>
        <p:spPr>
          <a:xfrm>
            <a:off x="4384675" y="355600"/>
            <a:ext cx="149225"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94" name="文本框 93"/>
          <p:cNvSpPr txBox="1"/>
          <p:nvPr/>
        </p:nvSpPr>
        <p:spPr>
          <a:xfrm>
            <a:off x="1149350" y="405130"/>
            <a:ext cx="1750695" cy="460375"/>
          </a:xfrm>
          <a:prstGeom prst="rect">
            <a:avLst/>
          </a:prstGeom>
          <a:noFill/>
        </p:spPr>
        <p:txBody>
          <a:bodyPr wrap="square" rtlCol="0">
            <a:spAutoFit/>
          </a:bodyPr>
          <a:p>
            <a:r>
              <a:rPr lang="zh-CN" altLang="en-US" sz="2400">
                <a:solidFill>
                  <a:schemeClr val="bg1"/>
                </a:solidFill>
                <a:latin typeface="微软雅黑" panose="020B0503020204020204" pitchFamily="34" charset="-122"/>
                <a:ea typeface="微软雅黑" panose="020B0503020204020204" pitchFamily="34" charset="-122"/>
              </a:rPr>
              <a:t>南昌起义</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95" name="文本框 94"/>
          <p:cNvSpPr txBox="1"/>
          <p:nvPr/>
        </p:nvSpPr>
        <p:spPr>
          <a:xfrm>
            <a:off x="2971800" y="405130"/>
            <a:ext cx="1750695" cy="460375"/>
          </a:xfrm>
          <a:prstGeom prst="rect">
            <a:avLst/>
          </a:prstGeom>
          <a:noFill/>
        </p:spPr>
        <p:txBody>
          <a:bodyPr wrap="square" rtlCol="0">
            <a:spAutoFit/>
          </a:bodyPr>
          <a:p>
            <a:r>
              <a:rPr lang="zh-CN" altLang="en-US" sz="2400">
                <a:solidFill>
                  <a:schemeClr val="bg1"/>
                </a:solidFill>
                <a:latin typeface="微软雅黑" panose="020B0503020204020204" pitchFamily="34" charset="-122"/>
                <a:ea typeface="微软雅黑" panose="020B0503020204020204" pitchFamily="34" charset="-122"/>
              </a:rPr>
              <a:t>秋收起义</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96" name=" 184"/>
          <p:cNvSpPr/>
          <p:nvPr/>
        </p:nvSpPr>
        <p:spPr>
          <a:xfrm>
            <a:off x="5447030" y="355600"/>
            <a:ext cx="149225"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97" name="文本框 96"/>
          <p:cNvSpPr txBox="1"/>
          <p:nvPr/>
        </p:nvSpPr>
        <p:spPr>
          <a:xfrm>
            <a:off x="4505325" y="394335"/>
            <a:ext cx="3026410" cy="460375"/>
          </a:xfrm>
          <a:prstGeom prst="rect">
            <a:avLst/>
          </a:prstGeom>
          <a:noFill/>
        </p:spPr>
        <p:txBody>
          <a:bodyPr wrap="square" rtlCol="0">
            <a:spAutoFit/>
          </a:bodyPr>
          <a:p>
            <a:r>
              <a:rPr lang="zh-CN" altLang="en-US" sz="2400">
                <a:solidFill>
                  <a:schemeClr val="bg1"/>
                </a:solidFill>
                <a:latin typeface="微软雅黑" panose="020B0503020204020204" pitchFamily="34" charset="-122"/>
                <a:ea typeface="微软雅黑" panose="020B0503020204020204" pitchFamily="34" charset="-122"/>
              </a:rPr>
              <a:t>井冈山革命根据地</a:t>
            </a:r>
            <a:endParaRPr lang="zh-CN" altLang="en-US" sz="2400">
              <a:solidFill>
                <a:schemeClr val="bg1"/>
              </a:solidFill>
              <a:latin typeface="微软雅黑" panose="020B0503020204020204" pitchFamily="34" charset="-122"/>
              <a:ea typeface="微软雅黑" panose="020B0503020204020204" pitchFamily="34" charset="-122"/>
            </a:endParaRPr>
          </a:p>
        </p:txBody>
      </p:sp>
      <p:cxnSp>
        <p:nvCxnSpPr>
          <p:cNvPr id="98" name="直接箭头连接符 97"/>
          <p:cNvCxnSpPr/>
          <p:nvPr/>
        </p:nvCxnSpPr>
        <p:spPr>
          <a:xfrm>
            <a:off x="1079500" y="405130"/>
            <a:ext cx="10882630" cy="2032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9" name=" 184"/>
          <p:cNvSpPr/>
          <p:nvPr/>
        </p:nvSpPr>
        <p:spPr>
          <a:xfrm>
            <a:off x="6446520" y="355600"/>
            <a:ext cx="149225"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00" name=" 184"/>
          <p:cNvSpPr/>
          <p:nvPr/>
        </p:nvSpPr>
        <p:spPr>
          <a:xfrm>
            <a:off x="7863840" y="345440"/>
            <a:ext cx="149225"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01" name="文本框 100"/>
          <p:cNvSpPr txBox="1"/>
          <p:nvPr/>
        </p:nvSpPr>
        <p:spPr>
          <a:xfrm>
            <a:off x="7208520" y="425450"/>
            <a:ext cx="1459865" cy="460375"/>
          </a:xfrm>
          <a:prstGeom prst="rect">
            <a:avLst/>
          </a:prstGeom>
          <a:noFill/>
        </p:spPr>
        <p:txBody>
          <a:bodyPr wrap="square" rtlCol="0">
            <a:spAutoFit/>
          </a:bodyPr>
          <a:p>
            <a:r>
              <a:rPr lang="zh-CN" altLang="en-US" sz="2400">
                <a:solidFill>
                  <a:schemeClr val="bg1"/>
                </a:solidFill>
                <a:latin typeface="微软雅黑" panose="020B0503020204020204" pitchFamily="34" charset="-122"/>
                <a:ea typeface="微软雅黑" panose="020B0503020204020204" pitchFamily="34" charset="-122"/>
              </a:rPr>
              <a:t>古田会议</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2" name="文本框 101"/>
          <p:cNvSpPr txBox="1"/>
          <p:nvPr/>
        </p:nvSpPr>
        <p:spPr>
          <a:xfrm>
            <a:off x="2006600" y="-45085"/>
            <a:ext cx="1750695" cy="460375"/>
          </a:xfrm>
          <a:prstGeom prst="rect">
            <a:avLst/>
          </a:prstGeom>
          <a:noFill/>
        </p:spPr>
        <p:txBody>
          <a:bodyPr wrap="square" rtlCol="0">
            <a:spAutoFit/>
          </a:bodyPr>
          <a:p>
            <a:r>
              <a:rPr lang="zh-CN" altLang="en-US" sz="2400">
                <a:solidFill>
                  <a:schemeClr val="bg1"/>
                </a:solidFill>
                <a:latin typeface="微软雅黑" panose="020B0503020204020204" pitchFamily="34" charset="-122"/>
                <a:ea typeface="微软雅黑" panose="020B0503020204020204" pitchFamily="34" charset="-122"/>
              </a:rPr>
              <a:t>八七会议</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3" name="文本框 102"/>
          <p:cNvSpPr txBox="1"/>
          <p:nvPr/>
        </p:nvSpPr>
        <p:spPr>
          <a:xfrm>
            <a:off x="3757295" y="-45085"/>
            <a:ext cx="1750695" cy="460375"/>
          </a:xfrm>
          <a:prstGeom prst="rect">
            <a:avLst/>
          </a:prstGeom>
          <a:noFill/>
        </p:spPr>
        <p:txBody>
          <a:bodyPr wrap="square" rtlCol="0">
            <a:spAutoFit/>
          </a:bodyPr>
          <a:p>
            <a:r>
              <a:rPr lang="zh-CN" altLang="en-US" sz="2400">
                <a:solidFill>
                  <a:schemeClr val="bg1"/>
                </a:solidFill>
                <a:latin typeface="微软雅黑" panose="020B0503020204020204" pitchFamily="34" charset="-122"/>
                <a:ea typeface="微软雅黑" panose="020B0503020204020204" pitchFamily="34" charset="-122"/>
              </a:rPr>
              <a:t>三湾改编</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4" name="文本框 103"/>
          <p:cNvSpPr txBox="1"/>
          <p:nvPr/>
        </p:nvSpPr>
        <p:spPr>
          <a:xfrm>
            <a:off x="5685790" y="-45085"/>
            <a:ext cx="1845310" cy="460375"/>
          </a:xfrm>
          <a:prstGeom prst="rect">
            <a:avLst/>
          </a:prstGeom>
          <a:noFill/>
        </p:spPr>
        <p:txBody>
          <a:bodyPr wrap="square" rtlCol="0">
            <a:spAutoFit/>
          </a:bodyPr>
          <a:p>
            <a:r>
              <a:rPr lang="zh-CN" altLang="en-US" sz="2400">
                <a:solidFill>
                  <a:schemeClr val="bg1"/>
                </a:solidFill>
                <a:latin typeface="微软雅黑" panose="020B0503020204020204" pitchFamily="34" charset="-122"/>
                <a:ea typeface="微软雅黑" panose="020B0503020204020204" pitchFamily="34" charset="-122"/>
              </a:rPr>
              <a:t>井冈山会师</a:t>
            </a:r>
            <a:endParaRPr lang="en-US" altLang="zh-CN" sz="2400">
              <a:solidFill>
                <a:schemeClr val="bg1"/>
              </a:solidFill>
              <a:latin typeface="微软雅黑" panose="020B0503020204020204" pitchFamily="34" charset="-122"/>
              <a:ea typeface="微软雅黑" panose="020B0503020204020204" pitchFamily="34" charset="-122"/>
            </a:endParaRPr>
          </a:p>
        </p:txBody>
      </p:sp>
      <p:sp>
        <p:nvSpPr>
          <p:cNvPr id="105" name="文本框 104"/>
          <p:cNvSpPr txBox="1"/>
          <p:nvPr/>
        </p:nvSpPr>
        <p:spPr>
          <a:xfrm>
            <a:off x="7863840" y="-34925"/>
            <a:ext cx="4034155" cy="460375"/>
          </a:xfrm>
          <a:prstGeom prst="rect">
            <a:avLst/>
          </a:prstGeom>
          <a:noFill/>
        </p:spPr>
        <p:txBody>
          <a:bodyPr wrap="square" rtlCol="0">
            <a:spAutoFit/>
          </a:bodyPr>
          <a:p>
            <a:r>
              <a:rPr lang="zh-CN" altLang="en-US" sz="2400">
                <a:solidFill>
                  <a:schemeClr val="bg1"/>
                </a:solidFill>
                <a:latin typeface="微软雅黑" panose="020B0503020204020204" pitchFamily="34" charset="-122"/>
                <a:ea typeface="微软雅黑" panose="020B0503020204020204" pitchFamily="34" charset="-122"/>
              </a:rPr>
              <a:t>赣南、闽西中央革命根据地</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6" name=" 184"/>
          <p:cNvSpPr/>
          <p:nvPr/>
        </p:nvSpPr>
        <p:spPr>
          <a:xfrm>
            <a:off x="9028430" y="355600"/>
            <a:ext cx="149225"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grpSp>
        <p:nvGrpSpPr>
          <p:cNvPr id="107" name="组合 106"/>
          <p:cNvGrpSpPr/>
          <p:nvPr/>
        </p:nvGrpSpPr>
        <p:grpSpPr>
          <a:xfrm>
            <a:off x="116205" y="1057275"/>
            <a:ext cx="6855460" cy="5488940"/>
            <a:chOff x="183" y="1665"/>
            <a:chExt cx="10796" cy="8644"/>
          </a:xfrm>
        </p:grpSpPr>
        <p:pic>
          <p:nvPicPr>
            <p:cNvPr id="108" name="图片 107"/>
            <p:cNvPicPr>
              <a:picLocks noChangeAspect="1"/>
            </p:cNvPicPr>
            <p:nvPr/>
          </p:nvPicPr>
          <p:blipFill>
            <a:blip r:embed="rId2"/>
            <a:srcRect b="5801"/>
            <a:stretch>
              <a:fillRect/>
            </a:stretch>
          </p:blipFill>
          <p:spPr>
            <a:xfrm>
              <a:off x="183" y="1665"/>
              <a:ext cx="10797" cy="8644"/>
            </a:xfrm>
            <a:prstGeom prst="rect">
              <a:avLst/>
            </a:prstGeom>
            <a:effectLst>
              <a:outerShdw blurRad="63500" sx="102000" sy="102000" algn="ctr" rotWithShape="0">
                <a:prstClr val="black">
                  <a:alpha val="40000"/>
                </a:prstClr>
              </a:outerShdw>
            </a:effectLst>
          </p:spPr>
        </p:pic>
        <p:sp>
          <p:nvSpPr>
            <p:cNvPr id="109" name="矩形 108"/>
            <p:cNvSpPr/>
            <p:nvPr/>
          </p:nvSpPr>
          <p:spPr>
            <a:xfrm>
              <a:off x="7993" y="4503"/>
              <a:ext cx="2089" cy="628"/>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微软雅黑" panose="020B0503020204020204" pitchFamily="34" charset="-122"/>
                  <a:ea typeface="微软雅黑" panose="020B0503020204020204" pitchFamily="34" charset="-122"/>
                </a:rPr>
                <a:t>方志敏闽浙赣革命根据地</a:t>
              </a:r>
              <a:endParaRPr lang="zh-CN" altLang="en-US" sz="1200">
                <a:solidFill>
                  <a:schemeClr val="tx1"/>
                </a:solidFill>
                <a:latin typeface="微软雅黑" panose="020B0503020204020204" pitchFamily="34" charset="-122"/>
                <a:ea typeface="微软雅黑" panose="020B0503020204020204" pitchFamily="34" charset="-122"/>
              </a:endParaRPr>
            </a:p>
          </p:txBody>
        </p:sp>
      </p:grpSp>
      <p:sp>
        <p:nvSpPr>
          <p:cNvPr id="110" name="文本框 109"/>
          <p:cNvSpPr txBox="1"/>
          <p:nvPr/>
        </p:nvSpPr>
        <p:spPr>
          <a:xfrm>
            <a:off x="7092315" y="1248410"/>
            <a:ext cx="5099685" cy="4831080"/>
          </a:xfrm>
          <a:prstGeom prst="rect">
            <a:avLst/>
          </a:prstGeom>
          <a:noFill/>
        </p:spPr>
        <p:txBody>
          <a:bodyPr wrap="square" rtlCol="0">
            <a:spAutoFit/>
          </a:bodyPr>
          <a:p>
            <a:r>
              <a:rPr lang="zh-CN" altLang="en-US" sz="2800" b="1">
                <a:latin typeface="楷体" panose="02010609060101010101" charset="-122"/>
                <a:ea typeface="楷体" panose="02010609060101010101" charset="-122"/>
                <a:cs typeface="楷体" panose="02010609060101010101" charset="-122"/>
              </a:rPr>
              <a:t>材料   </a:t>
            </a:r>
            <a:r>
              <a:rPr lang="en-US" altLang="zh-CN" sz="2800" b="1">
                <a:latin typeface="楷体" panose="02010609060101010101" charset="-122"/>
                <a:ea typeface="楷体" panose="02010609060101010101" charset="-122"/>
                <a:cs typeface="楷体" panose="02010609060101010101" charset="-122"/>
              </a:rPr>
              <a:t>“</a:t>
            </a:r>
            <a:r>
              <a:rPr lang="zh-CN" altLang="en-US" sz="2800" b="1">
                <a:solidFill>
                  <a:srgbClr val="FF0000"/>
                </a:solidFill>
                <a:latin typeface="楷体" panose="02010609060101010101" charset="-122"/>
                <a:ea typeface="楷体" panose="02010609060101010101" charset="-122"/>
                <a:cs typeface="楷体" panose="02010609060101010101" charset="-122"/>
              </a:rPr>
              <a:t>愚民</a:t>
            </a:r>
            <a:r>
              <a:rPr lang="zh-CN" altLang="en-US" sz="2800" b="1">
                <a:latin typeface="楷体" panose="02010609060101010101" charset="-122"/>
                <a:ea typeface="楷体" panose="02010609060101010101" charset="-122"/>
                <a:cs typeface="楷体" panose="02010609060101010101" charset="-122"/>
              </a:rPr>
              <a:t>为生计所迫，</a:t>
            </a:r>
            <a:r>
              <a:rPr lang="zh-CN" altLang="en-US" sz="2800" b="1">
                <a:solidFill>
                  <a:srgbClr val="FF0000"/>
                </a:solidFill>
                <a:latin typeface="楷体" panose="02010609060101010101" charset="-122"/>
                <a:ea typeface="楷体" panose="02010609060101010101" charset="-122"/>
                <a:cs typeface="楷体" panose="02010609060101010101" charset="-122"/>
              </a:rPr>
              <a:t>共匪</a:t>
            </a:r>
            <a:r>
              <a:rPr lang="zh-CN" altLang="en-US" sz="2800" b="1">
                <a:latin typeface="楷体" panose="02010609060101010101" charset="-122"/>
                <a:ea typeface="楷体" panose="02010609060101010101" charset="-122"/>
                <a:cs typeface="楷体" panose="02010609060101010101" charset="-122"/>
              </a:rPr>
              <a:t>又从中利诱威胁，以故</a:t>
            </a:r>
            <a:r>
              <a:rPr lang="zh-CN" altLang="en-US" sz="2800" b="1">
                <a:solidFill>
                  <a:srgbClr val="FF0000"/>
                </a:solidFill>
                <a:latin typeface="楷体" panose="02010609060101010101" charset="-122"/>
                <a:ea typeface="楷体" panose="02010609060101010101" charset="-122"/>
                <a:cs typeface="楷体" panose="02010609060101010101" charset="-122"/>
              </a:rPr>
              <a:t>盲从日多，为患滋甚</a:t>
            </a:r>
            <a:r>
              <a:rPr lang="zh-CN" altLang="en-US" sz="2800" b="1">
                <a:latin typeface="楷体" panose="02010609060101010101" charset="-122"/>
                <a:ea typeface="楷体" panose="02010609060101010101" charset="-122"/>
                <a:cs typeface="楷体" panose="02010609060101010101" charset="-122"/>
              </a:rPr>
              <a:t>。</a:t>
            </a:r>
            <a:r>
              <a:rPr lang="en-US" altLang="zh-CN" sz="2800" b="1">
                <a:latin typeface="楷体" panose="02010609060101010101" charset="-122"/>
                <a:ea typeface="楷体" panose="02010609060101010101" charset="-122"/>
                <a:cs typeface="楷体" panose="02010609060101010101" charset="-122"/>
              </a:rPr>
              <a:t>”</a:t>
            </a:r>
            <a:endParaRPr lang="en-US" altLang="zh-CN" sz="2800" b="1">
              <a:latin typeface="楷体" panose="02010609060101010101" charset="-122"/>
              <a:ea typeface="楷体" panose="02010609060101010101" charset="-122"/>
              <a:cs typeface="楷体" panose="02010609060101010101" charset="-122"/>
            </a:endParaRPr>
          </a:p>
          <a:p>
            <a:r>
              <a:rPr lang="en-US" altLang="zh-CN" sz="2800" b="1">
                <a:latin typeface="楷体" panose="02010609060101010101" charset="-122"/>
                <a:ea typeface="楷体" panose="02010609060101010101" charset="-122"/>
                <a:cs typeface="楷体" panose="02010609060101010101" charset="-122"/>
              </a:rPr>
              <a:t>“</a:t>
            </a:r>
            <a:r>
              <a:rPr lang="zh-CN" altLang="en-US" sz="2800" b="1">
                <a:latin typeface="楷体" panose="02010609060101010101" charset="-122"/>
                <a:ea typeface="楷体" panose="02010609060101010101" charset="-122"/>
                <a:cs typeface="楷体" panose="02010609060101010101" charset="-122"/>
              </a:rPr>
              <a:t>其大多数则对剿匪部队漠不相关，</a:t>
            </a:r>
            <a:r>
              <a:rPr lang="zh-CN" altLang="en-US" sz="2800" b="1">
                <a:solidFill>
                  <a:srgbClr val="FF0000"/>
                </a:solidFill>
                <a:latin typeface="楷体" panose="02010609060101010101" charset="-122"/>
                <a:ea typeface="楷体" panose="02010609060101010101" charset="-122"/>
                <a:cs typeface="楷体" panose="02010609060101010101" charset="-122"/>
              </a:rPr>
              <a:t>不肯协助</a:t>
            </a:r>
            <a:r>
              <a:rPr lang="zh-CN" altLang="en-US" sz="2800" b="1">
                <a:latin typeface="楷体" panose="02010609060101010101" charset="-122"/>
                <a:ea typeface="楷体" panose="02010609060101010101" charset="-122"/>
                <a:cs typeface="楷体" panose="02010609060101010101" charset="-122"/>
              </a:rPr>
              <a:t>。</a:t>
            </a:r>
            <a:r>
              <a:rPr lang="en-US" altLang="zh-CN" sz="2800" b="1">
                <a:latin typeface="楷体" panose="02010609060101010101" charset="-122"/>
                <a:ea typeface="楷体" panose="02010609060101010101" charset="-122"/>
                <a:cs typeface="楷体" panose="02010609060101010101" charset="-122"/>
              </a:rPr>
              <a:t>”</a:t>
            </a:r>
            <a:endParaRPr lang="en-US" altLang="zh-CN" sz="2800" b="1">
              <a:latin typeface="楷体" panose="02010609060101010101" charset="-122"/>
              <a:ea typeface="楷体" panose="02010609060101010101" charset="-122"/>
              <a:cs typeface="楷体" panose="02010609060101010101" charset="-122"/>
            </a:endParaRPr>
          </a:p>
          <a:p>
            <a:r>
              <a:rPr lang="en-US" altLang="zh-CN" sz="2800" b="1">
                <a:latin typeface="楷体" panose="02010609060101010101" charset="-122"/>
                <a:ea typeface="楷体" panose="02010609060101010101" charset="-122"/>
                <a:cs typeface="楷体" panose="02010609060101010101" charset="-122"/>
              </a:rPr>
              <a:t>“</a:t>
            </a:r>
            <a:r>
              <a:rPr lang="zh-CN" altLang="en-US" sz="2800" b="1">
                <a:latin typeface="楷体" panose="02010609060101010101" charset="-122"/>
                <a:ea typeface="楷体" panose="02010609060101010101" charset="-122"/>
                <a:cs typeface="楷体" panose="02010609060101010101" charset="-122"/>
              </a:rPr>
              <a:t>此剿彼窜，兵来匪去，国军及地方自卫军</a:t>
            </a:r>
            <a:r>
              <a:rPr lang="zh-CN" altLang="en-US" sz="2800" b="1">
                <a:solidFill>
                  <a:srgbClr val="FF0000"/>
                </a:solidFill>
                <a:latin typeface="楷体" panose="02010609060101010101" charset="-122"/>
                <a:ea typeface="楷体" panose="02010609060101010101" charset="-122"/>
                <a:cs typeface="楷体" panose="02010609060101010101" charset="-122"/>
              </a:rPr>
              <a:t>无不疲于奔命</a:t>
            </a:r>
            <a:r>
              <a:rPr lang="zh-CN" altLang="en-US" sz="2800" b="1">
                <a:latin typeface="楷体" panose="02010609060101010101" charset="-122"/>
                <a:ea typeface="楷体" panose="02010609060101010101" charset="-122"/>
                <a:cs typeface="楷体" panose="02010609060101010101" charset="-122"/>
              </a:rPr>
              <a:t>。</a:t>
            </a:r>
            <a:r>
              <a:rPr lang="en-US" altLang="zh-CN" sz="2800" b="1">
                <a:latin typeface="楷体" panose="02010609060101010101" charset="-122"/>
                <a:ea typeface="楷体" panose="02010609060101010101" charset="-122"/>
                <a:cs typeface="楷体" panose="02010609060101010101" charset="-122"/>
              </a:rPr>
              <a:t>”</a:t>
            </a:r>
            <a:endParaRPr lang="en-US" altLang="zh-CN" sz="2800" b="1">
              <a:latin typeface="楷体" panose="02010609060101010101" charset="-122"/>
              <a:ea typeface="楷体" panose="02010609060101010101" charset="-122"/>
              <a:cs typeface="楷体" panose="02010609060101010101" charset="-122"/>
            </a:endParaRPr>
          </a:p>
          <a:p>
            <a:r>
              <a:rPr lang="en-US" altLang="zh-CN" sz="2800" b="1">
                <a:latin typeface="楷体" panose="02010609060101010101" charset="-122"/>
                <a:ea typeface="楷体" panose="02010609060101010101" charset="-122"/>
                <a:cs typeface="楷体" panose="02010609060101010101" charset="-122"/>
              </a:rPr>
              <a:t>“</a:t>
            </a:r>
            <a:r>
              <a:rPr lang="zh-CN" altLang="en-US" sz="2800" b="1">
                <a:latin typeface="楷体" panose="02010609060101010101" charset="-122"/>
                <a:ea typeface="楷体" panose="02010609060101010101" charset="-122"/>
                <a:cs typeface="楷体" panose="02010609060101010101" charset="-122"/>
              </a:rPr>
              <a:t>加以</a:t>
            </a:r>
            <a:r>
              <a:rPr lang="zh-CN" altLang="en-US" sz="2800" b="1">
                <a:solidFill>
                  <a:srgbClr val="FF0000"/>
                </a:solidFill>
                <a:latin typeface="楷体" panose="02010609060101010101" charset="-122"/>
                <a:ea typeface="楷体" panose="02010609060101010101" charset="-122"/>
                <a:cs typeface="楷体" panose="02010609060101010101" charset="-122"/>
              </a:rPr>
              <a:t>防区阔大</a:t>
            </a:r>
            <a:r>
              <a:rPr lang="zh-CN" altLang="en-US" sz="2800" b="1">
                <a:latin typeface="楷体" panose="02010609060101010101" charset="-122"/>
                <a:ea typeface="楷体" panose="02010609060101010101" charset="-122"/>
                <a:cs typeface="楷体" panose="02010609060101010101" charset="-122"/>
              </a:rPr>
              <a:t>，防守进击，兵力实感不敷，殊难应付。</a:t>
            </a:r>
            <a:r>
              <a:rPr lang="en-US" altLang="zh-CN" sz="2800" b="1">
                <a:latin typeface="楷体" panose="02010609060101010101" charset="-122"/>
                <a:ea typeface="楷体" panose="02010609060101010101" charset="-122"/>
                <a:cs typeface="楷体" panose="02010609060101010101" charset="-122"/>
              </a:rPr>
              <a:t>”</a:t>
            </a:r>
            <a:endParaRPr lang="en-US" altLang="zh-CN" sz="2800" b="1">
              <a:latin typeface="楷体" panose="02010609060101010101" charset="-122"/>
              <a:ea typeface="楷体" panose="02010609060101010101" charset="-122"/>
              <a:cs typeface="楷体" panose="02010609060101010101" charset="-122"/>
            </a:endParaRPr>
          </a:p>
          <a:p>
            <a:r>
              <a:rPr lang="en-US" altLang="zh-CN" sz="2800" b="1">
                <a:latin typeface="楷体" panose="02010609060101010101" charset="-122"/>
                <a:ea typeface="楷体" panose="02010609060101010101" charset="-122"/>
                <a:cs typeface="楷体" panose="02010609060101010101" charset="-122"/>
              </a:rPr>
              <a:t>--</a:t>
            </a:r>
            <a:r>
              <a:rPr lang="zh-CN" altLang="en-US" sz="2800" b="1">
                <a:latin typeface="楷体" panose="02010609060101010101" charset="-122"/>
                <a:ea typeface="楷体" panose="02010609060101010101" charset="-122"/>
                <a:cs typeface="楷体" panose="02010609060101010101" charset="-122"/>
              </a:rPr>
              <a:t>《行政院长谭延闿呈国民政府蒋主席》（</a:t>
            </a:r>
            <a:r>
              <a:rPr lang="en-US" altLang="zh-CN" sz="2800" b="1">
                <a:latin typeface="楷体" panose="02010609060101010101" charset="-122"/>
                <a:ea typeface="楷体" panose="02010609060101010101" charset="-122"/>
                <a:cs typeface="楷体" panose="02010609060101010101" charset="-122"/>
              </a:rPr>
              <a:t>1930</a:t>
            </a:r>
            <a:r>
              <a:rPr lang="zh-CN" altLang="en-US" sz="2800" b="1">
                <a:latin typeface="楷体" panose="02010609060101010101" charset="-122"/>
                <a:ea typeface="楷体" panose="02010609060101010101" charset="-122"/>
                <a:cs typeface="楷体" panose="02010609060101010101" charset="-122"/>
              </a:rPr>
              <a:t>年</a:t>
            </a:r>
            <a:r>
              <a:rPr lang="en-US" altLang="zh-CN" sz="2800" b="1">
                <a:latin typeface="楷体" panose="02010609060101010101" charset="-122"/>
                <a:ea typeface="楷体" panose="02010609060101010101" charset="-122"/>
                <a:cs typeface="楷体" panose="02010609060101010101" charset="-122"/>
              </a:rPr>
              <a:t>1</a:t>
            </a:r>
            <a:r>
              <a:rPr lang="zh-CN" altLang="en-US" sz="2800" b="1">
                <a:latin typeface="楷体" panose="02010609060101010101" charset="-122"/>
                <a:ea typeface="楷体" panose="02010609060101010101" charset="-122"/>
                <a:cs typeface="楷体" panose="02010609060101010101" charset="-122"/>
              </a:rPr>
              <a:t>月</a:t>
            </a:r>
            <a:r>
              <a:rPr lang="en-US" altLang="zh-CN" sz="2800" b="1">
                <a:latin typeface="楷体" panose="02010609060101010101" charset="-122"/>
                <a:ea typeface="楷体" panose="02010609060101010101" charset="-122"/>
                <a:cs typeface="楷体" panose="02010609060101010101" charset="-122"/>
              </a:rPr>
              <a:t>31</a:t>
            </a:r>
            <a:r>
              <a:rPr lang="zh-CN" altLang="en-US" sz="2800" b="1">
                <a:latin typeface="楷体" panose="02010609060101010101" charset="-122"/>
                <a:ea typeface="楷体" panose="02010609060101010101" charset="-122"/>
                <a:cs typeface="楷体" panose="02010609060101010101" charset="-122"/>
              </a:rPr>
              <a:t>日）</a:t>
            </a:r>
            <a:endParaRPr lang="zh-CN" altLang="en-US" sz="2800" b="1">
              <a:latin typeface="楷体" panose="02010609060101010101" charset="-122"/>
              <a:ea typeface="楷体" panose="02010609060101010101" charset="-122"/>
              <a:cs typeface="楷体" panose="02010609060101010101" charset="-122"/>
            </a:endParaRPr>
          </a:p>
        </p:txBody>
      </p:sp>
      <p:sp>
        <p:nvSpPr>
          <p:cNvPr id="216" name=" 216"/>
          <p:cNvSpPr/>
          <p:nvPr/>
        </p:nvSpPr>
        <p:spPr>
          <a:xfrm>
            <a:off x="3365500" y="3743960"/>
            <a:ext cx="357505" cy="307975"/>
          </a:xfrm>
          <a:prstGeom prst="sun">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blinds(horizontal)">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rot="0">
            <a:off x="538480" y="86360"/>
            <a:ext cx="1440180" cy="1459653"/>
            <a:chOff x="5108" y="2304"/>
            <a:chExt cx="4115" cy="4438"/>
          </a:xfrm>
        </p:grpSpPr>
        <p:sp>
          <p:nvSpPr>
            <p:cNvPr id="5" name="任意多边形 4"/>
            <p:cNvSpPr/>
            <p:nvPr/>
          </p:nvSpPr>
          <p:spPr>
            <a:xfrm>
              <a:off x="6677" y="2304"/>
              <a:ext cx="977" cy="2038"/>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6" name="任意多边形 5"/>
            <p:cNvSpPr/>
            <p:nvPr/>
          </p:nvSpPr>
          <p:spPr>
            <a:xfrm rot="3600000">
              <a:off x="7717" y="2904"/>
              <a:ext cx="977" cy="2037"/>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7" name="任意多边形 6"/>
            <p:cNvSpPr/>
            <p:nvPr/>
          </p:nvSpPr>
          <p:spPr>
            <a:xfrm rot="7200000">
              <a:off x="7717" y="4104"/>
              <a:ext cx="977" cy="2037"/>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8" name="任意多边形 7"/>
            <p:cNvSpPr/>
            <p:nvPr/>
          </p:nvSpPr>
          <p:spPr>
            <a:xfrm rot="10800000">
              <a:off x="6677" y="4704"/>
              <a:ext cx="977" cy="2038"/>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9" name="任意多边形 8"/>
            <p:cNvSpPr/>
            <p:nvPr/>
          </p:nvSpPr>
          <p:spPr>
            <a:xfrm rot="14400000">
              <a:off x="5639" y="4103"/>
              <a:ext cx="977" cy="2039"/>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10" name="任意多边形 9"/>
            <p:cNvSpPr/>
            <p:nvPr/>
          </p:nvSpPr>
          <p:spPr>
            <a:xfrm rot="18000000">
              <a:off x="5639" y="2903"/>
              <a:ext cx="977" cy="2039"/>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grpSp>
      <p:sp>
        <p:nvSpPr>
          <p:cNvPr id="11" name="文本框 10"/>
          <p:cNvSpPr txBox="1"/>
          <p:nvPr/>
        </p:nvSpPr>
        <p:spPr>
          <a:xfrm>
            <a:off x="289560" y="397933"/>
            <a:ext cx="1938867" cy="748030"/>
          </a:xfrm>
          <a:prstGeom prst="rect">
            <a:avLst/>
          </a:prstGeom>
          <a:noFill/>
        </p:spPr>
        <p:txBody>
          <a:bodyPr wrap="square" rtlCol="0">
            <a:spAutoFit/>
          </a:bodyPr>
          <a:p>
            <a:pPr algn="ctr"/>
            <a:r>
              <a:rPr lang="zh-CN" altLang="en-US" sz="4265">
                <a:solidFill>
                  <a:schemeClr val="bg1"/>
                </a:solidFill>
                <a:latin typeface="微软雅黑" panose="020B0503020204020204" pitchFamily="34" charset="-122"/>
                <a:ea typeface="微软雅黑" panose="020B0503020204020204" pitchFamily="34" charset="-122"/>
              </a:rPr>
              <a:t>二</a:t>
            </a:r>
            <a:endParaRPr lang="zh-CN" altLang="en-US" sz="4265">
              <a:solidFill>
                <a:schemeClr val="bg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7032413" y="-27940"/>
            <a:ext cx="5326380" cy="3643995"/>
            <a:chOff x="-35" y="1778"/>
            <a:chExt cx="6334" cy="5847"/>
          </a:xfrm>
        </p:grpSpPr>
        <p:pic>
          <p:nvPicPr>
            <p:cNvPr id="15" name="图片 14"/>
            <p:cNvPicPr>
              <a:picLocks noChangeAspect="1"/>
            </p:cNvPicPr>
            <p:nvPr/>
          </p:nvPicPr>
          <p:blipFill>
            <a:blip r:embed="rId1"/>
            <a:srcRect t="7750"/>
            <a:stretch>
              <a:fillRect/>
            </a:stretch>
          </p:blipFill>
          <p:spPr>
            <a:xfrm>
              <a:off x="-34" y="1778"/>
              <a:ext cx="6179" cy="4387"/>
            </a:xfrm>
            <a:prstGeom prst="rect">
              <a:avLst/>
            </a:prstGeom>
          </p:spPr>
        </p:pic>
        <p:sp>
          <p:nvSpPr>
            <p:cNvPr id="16" name="文本框 15"/>
            <p:cNvSpPr txBox="1"/>
            <p:nvPr/>
          </p:nvSpPr>
          <p:spPr>
            <a:xfrm>
              <a:off x="-35" y="6162"/>
              <a:ext cx="6334" cy="1463"/>
            </a:xfrm>
            <a:prstGeom prst="rect">
              <a:avLst/>
            </a:prstGeom>
            <a:gradFill>
              <a:gsLst>
                <a:gs pos="97000">
                  <a:srgbClr val="868580"/>
                </a:gs>
                <a:gs pos="0">
                  <a:srgbClr val="5F5F5F"/>
                </a:gs>
                <a:gs pos="100000">
                  <a:srgbClr val="F0E1DA"/>
                </a:gs>
              </a:gsLst>
              <a:lin scaled="1"/>
            </a:gradFill>
          </p:spPr>
          <p:txBody>
            <a:bodyPr wrap="square" rtlCol="0" anchor="t">
              <a:spAutoFit/>
            </a:bodyPr>
            <a:p>
              <a:pPr algn="ctr"/>
              <a:r>
                <a:rPr lang="zh-CN" altLang="en-US" sz="2665" b="1">
                  <a:solidFill>
                    <a:schemeClr val="bg1"/>
                  </a:solidFill>
                  <a:latin typeface="楷体" panose="02010609060101010101" charset="-122"/>
                  <a:ea typeface="楷体" panose="02010609060101010101" charset="-122"/>
                  <a:cs typeface="楷体" panose="02010609060101010101" charset="-122"/>
                </a:rPr>
                <a:t>1980年代，香港新界街头，反对</a:t>
              </a:r>
              <a:endParaRPr lang="zh-CN" altLang="en-US" sz="2665" b="1">
                <a:solidFill>
                  <a:schemeClr val="bg1"/>
                </a:solidFill>
                <a:latin typeface="楷体" panose="02010609060101010101" charset="-122"/>
                <a:ea typeface="楷体" panose="02010609060101010101" charset="-122"/>
                <a:cs typeface="楷体" panose="02010609060101010101" charset="-122"/>
              </a:endParaRPr>
            </a:p>
            <a:p>
              <a:pPr algn="ctr"/>
              <a:r>
                <a:rPr lang="zh-CN" altLang="en-US" sz="2665" b="1">
                  <a:solidFill>
                    <a:schemeClr val="bg1"/>
                  </a:solidFill>
                  <a:latin typeface="楷体" panose="02010609060101010101" charset="-122"/>
                  <a:ea typeface="楷体" panose="02010609060101010101" charset="-122"/>
                  <a:cs typeface="楷体" panose="02010609060101010101" charset="-122"/>
                </a:rPr>
                <a:t>日本篡改教科书签名活动</a:t>
              </a:r>
              <a:endParaRPr lang="zh-CN" altLang="en-US" sz="2665" b="1">
                <a:solidFill>
                  <a:schemeClr val="bg1"/>
                </a:solidFill>
                <a:latin typeface="楷体" panose="02010609060101010101" charset="-122"/>
                <a:ea typeface="楷体" panose="02010609060101010101" charset="-122"/>
                <a:cs typeface="楷体" panose="02010609060101010101" charset="-122"/>
              </a:endParaRPr>
            </a:p>
          </p:txBody>
        </p:sp>
      </p:grpSp>
      <p:sp>
        <p:nvSpPr>
          <p:cNvPr id="18" name="文本框 17"/>
          <p:cNvSpPr txBox="1"/>
          <p:nvPr/>
        </p:nvSpPr>
        <p:spPr>
          <a:xfrm>
            <a:off x="1780643" y="301413"/>
            <a:ext cx="4035957" cy="829945"/>
          </a:xfrm>
          <a:prstGeom prst="rect">
            <a:avLst/>
          </a:prstGeom>
          <a:noFill/>
        </p:spPr>
        <p:txBody>
          <a:bodyPr wrap="square" rtlCol="0">
            <a:spAutoFit/>
          </a:bodyPr>
          <a:p>
            <a:r>
              <a:rPr lang="zh-CN" altLang="en-US" sz="4800" b="1">
                <a:solidFill>
                  <a:srgbClr val="EC3862"/>
                </a:solidFill>
                <a:latin typeface="微软雅黑" panose="020B0503020204020204" pitchFamily="34" charset="-122"/>
                <a:ea typeface="微软雅黑" panose="020B0503020204020204" pitchFamily="34" charset="-122"/>
              </a:rPr>
              <a:t>黄帝的子孙</a:t>
            </a:r>
            <a:endParaRPr lang="zh-CN" altLang="en-US" sz="4800" b="1">
              <a:solidFill>
                <a:srgbClr val="EC3862"/>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2"/>
          <a:srcRect t="9977"/>
          <a:stretch>
            <a:fillRect/>
          </a:stretch>
        </p:blipFill>
        <p:spPr>
          <a:xfrm>
            <a:off x="7033260" y="3646593"/>
            <a:ext cx="5195147" cy="3340100"/>
          </a:xfrm>
          <a:prstGeom prst="rect">
            <a:avLst/>
          </a:prstGeom>
          <a:effectLst>
            <a:outerShdw blurRad="63500" sx="102000" sy="102000" algn="ctr" rotWithShape="0">
              <a:prstClr val="black">
                <a:alpha val="40000"/>
              </a:prstClr>
            </a:outerShdw>
          </a:effectLst>
        </p:spPr>
      </p:pic>
      <p:sp>
        <p:nvSpPr>
          <p:cNvPr id="19" name="文本框 18"/>
          <p:cNvSpPr txBox="1"/>
          <p:nvPr/>
        </p:nvSpPr>
        <p:spPr>
          <a:xfrm>
            <a:off x="289560" y="1689100"/>
            <a:ext cx="6449060" cy="5507990"/>
          </a:xfrm>
          <a:prstGeom prst="rect">
            <a:avLst/>
          </a:prstGeom>
          <a:noFill/>
        </p:spPr>
        <p:txBody>
          <a:bodyPr wrap="square" rtlCol="0" anchor="t">
            <a:spAutoFit/>
          </a:bodyPr>
          <a:p>
            <a:r>
              <a:rPr lang="en-US" altLang="zh-CN" sz="32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居住在香港湾仔的市民拥至日本商店门前示威，高呼</a:t>
            </a:r>
            <a:r>
              <a:rPr lang="zh-CN" altLang="en-US" sz="3200" b="1">
                <a:solidFill>
                  <a:srgbClr val="FF0000"/>
                </a:solidFill>
                <a:latin typeface="楷体" panose="02010609060101010101" charset="-122"/>
                <a:ea typeface="楷体" panose="02010609060101010101" charset="-122"/>
              </a:rPr>
              <a:t>抵制日货</a:t>
            </a:r>
            <a:r>
              <a:rPr lang="zh-CN" altLang="en-US" sz="3200" b="1">
                <a:latin typeface="楷体" panose="02010609060101010101" charset="-122"/>
                <a:ea typeface="楷体" panose="02010609060101010101" charset="-122"/>
              </a:rPr>
              <a:t>的口号；家庭妇女拒绝使用日本火柴；商人在华商总会集会，议决提倡国货。先施、永安、大新、真光等大百货公司，宣布以后多采办国产丝绸、苏杭杂货，欢迎各界人士到公司检查有无日货。一时间，阴丹士林及爱国布等国货十分畅销。</a:t>
            </a:r>
            <a:endParaRPr lang="zh-CN" altLang="en-US" sz="3200" b="1">
              <a:latin typeface="楷体" panose="02010609060101010101" charset="-122"/>
              <a:ea typeface="楷体" panose="02010609060101010101" charset="-122"/>
            </a:endParaRPr>
          </a:p>
          <a:p>
            <a:pPr algn="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a:t>
            </a:r>
            <a:r>
              <a:rPr lang="zh-CN" altLang="en-US" sz="3200" b="1">
                <a:solidFill>
                  <a:srgbClr val="FF0000"/>
                </a:solidFill>
                <a:latin typeface="楷体" panose="02010609060101010101" charset="-122"/>
                <a:ea typeface="楷体" panose="02010609060101010101" charset="-122"/>
              </a:rPr>
              <a:t>五四运动在香港</a:t>
            </a:r>
            <a:r>
              <a:rPr lang="zh-CN" altLang="en-US" sz="3200" b="1">
                <a:latin typeface="楷体" panose="02010609060101010101" charset="-122"/>
                <a:ea typeface="楷体" panose="02010609060101010101" charset="-122"/>
              </a:rPr>
              <a:t>》</a:t>
            </a:r>
            <a:endParaRPr lang="zh-CN" altLang="en-US" sz="3200" b="1">
              <a:latin typeface="楷体" panose="02010609060101010101" charset="-122"/>
              <a:ea typeface="楷体" panose="02010609060101010101" charset="-122"/>
            </a:endParaRPr>
          </a:p>
          <a:p>
            <a:endParaRPr lang="zh-CN" altLang="en-US" sz="3200" b="1">
              <a:latin typeface="楷体" panose="02010609060101010101" charset="-122"/>
              <a:ea typeface="楷体" panose="02010609060101010101" charset="-122"/>
            </a:endParaRPr>
          </a:p>
        </p:txBody>
      </p:sp>
    </p:spTree>
  </p:cSld>
  <p:clrMapOvr>
    <a:masterClrMapping/>
  </p:clrMapOvr>
  <p:transition spd="slow" advTm="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rot="0">
            <a:off x="538480" y="86360"/>
            <a:ext cx="1440180" cy="1459653"/>
            <a:chOff x="5108" y="2304"/>
            <a:chExt cx="4115" cy="4438"/>
          </a:xfrm>
        </p:grpSpPr>
        <p:sp>
          <p:nvSpPr>
            <p:cNvPr id="5" name="任意多边形 4"/>
            <p:cNvSpPr/>
            <p:nvPr/>
          </p:nvSpPr>
          <p:spPr>
            <a:xfrm>
              <a:off x="6677" y="2304"/>
              <a:ext cx="977" cy="2038"/>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6" name="任意多边形 5"/>
            <p:cNvSpPr/>
            <p:nvPr/>
          </p:nvSpPr>
          <p:spPr>
            <a:xfrm rot="3600000">
              <a:off x="7717" y="2904"/>
              <a:ext cx="977" cy="2037"/>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7" name="任意多边形 6"/>
            <p:cNvSpPr/>
            <p:nvPr/>
          </p:nvSpPr>
          <p:spPr>
            <a:xfrm rot="7200000">
              <a:off x="7717" y="4104"/>
              <a:ext cx="977" cy="2037"/>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8" name="任意多边形 7"/>
            <p:cNvSpPr/>
            <p:nvPr/>
          </p:nvSpPr>
          <p:spPr>
            <a:xfrm rot="10800000">
              <a:off x="6677" y="4704"/>
              <a:ext cx="977" cy="2038"/>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9" name="任意多边形 8"/>
            <p:cNvSpPr/>
            <p:nvPr/>
          </p:nvSpPr>
          <p:spPr>
            <a:xfrm rot="14400000">
              <a:off x="5639" y="4103"/>
              <a:ext cx="977" cy="2039"/>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10" name="任意多边形 9"/>
            <p:cNvSpPr/>
            <p:nvPr/>
          </p:nvSpPr>
          <p:spPr>
            <a:xfrm rot="18000000">
              <a:off x="5639" y="2903"/>
              <a:ext cx="977" cy="2039"/>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grpSp>
      <p:sp>
        <p:nvSpPr>
          <p:cNvPr id="11" name="文本框 10"/>
          <p:cNvSpPr txBox="1"/>
          <p:nvPr/>
        </p:nvSpPr>
        <p:spPr>
          <a:xfrm>
            <a:off x="289560" y="397933"/>
            <a:ext cx="1938867" cy="748030"/>
          </a:xfrm>
          <a:prstGeom prst="rect">
            <a:avLst/>
          </a:prstGeom>
          <a:noFill/>
        </p:spPr>
        <p:txBody>
          <a:bodyPr wrap="square" rtlCol="0">
            <a:spAutoFit/>
          </a:bodyPr>
          <a:p>
            <a:pPr algn="ctr"/>
            <a:r>
              <a:rPr lang="zh-CN" altLang="en-US" sz="4265">
                <a:solidFill>
                  <a:schemeClr val="bg1"/>
                </a:solidFill>
                <a:latin typeface="微软雅黑" panose="020B0503020204020204" pitchFamily="34" charset="-122"/>
                <a:ea typeface="微软雅黑" panose="020B0503020204020204" pitchFamily="34" charset="-122"/>
              </a:rPr>
              <a:t>二</a:t>
            </a:r>
            <a:endParaRPr lang="zh-CN" altLang="en-US" sz="4265">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1780643" y="301413"/>
            <a:ext cx="4035957" cy="829945"/>
          </a:xfrm>
          <a:prstGeom prst="rect">
            <a:avLst/>
          </a:prstGeom>
          <a:noFill/>
        </p:spPr>
        <p:txBody>
          <a:bodyPr wrap="square" rtlCol="0">
            <a:spAutoFit/>
          </a:bodyPr>
          <a:p>
            <a:r>
              <a:rPr lang="zh-CN" altLang="en-US" sz="4800" b="1">
                <a:solidFill>
                  <a:srgbClr val="EC3862"/>
                </a:solidFill>
                <a:latin typeface="微软雅黑" panose="020B0503020204020204" pitchFamily="34" charset="-122"/>
                <a:ea typeface="微软雅黑" panose="020B0503020204020204" pitchFamily="34" charset="-122"/>
              </a:rPr>
              <a:t>黄帝的子孙</a:t>
            </a:r>
            <a:endParaRPr lang="zh-CN" altLang="en-US" sz="4800" b="1">
              <a:solidFill>
                <a:srgbClr val="EC3862"/>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8071273" y="1546013"/>
            <a:ext cx="3456940" cy="4792133"/>
          </a:xfrm>
          <a:prstGeom prst="rect">
            <a:avLst/>
          </a:prstGeom>
          <a:effectLst>
            <a:outerShdw blurRad="63500" sx="102000" sy="102000" algn="ctr" rotWithShape="0">
              <a:prstClr val="black">
                <a:alpha val="40000"/>
              </a:prstClr>
            </a:outerShdw>
          </a:effectLst>
        </p:spPr>
      </p:pic>
      <p:sp>
        <p:nvSpPr>
          <p:cNvPr id="12" name="文本框 11"/>
          <p:cNvSpPr txBox="1"/>
          <p:nvPr/>
        </p:nvSpPr>
        <p:spPr>
          <a:xfrm>
            <a:off x="623993" y="1546013"/>
            <a:ext cx="7040033" cy="4687570"/>
          </a:xfrm>
          <a:prstGeom prst="rect">
            <a:avLst/>
          </a:prstGeom>
          <a:noFill/>
        </p:spPr>
        <p:txBody>
          <a:bodyPr wrap="square" rtlCol="0">
            <a:spAutoFit/>
          </a:bodyPr>
          <a:p>
            <a:r>
              <a:rPr lang="en-US" altLang="zh-CN" sz="4265" b="1">
                <a:latin typeface="楷体" panose="02010609060101010101" charset="-122"/>
                <a:ea typeface="楷体" panose="02010609060101010101" charset="-122"/>
              </a:rPr>
              <a:t>    </a:t>
            </a:r>
            <a:r>
              <a:rPr lang="zh-CN" altLang="en-US" sz="4265" b="1">
                <a:latin typeface="楷体" panose="02010609060101010101" charset="-122"/>
                <a:ea typeface="楷体" panose="02010609060101010101" charset="-122"/>
              </a:rPr>
              <a:t>要是有人问我，你喜欢做谁的子孙呢，亚历山大大帝、彼得大帝、凯撒还是李察狮王，我当然做黄帝的子孙。问的人就说了，</a:t>
            </a:r>
            <a:r>
              <a:rPr lang="zh-CN" altLang="en-US" sz="4265" b="1">
                <a:solidFill>
                  <a:srgbClr val="FF0000"/>
                </a:solidFill>
                <a:latin typeface="楷体" panose="02010609060101010101" charset="-122"/>
                <a:ea typeface="楷体" panose="02010609060101010101" charset="-122"/>
              </a:rPr>
              <a:t>在这里，做黄帝的子孙有什么好处，你会没有护照的呀</a:t>
            </a:r>
            <a:r>
              <a:rPr lang="zh-CN" altLang="en-US" sz="4265" b="1">
                <a:latin typeface="楷体" panose="02010609060101010101" charset="-122"/>
                <a:ea typeface="楷体" panose="02010609060101010101" charset="-122"/>
              </a:rPr>
              <a:t>。</a:t>
            </a:r>
            <a:endParaRPr lang="zh-CN" altLang="en-US" sz="4265" b="1">
              <a:latin typeface="楷体" panose="02010609060101010101" charset="-122"/>
              <a:ea typeface="楷体" panose="02010609060101010101" charset="-122"/>
            </a:endParaRPr>
          </a:p>
        </p:txBody>
      </p:sp>
    </p:spTree>
  </p:cSld>
  <p:clrMapOvr>
    <a:masterClrMapping/>
  </p:clrMapOvr>
  <p:transition spd="slow" advTm="0">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rot="0">
            <a:off x="538480" y="86360"/>
            <a:ext cx="1440180" cy="1459653"/>
            <a:chOff x="5108" y="2304"/>
            <a:chExt cx="4115" cy="4438"/>
          </a:xfrm>
        </p:grpSpPr>
        <p:sp>
          <p:nvSpPr>
            <p:cNvPr id="5" name="任意多边形 4"/>
            <p:cNvSpPr/>
            <p:nvPr/>
          </p:nvSpPr>
          <p:spPr>
            <a:xfrm>
              <a:off x="6677" y="2304"/>
              <a:ext cx="977" cy="2038"/>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6" name="任意多边形 5"/>
            <p:cNvSpPr/>
            <p:nvPr/>
          </p:nvSpPr>
          <p:spPr>
            <a:xfrm rot="3600000">
              <a:off x="7717" y="2904"/>
              <a:ext cx="977" cy="2037"/>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7" name="任意多边形 6"/>
            <p:cNvSpPr/>
            <p:nvPr/>
          </p:nvSpPr>
          <p:spPr>
            <a:xfrm rot="7200000">
              <a:off x="7717" y="4104"/>
              <a:ext cx="977" cy="2037"/>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8" name="任意多边形 7"/>
            <p:cNvSpPr/>
            <p:nvPr/>
          </p:nvSpPr>
          <p:spPr>
            <a:xfrm rot="10800000">
              <a:off x="6677" y="4704"/>
              <a:ext cx="977" cy="2038"/>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9" name="任意多边形 8"/>
            <p:cNvSpPr/>
            <p:nvPr/>
          </p:nvSpPr>
          <p:spPr>
            <a:xfrm rot="14400000">
              <a:off x="5639" y="4103"/>
              <a:ext cx="977" cy="2039"/>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sp>
          <p:nvSpPr>
            <p:cNvPr id="10" name="任意多边形 9"/>
            <p:cNvSpPr/>
            <p:nvPr/>
          </p:nvSpPr>
          <p:spPr>
            <a:xfrm rot="18000000">
              <a:off x="5639" y="2903"/>
              <a:ext cx="977" cy="2039"/>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1" fmla="*/ 282575 w 565150"/>
                <a:gd name="connsiteY0-2" fmla="*/ 0 h 1202235"/>
                <a:gd name="connsiteX1-3" fmla="*/ 333596 w 565150"/>
                <a:gd name="connsiteY1-4" fmla="*/ 42096 h 1202235"/>
                <a:gd name="connsiteX2-5" fmla="*/ 565150 w 565150"/>
                <a:gd name="connsiteY2-6" fmla="*/ 601117 h 1202235"/>
                <a:gd name="connsiteX3-7" fmla="*/ 333596 w 565150"/>
                <a:gd name="connsiteY3-8" fmla="*/ 1160138 h 1202235"/>
                <a:gd name="connsiteX4-9" fmla="*/ 282575 w 565150"/>
                <a:gd name="connsiteY4-10" fmla="*/ 1202235 h 1202235"/>
                <a:gd name="connsiteX5-11" fmla="*/ 0 w 565150"/>
                <a:gd name="connsiteY5-12" fmla="*/ 601117 h 1202235"/>
                <a:gd name="connsiteX6-13" fmla="*/ 231554 w 565150"/>
                <a:gd name="connsiteY6-14" fmla="*/ 42096 h 1202235"/>
                <a:gd name="connsiteX7-15" fmla="*/ 282575 w 565150"/>
                <a:gd name="connsiteY7-16" fmla="*/ 0 h 1202235"/>
                <a:gd name="connsiteX0-17" fmla="*/ 291374 w 573949"/>
                <a:gd name="connsiteY0-18" fmla="*/ 0 h 1202235"/>
                <a:gd name="connsiteX1-19" fmla="*/ 342395 w 573949"/>
                <a:gd name="connsiteY1-20" fmla="*/ 42096 h 1202235"/>
                <a:gd name="connsiteX2-21" fmla="*/ 573949 w 573949"/>
                <a:gd name="connsiteY2-22" fmla="*/ 601117 h 1202235"/>
                <a:gd name="connsiteX3-23" fmla="*/ 342395 w 573949"/>
                <a:gd name="connsiteY3-24" fmla="*/ 1160138 h 1202235"/>
                <a:gd name="connsiteX4-25" fmla="*/ 291374 w 573949"/>
                <a:gd name="connsiteY4-26" fmla="*/ 1202235 h 1202235"/>
                <a:gd name="connsiteX5-27" fmla="*/ 8799 w 573949"/>
                <a:gd name="connsiteY5-28" fmla="*/ 601117 h 1202235"/>
                <a:gd name="connsiteX6-29" fmla="*/ 240353 w 573949"/>
                <a:gd name="connsiteY6-30" fmla="*/ 42096 h 1202235"/>
                <a:gd name="connsiteX7-31" fmla="*/ 291374 w 573949"/>
                <a:gd name="connsiteY7-32" fmla="*/ 0 h 1202235"/>
                <a:gd name="connsiteX0-33" fmla="*/ 291374 w 573949"/>
                <a:gd name="connsiteY0-34" fmla="*/ 0 h 1202235"/>
                <a:gd name="connsiteX1-35" fmla="*/ 573949 w 573949"/>
                <a:gd name="connsiteY1-36" fmla="*/ 601117 h 1202235"/>
                <a:gd name="connsiteX2-37" fmla="*/ 342395 w 573949"/>
                <a:gd name="connsiteY2-38" fmla="*/ 1160138 h 1202235"/>
                <a:gd name="connsiteX3-39" fmla="*/ 291374 w 573949"/>
                <a:gd name="connsiteY3-40" fmla="*/ 1202235 h 1202235"/>
                <a:gd name="connsiteX4-41" fmla="*/ 8799 w 573949"/>
                <a:gd name="connsiteY4-42" fmla="*/ 601117 h 1202235"/>
                <a:gd name="connsiteX5-43" fmla="*/ 240353 w 573949"/>
                <a:gd name="connsiteY5-44" fmla="*/ 42096 h 1202235"/>
                <a:gd name="connsiteX6-45" fmla="*/ 291374 w 573949"/>
                <a:gd name="connsiteY6-46" fmla="*/ 0 h 1202235"/>
                <a:gd name="connsiteX0-47" fmla="*/ 291374 w 578600"/>
                <a:gd name="connsiteY0-48" fmla="*/ 0 h 1202235"/>
                <a:gd name="connsiteX1-49" fmla="*/ 573949 w 578600"/>
                <a:gd name="connsiteY1-50" fmla="*/ 601117 h 1202235"/>
                <a:gd name="connsiteX2-51" fmla="*/ 342395 w 578600"/>
                <a:gd name="connsiteY2-52" fmla="*/ 1160138 h 1202235"/>
                <a:gd name="connsiteX3-53" fmla="*/ 291374 w 578600"/>
                <a:gd name="connsiteY3-54" fmla="*/ 1202235 h 1202235"/>
                <a:gd name="connsiteX4-55" fmla="*/ 8799 w 578600"/>
                <a:gd name="connsiteY4-56" fmla="*/ 601117 h 1202235"/>
                <a:gd name="connsiteX5-57" fmla="*/ 240353 w 578600"/>
                <a:gd name="connsiteY5-58" fmla="*/ 42096 h 1202235"/>
                <a:gd name="connsiteX6-59" fmla="*/ 291374 w 578600"/>
                <a:gd name="connsiteY6-60" fmla="*/ 0 h 1202235"/>
                <a:gd name="connsiteX0-61" fmla="*/ 291374 w 583571"/>
                <a:gd name="connsiteY0-62" fmla="*/ 0 h 1202235"/>
                <a:gd name="connsiteX1-63" fmla="*/ 573949 w 583571"/>
                <a:gd name="connsiteY1-64" fmla="*/ 601117 h 1202235"/>
                <a:gd name="connsiteX2-65" fmla="*/ 342395 w 583571"/>
                <a:gd name="connsiteY2-66" fmla="*/ 1160138 h 1202235"/>
                <a:gd name="connsiteX3-67" fmla="*/ 291374 w 583571"/>
                <a:gd name="connsiteY3-68" fmla="*/ 1202235 h 1202235"/>
                <a:gd name="connsiteX4-69" fmla="*/ 8799 w 583571"/>
                <a:gd name="connsiteY4-70" fmla="*/ 601117 h 1202235"/>
                <a:gd name="connsiteX5-71" fmla="*/ 240353 w 583571"/>
                <a:gd name="connsiteY5-72" fmla="*/ 42096 h 1202235"/>
                <a:gd name="connsiteX6-73" fmla="*/ 291374 w 583571"/>
                <a:gd name="connsiteY6-74" fmla="*/ 0 h 1202235"/>
                <a:gd name="connsiteX0-75" fmla="*/ 291374 w 575217"/>
                <a:gd name="connsiteY0-76" fmla="*/ 0 h 1202235"/>
                <a:gd name="connsiteX1-77" fmla="*/ 573949 w 575217"/>
                <a:gd name="connsiteY1-78" fmla="*/ 601117 h 1202235"/>
                <a:gd name="connsiteX2-79" fmla="*/ 365278 w 575217"/>
                <a:gd name="connsiteY2-80" fmla="*/ 1177869 h 1202235"/>
                <a:gd name="connsiteX3-81" fmla="*/ 291374 w 575217"/>
                <a:gd name="connsiteY3-82" fmla="*/ 1202235 h 1202235"/>
                <a:gd name="connsiteX4-83" fmla="*/ 8799 w 575217"/>
                <a:gd name="connsiteY4-84" fmla="*/ 601117 h 1202235"/>
                <a:gd name="connsiteX5-85" fmla="*/ 240353 w 575217"/>
                <a:gd name="connsiteY5-86" fmla="*/ 42096 h 1202235"/>
                <a:gd name="connsiteX6-87" fmla="*/ 291374 w 575217"/>
                <a:gd name="connsiteY6-88" fmla="*/ 0 h 1202235"/>
                <a:gd name="connsiteX0-89" fmla="*/ 291374 w 578093"/>
                <a:gd name="connsiteY0-90" fmla="*/ 0 h 1202235"/>
                <a:gd name="connsiteX1-91" fmla="*/ 573949 w 578093"/>
                <a:gd name="connsiteY1-92" fmla="*/ 601117 h 1202235"/>
                <a:gd name="connsiteX2-93" fmla="*/ 365278 w 578093"/>
                <a:gd name="connsiteY2-94" fmla="*/ 1177869 h 1202235"/>
                <a:gd name="connsiteX3-95" fmla="*/ 291374 w 578093"/>
                <a:gd name="connsiteY3-96" fmla="*/ 1202235 h 1202235"/>
                <a:gd name="connsiteX4-97" fmla="*/ 8799 w 578093"/>
                <a:gd name="connsiteY4-98" fmla="*/ 601117 h 1202235"/>
                <a:gd name="connsiteX5-99" fmla="*/ 240353 w 578093"/>
                <a:gd name="connsiteY5-100" fmla="*/ 42096 h 1202235"/>
                <a:gd name="connsiteX6-101" fmla="*/ 291374 w 578093"/>
                <a:gd name="connsiteY6-102" fmla="*/ 0 h 1202235"/>
                <a:gd name="connsiteX0-103" fmla="*/ 291374 w 581161"/>
                <a:gd name="connsiteY0-104" fmla="*/ 0 h 1202235"/>
                <a:gd name="connsiteX1-105" fmla="*/ 577313 w 581161"/>
                <a:gd name="connsiteY1-106" fmla="*/ 608118 h 1202235"/>
                <a:gd name="connsiteX2-107" fmla="*/ 365278 w 581161"/>
                <a:gd name="connsiteY2-108" fmla="*/ 1177869 h 1202235"/>
                <a:gd name="connsiteX3-109" fmla="*/ 291374 w 581161"/>
                <a:gd name="connsiteY3-110" fmla="*/ 1202235 h 1202235"/>
                <a:gd name="connsiteX4-111" fmla="*/ 8799 w 581161"/>
                <a:gd name="connsiteY4-112" fmla="*/ 601117 h 1202235"/>
                <a:gd name="connsiteX5-113" fmla="*/ 240353 w 581161"/>
                <a:gd name="connsiteY5-114" fmla="*/ 42096 h 1202235"/>
                <a:gd name="connsiteX6-115" fmla="*/ 291374 w 581161"/>
                <a:gd name="connsiteY6-116" fmla="*/ 0 h 1202235"/>
                <a:gd name="connsiteX0-117" fmla="*/ 291374 w 586503"/>
                <a:gd name="connsiteY0-118" fmla="*/ 0 h 1202235"/>
                <a:gd name="connsiteX1-119" fmla="*/ 577313 w 586503"/>
                <a:gd name="connsiteY1-120" fmla="*/ 608118 h 1202235"/>
                <a:gd name="connsiteX2-121" fmla="*/ 365278 w 586503"/>
                <a:gd name="connsiteY2-122" fmla="*/ 1177869 h 1202235"/>
                <a:gd name="connsiteX3-123" fmla="*/ 291374 w 586503"/>
                <a:gd name="connsiteY3-124" fmla="*/ 1202235 h 1202235"/>
                <a:gd name="connsiteX4-125" fmla="*/ 8799 w 586503"/>
                <a:gd name="connsiteY4-126" fmla="*/ 601117 h 1202235"/>
                <a:gd name="connsiteX5-127" fmla="*/ 240353 w 586503"/>
                <a:gd name="connsiteY5-128" fmla="*/ 42096 h 1202235"/>
                <a:gd name="connsiteX6-129" fmla="*/ 291374 w 586503"/>
                <a:gd name="connsiteY6-130" fmla="*/ 0 h 1202235"/>
                <a:gd name="connsiteX0-131" fmla="*/ 291374 w 586503"/>
                <a:gd name="connsiteY0-132" fmla="*/ 0 h 1202235"/>
                <a:gd name="connsiteX1-133" fmla="*/ 577313 w 586503"/>
                <a:gd name="connsiteY1-134" fmla="*/ 608118 h 1202235"/>
                <a:gd name="connsiteX2-135" fmla="*/ 365278 w 586503"/>
                <a:gd name="connsiteY2-136" fmla="*/ 1177869 h 1202235"/>
                <a:gd name="connsiteX3-137" fmla="*/ 291374 w 586503"/>
                <a:gd name="connsiteY3-138" fmla="*/ 1202235 h 1202235"/>
                <a:gd name="connsiteX4-139" fmla="*/ 8799 w 586503"/>
                <a:gd name="connsiteY4-140" fmla="*/ 601117 h 1202235"/>
                <a:gd name="connsiteX5-141" fmla="*/ 240353 w 586503"/>
                <a:gd name="connsiteY5-142" fmla="*/ 42096 h 1202235"/>
                <a:gd name="connsiteX6-143" fmla="*/ 291374 w 586503"/>
                <a:gd name="connsiteY6-144" fmla="*/ 0 h 1202235"/>
                <a:gd name="connsiteX0-145" fmla="*/ 284738 w 579867"/>
                <a:gd name="connsiteY0-146" fmla="*/ 0 h 1202235"/>
                <a:gd name="connsiteX1-147" fmla="*/ 570677 w 579867"/>
                <a:gd name="connsiteY1-148" fmla="*/ 608118 h 1202235"/>
                <a:gd name="connsiteX2-149" fmla="*/ 358642 w 579867"/>
                <a:gd name="connsiteY2-150" fmla="*/ 1177869 h 1202235"/>
                <a:gd name="connsiteX3-151" fmla="*/ 284738 w 579867"/>
                <a:gd name="connsiteY3-152" fmla="*/ 1202235 h 1202235"/>
                <a:gd name="connsiteX4-153" fmla="*/ 2163 w 579867"/>
                <a:gd name="connsiteY4-154" fmla="*/ 601117 h 1202235"/>
                <a:gd name="connsiteX5-155" fmla="*/ 194132 w 579867"/>
                <a:gd name="connsiteY5-156" fmla="*/ 55370 h 1202235"/>
                <a:gd name="connsiteX6-157" fmla="*/ 284738 w 579867"/>
                <a:gd name="connsiteY6-158" fmla="*/ 0 h 1202235"/>
                <a:gd name="connsiteX0-159" fmla="*/ 294845 w 589974"/>
                <a:gd name="connsiteY0-160" fmla="*/ 0 h 1202235"/>
                <a:gd name="connsiteX1-161" fmla="*/ 580784 w 589974"/>
                <a:gd name="connsiteY1-162" fmla="*/ 608118 h 1202235"/>
                <a:gd name="connsiteX2-163" fmla="*/ 368749 w 589974"/>
                <a:gd name="connsiteY2-164" fmla="*/ 1177869 h 1202235"/>
                <a:gd name="connsiteX3-165" fmla="*/ 294845 w 589974"/>
                <a:gd name="connsiteY3-166" fmla="*/ 1202235 h 1202235"/>
                <a:gd name="connsiteX4-167" fmla="*/ 12270 w 589974"/>
                <a:gd name="connsiteY4-168" fmla="*/ 601117 h 1202235"/>
                <a:gd name="connsiteX5-169" fmla="*/ 204239 w 589974"/>
                <a:gd name="connsiteY5-170" fmla="*/ 55370 h 1202235"/>
                <a:gd name="connsiteX6-171" fmla="*/ 294845 w 589974"/>
                <a:gd name="connsiteY6-172" fmla="*/ 0 h 1202235"/>
                <a:gd name="connsiteX0-173" fmla="*/ 296305 w 591434"/>
                <a:gd name="connsiteY0-174" fmla="*/ 0 h 1202235"/>
                <a:gd name="connsiteX1-175" fmla="*/ 582244 w 591434"/>
                <a:gd name="connsiteY1-176" fmla="*/ 608118 h 1202235"/>
                <a:gd name="connsiteX2-177" fmla="*/ 370209 w 591434"/>
                <a:gd name="connsiteY2-178" fmla="*/ 1177869 h 1202235"/>
                <a:gd name="connsiteX3-179" fmla="*/ 296305 w 591434"/>
                <a:gd name="connsiteY3-180" fmla="*/ 1202235 h 1202235"/>
                <a:gd name="connsiteX4-181" fmla="*/ 13730 w 591434"/>
                <a:gd name="connsiteY4-182" fmla="*/ 601117 h 1202235"/>
                <a:gd name="connsiteX5-183" fmla="*/ 205699 w 591434"/>
                <a:gd name="connsiteY5-184" fmla="*/ 55370 h 1202235"/>
                <a:gd name="connsiteX6-185" fmla="*/ 296305 w 591434"/>
                <a:gd name="connsiteY6-186" fmla="*/ 0 h 1202235"/>
                <a:gd name="connsiteX0-187" fmla="*/ 296305 w 586804"/>
                <a:gd name="connsiteY0-188" fmla="*/ 0 h 1202235"/>
                <a:gd name="connsiteX1-189" fmla="*/ 582244 w 586804"/>
                <a:gd name="connsiteY1-190" fmla="*/ 608118 h 1202235"/>
                <a:gd name="connsiteX2-191" fmla="*/ 374876 w 586804"/>
                <a:gd name="connsiteY2-192" fmla="*/ 1175626 h 1202235"/>
                <a:gd name="connsiteX3-193" fmla="*/ 296305 w 586804"/>
                <a:gd name="connsiteY3-194" fmla="*/ 1202235 h 1202235"/>
                <a:gd name="connsiteX4-195" fmla="*/ 13730 w 586804"/>
                <a:gd name="connsiteY4-196" fmla="*/ 601117 h 1202235"/>
                <a:gd name="connsiteX5-197" fmla="*/ 205699 w 586804"/>
                <a:gd name="connsiteY5-198" fmla="*/ 55370 h 1202235"/>
                <a:gd name="connsiteX6-199" fmla="*/ 296305 w 586804"/>
                <a:gd name="connsiteY6-200" fmla="*/ 0 h 1202235"/>
                <a:gd name="connsiteX0-201" fmla="*/ 296305 w 588064"/>
                <a:gd name="connsiteY0-202" fmla="*/ 0 h 1202235"/>
                <a:gd name="connsiteX1-203" fmla="*/ 582244 w 588064"/>
                <a:gd name="connsiteY1-204" fmla="*/ 608118 h 1202235"/>
                <a:gd name="connsiteX2-205" fmla="*/ 382060 w 588064"/>
                <a:gd name="connsiteY2-206" fmla="*/ 1160685 h 1202235"/>
                <a:gd name="connsiteX3-207" fmla="*/ 296305 w 588064"/>
                <a:gd name="connsiteY3-208" fmla="*/ 1202235 h 1202235"/>
                <a:gd name="connsiteX4-209" fmla="*/ 13730 w 588064"/>
                <a:gd name="connsiteY4-210" fmla="*/ 601117 h 1202235"/>
                <a:gd name="connsiteX5-211" fmla="*/ 205699 w 588064"/>
                <a:gd name="connsiteY5-212" fmla="*/ 55370 h 1202235"/>
                <a:gd name="connsiteX6-213" fmla="*/ 296305 w 588064"/>
                <a:gd name="connsiteY6-214" fmla="*/ 0 h 1202235"/>
                <a:gd name="connsiteX0-215" fmla="*/ 284824 w 576583"/>
                <a:gd name="connsiteY0-216" fmla="*/ 0 h 1202235"/>
                <a:gd name="connsiteX1-217" fmla="*/ 570763 w 576583"/>
                <a:gd name="connsiteY1-218" fmla="*/ 608118 h 1202235"/>
                <a:gd name="connsiteX2-219" fmla="*/ 370579 w 576583"/>
                <a:gd name="connsiteY2-220" fmla="*/ 1160685 h 1202235"/>
                <a:gd name="connsiteX3-221" fmla="*/ 284824 w 576583"/>
                <a:gd name="connsiteY3-222" fmla="*/ 1202235 h 1202235"/>
                <a:gd name="connsiteX4-223" fmla="*/ 2249 w 576583"/>
                <a:gd name="connsiteY4-224" fmla="*/ 601117 h 1202235"/>
                <a:gd name="connsiteX5-225" fmla="*/ 199825 w 576583"/>
                <a:gd name="connsiteY5-226" fmla="*/ 67039 h 1202235"/>
                <a:gd name="connsiteX6-227" fmla="*/ 284824 w 576583"/>
                <a:gd name="connsiteY6-228" fmla="*/ 0 h 1202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8113" tIns="59056" rIns="118113" bIns="59056" anchor="ctr"/>
            <a:p>
              <a:pPr algn="ctr" defTabSz="885825">
                <a:defRPr/>
              </a:pPr>
              <a:endParaRPr lang="zh-CN" altLang="en-US" sz="2400">
                <a:solidFill>
                  <a:schemeClr val="tx1">
                    <a:lumMod val="65000"/>
                    <a:lumOff val="35000"/>
                  </a:schemeClr>
                </a:solidFill>
                <a:latin typeface="+mn-ea"/>
              </a:endParaRPr>
            </a:p>
          </p:txBody>
        </p:sp>
      </p:grpSp>
      <p:sp>
        <p:nvSpPr>
          <p:cNvPr id="11" name="文本框 10"/>
          <p:cNvSpPr txBox="1"/>
          <p:nvPr/>
        </p:nvSpPr>
        <p:spPr>
          <a:xfrm>
            <a:off x="289560" y="397933"/>
            <a:ext cx="1938867" cy="748030"/>
          </a:xfrm>
          <a:prstGeom prst="rect">
            <a:avLst/>
          </a:prstGeom>
          <a:noFill/>
        </p:spPr>
        <p:txBody>
          <a:bodyPr wrap="square" rtlCol="0">
            <a:spAutoFit/>
          </a:bodyPr>
          <a:p>
            <a:pPr algn="ctr"/>
            <a:r>
              <a:rPr lang="zh-CN" altLang="en-US" sz="4265">
                <a:solidFill>
                  <a:schemeClr val="bg1"/>
                </a:solidFill>
                <a:latin typeface="微软雅黑" panose="020B0503020204020204" pitchFamily="34" charset="-122"/>
                <a:ea typeface="微软雅黑" panose="020B0503020204020204" pitchFamily="34" charset="-122"/>
                <a:sym typeface="+mn-ea"/>
              </a:rPr>
              <a:t>二</a:t>
            </a:r>
            <a:endParaRPr lang="zh-CN" altLang="en-US" sz="4265">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4944533" y="1330960"/>
            <a:ext cx="7117080" cy="6000750"/>
          </a:xfrm>
          <a:prstGeom prst="rect">
            <a:avLst/>
          </a:prstGeom>
          <a:noFill/>
        </p:spPr>
        <p:txBody>
          <a:bodyPr wrap="square" rtlCol="0" anchor="t">
            <a:spAutoFit/>
          </a:bodyPr>
          <a:p>
            <a:r>
              <a:rPr lang="en-US" altLang="zh-CN" sz="4265" b="1">
                <a:latin typeface="楷体" panose="02010609060101010101" charset="-122"/>
                <a:ea typeface="楷体" panose="02010609060101010101" charset="-122"/>
              </a:rPr>
              <a:t>    </a:t>
            </a:r>
            <a:r>
              <a:rPr lang="zh-CN" altLang="en-US" sz="4265" b="1">
                <a:latin typeface="楷体" panose="02010609060101010101" charset="-122"/>
                <a:ea typeface="楷体" panose="02010609060101010101" charset="-122"/>
              </a:rPr>
              <a:t>如果说从前的殖民主义、帝国主义将自己视为高高在上的独尊中心，将第三世界视为低等卑微的存在；现在不一样了，在全球化的策略中，西方适当地吸取第三世界的元素，形成新的西方口味，却</a:t>
            </a:r>
            <a:r>
              <a:rPr lang="zh-CN" altLang="en-US" sz="4265" b="1">
                <a:solidFill>
                  <a:srgbClr val="FF0000"/>
                </a:solidFill>
                <a:latin typeface="楷体" panose="02010609060101010101" charset="-122"/>
                <a:ea typeface="楷体" panose="02010609060101010101" charset="-122"/>
              </a:rPr>
              <a:t>仍然否定你的存在</a:t>
            </a:r>
            <a:r>
              <a:rPr lang="zh-CN" altLang="en-US" sz="4265" b="1">
                <a:latin typeface="楷体" panose="02010609060101010101" charset="-122"/>
                <a:ea typeface="楷体" panose="02010609060101010101" charset="-122"/>
              </a:rPr>
              <a:t>。</a:t>
            </a:r>
            <a:endParaRPr lang="zh-CN" altLang="en-US" sz="4265" b="1">
              <a:latin typeface="楷体" panose="02010609060101010101" charset="-122"/>
              <a:ea typeface="楷体" panose="02010609060101010101" charset="-122"/>
            </a:endParaRPr>
          </a:p>
          <a:p>
            <a:endParaRPr lang="zh-CN" altLang="en-US" sz="4265" b="1">
              <a:latin typeface="楷体" panose="02010609060101010101" charset="-122"/>
              <a:ea typeface="楷体" panose="02010609060101010101" charset="-122"/>
            </a:endParaRPr>
          </a:p>
        </p:txBody>
      </p:sp>
      <p:sp>
        <p:nvSpPr>
          <p:cNvPr id="2" name="文本框 1"/>
          <p:cNvSpPr txBox="1"/>
          <p:nvPr/>
        </p:nvSpPr>
        <p:spPr>
          <a:xfrm>
            <a:off x="1780643" y="301413"/>
            <a:ext cx="4035957" cy="829945"/>
          </a:xfrm>
          <a:prstGeom prst="rect">
            <a:avLst/>
          </a:prstGeom>
          <a:noFill/>
        </p:spPr>
        <p:txBody>
          <a:bodyPr wrap="square" rtlCol="0">
            <a:spAutoFit/>
          </a:bodyPr>
          <a:p>
            <a:r>
              <a:rPr lang="zh-CN" altLang="en-US" sz="4800" b="1">
                <a:solidFill>
                  <a:srgbClr val="EC3862"/>
                </a:solidFill>
                <a:latin typeface="微软雅黑" panose="020B0503020204020204" pitchFamily="34" charset="-122"/>
                <a:ea typeface="微软雅黑" panose="020B0503020204020204" pitchFamily="34" charset="-122"/>
              </a:rPr>
              <a:t>黄帝的子孙</a:t>
            </a:r>
            <a:endParaRPr lang="zh-CN" altLang="en-US" sz="4800" b="1">
              <a:solidFill>
                <a:srgbClr val="EC3862"/>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17127" y="1546013"/>
            <a:ext cx="3743113" cy="5080000"/>
          </a:xfrm>
          <a:prstGeom prst="rect">
            <a:avLst/>
          </a:prstGeom>
          <a:effectLst>
            <a:outerShdw blurRad="63500" sx="102000" sy="102000" algn="ctr" rotWithShape="0">
              <a:prstClr val="black">
                <a:alpha val="40000"/>
              </a:prstClr>
            </a:outerShdw>
          </a:effectLst>
        </p:spPr>
      </p:pic>
    </p:spTree>
  </p:cSld>
  <p:clrMapOvr>
    <a:masterClrMapping/>
  </p:clrMapOvr>
  <p:transition spd="slow" advTm="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5834380" y="4195445"/>
            <a:ext cx="2228850" cy="2676525"/>
          </a:xfrm>
          <a:prstGeom prst="rect">
            <a:avLst/>
          </a:prstGeom>
          <a:noFill/>
        </p:spPr>
        <p:txBody>
          <a:bodyPr wrap="square" rtlCol="0" anchor="t">
            <a:spAutoFit/>
            <a:scene3d>
              <a:camera prst="orthographicFront"/>
              <a:lightRig rig="threePt" dir="t"/>
            </a:scene3d>
          </a:bodyPr>
          <a:p>
            <a:pPr algn="ctr"/>
            <a:r>
              <a:rPr lang="zh-CN" altLang="en-US"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文化同源的心理认同</a:t>
            </a:r>
            <a:endParaRPr lang="zh-CN" altLang="en-US"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海峡两岸整体大环境的利好</a:t>
            </a:r>
            <a:endParaRPr lang="en-US" altLang="zh-CN" sz="2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7849958" y="2994660"/>
            <a:ext cx="4063365" cy="3877067"/>
            <a:chOff x="7979" y="769"/>
            <a:chExt cx="6749" cy="6312"/>
          </a:xfrm>
          <a:effectLst>
            <a:outerShdw blurRad="63500" sx="102000" sy="102000" algn="ctr" rotWithShape="0">
              <a:prstClr val="black">
                <a:alpha val="40000"/>
              </a:prstClr>
            </a:outerShdw>
          </a:effectLst>
        </p:grpSpPr>
        <p:pic>
          <p:nvPicPr>
            <p:cNvPr id="4" name="图片 3"/>
            <p:cNvPicPr>
              <a:picLocks noChangeAspect="1"/>
            </p:cNvPicPr>
            <p:nvPr/>
          </p:nvPicPr>
          <p:blipFill>
            <a:blip r:embed="rId1"/>
            <a:stretch>
              <a:fillRect/>
            </a:stretch>
          </p:blipFill>
          <p:spPr>
            <a:xfrm>
              <a:off x="8036" y="769"/>
              <a:ext cx="6444" cy="6312"/>
            </a:xfrm>
            <a:prstGeom prst="rect">
              <a:avLst/>
            </a:prstGeom>
          </p:spPr>
        </p:pic>
        <p:sp>
          <p:nvSpPr>
            <p:cNvPr id="5" name="文本框 4"/>
            <p:cNvSpPr txBox="1"/>
            <p:nvPr/>
          </p:nvSpPr>
          <p:spPr>
            <a:xfrm>
              <a:off x="7979" y="3625"/>
              <a:ext cx="6749" cy="600"/>
            </a:xfrm>
            <a:prstGeom prst="rect">
              <a:avLst/>
            </a:prstGeom>
            <a:noFill/>
          </p:spPr>
          <p:txBody>
            <a:bodyPr wrap="square" rtlCol="0" anchor="t">
              <a:spAutoFit/>
            </a:bodyPr>
            <a:p>
              <a:pPr algn="ctr"/>
              <a:r>
                <a:rPr lang="zh-CN" altLang="en-US" b="1">
                  <a:solidFill>
                    <a:schemeClr val="bg1"/>
                  </a:solidFill>
                  <a:latin typeface="微软雅黑" panose="020B0503020204020204" pitchFamily="34" charset="-122"/>
                  <a:ea typeface="微软雅黑" panose="020B0503020204020204" pitchFamily="34" charset="-122"/>
                </a:rPr>
                <a:t>结合《延禧攻略》讲中国传统文化</a:t>
              </a:r>
              <a:endParaRPr lang="zh-CN" altLang="en-US" b="1">
                <a:solidFill>
                  <a:schemeClr val="bg1"/>
                </a:solidFill>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nvPicPr>
        <p:blipFill>
          <a:blip r:embed="rId2"/>
          <a:srcRect l="8206" b="13411"/>
          <a:stretch>
            <a:fillRect/>
          </a:stretch>
        </p:blipFill>
        <p:spPr>
          <a:xfrm>
            <a:off x="355600" y="4129405"/>
            <a:ext cx="5672455" cy="2729865"/>
          </a:xfrm>
          <a:prstGeom prst="rect">
            <a:avLst/>
          </a:prstGeom>
          <a:effectLst>
            <a:outerShdw blurRad="63500" sx="102000" sy="102000" algn="ctr" rotWithShape="0">
              <a:prstClr val="black">
                <a:alpha val="40000"/>
              </a:prstClr>
            </a:outerShdw>
          </a:effectLst>
        </p:spPr>
      </p:pic>
      <p:pic>
        <p:nvPicPr>
          <p:cNvPr id="8" name="图片 7"/>
          <p:cNvPicPr>
            <a:picLocks noChangeAspect="1"/>
          </p:cNvPicPr>
          <p:nvPr/>
        </p:nvPicPr>
        <p:blipFill>
          <a:blip r:embed="rId3"/>
          <a:stretch>
            <a:fillRect/>
          </a:stretch>
        </p:blipFill>
        <p:spPr>
          <a:xfrm>
            <a:off x="7813675" y="911860"/>
            <a:ext cx="3980815" cy="2082800"/>
          </a:xfrm>
          <a:prstGeom prst="rect">
            <a:avLst/>
          </a:prstGeom>
          <a:effectLst>
            <a:outerShdw blurRad="63500" sx="102000" sy="102000" algn="ctr" rotWithShape="0">
              <a:prstClr val="black">
                <a:alpha val="40000"/>
              </a:prstClr>
            </a:outerShdw>
          </a:effectLst>
        </p:spPr>
      </p:pic>
      <p:pic>
        <p:nvPicPr>
          <p:cNvPr id="9" name="图片 8"/>
          <p:cNvPicPr>
            <a:picLocks noChangeAspect="1"/>
          </p:cNvPicPr>
          <p:nvPr/>
        </p:nvPicPr>
        <p:blipFill>
          <a:blip r:embed="rId4"/>
          <a:stretch>
            <a:fillRect/>
          </a:stretch>
        </p:blipFill>
        <p:spPr>
          <a:xfrm>
            <a:off x="355600" y="911860"/>
            <a:ext cx="3981450" cy="3217545"/>
          </a:xfrm>
          <a:prstGeom prst="rect">
            <a:avLst/>
          </a:prstGeom>
          <a:effectLst>
            <a:outerShdw blurRad="63500" sx="102000" sy="102000" algn="ctr" rotWithShape="0">
              <a:prstClr val="black">
                <a:alpha val="40000"/>
              </a:prstClr>
            </a:outerShdw>
          </a:effectLst>
        </p:spPr>
      </p:pic>
      <p:sp>
        <p:nvSpPr>
          <p:cNvPr id="10" name="矩形 9"/>
          <p:cNvSpPr/>
          <p:nvPr/>
        </p:nvSpPr>
        <p:spPr>
          <a:xfrm>
            <a:off x="7477760" y="76200"/>
            <a:ext cx="4653280" cy="768350"/>
          </a:xfrm>
          <a:prstGeom prst="rect">
            <a:avLst/>
          </a:prstGeom>
          <a:noFill/>
          <a:ln>
            <a:noFill/>
          </a:ln>
        </p:spPr>
        <p:txBody>
          <a:bodyPr wrap="none" rtlCol="0" anchor="t">
            <a:spAutoFit/>
          </a:bodyPr>
          <a:p>
            <a:pPr algn="ctr"/>
            <a:r>
              <a:rPr lang="zh-CN" altLang="en-US" sz="4400" b="1">
                <a:ln w="25400">
                  <a:solidFill>
                    <a:schemeClr val="bg1"/>
                  </a:solidFill>
                  <a:prstDash val="solid"/>
                </a:ln>
                <a:solidFill>
                  <a:schemeClr val="tx1"/>
                </a:solidFill>
                <a:effectLst/>
                <a:latin typeface="微软雅黑" panose="020B0503020204020204" pitchFamily="34" charset="-122"/>
                <a:ea typeface="微软雅黑" panose="020B0503020204020204" pitchFamily="34" charset="-122"/>
              </a:rPr>
              <a:t>大陆剧走红的背后</a:t>
            </a:r>
            <a:endParaRPr lang="zh-CN" altLang="en-US" sz="4400" b="1">
              <a:ln w="25400">
                <a:solidFill>
                  <a:schemeClr val="bg1"/>
                </a:solidFill>
                <a:prstDash val="solid"/>
              </a:ln>
              <a:solidFill>
                <a:schemeClr val="tx1"/>
              </a:solidFill>
              <a:effectLst/>
              <a:latin typeface="微软雅黑" panose="020B0503020204020204" pitchFamily="34" charset="-122"/>
              <a:ea typeface="微软雅黑" panose="020B0503020204020204" pitchFamily="34" charset="-122"/>
            </a:endParaRPr>
          </a:p>
        </p:txBody>
      </p:sp>
      <p:grpSp>
        <p:nvGrpSpPr>
          <p:cNvPr id="12" name="组合 11"/>
          <p:cNvGrpSpPr/>
          <p:nvPr/>
        </p:nvGrpSpPr>
        <p:grpSpPr>
          <a:xfrm>
            <a:off x="4342130" y="911860"/>
            <a:ext cx="3507740" cy="3245485"/>
            <a:chOff x="6838" y="770"/>
            <a:chExt cx="5524" cy="5111"/>
          </a:xfrm>
        </p:grpSpPr>
        <p:pic>
          <p:nvPicPr>
            <p:cNvPr id="3" name="图片 2"/>
            <p:cNvPicPr>
              <a:picLocks noChangeAspect="1"/>
            </p:cNvPicPr>
            <p:nvPr/>
          </p:nvPicPr>
          <p:blipFill>
            <a:blip r:embed="rId5"/>
            <a:stretch>
              <a:fillRect/>
            </a:stretch>
          </p:blipFill>
          <p:spPr>
            <a:xfrm>
              <a:off x="6838" y="770"/>
              <a:ext cx="5524" cy="4057"/>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6"/>
            <a:srcRect l="23683" b="8677"/>
            <a:stretch>
              <a:fillRect/>
            </a:stretch>
          </p:blipFill>
          <p:spPr>
            <a:xfrm>
              <a:off x="6838" y="4827"/>
              <a:ext cx="5524" cy="10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p:grpSp>
        <p:nvGrpSpPr>
          <p:cNvPr id="7" name="组合 6"/>
          <p:cNvGrpSpPr/>
          <p:nvPr/>
        </p:nvGrpSpPr>
        <p:grpSpPr>
          <a:xfrm>
            <a:off x="-2540" y="-5715"/>
            <a:ext cx="11877675" cy="6985000"/>
            <a:chOff x="-4" y="-9"/>
            <a:chExt cx="18705" cy="11000"/>
          </a:xfrm>
        </p:grpSpPr>
        <p:pic>
          <p:nvPicPr>
            <p:cNvPr id="6" name="图片 5"/>
            <p:cNvPicPr>
              <a:picLocks noChangeAspect="1"/>
            </p:cNvPicPr>
            <p:nvPr/>
          </p:nvPicPr>
          <p:blipFill>
            <a:blip r:embed="rId1"/>
            <a:stretch>
              <a:fillRect/>
            </a:stretch>
          </p:blipFill>
          <p:spPr>
            <a:xfrm>
              <a:off x="-4" y="-9"/>
              <a:ext cx="14057" cy="11000"/>
            </a:xfrm>
            <a:prstGeom prst="rect">
              <a:avLst/>
            </a:prstGeom>
          </p:spPr>
        </p:pic>
        <p:sp>
          <p:nvSpPr>
            <p:cNvPr id="5" name="文本框 4"/>
            <p:cNvSpPr txBox="1"/>
            <p:nvPr/>
          </p:nvSpPr>
          <p:spPr>
            <a:xfrm>
              <a:off x="9805" y="4209"/>
              <a:ext cx="8896" cy="1888"/>
            </a:xfrm>
            <a:prstGeom prst="rect">
              <a:avLst/>
            </a:prstGeom>
            <a:solidFill>
              <a:schemeClr val="tx1"/>
            </a:solidFill>
          </p:spPr>
          <p:txBody>
            <a:bodyPr wrap="square" rtlCol="0">
              <a:spAutoFit/>
            </a:bodyPr>
            <a:p>
              <a:r>
                <a:rPr lang="zh-CN" altLang="en-US" sz="3600" b="1">
                  <a:solidFill>
                    <a:schemeClr val="bg1"/>
                  </a:solidFill>
                  <a:latin typeface="楷体" panose="02010609060101010101" charset="-122"/>
                  <a:ea typeface="楷体" panose="02010609060101010101" charset="-122"/>
                </a:rPr>
                <a:t>我心中暗暗猜想，</a:t>
              </a:r>
              <a:endParaRPr lang="zh-CN" altLang="en-US" sz="3600" b="1">
                <a:solidFill>
                  <a:schemeClr val="bg1"/>
                </a:solidFill>
                <a:latin typeface="楷体" panose="02010609060101010101" charset="-122"/>
                <a:ea typeface="楷体" panose="02010609060101010101" charset="-122"/>
              </a:endParaRPr>
            </a:p>
            <a:p>
              <a:r>
                <a:rPr lang="zh-CN" altLang="en-US" sz="3600" b="1">
                  <a:solidFill>
                    <a:schemeClr val="bg1"/>
                  </a:solidFill>
                  <a:latin typeface="楷体" panose="02010609060101010101" charset="-122"/>
                  <a:ea typeface="楷体" panose="02010609060101010101" charset="-122"/>
                </a:rPr>
                <a:t>天堂，就是图书馆的模样。</a:t>
              </a:r>
              <a:endParaRPr lang="zh-CN" altLang="en-US" sz="3600" b="1">
                <a:solidFill>
                  <a:schemeClr val="bg1"/>
                </a:solidFill>
                <a:latin typeface="楷体" panose="02010609060101010101" charset="-122"/>
                <a:ea typeface="楷体" panose="02010609060101010101"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34105" y="-46990"/>
            <a:ext cx="5262880" cy="706755"/>
          </a:xfrm>
          <a:prstGeom prst="rect">
            <a:avLst/>
          </a:prstGeom>
          <a:noFill/>
        </p:spPr>
        <p:txBody>
          <a:bodyPr wrap="none" rtlCol="0" anchor="t">
            <a:spAutoFit/>
            <a:scene3d>
              <a:camera prst="orthographicFront"/>
              <a:lightRig rig="threePt" dir="t"/>
            </a:scene3d>
          </a:bodyPr>
          <a:p>
            <a:pPr>
              <a:spcBef>
                <a:spcPct val="50000"/>
              </a:spcBef>
            </a:pPr>
            <a:r>
              <a:rPr kumimoji="1" lang="zh-CN" sz="4000" b="1" dirty="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故乡不见兮，永不能忘</a:t>
            </a:r>
            <a:endParaRPr kumimoji="1" lang="zh-CN" sz="4000" b="1" dirty="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525145" y="659765"/>
            <a:ext cx="4211320" cy="2566670"/>
          </a:xfrm>
          <a:prstGeom prst="rect">
            <a:avLst/>
          </a:prstGeom>
          <a:effectLst>
            <a:outerShdw blurRad="63500" sx="102000" sy="102000" algn="ctr" rotWithShape="0">
              <a:prstClr val="black">
                <a:alpha val="40000"/>
              </a:prstClr>
            </a:outerShdw>
          </a:effectLst>
        </p:spPr>
      </p:pic>
      <p:pic>
        <p:nvPicPr>
          <p:cNvPr id="3" name="图片 2"/>
          <p:cNvPicPr>
            <a:picLocks noChangeAspect="1"/>
          </p:cNvPicPr>
          <p:nvPr/>
        </p:nvPicPr>
        <p:blipFill>
          <a:blip r:embed="rId2"/>
          <a:stretch>
            <a:fillRect/>
          </a:stretch>
        </p:blipFill>
        <p:spPr>
          <a:xfrm>
            <a:off x="546735" y="3457575"/>
            <a:ext cx="4189730" cy="2803525"/>
          </a:xfrm>
          <a:prstGeom prst="rect">
            <a:avLst/>
          </a:prstGeom>
          <a:effectLst>
            <a:outerShdw blurRad="63500" sx="102000" sy="102000" algn="ctr" rotWithShape="0">
              <a:prstClr val="black">
                <a:alpha val="40000"/>
              </a:prstClr>
            </a:outerShdw>
          </a:effectLst>
        </p:spPr>
      </p:pic>
      <p:pic>
        <p:nvPicPr>
          <p:cNvPr id="15" name="图片 14"/>
          <p:cNvPicPr>
            <a:picLocks noChangeAspect="1"/>
          </p:cNvPicPr>
          <p:nvPr/>
        </p:nvPicPr>
        <p:blipFill>
          <a:blip r:embed="rId3"/>
          <a:srcRect l="19273" r="4186"/>
          <a:stretch>
            <a:fillRect/>
          </a:stretch>
        </p:blipFill>
        <p:spPr>
          <a:xfrm>
            <a:off x="4919345" y="570230"/>
            <a:ext cx="3004185" cy="243268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4"/>
          <a:stretch>
            <a:fillRect/>
          </a:stretch>
        </p:blipFill>
        <p:spPr>
          <a:xfrm>
            <a:off x="8106410" y="570230"/>
            <a:ext cx="3513455" cy="2432050"/>
          </a:xfrm>
          <a:prstGeom prst="rect">
            <a:avLst/>
          </a:prstGeom>
          <a:effectLst>
            <a:outerShdw blurRad="63500" sx="102000" sy="102000" algn="ctr" rotWithShape="0">
              <a:prstClr val="black">
                <a:alpha val="40000"/>
              </a:prstClr>
            </a:outerShdw>
          </a:effectLst>
        </p:spPr>
      </p:pic>
      <p:grpSp>
        <p:nvGrpSpPr>
          <p:cNvPr id="17" name="组合 16"/>
          <p:cNvGrpSpPr/>
          <p:nvPr/>
        </p:nvGrpSpPr>
        <p:grpSpPr>
          <a:xfrm>
            <a:off x="4993640" y="4308475"/>
            <a:ext cx="3560445" cy="2054225"/>
            <a:chOff x="8009" y="5413"/>
            <a:chExt cx="6824" cy="3987"/>
          </a:xfrm>
          <a:effectLst>
            <a:outerShdw blurRad="63500" sx="102000" sy="102000" algn="ctr" rotWithShape="0">
              <a:prstClr val="black">
                <a:alpha val="40000"/>
              </a:prstClr>
            </a:outerShdw>
          </a:effectLst>
        </p:grpSpPr>
        <p:pic>
          <p:nvPicPr>
            <p:cNvPr id="18" name="图片 17"/>
            <p:cNvPicPr>
              <a:picLocks noChangeAspect="1"/>
            </p:cNvPicPr>
            <p:nvPr/>
          </p:nvPicPr>
          <p:blipFill>
            <a:blip r:embed="rId5"/>
            <a:stretch>
              <a:fillRect/>
            </a:stretch>
          </p:blipFill>
          <p:spPr>
            <a:xfrm>
              <a:off x="8009" y="5413"/>
              <a:ext cx="6824" cy="3987"/>
            </a:xfrm>
            <a:prstGeom prst="rect">
              <a:avLst/>
            </a:prstGeom>
          </p:spPr>
        </p:pic>
        <p:sp>
          <p:nvSpPr>
            <p:cNvPr id="19" name="文本框 18"/>
            <p:cNvSpPr txBox="1"/>
            <p:nvPr/>
          </p:nvSpPr>
          <p:spPr>
            <a:xfrm>
              <a:off x="9771" y="8631"/>
              <a:ext cx="5062" cy="715"/>
            </a:xfrm>
            <a:prstGeom prst="rect">
              <a:avLst/>
            </a:prstGeom>
            <a:noFill/>
          </p:spPr>
          <p:txBody>
            <a:bodyPr wrap="square" rtlCol="0" anchor="t">
              <a:spAutoFit/>
            </a:bodyPr>
            <a:p>
              <a:pPr algn="r"/>
              <a:r>
                <a:rPr lang="zh-CN" altLang="en-US">
                  <a:solidFill>
                    <a:schemeClr val="bg1"/>
                  </a:solidFill>
                  <a:latin typeface="微软雅黑" panose="020B0503020204020204" pitchFamily="34" charset="-122"/>
                  <a:ea typeface="微软雅黑" panose="020B0503020204020204" pitchFamily="34" charset="-122"/>
                </a:rPr>
                <a:t>童年高秉涵与母亲</a:t>
              </a:r>
              <a:endParaRPr lang="zh-CN" altLang="en-US">
                <a:solidFill>
                  <a:schemeClr val="bg1"/>
                </a:solidFill>
                <a:latin typeface="微软雅黑" panose="020B0503020204020204" pitchFamily="34" charset="-122"/>
                <a:ea typeface="微软雅黑" panose="020B0503020204020204" pitchFamily="34" charset="-122"/>
              </a:endParaRPr>
            </a:p>
          </p:txBody>
        </p:sp>
      </p:grpSp>
      <p:pic>
        <p:nvPicPr>
          <p:cNvPr id="20" name="图片 19"/>
          <p:cNvPicPr>
            <a:picLocks noChangeAspect="1"/>
          </p:cNvPicPr>
          <p:nvPr/>
        </p:nvPicPr>
        <p:blipFill>
          <a:blip r:embed="rId6"/>
          <a:stretch>
            <a:fillRect/>
          </a:stretch>
        </p:blipFill>
        <p:spPr>
          <a:xfrm>
            <a:off x="8801100" y="4308475"/>
            <a:ext cx="2344420" cy="2127250"/>
          </a:xfrm>
          <a:prstGeom prst="rect">
            <a:avLst/>
          </a:prstGeom>
          <a:effectLst>
            <a:outerShdw blurRad="63500" sx="102000" sy="102000" algn="ctr" rotWithShape="0">
              <a:prstClr val="black">
                <a:alpha val="40000"/>
              </a:prstClr>
            </a:outerShdw>
          </a:effectLst>
        </p:spPr>
      </p:pic>
      <p:sp>
        <p:nvSpPr>
          <p:cNvPr id="21" name="文本框 20"/>
          <p:cNvSpPr txBox="1"/>
          <p:nvPr/>
        </p:nvSpPr>
        <p:spPr>
          <a:xfrm>
            <a:off x="1985645" y="6362700"/>
            <a:ext cx="8560435" cy="521970"/>
          </a:xfrm>
          <a:prstGeom prst="rect">
            <a:avLst/>
          </a:prstGeom>
          <a:noFill/>
        </p:spPr>
        <p:txBody>
          <a:bodyPr wrap="square" rtlCol="0">
            <a:spAutoFit/>
          </a:bodyPr>
          <a:p>
            <a:pPr algn="ctr"/>
            <a:r>
              <a:rPr lang="zh-CN" altLang="en-US" sz="28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浅浅的海峡，是最大的国殇，是最深的乡愁</a:t>
            </a:r>
            <a:r>
              <a:rPr lang="en-US" altLang="zh-CN" sz="28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温家宝</a:t>
            </a:r>
            <a:endParaRPr lang="zh-CN" altLang="en-US" sz="28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文本框 21"/>
          <p:cNvSpPr txBox="1"/>
          <p:nvPr/>
        </p:nvSpPr>
        <p:spPr>
          <a:xfrm>
            <a:off x="4993640" y="3002915"/>
            <a:ext cx="6421120" cy="1630045"/>
          </a:xfrm>
          <a:prstGeom prst="rect">
            <a:avLst/>
          </a:prstGeom>
          <a:noFill/>
        </p:spPr>
        <p:txBody>
          <a:bodyPr wrap="square" rtlCol="0" anchor="t">
            <a:spAutoFit/>
          </a:bodyPr>
          <a:p>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1963年冬天，一名台湾士兵在值岗时，冒险抱了一只轮胎就跳入金门海峡，他想游回自己在厦门的家，再看一眼妈妈。可惜游了一整夜的他，被回流的海水又冲回了金门。按照当时台湾的法律，他被判处死刑。</a:t>
            </a:r>
            <a:endParaRPr lang="zh-CN" altLang="en-US" sz="2000" b="1">
              <a:latin typeface="楷体" panose="02010609060101010101" charset="-122"/>
              <a:ea typeface="楷体" panose="02010609060101010101" charset="-122"/>
              <a:cs typeface="楷体" panose="02010609060101010101" charset="-122"/>
            </a:endParaRPr>
          </a:p>
          <a:p>
            <a:endParaRPr lang="zh-CN" altLang="en-US" sz="2000" b="1">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610485" y="1381125"/>
            <a:ext cx="4447540" cy="2308225"/>
          </a:xfrm>
          <a:prstGeom prst="rect">
            <a:avLst/>
          </a:prstGeom>
          <a:effectLst>
            <a:outerShdw blurRad="63500" sx="102000" sy="102000" algn="ctr" rotWithShape="0">
              <a:prstClr val="black">
                <a:alpha val="40000"/>
              </a:prstClr>
            </a:outerShdw>
          </a:effectLst>
        </p:spPr>
      </p:pic>
      <p:pic>
        <p:nvPicPr>
          <p:cNvPr id="6" name="图片 5"/>
          <p:cNvPicPr>
            <a:picLocks noChangeAspect="1"/>
          </p:cNvPicPr>
          <p:nvPr/>
        </p:nvPicPr>
        <p:blipFill>
          <a:blip r:embed="rId2"/>
          <a:srcRect t="13892"/>
          <a:stretch>
            <a:fillRect/>
          </a:stretch>
        </p:blipFill>
        <p:spPr>
          <a:xfrm>
            <a:off x="2609850" y="479425"/>
            <a:ext cx="4608195" cy="901700"/>
          </a:xfrm>
          <a:prstGeom prst="rect">
            <a:avLst/>
          </a:prstGeom>
          <a:effectLst>
            <a:outerShdw blurRad="63500" sx="102000" sy="102000" algn="ctr" rotWithShape="0">
              <a:prstClr val="black">
                <a:alpha val="40000"/>
              </a:prstClr>
            </a:outerShdw>
          </a:effectLst>
        </p:spPr>
      </p:pic>
      <p:pic>
        <p:nvPicPr>
          <p:cNvPr id="7" name="图片 6"/>
          <p:cNvPicPr>
            <a:picLocks noChangeAspect="1"/>
          </p:cNvPicPr>
          <p:nvPr/>
        </p:nvPicPr>
        <p:blipFill>
          <a:blip r:embed="rId3"/>
          <a:srcRect l="5595" r="49455"/>
          <a:stretch>
            <a:fillRect/>
          </a:stretch>
        </p:blipFill>
        <p:spPr>
          <a:xfrm>
            <a:off x="423545" y="479425"/>
            <a:ext cx="2185670" cy="3209290"/>
          </a:xfrm>
          <a:prstGeom prst="rect">
            <a:avLst/>
          </a:prstGeom>
        </p:spPr>
      </p:pic>
      <p:pic>
        <p:nvPicPr>
          <p:cNvPr id="8" name="图片 7"/>
          <p:cNvPicPr>
            <a:picLocks noChangeAspect="1"/>
          </p:cNvPicPr>
          <p:nvPr/>
        </p:nvPicPr>
        <p:blipFill>
          <a:blip r:embed="rId4"/>
          <a:stretch>
            <a:fillRect/>
          </a:stretch>
        </p:blipFill>
        <p:spPr>
          <a:xfrm>
            <a:off x="7057390" y="479425"/>
            <a:ext cx="4719320" cy="4721225"/>
          </a:xfrm>
          <a:prstGeom prst="rect">
            <a:avLst/>
          </a:prstGeom>
        </p:spPr>
      </p:pic>
      <p:sp>
        <p:nvSpPr>
          <p:cNvPr id="9" name="文本框 8"/>
          <p:cNvSpPr txBox="1"/>
          <p:nvPr/>
        </p:nvSpPr>
        <p:spPr>
          <a:xfrm>
            <a:off x="7058025" y="5122545"/>
            <a:ext cx="4718685" cy="1322070"/>
          </a:xfrm>
          <a:prstGeom prst="rect">
            <a:avLst/>
          </a:prstGeom>
          <a:noFill/>
        </p:spPr>
        <p:txBody>
          <a:bodyPr wrap="square" rtlCol="0" anchor="t">
            <a:spAutoFit/>
          </a:bodyPr>
          <a:p>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特别荣幸再次来到</a:t>
            </a:r>
            <a:r>
              <a:rPr lang="zh-CN" altLang="en-US" sz="2000" b="1">
                <a:solidFill>
                  <a:srgbClr val="FF0000"/>
                </a:solidFill>
                <a:latin typeface="楷体" panose="02010609060101010101" charset="-122"/>
                <a:ea typeface="楷体" panose="02010609060101010101" charset="-122"/>
                <a:cs typeface="楷体" panose="02010609060101010101" charset="-122"/>
              </a:rPr>
              <a:t>中国台湾</a:t>
            </a:r>
            <a:r>
              <a:rPr lang="zh-CN" altLang="en-US" sz="2000" b="1">
                <a:latin typeface="楷体" panose="02010609060101010101" charset="-122"/>
                <a:ea typeface="楷体" panose="02010609060101010101" charset="-122"/>
                <a:cs typeface="楷体" panose="02010609060101010101" charset="-122"/>
              </a:rPr>
              <a:t>金马做颁奖嘉宾。这次见到很多熟悉面孔，接触很多新面孔，认识很多新朋友，我感到</a:t>
            </a:r>
            <a:r>
              <a:rPr lang="zh-CN" altLang="en-US" sz="2000" b="1">
                <a:solidFill>
                  <a:schemeClr val="accent1"/>
                </a:solidFill>
                <a:effectLst/>
                <a:latin typeface="楷体" panose="02010609060101010101" charset="-122"/>
                <a:ea typeface="楷体" panose="02010609060101010101" charset="-122"/>
                <a:cs typeface="楷体" panose="02010609060101010101" charset="-122"/>
              </a:rPr>
              <a:t>两岸一家亲</a:t>
            </a:r>
            <a:r>
              <a:rPr lang="zh-CN" altLang="en-US" sz="2000" b="1">
                <a:latin typeface="楷体" panose="02010609060101010101" charset="-122"/>
                <a:ea typeface="楷体" panose="02010609060101010101" charset="-122"/>
                <a:cs typeface="楷体" panose="02010609060101010101" charset="-122"/>
              </a:rPr>
              <a:t>。</a:t>
            </a:r>
            <a:r>
              <a:rPr lang="en-US" altLang="zh-CN" sz="2000" b="1">
                <a:latin typeface="楷体" panose="02010609060101010101" charset="-122"/>
                <a:ea typeface="楷体" panose="02010609060101010101" charset="-122"/>
                <a:cs typeface="楷体" panose="02010609060101010101" charset="-122"/>
              </a:rPr>
              <a:t>”</a:t>
            </a:r>
            <a:endParaRPr lang="en-US" altLang="zh-CN" sz="2000" b="1">
              <a:latin typeface="楷体" panose="02010609060101010101" charset="-122"/>
              <a:ea typeface="楷体" panose="02010609060101010101" charset="-122"/>
              <a:cs typeface="楷体" panose="02010609060101010101" charset="-122"/>
            </a:endParaRPr>
          </a:p>
        </p:txBody>
      </p:sp>
      <p:grpSp>
        <p:nvGrpSpPr>
          <p:cNvPr id="12" name="组合 11"/>
          <p:cNvGrpSpPr/>
          <p:nvPr/>
        </p:nvGrpSpPr>
        <p:grpSpPr>
          <a:xfrm>
            <a:off x="3453765" y="3689350"/>
            <a:ext cx="3604260" cy="2754630"/>
            <a:chOff x="5439" y="5810"/>
            <a:chExt cx="5676" cy="4338"/>
          </a:xfrm>
        </p:grpSpPr>
        <p:pic>
          <p:nvPicPr>
            <p:cNvPr id="10" name="图片 9"/>
            <p:cNvPicPr>
              <a:picLocks noChangeAspect="1"/>
            </p:cNvPicPr>
            <p:nvPr/>
          </p:nvPicPr>
          <p:blipFill>
            <a:blip r:embed="rId5"/>
            <a:stretch>
              <a:fillRect/>
            </a:stretch>
          </p:blipFill>
          <p:spPr>
            <a:xfrm>
              <a:off x="5439" y="5810"/>
              <a:ext cx="5676" cy="4339"/>
            </a:xfrm>
            <a:prstGeom prst="rect">
              <a:avLst/>
            </a:prstGeom>
          </p:spPr>
        </p:pic>
        <p:sp>
          <p:nvSpPr>
            <p:cNvPr id="11" name="文本框 10"/>
            <p:cNvSpPr txBox="1"/>
            <p:nvPr/>
          </p:nvSpPr>
          <p:spPr>
            <a:xfrm>
              <a:off x="5639" y="5879"/>
              <a:ext cx="880" cy="1016"/>
            </a:xfrm>
            <a:prstGeom prst="rect">
              <a:avLst/>
            </a:prstGeom>
            <a:noFill/>
          </p:spPr>
          <p:txBody>
            <a:bodyPr wrap="square" rtlCol="0">
              <a:spAutoFit/>
            </a:bodyPr>
            <a:p>
              <a:r>
                <a:rPr lang="zh-CN" altLang="en-US">
                  <a:solidFill>
                    <a:schemeClr val="bg1"/>
                  </a:solidFill>
                  <a:latin typeface="微软雅黑" panose="020B0503020204020204" pitchFamily="34" charset="-122"/>
                  <a:ea typeface="微软雅黑" panose="020B0503020204020204" pitchFamily="34" charset="-122"/>
                </a:rPr>
                <a:t>涂们</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7152640" y="4790440"/>
            <a:ext cx="3103245" cy="368300"/>
          </a:xfrm>
          <a:prstGeom prst="rect">
            <a:avLst/>
          </a:prstGeom>
          <a:noFill/>
          <a:ln w="12700" cmpd="sng">
            <a:solidFill>
              <a:srgbClr val="CF8E8E"/>
            </a:solidFill>
            <a:prstDash val="solid"/>
          </a:ln>
        </p:spPr>
        <p:txBody>
          <a:bodyPr wrap="square" rtlCol="0">
            <a:spAutoFit/>
          </a:bodyPr>
          <a:p>
            <a:endParaRPr lang="zh-CN" altLang="en-US"/>
          </a:p>
        </p:txBody>
      </p:sp>
      <p:pic>
        <p:nvPicPr>
          <p:cNvPr id="14" name="图片 13"/>
          <p:cNvPicPr>
            <a:picLocks noChangeAspect="1"/>
          </p:cNvPicPr>
          <p:nvPr/>
        </p:nvPicPr>
        <p:blipFill>
          <a:blip r:embed="rId6"/>
          <a:stretch>
            <a:fillRect/>
          </a:stretch>
        </p:blipFill>
        <p:spPr>
          <a:xfrm>
            <a:off x="422910" y="3688715"/>
            <a:ext cx="3157220" cy="2755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rcRect l="2955" r="6128"/>
          <a:stretch>
            <a:fillRect/>
          </a:stretch>
        </p:blipFill>
        <p:spPr>
          <a:xfrm>
            <a:off x="497205" y="1312545"/>
            <a:ext cx="5661660" cy="4155440"/>
          </a:xfrm>
          <a:prstGeom prst="rect">
            <a:avLst/>
          </a:prstGeom>
          <a:effectLst>
            <a:outerShdw blurRad="63500" sx="102000" sy="102000" algn="ctr" rotWithShape="0">
              <a:prstClr val="black">
                <a:alpha val="40000"/>
              </a:prstClr>
            </a:outerShdw>
          </a:effectLst>
        </p:spPr>
      </p:pic>
      <p:sp>
        <p:nvSpPr>
          <p:cNvPr id="10" name="文本框 9"/>
          <p:cNvSpPr txBox="1"/>
          <p:nvPr/>
        </p:nvSpPr>
        <p:spPr>
          <a:xfrm>
            <a:off x="6158865" y="613410"/>
            <a:ext cx="5612130" cy="5692775"/>
          </a:xfrm>
          <a:prstGeom prst="rect">
            <a:avLst/>
          </a:prstGeom>
          <a:noFill/>
        </p:spPr>
        <p:txBody>
          <a:bodyPr wrap="square" rtlCol="0" anchor="t">
            <a:spAutoFit/>
          </a:bodyPr>
          <a:p>
            <a:pPr algn="ctr"/>
            <a:r>
              <a:rPr lang="zh-CN" altLang="en-US" sz="4000" b="1">
                <a:latin typeface="楷体" panose="02010609060101010101" charset="-122"/>
                <a:ea typeface="楷体" panose="02010609060101010101" charset="-122"/>
                <a:cs typeface="楷体" panose="02010609060101010101" charset="-122"/>
              </a:rPr>
              <a:t>春节怀大陆</a:t>
            </a:r>
            <a:r>
              <a:rPr lang="zh-CN" altLang="en-US" sz="3600" b="1">
                <a:latin typeface="楷体" panose="02010609060101010101" charset="-122"/>
                <a:ea typeface="楷体" panose="02010609060101010101" charset="-122"/>
                <a:cs typeface="楷体" panose="02010609060101010101" charset="-122"/>
              </a:rPr>
              <a:t> 　　</a:t>
            </a:r>
            <a:endParaRPr lang="zh-CN" altLang="en-US" sz="3600" b="1">
              <a:latin typeface="楷体" panose="02010609060101010101" charset="-122"/>
              <a:ea typeface="楷体" panose="02010609060101010101" charset="-122"/>
              <a:cs typeface="楷体" panose="02010609060101010101" charset="-122"/>
            </a:endParaRPr>
          </a:p>
          <a:p>
            <a:pPr algn="ctr"/>
            <a:r>
              <a:rPr lang="zh-CN" altLang="en-US" sz="3200" b="1">
                <a:latin typeface="楷体" panose="02010609060101010101" charset="-122"/>
                <a:ea typeface="楷体" panose="02010609060101010101" charset="-122"/>
                <a:cs typeface="楷体" panose="02010609060101010101" charset="-122"/>
              </a:rPr>
              <a:t>林恭祖</a:t>
            </a:r>
            <a:r>
              <a:rPr lang="zh-CN" altLang="en-US" sz="3600" b="1">
                <a:latin typeface="楷体" panose="02010609060101010101" charset="-122"/>
                <a:ea typeface="楷体" panose="02010609060101010101" charset="-122"/>
                <a:cs typeface="楷体" panose="02010609060101010101" charset="-122"/>
              </a:rPr>
              <a:t> 　　</a:t>
            </a:r>
            <a:endParaRPr lang="zh-CN" altLang="en-US" sz="3600" b="1">
              <a:latin typeface="楷体" panose="02010609060101010101" charset="-122"/>
              <a:ea typeface="楷体" panose="02010609060101010101" charset="-122"/>
              <a:cs typeface="楷体" panose="02010609060101010101" charset="-122"/>
            </a:endParaRPr>
          </a:p>
          <a:p>
            <a:pPr algn="ctr"/>
            <a:r>
              <a:rPr lang="zh-CN" altLang="en-US" sz="3600" b="1">
                <a:latin typeface="楷体" panose="02010609060101010101" charset="-122"/>
                <a:ea typeface="楷体" panose="02010609060101010101" charset="-122"/>
                <a:cs typeface="楷体" panose="02010609060101010101" charset="-122"/>
              </a:rPr>
              <a:t>谁挥彩笔写馀晖， 　　</a:t>
            </a:r>
            <a:endParaRPr lang="zh-CN" altLang="en-US" sz="3600" b="1">
              <a:latin typeface="楷体" panose="02010609060101010101" charset="-122"/>
              <a:ea typeface="楷体" panose="02010609060101010101" charset="-122"/>
              <a:cs typeface="楷体" panose="02010609060101010101" charset="-122"/>
            </a:endParaRPr>
          </a:p>
          <a:p>
            <a:pPr algn="ctr"/>
            <a:r>
              <a:rPr lang="zh-CN" altLang="en-US" sz="3600" b="1">
                <a:latin typeface="楷体" panose="02010609060101010101" charset="-122"/>
                <a:ea typeface="楷体" panose="02010609060101010101" charset="-122"/>
                <a:cs typeface="楷体" panose="02010609060101010101" charset="-122"/>
              </a:rPr>
              <a:t>一发青山渐向微。 　　</a:t>
            </a:r>
            <a:endParaRPr lang="zh-CN" altLang="en-US" sz="3600" b="1">
              <a:latin typeface="楷体" panose="02010609060101010101" charset="-122"/>
              <a:ea typeface="楷体" panose="02010609060101010101" charset="-122"/>
              <a:cs typeface="楷体" panose="02010609060101010101" charset="-122"/>
            </a:endParaRPr>
          </a:p>
          <a:p>
            <a:pPr algn="ctr"/>
            <a:r>
              <a:rPr lang="zh-CN" altLang="en-US" sz="3600" b="1">
                <a:latin typeface="楷体" panose="02010609060101010101" charset="-122"/>
                <a:ea typeface="楷体" panose="02010609060101010101" charset="-122"/>
                <a:cs typeface="楷体" panose="02010609060101010101" charset="-122"/>
              </a:rPr>
              <a:t>今夜失眠非守岁， 　　</a:t>
            </a:r>
            <a:endParaRPr lang="zh-CN" altLang="en-US" sz="3600" b="1">
              <a:latin typeface="楷体" panose="02010609060101010101" charset="-122"/>
              <a:ea typeface="楷体" panose="02010609060101010101" charset="-122"/>
              <a:cs typeface="楷体" panose="02010609060101010101" charset="-122"/>
            </a:endParaRPr>
          </a:p>
          <a:p>
            <a:pPr algn="ctr"/>
            <a:r>
              <a:rPr lang="zh-CN" altLang="en-US" sz="3600" b="1">
                <a:latin typeface="楷体" panose="02010609060101010101" charset="-122"/>
                <a:ea typeface="楷体" panose="02010609060101010101" charset="-122"/>
                <a:cs typeface="楷体" panose="02010609060101010101" charset="-122"/>
              </a:rPr>
              <a:t>天涯无客不思归。 　　</a:t>
            </a:r>
            <a:endParaRPr lang="zh-CN" altLang="en-US" sz="3600" b="1">
              <a:latin typeface="楷体" panose="02010609060101010101" charset="-122"/>
              <a:ea typeface="楷体" panose="02010609060101010101" charset="-122"/>
              <a:cs typeface="楷体" panose="02010609060101010101" charset="-122"/>
            </a:endParaRPr>
          </a:p>
          <a:p>
            <a:pPr algn="ctr"/>
            <a:r>
              <a:rPr lang="zh-CN" altLang="en-US" sz="3600" b="1">
                <a:latin typeface="楷体" panose="02010609060101010101" charset="-122"/>
                <a:ea typeface="楷体" panose="02010609060101010101" charset="-122"/>
                <a:cs typeface="楷体" panose="02010609060101010101" charset="-122"/>
              </a:rPr>
              <a:t>寻梅踏雪西湖月。 　　</a:t>
            </a:r>
            <a:endParaRPr lang="zh-CN" altLang="en-US" sz="3600" b="1">
              <a:latin typeface="楷体" panose="02010609060101010101" charset="-122"/>
              <a:ea typeface="楷体" panose="02010609060101010101" charset="-122"/>
              <a:cs typeface="楷体" panose="02010609060101010101" charset="-122"/>
            </a:endParaRPr>
          </a:p>
          <a:p>
            <a:pPr algn="ctr"/>
            <a:r>
              <a:rPr lang="zh-CN" altLang="en-US" sz="3600" b="1">
                <a:latin typeface="楷体" panose="02010609060101010101" charset="-122"/>
                <a:ea typeface="楷体" panose="02010609060101010101" charset="-122"/>
                <a:cs typeface="楷体" panose="02010609060101010101" charset="-122"/>
              </a:rPr>
              <a:t>破浪乘风燕子矶。 　　</a:t>
            </a:r>
            <a:endParaRPr lang="zh-CN" altLang="en-US" sz="3600" b="1">
              <a:latin typeface="楷体" panose="02010609060101010101" charset="-122"/>
              <a:ea typeface="楷体" panose="02010609060101010101" charset="-122"/>
              <a:cs typeface="楷体" panose="02010609060101010101" charset="-122"/>
            </a:endParaRPr>
          </a:p>
          <a:p>
            <a:pPr algn="ctr"/>
            <a:r>
              <a:rPr lang="zh-CN" altLang="en-US" sz="3600" b="1">
                <a:latin typeface="楷体" panose="02010609060101010101" charset="-122"/>
                <a:ea typeface="楷体" panose="02010609060101010101" charset="-122"/>
                <a:cs typeface="楷体" panose="02010609060101010101" charset="-122"/>
              </a:rPr>
              <a:t>万里长江春又到， 　　</a:t>
            </a:r>
            <a:endParaRPr lang="zh-CN" altLang="en-US" sz="3600" b="1">
              <a:latin typeface="楷体" panose="02010609060101010101" charset="-122"/>
              <a:ea typeface="楷体" panose="02010609060101010101" charset="-122"/>
              <a:cs typeface="楷体" panose="02010609060101010101" charset="-122"/>
            </a:endParaRPr>
          </a:p>
          <a:p>
            <a:pPr algn="ctr"/>
            <a:r>
              <a:rPr lang="zh-CN" altLang="en-US" sz="3600" b="1">
                <a:latin typeface="楷体" panose="02010609060101010101" charset="-122"/>
                <a:ea typeface="楷体" panose="02010609060101010101" charset="-122"/>
                <a:cs typeface="楷体" panose="02010609060101010101" charset="-122"/>
              </a:rPr>
              <a:t>莫言头白故人稀。</a:t>
            </a:r>
            <a:endParaRPr lang="zh-CN" altLang="en-US" sz="3600" b="1">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49" name=""/>
        <p:cNvGrpSpPr/>
        <p:nvPr/>
      </p:nvGrpSpPr>
      <p:grpSpPr/>
      <p:grpSp>
        <p:nvGrpSpPr>
          <p:cNvPr id="50" name="组合 8"/>
          <p:cNvGrpSpPr/>
          <p:nvPr/>
        </p:nvGrpSpPr>
        <p:grpSpPr>
          <a:xfrm rot="0">
            <a:off x="703580" y="1197610"/>
            <a:ext cx="2990215" cy="4462145"/>
            <a:chOff x="12464" y="1765"/>
            <a:chExt cx="4846" cy="7269"/>
          </a:xfrm>
        </p:grpSpPr>
        <p:pic>
          <p:nvPicPr>
            <p:cNvPr id="2097154" name="图片 5"/>
            <p:cNvPicPr>
              <a:picLocks noChangeAspect="1"/>
            </p:cNvPicPr>
            <p:nvPr/>
          </p:nvPicPr>
          <p:blipFill>
            <a:blip r:embed="rId1"/>
            <a:stretch>
              <a:fillRect/>
            </a:stretch>
          </p:blipFill>
          <p:spPr>
            <a:xfrm>
              <a:off x="12464" y="1765"/>
              <a:ext cx="4846" cy="7269"/>
            </a:xfrm>
            <a:prstGeom prst="rect">
              <a:avLst/>
            </a:prstGeom>
            <a:effectLst>
              <a:outerShdw blurRad="63500" sx="102000" sy="102000" algn="ctr" rotWithShape="0">
                <a:prstClr val="black">
                  <a:alpha val="40000"/>
                </a:prstClr>
              </a:outerShdw>
            </a:effectLst>
          </p:spPr>
        </p:pic>
        <p:sp>
          <p:nvSpPr>
            <p:cNvPr id="1048600" name="文本框 7"/>
            <p:cNvSpPr txBox="1"/>
            <p:nvPr/>
          </p:nvSpPr>
          <p:spPr>
            <a:xfrm>
              <a:off x="16176" y="1769"/>
              <a:ext cx="1094" cy="3535"/>
            </a:xfrm>
            <a:prstGeom prst="rect">
              <a:avLst/>
            </a:prstGeom>
            <a:noFill/>
          </p:spPr>
          <p:txBody>
            <a:bodyPr vert="eaVert" wrap="square" rtlCol="0">
              <a:spAutoFit/>
            </a:bodyPr>
            <a:p>
              <a:r>
                <a:rPr lang="zh-CN" altLang="en-US" sz="3200" b="1">
                  <a:latin typeface="微软雅黑" panose="020B0503020204020204" pitchFamily="34" charset="-122"/>
                  <a:ea typeface="微软雅黑" panose="020B0503020204020204" pitchFamily="34" charset="-122"/>
                </a:rPr>
                <a:t>作家王朔</a:t>
              </a:r>
              <a:endParaRPr lang="zh-CN" altLang="en-US" sz="3200" b="1">
                <a:latin typeface="微软雅黑" panose="020B0503020204020204" pitchFamily="34" charset="-122"/>
                <a:ea typeface="微软雅黑" panose="020B0503020204020204" pitchFamily="34" charset="-122"/>
              </a:endParaRPr>
            </a:p>
          </p:txBody>
        </p:sp>
      </p:grpSp>
      <p:sp>
        <p:nvSpPr>
          <p:cNvPr id="1048601" name="矩形 1"/>
          <p:cNvSpPr/>
          <p:nvPr/>
        </p:nvSpPr>
        <p:spPr>
          <a:xfrm>
            <a:off x="2222500" y="6678613"/>
            <a:ext cx="9969500" cy="179388"/>
          </a:xfrm>
          <a:prstGeom prst="rect">
            <a:avLst/>
          </a:prstGeom>
          <a:solidFill>
            <a:srgbClr val="00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097155" name="图片 8"/>
          <p:cNvPicPr>
            <a:picLocks noChangeAspect="1"/>
          </p:cNvPicPr>
          <p:nvPr/>
        </p:nvPicPr>
        <p:blipFill>
          <a:blip r:embed="rId2"/>
          <a:stretch>
            <a:fillRect/>
          </a:stretch>
        </p:blipFill>
        <p:spPr>
          <a:xfrm>
            <a:off x="0" y="5886450"/>
            <a:ext cx="3182938" cy="971550"/>
          </a:xfrm>
          <a:prstGeom prst="rect">
            <a:avLst/>
          </a:prstGeom>
          <a:noFill/>
          <a:ln w="9525">
            <a:noFill/>
          </a:ln>
        </p:spPr>
      </p:pic>
      <p:grpSp>
        <p:nvGrpSpPr>
          <p:cNvPr id="51" name="组合 11"/>
          <p:cNvGrpSpPr/>
          <p:nvPr/>
        </p:nvGrpSpPr>
        <p:grpSpPr>
          <a:xfrm>
            <a:off x="292100" y="274638"/>
            <a:ext cx="10699750" cy="536575"/>
            <a:chOff x="228600" y="237744"/>
            <a:chExt cx="10698480" cy="536448"/>
          </a:xfrm>
        </p:grpSpPr>
        <p:grpSp>
          <p:nvGrpSpPr>
            <p:cNvPr id="52" name="组合 5"/>
            <p:cNvGrpSpPr/>
            <p:nvPr/>
          </p:nvGrpSpPr>
          <p:grpSpPr>
            <a:xfrm>
              <a:off x="228600" y="237744"/>
              <a:ext cx="598932" cy="536448"/>
              <a:chOff x="905256" y="914400"/>
              <a:chExt cx="598932" cy="536448"/>
            </a:xfrm>
          </p:grpSpPr>
          <p:sp>
            <p:nvSpPr>
              <p:cNvPr id="1048602" name="矩形 3"/>
              <p:cNvSpPr/>
              <p:nvPr/>
            </p:nvSpPr>
            <p:spPr>
              <a:xfrm>
                <a:off x="905256" y="914400"/>
                <a:ext cx="411480" cy="411480"/>
              </a:xfrm>
              <a:prstGeom prst="rect">
                <a:avLst/>
              </a:prstGeom>
              <a:solidFill>
                <a:srgbClr val="00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48603" name="矩形 6"/>
              <p:cNvSpPr/>
              <p:nvPr/>
            </p:nvSpPr>
            <p:spPr>
              <a:xfrm>
                <a:off x="1092708" y="1039368"/>
                <a:ext cx="411480" cy="41148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cxnSp>
          <p:nvCxnSpPr>
            <p:cNvPr id="3145728" name="直接箭头连接符 9"/>
            <p:cNvCxnSpPr/>
            <p:nvPr/>
          </p:nvCxnSpPr>
          <p:spPr>
            <a:xfrm>
              <a:off x="818388" y="755904"/>
              <a:ext cx="10108692" cy="0"/>
            </a:xfrm>
            <a:prstGeom prst="straightConnector1">
              <a:avLst/>
            </a:prstGeom>
            <a:ln w="38100">
              <a:tailEnd type="diamond"/>
            </a:ln>
          </p:spPr>
          <p:style>
            <a:lnRef idx="1">
              <a:schemeClr val="accent1"/>
            </a:lnRef>
            <a:fillRef idx="0">
              <a:schemeClr val="accent1"/>
            </a:fillRef>
            <a:effectRef idx="0">
              <a:schemeClr val="accent1"/>
            </a:effectRef>
            <a:fontRef idx="minor">
              <a:schemeClr val="tx1"/>
            </a:fontRef>
          </p:style>
        </p:cxnSp>
      </p:grpSp>
      <p:sp>
        <p:nvSpPr>
          <p:cNvPr id="1048604" name="文本框 12"/>
          <p:cNvSpPr txBox="1"/>
          <p:nvPr/>
        </p:nvSpPr>
        <p:spPr>
          <a:xfrm>
            <a:off x="1000760" y="86043"/>
            <a:ext cx="2779713" cy="706755"/>
          </a:xfrm>
          <a:prstGeom prst="rect">
            <a:avLst/>
          </a:prstGeom>
          <a:noFill/>
          <a:ln w="9525">
            <a:noFill/>
          </a:ln>
        </p:spPr>
        <p:txBody>
          <a:bodyPr>
            <a:spAutoFit/>
            <a:scene3d>
              <a:camera prst="orthographicFront"/>
              <a:lightRig rig="threePt" dir="t"/>
            </a:scene3d>
          </a:bodyPr>
          <a:p>
            <a:pPr eaLnBrk="1" hangingPunct="1"/>
            <a:r>
              <a:rPr lang="zh-CN" altLang="en-US" sz="4000" b="1" dirty="0">
                <a:solidFill>
                  <a:srgbClr val="00ADEF"/>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前 </a:t>
            </a:r>
            <a:r>
              <a:rPr lang="zh-CN" altLang="en-US" sz="4000" b="1" dirty="0">
                <a:solidFill>
                  <a:srgbClr val="003962"/>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言</a:t>
            </a:r>
            <a:endParaRPr lang="zh-CN" altLang="en-US" sz="4000" b="1" dirty="0">
              <a:solidFill>
                <a:srgbClr val="003962"/>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048605" name="文本框 2"/>
          <p:cNvSpPr txBox="1"/>
          <p:nvPr/>
        </p:nvSpPr>
        <p:spPr>
          <a:xfrm>
            <a:off x="3916680" y="810895"/>
            <a:ext cx="7459980" cy="5425440"/>
          </a:xfrm>
          <a:prstGeom prst="rect">
            <a:avLst/>
          </a:prstGeom>
          <a:noFill/>
        </p:spPr>
        <p:txBody>
          <a:bodyPr wrap="square" rtlCol="0">
            <a:spAutoFit/>
          </a:bodyPr>
          <a:p>
            <a:r>
              <a:rPr lang="en-US" altLang="zh-CN" sz="3600" b="1">
                <a:latin typeface="楷体" panose="02010609060101010101" charset="-122"/>
                <a:ea typeface="楷体" panose="02010609060101010101" charset="-122"/>
                <a:cs typeface="楷体" panose="02010609060101010101" charset="-122"/>
                <a:sym typeface="+mn-ea"/>
              </a:rPr>
              <a:t>    “</a:t>
            </a:r>
            <a:r>
              <a:rPr lang="zh-CN" altLang="en-US" sz="3600" b="1">
                <a:latin typeface="楷体" panose="02010609060101010101" charset="-122"/>
                <a:ea typeface="楷体" panose="02010609060101010101" charset="-122"/>
                <a:cs typeface="楷体" panose="02010609060101010101" charset="-122"/>
              </a:rPr>
              <a:t>我和我身上这身风靡一时令我骄傲的</a:t>
            </a:r>
            <a:r>
              <a:rPr lang="zh-CN" altLang="en-US" sz="3600" b="1">
                <a:solidFill>
                  <a:schemeClr val="tx1"/>
                </a:solidFill>
                <a:latin typeface="楷体" panose="02010609060101010101" charset="-122"/>
                <a:ea typeface="楷体" panose="02010609060101010101" charset="-122"/>
                <a:cs typeface="楷体" panose="02010609060101010101" charset="-122"/>
              </a:rPr>
              <a:t>军装眼下成了过时货</a:t>
            </a:r>
            <a:r>
              <a:rPr lang="zh-CN" altLang="en-US" sz="3600" b="1">
                <a:latin typeface="楷体" panose="02010609060101010101" charset="-122"/>
                <a:ea typeface="楷体" panose="02010609060101010101" charset="-122"/>
                <a:cs typeface="楷体" panose="02010609060101010101" charset="-122"/>
              </a:rPr>
              <a:t>。正在跳舞的人们已经穿上了高跟鞋、喇叭裤、尼龙衫，烫了头发，手腕上带着电子表，大概还有人在说英语</a:t>
            </a:r>
            <a:r>
              <a:rPr lang="en-US" altLang="zh-CN" sz="3600" b="1">
                <a:latin typeface="楷体" panose="02010609060101010101" charset="-122"/>
                <a:ea typeface="楷体" panose="02010609060101010101" charset="-122"/>
                <a:cs typeface="楷体" panose="02010609060101010101" charset="-122"/>
              </a:rPr>
              <a:t>......</a:t>
            </a:r>
            <a:r>
              <a:rPr lang="zh-CN" altLang="en-US" sz="3600" b="1">
                <a:latin typeface="楷体" panose="02010609060101010101" charset="-122"/>
                <a:ea typeface="楷体" panose="02010609060101010101" charset="-122"/>
                <a:cs typeface="楷体" panose="02010609060101010101" charset="-122"/>
              </a:rPr>
              <a:t>我跟我们头儿说我有办法买到日本产的彩色电视机，揣着部队养海带挣出来的</a:t>
            </a:r>
            <a:r>
              <a:rPr lang="en-US" altLang="zh-CN" sz="3600" b="1">
                <a:latin typeface="楷体" panose="02010609060101010101" charset="-122"/>
                <a:ea typeface="楷体" panose="02010609060101010101" charset="-122"/>
                <a:cs typeface="楷体" panose="02010609060101010101" charset="-122"/>
              </a:rPr>
              <a:t>3000</a:t>
            </a:r>
            <a:r>
              <a:rPr lang="zh-CN" altLang="en-US" sz="3600" b="1">
                <a:latin typeface="楷体" panose="02010609060101010101" charset="-122"/>
                <a:ea typeface="楷体" panose="02010609060101010101" charset="-122"/>
                <a:cs typeface="楷体" panose="02010609060101010101" charset="-122"/>
              </a:rPr>
              <a:t>块钱去广东倒走私电器去了。</a:t>
            </a:r>
            <a:r>
              <a:rPr lang="en-US" altLang="zh-CN" sz="3600" b="1">
                <a:latin typeface="楷体" panose="02010609060101010101" charset="-122"/>
                <a:ea typeface="楷体" panose="02010609060101010101" charset="-122"/>
                <a:cs typeface="楷体" panose="02010609060101010101" charset="-122"/>
                <a:sym typeface="+mn-ea"/>
              </a:rPr>
              <a:t>”</a:t>
            </a:r>
            <a:endParaRPr lang="en-US" altLang="zh-CN" sz="3600" b="1">
              <a:latin typeface="楷体" panose="02010609060101010101" charset="-122"/>
              <a:ea typeface="楷体" panose="02010609060101010101" charset="-122"/>
              <a:cs typeface="楷体" panose="02010609060101010101" charset="-122"/>
              <a:sym typeface="+mn-ea"/>
            </a:endParaRPr>
          </a:p>
          <a:p>
            <a:pPr algn="r"/>
            <a:r>
              <a:rPr lang="en-US" altLang="zh-CN" sz="3600" b="1">
                <a:latin typeface="楷体" panose="02010609060101010101" charset="-122"/>
                <a:ea typeface="楷体" panose="02010609060101010101" charset="-122"/>
                <a:cs typeface="楷体" panose="02010609060101010101" charset="-122"/>
                <a:sym typeface="+mn-ea"/>
              </a:rPr>
              <a:t>--</a:t>
            </a:r>
            <a:r>
              <a:rPr lang="zh-CN" altLang="en-US" sz="3600" b="1">
                <a:latin typeface="楷体" panose="02010609060101010101" charset="-122"/>
                <a:ea typeface="楷体" panose="02010609060101010101" charset="-122"/>
                <a:cs typeface="楷体" panose="02010609060101010101" charset="-122"/>
                <a:sym typeface="+mn-ea"/>
              </a:rPr>
              <a:t>《随笔集》</a:t>
            </a:r>
            <a:endParaRPr lang="zh-CN" altLang="en-US" sz="3600" b="1">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spd="slow" advClick="0" advTm="3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08" name=""/>
        <p:cNvGrpSpPr/>
        <p:nvPr/>
      </p:nvGrpSpPr>
      <p:grpSpPr/>
      <p:grpSp>
        <p:nvGrpSpPr>
          <p:cNvPr id="109" name="组合 11"/>
          <p:cNvGrpSpPr/>
          <p:nvPr/>
        </p:nvGrpSpPr>
        <p:grpSpPr>
          <a:xfrm>
            <a:off x="292100" y="274638"/>
            <a:ext cx="10699750" cy="536575"/>
            <a:chOff x="228600" y="237744"/>
            <a:chExt cx="10698480" cy="536448"/>
          </a:xfrm>
        </p:grpSpPr>
        <p:grpSp>
          <p:nvGrpSpPr>
            <p:cNvPr id="110" name="组合 5"/>
            <p:cNvGrpSpPr/>
            <p:nvPr/>
          </p:nvGrpSpPr>
          <p:grpSpPr>
            <a:xfrm>
              <a:off x="228600" y="237744"/>
              <a:ext cx="598932" cy="536448"/>
              <a:chOff x="905256" y="914400"/>
              <a:chExt cx="598932" cy="536448"/>
            </a:xfrm>
          </p:grpSpPr>
          <p:sp>
            <p:nvSpPr>
              <p:cNvPr id="1048677" name="矩形 4"/>
              <p:cNvSpPr/>
              <p:nvPr/>
            </p:nvSpPr>
            <p:spPr>
              <a:xfrm>
                <a:off x="905256" y="914400"/>
                <a:ext cx="411480" cy="411480"/>
              </a:xfrm>
              <a:prstGeom prst="rect">
                <a:avLst/>
              </a:prstGeom>
              <a:solidFill>
                <a:srgbClr val="00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48678" name="矩形 6"/>
              <p:cNvSpPr/>
              <p:nvPr/>
            </p:nvSpPr>
            <p:spPr>
              <a:xfrm>
                <a:off x="1092708" y="1039368"/>
                <a:ext cx="411480" cy="41148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cxnSp>
          <p:nvCxnSpPr>
            <p:cNvPr id="3145737" name="直接箭头连接符 9"/>
            <p:cNvCxnSpPr/>
            <p:nvPr/>
          </p:nvCxnSpPr>
          <p:spPr>
            <a:xfrm>
              <a:off x="818388" y="755904"/>
              <a:ext cx="10108692" cy="0"/>
            </a:xfrm>
            <a:prstGeom prst="straightConnector1">
              <a:avLst/>
            </a:prstGeom>
            <a:ln w="38100">
              <a:tailEnd type="diamond"/>
            </a:ln>
          </p:spPr>
          <p:style>
            <a:lnRef idx="1">
              <a:schemeClr val="accent1"/>
            </a:lnRef>
            <a:fillRef idx="0">
              <a:schemeClr val="accent1"/>
            </a:fillRef>
            <a:effectRef idx="0">
              <a:schemeClr val="accent1"/>
            </a:effectRef>
            <a:fontRef idx="minor">
              <a:schemeClr val="tx1"/>
            </a:fontRef>
          </p:style>
        </p:cxnSp>
      </p:grpSp>
      <p:sp>
        <p:nvSpPr>
          <p:cNvPr id="1048679" name="文本框 12"/>
          <p:cNvSpPr txBox="1"/>
          <p:nvPr/>
        </p:nvSpPr>
        <p:spPr>
          <a:xfrm>
            <a:off x="1009650" y="147638"/>
            <a:ext cx="2779713" cy="645160"/>
          </a:xfrm>
          <a:prstGeom prst="rect">
            <a:avLst/>
          </a:prstGeom>
          <a:noFill/>
          <a:ln w="9525">
            <a:noFill/>
          </a:ln>
        </p:spPr>
        <p:txBody>
          <a:bodyPr>
            <a:spAutoFit/>
          </a:bodyPr>
          <a:p>
            <a:pPr eaLnBrk="1" hangingPunct="1"/>
            <a:r>
              <a:rPr lang="zh-CN" altLang="en-US" sz="3600" b="1" dirty="0">
                <a:latin typeface="微软雅黑" panose="020B0503020204020204" pitchFamily="34" charset="-122"/>
                <a:ea typeface="微软雅黑" panose="020B0503020204020204" pitchFamily="34" charset="-122"/>
              </a:rPr>
              <a:t>延伸探究</a:t>
            </a:r>
            <a:endParaRPr lang="zh-CN" altLang="en-US" sz="3600" b="1" dirty="0">
              <a:latin typeface="微软雅黑" panose="020B0503020204020204" pitchFamily="34" charset="-122"/>
              <a:ea typeface="微软雅黑" panose="020B0503020204020204" pitchFamily="34" charset="-122"/>
            </a:endParaRPr>
          </a:p>
        </p:txBody>
      </p:sp>
      <p:pic>
        <p:nvPicPr>
          <p:cNvPr id="2097206" name="图片 12"/>
          <p:cNvPicPr>
            <a:picLocks noChangeAspect="1"/>
          </p:cNvPicPr>
          <p:nvPr/>
        </p:nvPicPr>
        <p:blipFill>
          <a:blip r:embed="rId1"/>
          <a:srcRect/>
          <a:stretch>
            <a:fillRect/>
          </a:stretch>
        </p:blipFill>
        <p:spPr>
          <a:xfrm>
            <a:off x="5744210" y="1412240"/>
            <a:ext cx="6144895" cy="3143885"/>
          </a:xfrm>
          <a:prstGeom prst="rect">
            <a:avLst/>
          </a:prstGeom>
          <a:effectLst>
            <a:outerShdw blurRad="63500" sx="102000" sy="102000" algn="ctr" rotWithShape="0">
              <a:prstClr val="black">
                <a:alpha val="40000"/>
              </a:prstClr>
            </a:outerShdw>
          </a:effectLst>
        </p:spPr>
      </p:pic>
      <p:pic>
        <p:nvPicPr>
          <p:cNvPr id="2097207" name="图片 3"/>
          <p:cNvPicPr>
            <a:picLocks noChangeAspect="1"/>
          </p:cNvPicPr>
          <p:nvPr/>
        </p:nvPicPr>
        <p:blipFill>
          <a:blip r:embed="rId2"/>
          <a:srcRect/>
          <a:stretch>
            <a:fillRect/>
          </a:stretch>
        </p:blipFill>
        <p:spPr>
          <a:xfrm>
            <a:off x="46355" y="1412240"/>
            <a:ext cx="5579745" cy="3143885"/>
          </a:xfrm>
          <a:prstGeom prst="rect">
            <a:avLst/>
          </a:prstGeom>
          <a:effectLst>
            <a:outerShdw blurRad="63500" sx="102000" sy="102000" algn="ctr" rotWithShape="0">
              <a:prstClr val="black">
                <a:alpha val="40000"/>
              </a:prstClr>
            </a:outerShdw>
          </a:effectLst>
        </p:spPr>
      </p:pic>
      <p:pic>
        <p:nvPicPr>
          <p:cNvPr id="2097208" name="图片 13"/>
          <p:cNvPicPr>
            <a:picLocks noChangeAspect="1"/>
          </p:cNvPicPr>
          <p:nvPr/>
        </p:nvPicPr>
        <p:blipFill>
          <a:blip r:embed="rId3"/>
          <a:stretch>
            <a:fillRect/>
          </a:stretch>
        </p:blipFill>
        <p:spPr>
          <a:xfrm>
            <a:off x="5285105" y="1304290"/>
            <a:ext cx="6690360" cy="3360420"/>
          </a:xfrm>
          <a:prstGeom prst="rect">
            <a:avLst/>
          </a:prstGeom>
        </p:spPr>
      </p:pic>
      <p:pic>
        <p:nvPicPr>
          <p:cNvPr id="2097209" name="图片 7"/>
          <p:cNvPicPr>
            <a:picLocks noChangeAspect="1"/>
          </p:cNvPicPr>
          <p:nvPr/>
        </p:nvPicPr>
        <p:blipFill>
          <a:blip r:embed="rId4"/>
          <a:stretch>
            <a:fillRect/>
          </a:stretch>
        </p:blipFill>
        <p:spPr>
          <a:xfrm>
            <a:off x="22225" y="934720"/>
            <a:ext cx="12147550" cy="5752465"/>
          </a:xfrm>
          <a:prstGeom prst="rect">
            <a:avLst/>
          </a:prstGeom>
          <a:effectLst>
            <a:outerShdw blurRad="63500" sx="102000" sy="102000" algn="ctr" rotWithShape="0">
              <a:prstClr val="black">
                <a:alpha val="40000"/>
              </a:prstClr>
            </a:outerShdw>
          </a:effectLst>
        </p:spPr>
      </p:pic>
    </p:spTree>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97209"/>
                                        </p:tgtEl>
                                        <p:attrNameLst>
                                          <p:attrName>ppt_x</p:attrName>
                                        </p:attrNameLst>
                                      </p:cBhvr>
                                      <p:tavLst>
                                        <p:tav tm="0">
                                          <p:val>
                                            <p:strVal val="ppt_x"/>
                                          </p:val>
                                        </p:tav>
                                        <p:tav tm="100000">
                                          <p:val>
                                            <p:strVal val="ppt_x"/>
                                          </p:val>
                                        </p:tav>
                                      </p:tavLst>
                                    </p:anim>
                                    <p:anim calcmode="lin" valueType="num">
                                      <p:cBhvr additive="base">
                                        <p:cTn id="7" dur="500"/>
                                        <p:tgtEl>
                                          <p:spTgt spid="2097209"/>
                                        </p:tgtEl>
                                        <p:attrNameLst>
                                          <p:attrName>ppt_y</p:attrName>
                                        </p:attrNameLst>
                                      </p:cBhvr>
                                      <p:tavLst>
                                        <p:tav tm="0">
                                          <p:val>
                                            <p:strVal val="ppt_y"/>
                                          </p:val>
                                        </p:tav>
                                        <p:tav tm="100000">
                                          <p:val>
                                            <p:strVal val="1+ppt_h/2"/>
                                          </p:val>
                                        </p:tav>
                                      </p:tavLst>
                                    </p:anim>
                                    <p:set>
                                      <p:cBhvr>
                                        <p:cTn id="8" dur="1" fill="hold">
                                          <p:stCondLst>
                                            <p:cond delay="499"/>
                                          </p:stCondLst>
                                        </p:cTn>
                                        <p:tgtEl>
                                          <p:spTgt spid="209720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097208"/>
                                        </p:tgtEl>
                                        <p:attrNameLst>
                                          <p:attrName>ppt_x</p:attrName>
                                        </p:attrNameLst>
                                      </p:cBhvr>
                                      <p:tavLst>
                                        <p:tav tm="0">
                                          <p:val>
                                            <p:strVal val="ppt_x"/>
                                          </p:val>
                                        </p:tav>
                                        <p:tav tm="100000">
                                          <p:val>
                                            <p:strVal val="ppt_x"/>
                                          </p:val>
                                        </p:tav>
                                      </p:tavLst>
                                    </p:anim>
                                    <p:anim calcmode="lin" valueType="num">
                                      <p:cBhvr additive="base">
                                        <p:cTn id="13" dur="500"/>
                                        <p:tgtEl>
                                          <p:spTgt spid="2097208"/>
                                        </p:tgtEl>
                                        <p:attrNameLst>
                                          <p:attrName>ppt_y</p:attrName>
                                        </p:attrNameLst>
                                      </p:cBhvr>
                                      <p:tavLst>
                                        <p:tav tm="0">
                                          <p:val>
                                            <p:strVal val="ppt_y"/>
                                          </p:val>
                                        </p:tav>
                                        <p:tav tm="100000">
                                          <p:val>
                                            <p:strVal val="1+ppt_h/2"/>
                                          </p:val>
                                        </p:tav>
                                      </p:tavLst>
                                    </p:anim>
                                    <p:set>
                                      <p:cBhvr>
                                        <p:cTn id="14" dur="1" fill="hold">
                                          <p:stCondLst>
                                            <p:cond delay="499"/>
                                          </p:stCondLst>
                                        </p:cTn>
                                        <p:tgtEl>
                                          <p:spTgt spid="2097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10"/>
          <p:cNvSpPr txBox="1"/>
          <p:nvPr/>
        </p:nvSpPr>
        <p:spPr>
          <a:xfrm>
            <a:off x="464185" y="274320"/>
            <a:ext cx="11263630" cy="6492875"/>
          </a:xfrm>
          <a:prstGeom prst="rect">
            <a:avLst/>
          </a:prstGeom>
          <a:noFill/>
        </p:spPr>
        <p:txBody>
          <a:bodyPr wrap="square" rtlCol="0" anchor="t">
            <a:spAutoFit/>
          </a:bodyPr>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尼罗河每年均有一次泛滥。泛滥期间，大致从夏至之日起，延续100天左右。经此泛滥，沙漠遂变为沃土。大水一退，埃及便处处花开。尼罗河的泛滥对于埃及而言，借用希罗多德的话来说，是“一种恩赐”。埃及之所以成为人类文化发源地之一，尼罗河的泛滥足可以解释。其他河流泛滥，往往都会成灾，可是尼罗河泛滥，不但不成灾，而且利于灌溉，更因</a:t>
            </a:r>
            <a:r>
              <a:rPr lang="zh-CN" altLang="en-US" sz="3200" b="1">
                <a:solidFill>
                  <a:srgbClr val="FF0000"/>
                </a:solidFill>
                <a:latin typeface="楷体" panose="02010609060101010101" charset="-122"/>
                <a:ea typeface="楷体" panose="02010609060101010101" charset="-122"/>
                <a:cs typeface="楷体" panose="02010609060101010101" charset="-122"/>
              </a:rPr>
              <a:t>泛滥定时，人类可预为控制</a:t>
            </a:r>
            <a:r>
              <a:rPr lang="zh-CN" altLang="en-US" sz="3200" b="1">
                <a:latin typeface="楷体" panose="02010609060101010101" charset="-122"/>
                <a:ea typeface="楷体" panose="02010609060101010101" charset="-122"/>
                <a:cs typeface="楷体" panose="02010609060101010101" charset="-122"/>
              </a:rPr>
              <a:t>，于是，灾祸变成了福祉。就此而言，仅美索不达米亚堪与之相比。尼罗河每次泛滥，埃及的农夫都不免忧心忡忡。</a:t>
            </a:r>
            <a:r>
              <a:rPr lang="zh-CN" altLang="en-US" sz="3200" b="1">
                <a:solidFill>
                  <a:srgbClr val="FF0000"/>
                </a:solidFill>
                <a:latin typeface="楷体" panose="02010609060101010101" charset="-122"/>
                <a:ea typeface="楷体" panose="02010609060101010101" charset="-122"/>
                <a:cs typeface="楷体" panose="02010609060101010101" charset="-122"/>
              </a:rPr>
              <a:t>自泛滥之日起，他们便设有专人将水位上升情形，于每日清晨驰赴开罗大街小巷报告</a:t>
            </a:r>
            <a:r>
              <a:rPr lang="zh-CN" altLang="en-US" sz="3200" b="1">
                <a:latin typeface="楷体" panose="02010609060101010101" charset="-122"/>
                <a:ea typeface="楷体" panose="02010609060101010101" charset="-122"/>
                <a:cs typeface="楷体" panose="02010609060101010101" charset="-122"/>
              </a:rPr>
              <a:t>。”</a:t>
            </a:r>
            <a:endParaRPr lang="zh-CN" altLang="en-US" sz="3200" b="1">
              <a:latin typeface="楷体" panose="02010609060101010101" charset="-122"/>
              <a:ea typeface="楷体" panose="02010609060101010101" charset="-122"/>
              <a:cs typeface="楷体" panose="02010609060101010101" charset="-122"/>
            </a:endParaRPr>
          </a:p>
          <a:p>
            <a:pPr algn="r"/>
            <a:r>
              <a:rPr lang="en-US" altLang="zh-CN" sz="3200" b="1">
                <a:latin typeface="楷体" panose="02010609060101010101" charset="-122"/>
                <a:ea typeface="楷体" panose="02010609060101010101" charset="-122"/>
                <a:cs typeface="楷体" panose="02010609060101010101" charset="-122"/>
              </a:rPr>
              <a:t>---威尔.杜兰特</a:t>
            </a:r>
            <a:r>
              <a:rPr lang="zh-CN" altLang="en-US" sz="3200" b="1">
                <a:latin typeface="楷体" panose="02010609060101010101" charset="-122"/>
                <a:ea typeface="楷体" panose="02010609060101010101" charset="-122"/>
                <a:cs typeface="楷体" panose="02010609060101010101" charset="-122"/>
              </a:rPr>
              <a:t>《</a:t>
            </a:r>
            <a:r>
              <a:rPr lang="en-US" altLang="zh-CN" sz="3200" b="1">
                <a:latin typeface="楷体" panose="02010609060101010101" charset="-122"/>
                <a:ea typeface="楷体" panose="02010609060101010101" charset="-122"/>
                <a:cs typeface="楷体" panose="02010609060101010101" charset="-122"/>
              </a:rPr>
              <a:t>世界文明史</a:t>
            </a:r>
            <a:r>
              <a:rPr lang="zh-CN" altLang="en-US" sz="3200" b="1">
                <a:latin typeface="楷体" panose="02010609060101010101" charset="-122"/>
                <a:ea typeface="楷体" panose="02010609060101010101" charset="-122"/>
                <a:cs typeface="楷体" panose="02010609060101010101" charset="-122"/>
                <a:sym typeface="+mn-ea"/>
              </a:rPr>
              <a:t>》</a:t>
            </a:r>
            <a:endParaRPr lang="zh-CN" altLang="en-US" sz="3200" b="1">
              <a:latin typeface="楷体" panose="02010609060101010101" charset="-122"/>
              <a:ea typeface="楷体" panose="02010609060101010101" charset="-122"/>
              <a:cs typeface="楷体" panose="02010609060101010101" charset="-122"/>
              <a:sym typeface="+mn-ea"/>
            </a:endParaRPr>
          </a:p>
          <a:p>
            <a:pPr algn="l"/>
            <a:r>
              <a:rPr lang="zh-CN" altLang="en-US" sz="3200" b="1">
                <a:latin typeface="微软雅黑" panose="020B0503020204020204" pitchFamily="34" charset="-122"/>
                <a:ea typeface="微软雅黑" panose="020B0503020204020204" pitchFamily="34" charset="-122"/>
                <a:cs typeface="楷体" panose="02010609060101010101" charset="-122"/>
                <a:sym typeface="+mn-ea"/>
              </a:rPr>
              <a:t>思考：阅读材料并结合课文，尼罗河与古埃及科学文化的发展有什么关系？</a:t>
            </a:r>
            <a:endParaRPr lang="zh-CN" altLang="en-US" sz="3200" b="1">
              <a:latin typeface="微软雅黑" panose="020B0503020204020204" pitchFamily="34" charset="-122"/>
              <a:ea typeface="微软雅黑" panose="020B0503020204020204" pitchFamily="34" charset="-122"/>
              <a:cs typeface="楷体" panose="02010609060101010101" charset="-122"/>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82675" y="1250950"/>
            <a:ext cx="10314940" cy="5507990"/>
          </a:xfrm>
          <a:prstGeom prst="rect">
            <a:avLst/>
          </a:prstGeom>
          <a:noFill/>
        </p:spPr>
        <p:txBody>
          <a:bodyPr wrap="square" rtlCol="0" anchor="t">
            <a:spAutoFit/>
          </a:bodyPr>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当薛西斯（波斯王大流士的继承者）看到整个赫勒斯特蓬海峡船只云集，海岸上和阿比多斯的平原上人群盖地时，他宣称说他是一个快乐的人，以后又哭了起来，他的叔父阿塔班努斯——这个人起初曾大胆地表达了他的意见，劝说薛西斯不要远征希腊——看到薛西斯哭了，便问到：‘国王啊，你现在和刚才的表现前后为什么有这么大的不同呢！你刚说过你自己是一个快乐的人，现在却哭了起来！’</a:t>
            </a:r>
            <a:r>
              <a:rPr lang="zh-CN" altLang="en-US" sz="3200" b="1" u="sng">
                <a:solidFill>
                  <a:srgbClr val="FF0000"/>
                </a:solidFill>
                <a:latin typeface="楷体" panose="02010609060101010101" charset="-122"/>
                <a:ea typeface="楷体" panose="02010609060101010101" charset="-122"/>
                <a:cs typeface="楷体" panose="02010609060101010101" charset="-122"/>
              </a:rPr>
              <a:t>薛西斯说：‘是的，我思前想后，悲悯之感涌上心头，人的一生何其短促，看这黑压压的一片人群，百年之后，就没有一个人还会活着。”</a:t>
            </a:r>
            <a:endParaRPr lang="zh-CN" altLang="en-US" sz="3200" b="1" u="sng">
              <a:latin typeface="楷体" panose="02010609060101010101" charset="-122"/>
              <a:ea typeface="楷体" panose="02010609060101010101" charset="-122"/>
              <a:cs typeface="楷体" panose="02010609060101010101" charset="-122"/>
            </a:endParaRPr>
          </a:p>
          <a:p>
            <a:endParaRPr lang="zh-CN" altLang="en-US" sz="3200" b="1" u="sng">
              <a:latin typeface="楷体" panose="02010609060101010101" charset="-122"/>
              <a:ea typeface="楷体" panose="02010609060101010101" charset="-122"/>
              <a:cs typeface="楷体" panose="02010609060101010101" charset="-122"/>
            </a:endParaRPr>
          </a:p>
        </p:txBody>
      </p:sp>
      <p:sp>
        <p:nvSpPr>
          <p:cNvPr id="3" name="矩形 2"/>
          <p:cNvSpPr/>
          <p:nvPr/>
        </p:nvSpPr>
        <p:spPr>
          <a:xfrm>
            <a:off x="1157923" y="176530"/>
            <a:ext cx="6274435" cy="922020"/>
          </a:xfrm>
          <a:prstGeom prst="rect">
            <a:avLst/>
          </a:prstGeom>
          <a:noFill/>
          <a:ln>
            <a:noFill/>
          </a:ln>
        </p:spPr>
        <p:txBody>
          <a:bodyPr wrap="none" rtlCol="0" anchor="t">
            <a:spAutoFit/>
            <a:scene3d>
              <a:camera prst="obliqueBottomLeft"/>
              <a:lightRig rig="threePt" dir="t"/>
            </a:scene3d>
            <a:sp3d extrusionH="285750">
              <a:extrusionClr>
                <a:srgbClr val="A0D0F2"/>
              </a:extrusionClr>
            </a:sp3d>
          </a:bodyPr>
          <a:p>
            <a:pPr algn="ctr"/>
            <a:r>
              <a:rPr lang="zh-CN" altLang="en-US" sz="5400">
                <a:solidFill>
                  <a:srgbClr val="0070C0"/>
                </a:solidFill>
                <a:effectLst/>
                <a:latin typeface="微软雅黑" panose="020B0503020204020204" pitchFamily="34" charset="-122"/>
                <a:ea typeface="微软雅黑" panose="020B0503020204020204" pitchFamily="34" charset="-122"/>
              </a:rPr>
              <a:t>九上第</a:t>
            </a:r>
            <a:r>
              <a:rPr lang="en-US" altLang="zh-CN" sz="5400">
                <a:solidFill>
                  <a:srgbClr val="0070C0"/>
                </a:solidFill>
                <a:effectLst/>
                <a:latin typeface="微软雅黑" panose="020B0503020204020204" pitchFamily="34" charset="-122"/>
                <a:ea typeface="微软雅黑" panose="020B0503020204020204" pitchFamily="34" charset="-122"/>
              </a:rPr>
              <a:t>1</a:t>
            </a:r>
            <a:r>
              <a:rPr lang="zh-CN" altLang="en-US" sz="5400">
                <a:solidFill>
                  <a:srgbClr val="0070C0"/>
                </a:solidFill>
                <a:effectLst/>
                <a:latin typeface="微软雅黑" panose="020B0503020204020204" pitchFamily="34" charset="-122"/>
                <a:ea typeface="微软雅黑" panose="020B0503020204020204" pitchFamily="34" charset="-122"/>
              </a:rPr>
              <a:t>课 延伸探究</a:t>
            </a:r>
            <a:endParaRPr lang="zh-CN" altLang="en-US" sz="5400">
              <a:solidFill>
                <a:srgbClr val="0070C0"/>
              </a:solidFill>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434340" y="1675765"/>
            <a:ext cx="7553960" cy="4030980"/>
          </a:xfrm>
          <a:prstGeom prst="rect">
            <a:avLst/>
          </a:prstGeom>
          <a:noFill/>
        </p:spPr>
        <p:txBody>
          <a:bodyPr wrap="square" rtlCol="0" anchor="t">
            <a:spAutoFit/>
          </a:bodyPr>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比如说我们举个例子，像伊拉克饱经战火、战乱，然后整个国家几乎陷入四分五裂局面的时候，它有多少的文化遗产失落了？大家想想看，两河流域上面的这个重要的古文明大国，它是人类历史上多么重要的一个起源地，它有多少的瑰宝，结果就在战乱之中被炮火掩埋了，毁灭了。</a:t>
            </a:r>
            <a:endParaRPr lang="zh-CN" altLang="en-US" sz="3200" b="1">
              <a:latin typeface="楷体" panose="02010609060101010101" charset="-122"/>
              <a:ea typeface="楷体" panose="02010609060101010101" charset="-122"/>
              <a:cs typeface="楷体" panose="02010609060101010101" charset="-122"/>
            </a:endParaRPr>
          </a:p>
          <a:p>
            <a:pPr algn="r"/>
            <a:r>
              <a:rPr lang="en-US" altLang="zh-CN" sz="3200" b="1">
                <a:latin typeface="楷体" panose="02010609060101010101" charset="-122"/>
                <a:ea typeface="楷体" panose="02010609060101010101" charset="-122"/>
                <a:cs typeface="楷体" panose="02010609060101010101" charset="-122"/>
              </a:rPr>
              <a:t>--</a:t>
            </a:r>
            <a:r>
              <a:rPr sz="3200" b="1">
                <a:latin typeface="楷体" panose="02010609060101010101" charset="-122"/>
                <a:ea typeface="楷体" panose="02010609060101010101" charset="-122"/>
                <a:cs typeface="楷体" panose="02010609060101010101" charset="-122"/>
              </a:rPr>
              <a:t>《开卷八分钟：炮火中的图书馆》</a:t>
            </a:r>
            <a:endParaRPr sz="3200" b="1">
              <a:latin typeface="楷体" panose="02010609060101010101" charset="-122"/>
              <a:ea typeface="楷体" panose="02010609060101010101" charset="-122"/>
              <a:cs typeface="楷体" panose="02010609060101010101" charset="-122"/>
            </a:endParaRPr>
          </a:p>
        </p:txBody>
      </p:sp>
      <p:sp>
        <p:nvSpPr>
          <p:cNvPr id="15" name="矩形 14"/>
          <p:cNvSpPr/>
          <p:nvPr/>
        </p:nvSpPr>
        <p:spPr>
          <a:xfrm>
            <a:off x="1073468" y="215900"/>
            <a:ext cx="6274435" cy="922020"/>
          </a:xfrm>
          <a:prstGeom prst="rect">
            <a:avLst/>
          </a:prstGeom>
          <a:noFill/>
          <a:ln>
            <a:noFill/>
          </a:ln>
        </p:spPr>
        <p:txBody>
          <a:bodyPr wrap="none" rtlCol="0" anchor="t">
            <a:spAutoFit/>
            <a:scene3d>
              <a:camera prst="orthographicFront"/>
              <a:lightRig rig="threePt" dir="t"/>
            </a:scene3d>
          </a:bodyPr>
          <a:p>
            <a:pPr algn="ctr"/>
            <a:r>
              <a:rPr lang="zh-CN" altLang="en-US" sz="540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九上第</a:t>
            </a:r>
            <a:r>
              <a:rPr lang="en-US" altLang="zh-CN" sz="540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2</a:t>
            </a:r>
            <a:r>
              <a:rPr lang="zh-CN" altLang="en-US" sz="540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课 延伸探究</a:t>
            </a:r>
            <a:endParaRPr lang="zh-CN" altLang="en-US" sz="540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stretch>
            <a:fillRect/>
          </a:stretch>
        </p:blipFill>
        <p:spPr>
          <a:xfrm>
            <a:off x="8164195" y="57150"/>
            <a:ext cx="3865245" cy="2435225"/>
          </a:xfrm>
          <a:prstGeom prst="rect">
            <a:avLst/>
          </a:prstGeom>
          <a:effectLst>
            <a:outerShdw blurRad="63500" sx="102000" sy="102000" algn="ctr" rotWithShape="0">
              <a:prstClr val="black">
                <a:alpha val="40000"/>
              </a:prstClr>
            </a:outerShdw>
          </a:effectLst>
        </p:spPr>
      </p:pic>
      <p:grpSp>
        <p:nvGrpSpPr>
          <p:cNvPr id="19" name="组合 18"/>
          <p:cNvGrpSpPr/>
          <p:nvPr/>
        </p:nvGrpSpPr>
        <p:grpSpPr>
          <a:xfrm>
            <a:off x="8164830" y="4477385"/>
            <a:ext cx="3877945" cy="2323465"/>
            <a:chOff x="11539" y="7051"/>
            <a:chExt cx="7426" cy="3659"/>
          </a:xfrm>
        </p:grpSpPr>
        <p:pic>
          <p:nvPicPr>
            <p:cNvPr id="17" name="图片 16"/>
            <p:cNvPicPr>
              <a:picLocks noChangeAspect="1"/>
            </p:cNvPicPr>
            <p:nvPr/>
          </p:nvPicPr>
          <p:blipFill>
            <a:blip r:embed="rId2"/>
            <a:stretch>
              <a:fillRect/>
            </a:stretch>
          </p:blipFill>
          <p:spPr>
            <a:xfrm>
              <a:off x="11539" y="7051"/>
              <a:ext cx="7426" cy="3659"/>
            </a:xfrm>
            <a:prstGeom prst="rect">
              <a:avLst/>
            </a:prstGeom>
            <a:effectLst>
              <a:outerShdw blurRad="63500" sx="102000" sy="102000" algn="ctr" rotWithShape="0">
                <a:prstClr val="black">
                  <a:alpha val="40000"/>
                </a:prstClr>
              </a:outerShdw>
            </a:effectLst>
          </p:spPr>
        </p:pic>
        <p:sp>
          <p:nvSpPr>
            <p:cNvPr id="18" name="文本框 17"/>
            <p:cNvSpPr txBox="1"/>
            <p:nvPr/>
          </p:nvSpPr>
          <p:spPr>
            <a:xfrm>
              <a:off x="11539" y="7051"/>
              <a:ext cx="4880" cy="628"/>
            </a:xfrm>
            <a:prstGeom prst="rect">
              <a:avLst/>
            </a:prstGeom>
            <a:noFill/>
          </p:spPr>
          <p:txBody>
            <a:bodyPr wrap="square" rtlCol="0" anchor="t">
              <a:spAutoFit/>
            </a:bodyPr>
            <a:p>
              <a:r>
                <a:rPr lang="zh-CN" altLang="en-US" sz="2000">
                  <a:solidFill>
                    <a:schemeClr val="bg1"/>
                  </a:solidFill>
                  <a:latin typeface="微软雅黑" panose="020B0503020204020204" pitchFamily="34" charset="-122"/>
                  <a:ea typeface="微软雅黑" panose="020B0503020204020204" pitchFamily="34" charset="-122"/>
                </a:rPr>
                <a:t>摩苏尔图书馆被毁</a:t>
              </a:r>
              <a:endParaRPr lang="zh-CN" altLang="en-US" sz="2000">
                <a:solidFill>
                  <a:schemeClr val="bg1"/>
                </a:solidFill>
                <a:latin typeface="微软雅黑" panose="020B0503020204020204" pitchFamily="34" charset="-122"/>
                <a:ea typeface="微软雅黑" panose="020B0503020204020204" pitchFamily="34" charset="-122"/>
              </a:endParaRPr>
            </a:p>
          </p:txBody>
        </p:sp>
      </p:grpSp>
      <p:pic>
        <p:nvPicPr>
          <p:cNvPr id="20" name="图片 19"/>
          <p:cNvPicPr>
            <a:picLocks noChangeAspect="1"/>
          </p:cNvPicPr>
          <p:nvPr/>
        </p:nvPicPr>
        <p:blipFill>
          <a:blip r:embed="rId3"/>
          <a:stretch>
            <a:fillRect/>
          </a:stretch>
        </p:blipFill>
        <p:spPr>
          <a:xfrm>
            <a:off x="8164830" y="2492375"/>
            <a:ext cx="3877945" cy="198501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45" name=""/>
        <p:cNvGrpSpPr/>
        <p:nvPr/>
      </p:nvGrpSpPr>
      <p:grpSpPr>
        <a:xfrm>
          <a:off x="0" y="0"/>
          <a:ext cx="0" cy="0"/>
          <a:chOff x="0" y="0"/>
          <a:chExt cx="0" cy="0"/>
        </a:xfrm>
      </p:grpSpPr>
      <p:pic>
        <p:nvPicPr>
          <p:cNvPr id="2097200" name="内容占位符 3" descr="C:\Users\Administrator\Pictures\搜狗截图18年07月09日1559_3.jpg搜狗截图18年07月09日1559_3"/>
          <p:cNvPicPr>
            <a:picLocks noGrp="1" noChangeAspect="1"/>
          </p:cNvPicPr>
          <p:nvPr>
            <p:ph idx="1"/>
          </p:nvPr>
        </p:nvPicPr>
        <p:blipFill rotWithShape="1">
          <a:blip r:embed="rId1"/>
          <a:srcRect t="3874"/>
          <a:stretch>
            <a:fillRect/>
          </a:stretch>
        </p:blipFill>
        <p:spPr>
          <a:xfrm>
            <a:off x="700405" y="1417955"/>
            <a:ext cx="6367780" cy="4601210"/>
          </a:xfrm>
          <a:effectLst>
            <a:outerShdw blurRad="63500" sx="102000" sy="102000" algn="ctr" rotWithShape="0">
              <a:prstClr val="black">
                <a:alpha val="40000"/>
              </a:prstClr>
            </a:outerShdw>
          </a:effectLst>
        </p:spPr>
      </p:pic>
      <p:pic>
        <p:nvPicPr>
          <p:cNvPr id="2097201" name="图片 1" descr="C:\Users\Administrator\Pictures\搜狗截图18年07月09日1638_11.jpg搜狗截图18年07月09日1638_11"/>
          <p:cNvPicPr>
            <a:picLocks noChangeAspect="1"/>
          </p:cNvPicPr>
          <p:nvPr/>
        </p:nvPicPr>
        <p:blipFill>
          <a:blip r:embed="rId2">
            <a:clrChange>
              <a:clrFrom>
                <a:srgbClr val="FFFDFF">
                  <a:alpha val="100000"/>
                </a:srgbClr>
              </a:clrFrom>
              <a:clrTo>
                <a:srgbClr val="FFFDFF">
                  <a:alpha val="100000"/>
                  <a:alpha val="0"/>
                </a:srgbClr>
              </a:clrTo>
            </a:clrChange>
          </a:blip>
          <a:srcRect/>
          <a:stretch>
            <a:fillRect/>
          </a:stretch>
        </p:blipFill>
        <p:spPr>
          <a:xfrm>
            <a:off x="7289165" y="1418590"/>
            <a:ext cx="4138295" cy="4600575"/>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28" name=""/>
        <p:cNvGrpSpPr/>
        <p:nvPr/>
      </p:nvGrpSpPr>
      <p:grpSpPr/>
      <p:grpSp>
        <p:nvGrpSpPr>
          <p:cNvPr id="129" name="组合 2"/>
          <p:cNvGrpSpPr/>
          <p:nvPr/>
        </p:nvGrpSpPr>
        <p:grpSpPr>
          <a:xfrm>
            <a:off x="175260" y="160655"/>
            <a:ext cx="11870690" cy="6551930"/>
            <a:chOff x="226" y="232"/>
            <a:chExt cx="18694" cy="10318"/>
          </a:xfrm>
        </p:grpSpPr>
        <p:sp>
          <p:nvSpPr>
            <p:cNvPr id="1048701"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02"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1048703" name="文本框 1"/>
          <p:cNvSpPr txBox="1"/>
          <p:nvPr/>
        </p:nvSpPr>
        <p:spPr>
          <a:xfrm>
            <a:off x="398780" y="237490"/>
            <a:ext cx="10288905" cy="2061210"/>
          </a:xfrm>
          <a:prstGeom prst="rect">
            <a:avLst/>
          </a:prstGeom>
          <a:noFill/>
        </p:spPr>
        <p:txBody>
          <a:bodyPr wrap="square" rtlCol="0" anchor="t">
            <a:spAutoFit/>
          </a:bodyPr>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“鄙意亦以</a:t>
            </a:r>
            <a:r>
              <a:rPr lang="zh-CN" altLang="en-US" sz="3200" b="1">
                <a:solidFill>
                  <a:srgbClr val="FF0000"/>
                </a:solidFill>
                <a:latin typeface="楷体" panose="02010609060101010101" charset="-122"/>
                <a:ea typeface="楷体" panose="02010609060101010101" charset="-122"/>
                <a:cs typeface="楷体" panose="02010609060101010101" charset="-122"/>
              </a:rPr>
              <a:t>内地栽种</a:t>
            </a:r>
            <a:r>
              <a:rPr lang="zh-CN" altLang="en-US" sz="3200" b="1">
                <a:latin typeface="楷体" panose="02010609060101010101" charset="-122"/>
                <a:ea typeface="楷体" panose="02010609060101010101" charset="-122"/>
                <a:cs typeface="楷体" panose="02010609060101010101" charset="-122"/>
              </a:rPr>
              <a:t>罂粟，于是无妨。所恨者，内地之民嗜洋烟而不是嗜土烟。若内地果有一种芙蓉(阿芙蓉，指鸦片)，胜于洋贩，则孰不愿买贱而食?”</a:t>
            </a:r>
            <a:endParaRPr lang="zh-CN" altLang="en-US" sz="3200" b="1">
              <a:latin typeface="楷体" panose="02010609060101010101" charset="-122"/>
              <a:ea typeface="楷体" panose="02010609060101010101" charset="-122"/>
              <a:cs typeface="楷体" panose="02010609060101010101" charset="-122"/>
            </a:endParaRPr>
          </a:p>
          <a:p>
            <a:pPr algn="r"/>
            <a:r>
              <a:rPr lang="en-US" altLang="zh-CN" sz="3200" b="1">
                <a:latin typeface="楷体" panose="02010609060101010101" charset="-122"/>
                <a:ea typeface="楷体" panose="02010609060101010101" charset="-122"/>
                <a:cs typeface="楷体" panose="02010609060101010101" charset="-122"/>
              </a:rPr>
              <a:t>--</a:t>
            </a:r>
            <a:r>
              <a:rPr lang="zh-CN" altLang="en-US" sz="3200" b="1">
                <a:latin typeface="楷体" panose="02010609060101010101" charset="-122"/>
                <a:ea typeface="楷体" panose="02010609060101010101" charset="-122"/>
                <a:cs typeface="楷体" panose="02010609060101010101" charset="-122"/>
              </a:rPr>
              <a:t>林则徐</a:t>
            </a:r>
            <a:endParaRPr lang="zh-CN" altLang="en-US" sz="3200" b="1">
              <a:latin typeface="楷体" panose="02010609060101010101" charset="-122"/>
              <a:ea typeface="楷体" panose="02010609060101010101" charset="-122"/>
              <a:cs typeface="楷体" panose="02010609060101010101" charset="-122"/>
            </a:endParaRPr>
          </a:p>
        </p:txBody>
      </p:sp>
      <p:pic>
        <p:nvPicPr>
          <p:cNvPr id="2097177" name="图片 3"/>
          <p:cNvPicPr>
            <a:picLocks noChangeAspect="1"/>
          </p:cNvPicPr>
          <p:nvPr/>
        </p:nvPicPr>
        <p:blipFill>
          <a:blip r:embed="rId1">
            <a:clrChange>
              <a:clrFrom>
                <a:srgbClr val="FEFEFE">
                  <a:alpha val="100000"/>
                </a:srgbClr>
              </a:clrFrom>
              <a:clrTo>
                <a:srgbClr val="FEFEFE">
                  <a:alpha val="100000"/>
                  <a:alpha val="0"/>
                </a:srgbClr>
              </a:clrTo>
            </a:clrChange>
          </a:blip>
          <a:srcRect b="3551"/>
          <a:stretch>
            <a:fillRect/>
          </a:stretch>
        </p:blipFill>
        <p:spPr>
          <a:xfrm>
            <a:off x="8927465" y="2452370"/>
            <a:ext cx="3227705" cy="4260215"/>
          </a:xfrm>
          <a:prstGeom prst="rect">
            <a:avLst/>
          </a:prstGeom>
        </p:spPr>
      </p:pic>
      <p:sp>
        <p:nvSpPr>
          <p:cNvPr id="1048704" name="文本框 4"/>
          <p:cNvSpPr txBox="1"/>
          <p:nvPr/>
        </p:nvSpPr>
        <p:spPr>
          <a:xfrm>
            <a:off x="398780" y="2452370"/>
            <a:ext cx="9422765" cy="1568450"/>
          </a:xfrm>
          <a:prstGeom prst="rect">
            <a:avLst/>
          </a:prstGeom>
          <a:noFill/>
        </p:spPr>
        <p:txBody>
          <a:bodyPr wrap="square" rtlCol="0" anchor="t">
            <a:spAutoFit/>
          </a:bodyPr>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a:t>
            </a:r>
            <a:r>
              <a:rPr lang="zh-CN" altLang="en-US" sz="3200" b="1">
                <a:solidFill>
                  <a:srgbClr val="FF0000"/>
                </a:solidFill>
                <a:latin typeface="楷体" panose="02010609060101010101" charset="-122"/>
                <a:ea typeface="楷体" panose="02010609060101010101" charset="-122"/>
                <a:cs typeface="楷体" panose="02010609060101010101" charset="-122"/>
              </a:rPr>
              <a:t>土烟之毒比洋烟轻，而民财亦不外耗</a:t>
            </a:r>
            <a:r>
              <a:rPr lang="zh-CN" altLang="en-US" sz="3200" b="1">
                <a:latin typeface="楷体" panose="02010609060101010101" charset="-122"/>
                <a:ea typeface="楷体" panose="02010609060101010101" charset="-122"/>
                <a:cs typeface="楷体" panose="02010609060101010101" charset="-122"/>
              </a:rPr>
              <a:t>;将来洋商无利可图，洋药渐不来华，再增上药税厘益加严禁，尚未为晚。”</a:t>
            </a:r>
            <a:r>
              <a:rPr lang="en-US" altLang="zh-CN" sz="3200" b="1">
                <a:latin typeface="楷体" panose="02010609060101010101" charset="-122"/>
                <a:ea typeface="楷体" panose="02010609060101010101" charset="-122"/>
                <a:cs typeface="楷体" panose="02010609060101010101" charset="-122"/>
              </a:rPr>
              <a:t>--</a:t>
            </a:r>
            <a:r>
              <a:rPr lang="zh-CN" altLang="en-US" sz="3200" b="1">
                <a:latin typeface="楷体" panose="02010609060101010101" charset="-122"/>
                <a:ea typeface="楷体" panose="02010609060101010101" charset="-122"/>
                <a:cs typeface="楷体" panose="02010609060101010101" charset="-122"/>
              </a:rPr>
              <a:t>李鸿章</a:t>
            </a:r>
            <a:endParaRPr lang="zh-CN" altLang="en-US" sz="3200" b="1">
              <a:latin typeface="楷体" panose="02010609060101010101" charset="-122"/>
              <a:ea typeface="楷体" panose="02010609060101010101" charset="-122"/>
              <a:cs typeface="楷体" panose="02010609060101010101" charset="-122"/>
            </a:endParaRPr>
          </a:p>
        </p:txBody>
      </p:sp>
      <p:sp>
        <p:nvSpPr>
          <p:cNvPr id="1048705" name="文本框 5"/>
          <p:cNvSpPr txBox="1"/>
          <p:nvPr/>
        </p:nvSpPr>
        <p:spPr>
          <a:xfrm>
            <a:off x="398780" y="4350385"/>
            <a:ext cx="9009380" cy="2061210"/>
          </a:xfrm>
          <a:prstGeom prst="rect">
            <a:avLst/>
          </a:prstGeom>
          <a:noFill/>
        </p:spPr>
        <p:txBody>
          <a:bodyPr wrap="square" rtlCol="0" anchor="t">
            <a:spAutoFit/>
          </a:bodyPr>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“种罂粟一亩所出，视农田数倍，力又复减省，州县因之添设陋规，私收鸦片烟土税，亦数倍于常赋，</a:t>
            </a:r>
            <a:r>
              <a:rPr lang="zh-CN" altLang="en-US" sz="3200" b="1">
                <a:solidFill>
                  <a:srgbClr val="FF0000"/>
                </a:solidFill>
                <a:latin typeface="楷体" panose="02010609060101010101" charset="-122"/>
                <a:ea typeface="楷体" panose="02010609060101010101" charset="-122"/>
                <a:cs typeface="楷体" panose="02010609060101010101" charset="-122"/>
              </a:rPr>
              <a:t>官民皆有所利，以至四处蔓延</a:t>
            </a:r>
            <a:r>
              <a:rPr lang="zh-CN" altLang="en-US" sz="3200" b="1">
                <a:latin typeface="楷体" panose="02010609060101010101" charset="-122"/>
                <a:ea typeface="楷体" panose="02010609060101010101" charset="-122"/>
                <a:cs typeface="楷体" panose="02010609060101010101" charset="-122"/>
              </a:rPr>
              <a:t>。”</a:t>
            </a:r>
            <a:endParaRPr lang="zh-CN" altLang="en-US" sz="3200" b="1">
              <a:latin typeface="楷体" panose="02010609060101010101" charset="-122"/>
              <a:ea typeface="楷体" panose="02010609060101010101" charset="-122"/>
              <a:cs typeface="楷体" panose="02010609060101010101" charset="-122"/>
            </a:endParaRPr>
          </a:p>
          <a:p>
            <a:pPr algn="r"/>
            <a:r>
              <a:rPr lang="en-US" altLang="zh-CN" sz="3200" b="1">
                <a:latin typeface="楷体" panose="02010609060101010101" charset="-122"/>
                <a:ea typeface="楷体" panose="02010609060101010101" charset="-122"/>
                <a:cs typeface="楷体" panose="02010609060101010101" charset="-122"/>
              </a:rPr>
              <a:t>--</a:t>
            </a:r>
            <a:r>
              <a:rPr lang="zh-CN" altLang="en-US" sz="3200" b="1">
                <a:latin typeface="楷体" panose="02010609060101010101" charset="-122"/>
                <a:ea typeface="楷体" panose="02010609060101010101" charset="-122"/>
                <a:cs typeface="楷体" panose="02010609060101010101" charset="-122"/>
              </a:rPr>
              <a:t>郭嵩焘</a:t>
            </a:r>
            <a:endParaRPr lang="zh-CN" altLang="en-US" sz="3200" b="1">
              <a:latin typeface="楷体" panose="02010609060101010101" charset="-122"/>
              <a:ea typeface="楷体" panose="02010609060101010101" charset="-122"/>
              <a:cs typeface="楷体" panose="02010609060101010101" charset="-122"/>
            </a:endParaRPr>
          </a:p>
        </p:txBody>
      </p:sp>
    </p:spTree>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97163" name="图片 1" descr="BBB33C0CB08E0610A647C0FF90BBCA89"/>
          <p:cNvPicPr>
            <a:picLocks noChangeAspect="1"/>
          </p:cNvPicPr>
          <p:nvPr/>
        </p:nvPicPr>
        <p:blipFill>
          <a:blip r:embed="rId1">
            <a:clrChange>
              <a:clrFrom>
                <a:srgbClr val="FFFFFF">
                  <a:alpha val="100000"/>
                </a:srgbClr>
              </a:clrFrom>
              <a:clrTo>
                <a:srgbClr val="FFFFFF">
                  <a:alpha val="100000"/>
                  <a:alpha val="0"/>
                </a:srgbClr>
              </a:clrTo>
            </a:clrChange>
            <a:lum bright="6000"/>
          </a:blip>
          <a:stretch>
            <a:fillRect/>
          </a:stretch>
        </p:blipFill>
        <p:spPr>
          <a:xfrm>
            <a:off x="5035550" y="-50165"/>
            <a:ext cx="3282315" cy="4043045"/>
          </a:xfrm>
          <a:prstGeom prst="rect">
            <a:avLst/>
          </a:prstGeom>
          <a:effectLst>
            <a:outerShdw blurRad="63500" sx="102000" sy="102000" algn="ctr" rotWithShape="0">
              <a:prstClr val="black">
                <a:alpha val="40000"/>
              </a:prstClr>
            </a:outerShdw>
          </a:effectLst>
        </p:spPr>
      </p:pic>
      <p:pic>
        <p:nvPicPr>
          <p:cNvPr id="2097164" name="图片 2" descr="p2443698144"/>
          <p:cNvPicPr>
            <a:picLocks noChangeAspect="1"/>
          </p:cNvPicPr>
          <p:nvPr/>
        </p:nvPicPr>
        <p:blipFill>
          <a:blip r:embed="rId2">
            <a:lum bright="6000"/>
          </a:blip>
          <a:srcRect b="24242"/>
          <a:stretch>
            <a:fillRect/>
          </a:stretch>
        </p:blipFill>
        <p:spPr>
          <a:xfrm>
            <a:off x="979805" y="165735"/>
            <a:ext cx="3787775" cy="3827145"/>
          </a:xfrm>
          <a:prstGeom prst="rect">
            <a:avLst/>
          </a:prstGeom>
          <a:effectLst>
            <a:outerShdw blurRad="63500" sx="102000" sy="102000" algn="ctr" rotWithShape="0">
              <a:prstClr val="black">
                <a:alpha val="40000"/>
              </a:prstClr>
            </a:outerShdw>
          </a:effectLst>
        </p:spPr>
      </p:pic>
      <p:pic>
        <p:nvPicPr>
          <p:cNvPr id="2097165" name="图片 4" descr="f497c36f6551444e9b46b7fba4901bee_th"/>
          <p:cNvPicPr>
            <a:picLocks noChangeAspect="1"/>
          </p:cNvPicPr>
          <p:nvPr/>
        </p:nvPicPr>
        <p:blipFill>
          <a:blip r:embed="rId3"/>
          <a:stretch>
            <a:fillRect/>
          </a:stretch>
        </p:blipFill>
        <p:spPr>
          <a:xfrm>
            <a:off x="2971165" y="3466465"/>
            <a:ext cx="3794125" cy="3060700"/>
          </a:xfrm>
          <a:prstGeom prst="rect">
            <a:avLst/>
          </a:prstGeom>
          <a:effectLst>
            <a:outerShdw blurRad="63500" sx="102000" sy="102000" algn="ctr" rotWithShape="0">
              <a:prstClr val="black">
                <a:alpha val="40000"/>
              </a:prstClr>
            </a:outerShdw>
          </a:effectLst>
        </p:spPr>
      </p:pic>
      <p:pic>
        <p:nvPicPr>
          <p:cNvPr id="2097166" name="图片 6" descr="t01a5b8c2df9c16dbb2"/>
          <p:cNvPicPr>
            <a:picLocks noChangeAspect="1"/>
          </p:cNvPicPr>
          <p:nvPr/>
        </p:nvPicPr>
        <p:blipFill>
          <a:blip r:embed="rId4"/>
          <a:stretch>
            <a:fillRect/>
          </a:stretch>
        </p:blipFill>
        <p:spPr>
          <a:xfrm>
            <a:off x="7165340" y="3466465"/>
            <a:ext cx="4080510" cy="3060700"/>
          </a:xfrm>
          <a:prstGeom prst="rect">
            <a:avLst/>
          </a:prstGeom>
          <a:effectLst>
            <a:outerShdw blurRad="63500" sx="102000" sy="102000" algn="ctr" rotWithShape="0">
              <a:prstClr val="black">
                <a:alpha val="40000"/>
              </a:prstClr>
            </a:outerShdw>
          </a:effectLst>
        </p:spPr>
      </p:pic>
    </p:spTree>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46" name=""/>
        <p:cNvGrpSpPr/>
        <p:nvPr/>
      </p:nvGrpSpPr>
      <p:grpSpPr>
        <a:xfrm>
          <a:off x="0" y="0"/>
          <a:ext cx="0" cy="0"/>
          <a:chOff x="0" y="0"/>
          <a:chExt cx="0" cy="0"/>
        </a:xfrm>
      </p:grpSpPr>
      <p:sp>
        <p:nvSpPr>
          <p:cNvPr id="1048818" name="标题 1"/>
          <p:cNvSpPr>
            <a:spLocks noGrp="1"/>
          </p:cNvSpPr>
          <p:nvPr>
            <p:ph type="title"/>
          </p:nvPr>
        </p:nvSpPr>
        <p:spPr>
          <a:xfrm>
            <a:off x="1800071" y="5296440"/>
            <a:ext cx="8911687" cy="1280890"/>
          </a:xfrm>
        </p:spPr>
        <p:txBody>
          <a:bodyPr>
            <a:normAutofit/>
          </a:bodyPr>
          <a:p>
            <a:pPr algn="r"/>
            <a:r>
              <a:rPr kumimoji="1" lang="en-US" altLang="zh-CN" b="1" dirty="0" smtClean="0">
                <a:effectLst/>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b="1" dirty="0" smtClean="0">
                <a:effectLst/>
                <a:latin typeface="微软雅黑" panose="020B0503020204020204" pitchFamily="34" charset="-122"/>
                <a:ea typeface="微软雅黑" panose="020B0503020204020204" pitchFamily="34" charset="-122"/>
                <a:cs typeface="微软雅黑" panose="020B0503020204020204" pitchFamily="34" charset="-122"/>
              </a:rPr>
              <a:t>中国近代史</a:t>
            </a:r>
            <a:r>
              <a:rPr kumimoji="1" lang="en-US" altLang="zh-CN" b="1" dirty="0" smtClean="0">
                <a:effectLst/>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b="1" dirty="0" smtClean="0">
                <a:effectLst/>
                <a:latin typeface="微软雅黑" panose="020B0503020204020204" pitchFamily="34" charset="-122"/>
                <a:ea typeface="微软雅黑" panose="020B0503020204020204" pitchFamily="34" charset="-122"/>
                <a:cs typeface="微软雅黑" panose="020B0503020204020204" pitchFamily="34" charset="-122"/>
              </a:rPr>
              <a:t>徐中约 著</a:t>
            </a:r>
            <a:endParaRPr kumimoji="1" lang="zh-CN" altLang="en-US" b="1" dirty="0" smtClean="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202" name="内容占位符 3" descr="C:\Users\Administrator\Pictures\搜狗截图18年07月09日1548_1.jpg搜狗截图18年07月09日1548_1"/>
          <p:cNvPicPr>
            <a:picLocks noGrp="1" noChangeAspect="1"/>
          </p:cNvPicPr>
          <p:nvPr>
            <p:ph idx="1"/>
          </p:nvPr>
        </p:nvPicPr>
        <p:blipFill rotWithShape="1">
          <a:blip r:embed="rId1"/>
          <a:srcRect/>
          <a:stretch>
            <a:fillRect/>
          </a:stretch>
        </p:blipFill>
        <p:spPr>
          <a:xfrm>
            <a:off x="762635" y="1576070"/>
            <a:ext cx="4427220" cy="3369945"/>
          </a:xfrm>
          <a:effectLst>
            <a:outerShdw blurRad="63500" sx="102000" sy="102000" algn="ctr" rotWithShape="0">
              <a:prstClr val="black">
                <a:alpha val="40000"/>
              </a:prstClr>
            </a:outerShdw>
          </a:effectLst>
        </p:spPr>
      </p:pic>
      <p:sp>
        <p:nvSpPr>
          <p:cNvPr id="1048819" name="内容占位符 2"/>
          <p:cNvSpPr txBox="1"/>
          <p:nvPr/>
        </p:nvSpPr>
        <p:spPr>
          <a:xfrm>
            <a:off x="5546725" y="1797050"/>
            <a:ext cx="5271135" cy="3148965"/>
          </a:xfrm>
          <a:prstGeom prst="rect">
            <a:avLst/>
          </a:prstGeom>
        </p:spPr>
        <p:txBody>
          <a:bodyPr vert="horz" lIns="91440" tIns="45720" rIns="91440" bIns="45720" rtlCol="0">
            <a:noAutofit/>
            <a:scene3d>
              <a:camera prst="orthographicFront"/>
              <a:lightRig rig="threePt" dir="t"/>
            </a:scene3d>
          </a:bodyPr>
          <a:lst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buNone/>
            </a:pPr>
            <a:r>
              <a:rPr lang="en-US" altLang="zh-CN" sz="3200" b="1" dirty="0" smtClean="0">
                <a:solidFill>
                  <a:schemeClr val="tx1"/>
                </a:solidFill>
                <a:effectLst/>
                <a:latin typeface="楷体" panose="02010609060101010101" charset="-122"/>
                <a:ea typeface="楷体" panose="02010609060101010101" charset="-122"/>
                <a:cs typeface="楷体" panose="02010609060101010101" charset="-122"/>
              </a:rPr>
              <a:t>·</a:t>
            </a:r>
            <a:r>
              <a:rPr lang="zh-CN" altLang="en-US" sz="3200" b="1" dirty="0" smtClean="0">
                <a:solidFill>
                  <a:schemeClr val="tx1"/>
                </a:solidFill>
                <a:effectLst/>
                <a:latin typeface="楷体" panose="02010609060101010101" charset="-122"/>
                <a:ea typeface="楷体" panose="02010609060101010101" charset="-122"/>
                <a:cs typeface="楷体" panose="02010609060101010101" charset="-122"/>
              </a:rPr>
              <a:t>徐中约先生师从著名学者费正清，功底深厚。《中国近代史》在30年间不断增补，也由对近代史的叙述总结写到了中国的奋斗与崛起。</a:t>
            </a:r>
            <a:endParaRPr lang="zh-CN" altLang="en-US" sz="3200" b="1" dirty="0" smtClean="0">
              <a:solidFill>
                <a:schemeClr val="tx1"/>
              </a:solidFill>
              <a:effectLst/>
              <a:latin typeface="楷体" panose="02010609060101010101" charset="-122"/>
              <a:ea typeface="楷体" panose="02010609060101010101" charset="-122"/>
              <a:cs typeface="楷体" panose="02010609060101010101" charset="-122"/>
            </a:endParaRPr>
          </a:p>
          <a:p>
            <a:pPr>
              <a:lnSpc>
                <a:spcPct val="170000"/>
              </a:lnSpc>
            </a:pPr>
            <a:endParaRPr lang="zh-CN" altLang="en-US" sz="3200" b="1" dirty="0" smtClean="0">
              <a:solidFill>
                <a:schemeClr val="tx1"/>
              </a:solidFill>
              <a:effectLst/>
              <a:latin typeface="楷体" panose="02010609060101010101" charset="-122"/>
              <a:ea typeface="楷体" panose="02010609060101010101" charset="-122"/>
              <a:cs typeface="楷体" panose="02010609060101010101" charset="-122"/>
            </a:endParaRPr>
          </a:p>
          <a:p>
            <a:pPr>
              <a:lnSpc>
                <a:spcPct val="170000"/>
              </a:lnSpc>
            </a:pPr>
            <a:endParaRPr lang="zh-CN" altLang="en-US" sz="3200" b="1" dirty="0" smtClean="0">
              <a:solidFill>
                <a:schemeClr val="tx1"/>
              </a:solidFill>
              <a:effectLst/>
              <a:latin typeface="楷体" panose="02010609060101010101" charset="-122"/>
              <a:ea typeface="楷体" panose="02010609060101010101" charset="-122"/>
              <a:cs typeface="楷体" panose="02010609060101010101" charset="-122"/>
            </a:endParaRPr>
          </a:p>
          <a:p>
            <a:endParaRPr kumimoji="1" lang="zh-CN" altLang="en-US" sz="3200" b="1" dirty="0">
              <a:effectLst/>
              <a:latin typeface="楷体" panose="02010609060101010101" charset="-122"/>
              <a:ea typeface="楷体" panose="02010609060101010101" charset="-122"/>
              <a:cs typeface="楷体" panose="02010609060101010101" charset="-122"/>
            </a:endParaRPr>
          </a:p>
        </p:txBody>
      </p:sp>
      <p:grpSp>
        <p:nvGrpSpPr>
          <p:cNvPr id="2" name="组合 1"/>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55" name=""/>
        <p:cNvGrpSpPr/>
        <p:nvPr/>
      </p:nvGrpSpPr>
      <p:grpSpPr/>
      <p:grpSp>
        <p:nvGrpSpPr>
          <p:cNvPr id="156" name="组合 2"/>
          <p:cNvGrpSpPr/>
          <p:nvPr/>
        </p:nvGrpSpPr>
        <p:grpSpPr>
          <a:xfrm>
            <a:off x="175260" y="160655"/>
            <a:ext cx="11870690" cy="6551930"/>
            <a:chOff x="226" y="232"/>
            <a:chExt cx="18694" cy="10318"/>
          </a:xfrm>
        </p:grpSpPr>
        <p:sp>
          <p:nvSpPr>
            <p:cNvPr id="1048742"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43"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pic>
        <p:nvPicPr>
          <p:cNvPr id="2097194" name="图片 3" descr="搜狗截图18年09月26日2230_3"/>
          <p:cNvPicPr>
            <a:picLocks noChangeAspect="1"/>
          </p:cNvPicPr>
          <p:nvPr/>
        </p:nvPicPr>
        <p:blipFill>
          <a:blip r:embed="rId1"/>
          <a:stretch>
            <a:fillRect/>
          </a:stretch>
        </p:blipFill>
        <p:spPr>
          <a:xfrm>
            <a:off x="501015" y="544830"/>
            <a:ext cx="4076065" cy="5340350"/>
          </a:xfrm>
          <a:prstGeom prst="rect">
            <a:avLst/>
          </a:prstGeom>
          <a:effectLst>
            <a:outerShdw blurRad="63500" sx="102000" sy="102000" algn="ctr" rotWithShape="0">
              <a:prstClr val="black">
                <a:alpha val="40000"/>
              </a:prstClr>
            </a:outerShdw>
          </a:effectLst>
        </p:spPr>
      </p:pic>
      <p:pic>
        <p:nvPicPr>
          <p:cNvPr id="2097195" name="图片 4" descr="搜狗截图18年09月26日2235_1"/>
          <p:cNvPicPr>
            <a:picLocks noChangeAspect="1"/>
          </p:cNvPicPr>
          <p:nvPr/>
        </p:nvPicPr>
        <p:blipFill>
          <a:blip r:embed="rId2"/>
          <a:stretch>
            <a:fillRect/>
          </a:stretch>
        </p:blipFill>
        <p:spPr>
          <a:xfrm>
            <a:off x="4692015" y="544830"/>
            <a:ext cx="6683375" cy="1367790"/>
          </a:xfrm>
          <a:prstGeom prst="rect">
            <a:avLst/>
          </a:prstGeom>
          <a:effectLst>
            <a:outerShdw blurRad="63500" sx="102000" sy="102000" algn="ctr" rotWithShape="0">
              <a:prstClr val="black">
                <a:alpha val="40000"/>
              </a:prstClr>
            </a:outerShdw>
          </a:effectLst>
        </p:spPr>
      </p:pic>
      <p:sp>
        <p:nvSpPr>
          <p:cNvPr id="1048744" name="文本框 5"/>
          <p:cNvSpPr txBox="1"/>
          <p:nvPr/>
        </p:nvSpPr>
        <p:spPr>
          <a:xfrm>
            <a:off x="4692015" y="2061845"/>
            <a:ext cx="6683375" cy="4030980"/>
          </a:xfrm>
          <a:prstGeom prst="rect">
            <a:avLst/>
          </a:prstGeom>
          <a:noFill/>
        </p:spPr>
        <p:txBody>
          <a:bodyPr wrap="square" rtlCol="0" anchor="t">
            <a:spAutoFit/>
          </a:bodyPr>
          <a:p>
            <a:r>
              <a:rPr lang="en-US" altLang="zh-CN" sz="32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徐中约在《中国近代史》中这样评论义和团：“义和团事件明显是由反动的满族朝廷、顽固的保守派官僚和士绅，以及无知和迷信民众的联合力量所推动的。这种反抗外国帝国主义的感情和愤怒的爆发是愚蠢的、非理性的，但也不能忽视其中所固有的爱国主义成分。”</a:t>
            </a:r>
            <a:endParaRPr lang="zh-CN" altLang="en-US" sz="3200" b="1">
              <a:latin typeface="楷体" panose="02010609060101010101" charset="-122"/>
              <a:ea typeface="楷体" panose="02010609060101010101" charset="-122"/>
            </a:endParaRPr>
          </a:p>
        </p:txBody>
      </p:sp>
      <p:pic>
        <p:nvPicPr>
          <p:cNvPr id="2097196" name="图片 7" descr="1111timg"/>
          <p:cNvPicPr>
            <a:picLocks noChangeAspect="1"/>
          </p:cNvPicPr>
          <p:nvPr/>
        </p:nvPicPr>
        <p:blipFill>
          <a:blip r:embed="rId3">
            <a:clrChange>
              <a:clrFrom>
                <a:srgbClr val="FCFCFC">
                  <a:alpha val="100000"/>
                </a:srgbClr>
              </a:clrFrom>
              <a:clrTo>
                <a:srgbClr val="FCFCFC">
                  <a:alpha val="100000"/>
                  <a:alpha val="0"/>
                </a:srgbClr>
              </a:clrTo>
            </a:clrChange>
          </a:blip>
          <a:stretch>
            <a:fillRect/>
          </a:stretch>
        </p:blipFill>
        <p:spPr>
          <a:xfrm rot="360000">
            <a:off x="10902950" y="3905885"/>
            <a:ext cx="1805940" cy="3060700"/>
          </a:xfrm>
          <a:prstGeom prst="rect">
            <a:avLst/>
          </a:prstGeom>
        </p:spPr>
      </p:pic>
    </p:spTree>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47" name=""/>
        <p:cNvGrpSpPr/>
        <p:nvPr/>
      </p:nvGrpSpPr>
      <p:grpSpPr>
        <a:xfrm>
          <a:off x="0" y="0"/>
          <a:ext cx="0" cy="0"/>
          <a:chOff x="0" y="0"/>
          <a:chExt cx="0" cy="0"/>
        </a:xfrm>
      </p:grpSpPr>
      <p:sp>
        <p:nvSpPr>
          <p:cNvPr id="1048820" name="标题 1"/>
          <p:cNvSpPr>
            <a:spLocks noGrp="1"/>
          </p:cNvSpPr>
          <p:nvPr>
            <p:ph type="title"/>
          </p:nvPr>
        </p:nvSpPr>
        <p:spPr>
          <a:xfrm>
            <a:off x="1139825" y="5801360"/>
            <a:ext cx="9719310" cy="1280795"/>
          </a:xfrm>
        </p:spPr>
        <p:txBody>
          <a:bodyPr>
            <a:normAutofit/>
          </a:bodyPr>
          <a:p>
            <a:pPr algn="r"/>
            <a:r>
              <a:rPr kumimoji="1" lang="en-US" altLang="zh-CN" b="1" dirty="0" smtClean="0">
                <a:effectLst/>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b="1" dirty="0" smtClean="0">
                <a:effectLst/>
                <a:latin typeface="微软雅黑" panose="020B0503020204020204" pitchFamily="34" charset="-122"/>
                <a:ea typeface="微软雅黑" panose="020B0503020204020204" pitchFamily="34" charset="-122"/>
                <a:cs typeface="微软雅黑" panose="020B0503020204020204" pitchFamily="34" charset="-122"/>
              </a:rPr>
              <a:t>清日战争</a:t>
            </a:r>
            <a:r>
              <a:rPr kumimoji="1" lang="en-US" altLang="zh-CN" b="1" dirty="0" smtClean="0">
                <a:effectLst/>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b="1" dirty="0" smtClean="0">
                <a:effectLst/>
                <a:latin typeface="微软雅黑" panose="020B0503020204020204" pitchFamily="34" charset="-122"/>
                <a:ea typeface="微软雅黑" panose="020B0503020204020204" pitchFamily="34" charset="-122"/>
                <a:cs typeface="微软雅黑" panose="020B0503020204020204" pitchFamily="34" charset="-122"/>
              </a:rPr>
              <a:t>宗泽亚 著</a:t>
            </a:r>
            <a:endParaRPr kumimoji="1" lang="zh-CN" altLang="en-US" b="1" dirty="0" smtClean="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203" name="内容占位符 3" descr="C:\Users\Administrator\Pictures\搜狗截图18年07月09日1554_2.jpg搜狗截图18年07月09日1554_2"/>
          <p:cNvPicPr>
            <a:picLocks noGrp="1" noChangeAspect="1"/>
          </p:cNvPicPr>
          <p:nvPr>
            <p:ph idx="1"/>
          </p:nvPr>
        </p:nvPicPr>
        <p:blipFill rotWithShape="1">
          <a:blip r:embed="rId1"/>
          <a:srcRect/>
          <a:stretch>
            <a:fillRect/>
          </a:stretch>
        </p:blipFill>
        <p:spPr>
          <a:xfrm>
            <a:off x="1139825" y="1464310"/>
            <a:ext cx="2855595" cy="3929380"/>
          </a:xfrm>
          <a:effectLst>
            <a:outerShdw blurRad="63500" sx="102000" sy="102000" algn="ctr" rotWithShape="0">
              <a:prstClr val="black">
                <a:alpha val="40000"/>
              </a:prstClr>
            </a:outerShdw>
          </a:effectLst>
        </p:spPr>
      </p:pic>
      <p:sp>
        <p:nvSpPr>
          <p:cNvPr id="1048821" name="内容占位符 2"/>
          <p:cNvSpPr txBox="1"/>
          <p:nvPr/>
        </p:nvSpPr>
        <p:spPr>
          <a:xfrm>
            <a:off x="4424045" y="1464310"/>
            <a:ext cx="6811010" cy="4067175"/>
          </a:xfrm>
          <a:prstGeom prst="rect">
            <a:avLst/>
          </a:prstGeom>
        </p:spPr>
        <p:txBody>
          <a:bodyPr vert="horz" lIns="91440" tIns="45720" rIns="91440" bIns="45720" rtlCol="0">
            <a:noAutofit/>
            <a:scene3d>
              <a:camera prst="orthographicFront"/>
              <a:lightRig rig="threePt" dir="t"/>
            </a:scene3d>
          </a:bodyPr>
          <a:lst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buNone/>
            </a:pPr>
            <a:r>
              <a:rPr lang="en-US" altLang="zh-CN" sz="2800" b="1" dirty="0" smtClean="0">
                <a:solidFill>
                  <a:schemeClr val="tx1"/>
                </a:solidFill>
                <a:effectLst/>
                <a:latin typeface="楷体" panose="02010609060101010101" charset="-122"/>
                <a:ea typeface="楷体" panose="02010609060101010101" charset="-122"/>
                <a:cs typeface="楷体" panose="02010609060101010101" charset="-122"/>
              </a:rPr>
              <a:t>·</a:t>
            </a:r>
            <a:r>
              <a:rPr lang="zh-CN" altLang="en-US" sz="2800" b="1" dirty="0" smtClean="0">
                <a:solidFill>
                  <a:schemeClr val="tx1"/>
                </a:solidFill>
                <a:effectLst/>
                <a:latin typeface="楷体" panose="02010609060101010101" charset="-122"/>
                <a:ea typeface="楷体" panose="02010609060101010101" charset="-122"/>
                <a:cs typeface="楷体" panose="02010609060101010101" charset="-122"/>
              </a:rPr>
              <a:t>体例明晰。对陆战和海战分别予以描述，详尽地再现了这场战争的全部细节；多个角度分析研究了清日两国的政治背景和军事背景，最后还有战争相关的资料汇总。</a:t>
            </a:r>
            <a:endParaRPr lang="zh-CN" altLang="en-US" sz="2800" b="1" dirty="0" smtClean="0">
              <a:solidFill>
                <a:schemeClr val="tx1"/>
              </a:solidFill>
              <a:effectLst/>
              <a:latin typeface="楷体" panose="02010609060101010101" charset="-122"/>
              <a:ea typeface="楷体" panose="02010609060101010101" charset="-122"/>
              <a:cs typeface="楷体" panose="02010609060101010101" charset="-122"/>
            </a:endParaRPr>
          </a:p>
          <a:p>
            <a:pPr marL="0" indent="0">
              <a:buNone/>
            </a:pPr>
            <a:r>
              <a:rPr lang="en-US" altLang="zh-CN" sz="2800" b="1" dirty="0" smtClean="0">
                <a:solidFill>
                  <a:schemeClr val="tx1"/>
                </a:solidFill>
                <a:effectLst/>
                <a:latin typeface="楷体" panose="02010609060101010101" charset="-122"/>
                <a:ea typeface="楷体" panose="02010609060101010101" charset="-122"/>
                <a:cs typeface="楷体" panose="02010609060101010101" charset="-122"/>
              </a:rPr>
              <a:t>·</a:t>
            </a:r>
            <a:r>
              <a:rPr lang="zh-CN" altLang="en-US" sz="2800" b="1" dirty="0" smtClean="0">
                <a:solidFill>
                  <a:schemeClr val="tx1"/>
                </a:solidFill>
                <a:effectLst/>
                <a:latin typeface="楷体" panose="02010609060101010101" charset="-122"/>
                <a:ea typeface="楷体" panose="02010609060101010101" charset="-122"/>
                <a:cs typeface="楷体" panose="02010609060101010101" charset="-122"/>
              </a:rPr>
              <a:t>论述新颖。在描述这场错综复杂的战争的时候，作者引用了大量以前不曾出现在类似书籍中的日本博物馆、档案馆和图书馆所藏的资料照片，让我们能目睹那场战争的真相，这是极其宝贵的。</a:t>
            </a:r>
            <a:endParaRPr lang="zh-CN" altLang="en-US" sz="2800" b="1" dirty="0" smtClean="0">
              <a:solidFill>
                <a:schemeClr val="tx1"/>
              </a:solidFill>
              <a:effectLst/>
              <a:latin typeface="楷体" panose="02010609060101010101" charset="-122"/>
              <a:ea typeface="楷体" panose="02010609060101010101" charset="-122"/>
              <a:cs typeface="楷体" panose="02010609060101010101" charset="-122"/>
            </a:endParaRPr>
          </a:p>
          <a:p>
            <a:pPr>
              <a:lnSpc>
                <a:spcPct val="170000"/>
              </a:lnSpc>
            </a:pPr>
            <a:endParaRPr lang="zh-CN" altLang="en-US" sz="2800" b="1" dirty="0" smtClean="0">
              <a:solidFill>
                <a:schemeClr val="tx1"/>
              </a:solidFill>
              <a:effectLst/>
              <a:latin typeface="楷体" panose="02010609060101010101" charset="-122"/>
              <a:ea typeface="楷体" panose="02010609060101010101" charset="-122"/>
              <a:cs typeface="楷体" panose="02010609060101010101" charset="-122"/>
            </a:endParaRPr>
          </a:p>
          <a:p>
            <a:endParaRPr kumimoji="1" lang="zh-CN" altLang="en-US" sz="2800" b="1" dirty="0" smtClean="0">
              <a:solidFill>
                <a:schemeClr val="tx1"/>
              </a:solidFill>
              <a:effectLst/>
              <a:latin typeface="楷体" panose="02010609060101010101" charset="-122"/>
              <a:ea typeface="楷体" panose="02010609060101010101" charset="-122"/>
              <a:cs typeface="楷体" panose="02010609060101010101" charset="-122"/>
            </a:endParaRPr>
          </a:p>
        </p:txBody>
      </p:sp>
      <p:grpSp>
        <p:nvGrpSpPr>
          <p:cNvPr id="2" name="组合 1"/>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32" name=""/>
        <p:cNvGrpSpPr/>
        <p:nvPr/>
      </p:nvGrpSpPr>
      <p:grpSpPr/>
      <p:graphicFrame>
        <p:nvGraphicFramePr>
          <p:cNvPr id="4194305" name="表格 1"/>
          <p:cNvGraphicFramePr/>
          <p:nvPr/>
        </p:nvGraphicFramePr>
        <p:xfrm>
          <a:off x="474028" y="521335"/>
          <a:ext cx="11243945" cy="6057265"/>
        </p:xfrm>
        <a:graphic>
          <a:graphicData uri="http://schemas.openxmlformats.org/drawingml/2006/table">
            <a:tbl>
              <a:tblPr firstRow="1" bandRow="1">
                <a:tableStyleId>{5940675A-B579-460E-94D1-54222C63F5DA}</a:tableStyleId>
              </a:tblPr>
              <a:tblGrid>
                <a:gridCol w="1774190"/>
                <a:gridCol w="4746625"/>
                <a:gridCol w="4723130"/>
              </a:tblGrid>
              <a:tr h="557530">
                <a:tc>
                  <a:txBody>
                    <a:bodyPr/>
                    <a:p>
                      <a:pPr algn="ctr">
                        <a:buNone/>
                      </a:pPr>
                      <a:r>
                        <a:rPr lang="zh-CN" altLang="en-US" sz="2800" b="1">
                          <a:solidFill>
                            <a:schemeClr val="tx1"/>
                          </a:solidFill>
                          <a:latin typeface="微软雅黑" panose="020B0503020204020204" pitchFamily="34" charset="-122"/>
                          <a:ea typeface="微软雅黑" panose="020B0503020204020204" pitchFamily="34" charset="-122"/>
                        </a:rPr>
                        <a:t>项目</a:t>
                      </a:r>
                      <a:endParaRPr lang="zh-CN" altLang="en-US" sz="2800" b="1">
                        <a:solidFill>
                          <a:schemeClr val="tx1"/>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800" b="1">
                          <a:solidFill>
                            <a:srgbClr val="CF7F49"/>
                          </a:solidFill>
                          <a:latin typeface="微软雅黑" panose="020B0503020204020204" pitchFamily="34" charset="-122"/>
                          <a:ea typeface="微软雅黑" panose="020B0503020204020204" pitchFamily="34" charset="-122"/>
                        </a:rPr>
                        <a:t>清朝</a:t>
                      </a:r>
                      <a:endParaRPr lang="zh-CN" altLang="en-US" sz="2800" b="1">
                        <a:solidFill>
                          <a:srgbClr val="CF7F49"/>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800" b="1">
                          <a:solidFill>
                            <a:srgbClr val="002060"/>
                          </a:solidFill>
                          <a:latin typeface="微软雅黑" panose="020B0503020204020204" pitchFamily="34" charset="-122"/>
                          <a:ea typeface="微软雅黑" panose="020B0503020204020204" pitchFamily="34" charset="-122"/>
                        </a:rPr>
                        <a:t>日本</a:t>
                      </a:r>
                      <a:endParaRPr lang="zh-CN" altLang="en-US" sz="2800" b="1">
                        <a:solidFill>
                          <a:srgbClr val="002060"/>
                        </a:solidFill>
                        <a:latin typeface="微软雅黑" panose="020B0503020204020204" pitchFamily="34" charset="-122"/>
                        <a:ea typeface="微软雅黑" panose="020B0503020204020204" pitchFamily="34" charset="-122"/>
                      </a:endParaRPr>
                    </a:p>
                  </a:txBody>
                  <a:tcPr/>
                </a:tc>
              </a:tr>
              <a:tr h="491490">
                <a:tc>
                  <a:txBody>
                    <a:bodyPr/>
                    <a:p>
                      <a:pPr algn="ctr">
                        <a:buNone/>
                      </a:pPr>
                      <a:r>
                        <a:rPr lang="zh-CN" altLang="en-US" sz="2400" b="1">
                          <a:solidFill>
                            <a:schemeClr val="tx1"/>
                          </a:solidFill>
                          <a:latin typeface="微软雅黑" panose="020B0503020204020204" pitchFamily="34" charset="-122"/>
                          <a:ea typeface="微软雅黑" panose="020B0503020204020204" pitchFamily="34" charset="-122"/>
                        </a:rPr>
                        <a:t>人口</a:t>
                      </a:r>
                      <a:endParaRPr lang="zh-CN" altLang="en-US" sz="2400" b="1">
                        <a:solidFill>
                          <a:schemeClr val="tx1"/>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CF7F49"/>
                          </a:solidFill>
                          <a:latin typeface="微软雅黑" panose="020B0503020204020204" pitchFamily="34" charset="-122"/>
                          <a:ea typeface="微软雅黑" panose="020B0503020204020204" pitchFamily="34" charset="-122"/>
                        </a:rPr>
                        <a:t>4亿多</a:t>
                      </a:r>
                      <a:endParaRPr lang="zh-CN" altLang="en-US" sz="2400" b="1">
                        <a:solidFill>
                          <a:srgbClr val="CF7F49"/>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002060"/>
                          </a:solidFill>
                          <a:latin typeface="微软雅黑" panose="020B0503020204020204" pitchFamily="34" charset="-122"/>
                          <a:ea typeface="微软雅黑" panose="020B0503020204020204" pitchFamily="34" charset="-122"/>
                        </a:rPr>
                        <a:t>4千万</a:t>
                      </a:r>
                      <a:endParaRPr lang="zh-CN" altLang="en-US" sz="2400" b="1">
                        <a:solidFill>
                          <a:srgbClr val="002060"/>
                        </a:solidFill>
                        <a:latin typeface="微软雅黑" panose="020B0503020204020204" pitchFamily="34" charset="-122"/>
                        <a:ea typeface="微软雅黑" panose="020B0503020204020204" pitchFamily="34" charset="-122"/>
                      </a:endParaRPr>
                    </a:p>
                  </a:txBody>
                  <a:tcPr/>
                </a:tc>
              </a:tr>
              <a:tr h="491490">
                <a:tc>
                  <a:txBody>
                    <a:bodyPr/>
                    <a:p>
                      <a:pPr algn="ctr">
                        <a:buNone/>
                      </a:pPr>
                      <a:r>
                        <a:rPr lang="zh-CN" altLang="en-US" sz="2400" b="1">
                          <a:solidFill>
                            <a:schemeClr val="tx1"/>
                          </a:solidFill>
                          <a:latin typeface="微软雅黑" panose="020B0503020204020204" pitchFamily="34" charset="-122"/>
                          <a:ea typeface="微软雅黑" panose="020B0503020204020204" pitchFamily="34" charset="-122"/>
                        </a:rPr>
                        <a:t>国土面积</a:t>
                      </a:r>
                      <a:endParaRPr lang="zh-CN" altLang="en-US" sz="2400" b="1">
                        <a:solidFill>
                          <a:schemeClr val="tx1"/>
                        </a:solidFill>
                        <a:latin typeface="微软雅黑" panose="020B0503020204020204" pitchFamily="34" charset="-122"/>
                        <a:ea typeface="微软雅黑" panose="020B0503020204020204" pitchFamily="34" charset="-122"/>
                      </a:endParaRPr>
                    </a:p>
                  </a:txBody>
                  <a:tcPr/>
                </a:tc>
                <a:tc>
                  <a:txBody>
                    <a:bodyPr/>
                    <a:p>
                      <a:pPr algn="ctr">
                        <a:buNone/>
                      </a:pPr>
                      <a:r>
                        <a:rPr sz="2400" b="1">
                          <a:solidFill>
                            <a:srgbClr val="CF7F49"/>
                          </a:solidFill>
                          <a:latin typeface="微软雅黑" panose="020B0503020204020204" pitchFamily="34" charset="-122"/>
                          <a:ea typeface="微软雅黑" panose="020B0503020204020204" pitchFamily="34" charset="-122"/>
                        </a:rPr>
                        <a:t>1千多万平方公里</a:t>
                      </a:r>
                      <a:endParaRPr sz="2400" b="1">
                        <a:solidFill>
                          <a:srgbClr val="CF7F49"/>
                        </a:solidFill>
                        <a:latin typeface="微软雅黑" panose="020B0503020204020204" pitchFamily="34" charset="-122"/>
                        <a:ea typeface="微软雅黑" panose="020B0503020204020204" pitchFamily="34" charset="-122"/>
                      </a:endParaRPr>
                    </a:p>
                  </a:txBody>
                  <a:tcPr/>
                </a:tc>
                <a:tc>
                  <a:txBody>
                    <a:bodyPr/>
                    <a:p>
                      <a:pPr algn="ctr">
                        <a:buNone/>
                      </a:pPr>
                      <a:r>
                        <a:rPr sz="2400" b="1">
                          <a:solidFill>
                            <a:srgbClr val="002060"/>
                          </a:solidFill>
                          <a:latin typeface="微软雅黑" panose="020B0503020204020204" pitchFamily="34" charset="-122"/>
                          <a:ea typeface="微软雅黑" panose="020B0503020204020204" pitchFamily="34" charset="-122"/>
                          <a:sym typeface="+mn-ea"/>
                        </a:rPr>
                        <a:t>37万多平方公里</a:t>
                      </a:r>
                      <a:endParaRPr sz="2400" b="1">
                        <a:solidFill>
                          <a:srgbClr val="002060"/>
                        </a:solidFill>
                        <a:latin typeface="微软雅黑" panose="020B0503020204020204" pitchFamily="34" charset="-122"/>
                        <a:ea typeface="微软雅黑" panose="020B0503020204020204" pitchFamily="34" charset="-122"/>
                        <a:sym typeface="+mn-ea"/>
                      </a:endParaRPr>
                    </a:p>
                  </a:txBody>
                  <a:tcPr/>
                </a:tc>
              </a:tr>
              <a:tr h="491490">
                <a:tc>
                  <a:txBody>
                    <a:bodyPr/>
                    <a:p>
                      <a:pPr algn="ctr">
                        <a:buNone/>
                      </a:pPr>
                      <a:r>
                        <a:rPr lang="zh-CN" altLang="en-US" sz="2400" b="1">
                          <a:solidFill>
                            <a:schemeClr val="tx1"/>
                          </a:solidFill>
                          <a:latin typeface="微软雅黑" panose="020B0503020204020204" pitchFamily="34" charset="-122"/>
                          <a:ea typeface="微软雅黑" panose="020B0503020204020204" pitchFamily="34" charset="-122"/>
                        </a:rPr>
                        <a:t>煤</a:t>
                      </a:r>
                      <a:endParaRPr lang="zh-CN" altLang="en-US" sz="2400" b="1">
                        <a:solidFill>
                          <a:schemeClr val="tx1"/>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CF7F49"/>
                          </a:solidFill>
                          <a:latin typeface="微软雅黑" panose="020B0503020204020204" pitchFamily="34" charset="-122"/>
                          <a:ea typeface="微软雅黑" panose="020B0503020204020204" pitchFamily="34" charset="-122"/>
                        </a:rPr>
                        <a:t>上海等地大量进口日本煤</a:t>
                      </a:r>
                      <a:endParaRPr lang="zh-CN" altLang="en-US" sz="2400" b="1">
                        <a:solidFill>
                          <a:srgbClr val="CF7F49"/>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002060"/>
                          </a:solidFill>
                          <a:latin typeface="微软雅黑" panose="020B0503020204020204" pitchFamily="34" charset="-122"/>
                          <a:ea typeface="微软雅黑" panose="020B0503020204020204" pitchFamily="34" charset="-122"/>
                        </a:rPr>
                        <a:t>1894年产量为426.1万吨</a:t>
                      </a:r>
                      <a:endParaRPr lang="zh-CN" altLang="en-US" sz="2400" b="1">
                        <a:solidFill>
                          <a:srgbClr val="002060"/>
                        </a:solidFill>
                        <a:latin typeface="微软雅黑" panose="020B0503020204020204" pitchFamily="34" charset="-122"/>
                        <a:ea typeface="微软雅黑" panose="020B0503020204020204" pitchFamily="34" charset="-122"/>
                      </a:endParaRPr>
                    </a:p>
                  </a:txBody>
                  <a:tcPr/>
                </a:tc>
              </a:tr>
              <a:tr h="754380">
                <a:tc>
                  <a:txBody>
                    <a:bodyPr/>
                    <a:p>
                      <a:pPr algn="ctr">
                        <a:buNone/>
                      </a:pPr>
                      <a:r>
                        <a:rPr lang="zh-CN" altLang="en-US" sz="2400" b="1">
                          <a:solidFill>
                            <a:schemeClr val="tx1"/>
                          </a:solidFill>
                          <a:latin typeface="微软雅黑" panose="020B0503020204020204" pitchFamily="34" charset="-122"/>
                          <a:ea typeface="微软雅黑" panose="020B0503020204020204" pitchFamily="34" charset="-122"/>
                        </a:rPr>
                        <a:t>轮船航运</a:t>
                      </a:r>
                      <a:endParaRPr lang="zh-CN" altLang="en-US" sz="2400" b="1">
                        <a:solidFill>
                          <a:schemeClr val="tx1"/>
                        </a:solidFill>
                        <a:latin typeface="微软雅黑" panose="020B0503020204020204" pitchFamily="34" charset="-122"/>
                        <a:ea typeface="微软雅黑" panose="020B0503020204020204" pitchFamily="34" charset="-122"/>
                      </a:endParaRPr>
                    </a:p>
                  </a:txBody>
                  <a:tcPr/>
                </a:tc>
                <a:tc>
                  <a:txBody>
                    <a:bodyPr/>
                    <a:p>
                      <a:pPr algn="ctr">
                        <a:buNone/>
                      </a:pPr>
                      <a:r>
                        <a:rPr sz="2400" b="1">
                          <a:solidFill>
                            <a:srgbClr val="CF7F49"/>
                          </a:solidFill>
                          <a:latin typeface="微软雅黑" panose="020B0503020204020204" pitchFamily="34" charset="-122"/>
                          <a:ea typeface="微软雅黑" panose="020B0503020204020204" pitchFamily="34" charset="-122"/>
                        </a:rPr>
                        <a:t>1894年，中国轮船招商局轮船26只</a:t>
                      </a:r>
                      <a:r>
                        <a:rPr lang="zh-CN" sz="2400" b="1">
                          <a:solidFill>
                            <a:srgbClr val="CF7F49"/>
                          </a:solidFill>
                          <a:latin typeface="微软雅黑" panose="020B0503020204020204" pitchFamily="34" charset="-122"/>
                          <a:ea typeface="微软雅黑" panose="020B0503020204020204" pitchFamily="34" charset="-122"/>
                        </a:rPr>
                        <a:t>，民营轮船只有零星几只。</a:t>
                      </a:r>
                      <a:endParaRPr lang="zh-CN" altLang="en-US" sz="2400" b="1">
                        <a:solidFill>
                          <a:srgbClr val="CF7F49"/>
                        </a:solidFill>
                        <a:latin typeface="微软雅黑" panose="020B0503020204020204" pitchFamily="34" charset="-122"/>
                        <a:ea typeface="微软雅黑" panose="020B0503020204020204" pitchFamily="34" charset="-122"/>
                      </a:endParaRPr>
                    </a:p>
                  </a:txBody>
                  <a:tcPr/>
                </a:tc>
                <a:tc>
                  <a:txBody>
                    <a:bodyPr/>
                    <a:p>
                      <a:pPr algn="ctr">
                        <a:buNone/>
                      </a:pPr>
                      <a:r>
                        <a:rPr sz="2400" b="1">
                          <a:solidFill>
                            <a:srgbClr val="002060"/>
                          </a:solidFill>
                          <a:latin typeface="微软雅黑" panose="020B0503020204020204" pitchFamily="34" charset="-122"/>
                          <a:ea typeface="微软雅黑" panose="020B0503020204020204" pitchFamily="34" charset="-122"/>
                        </a:rPr>
                        <a:t>1893年，日本有商轮680只</a:t>
                      </a:r>
                      <a:endParaRPr sz="2400" b="1">
                        <a:solidFill>
                          <a:srgbClr val="002060"/>
                        </a:solidFill>
                        <a:latin typeface="微软雅黑" panose="020B0503020204020204" pitchFamily="34" charset="-122"/>
                        <a:ea typeface="微软雅黑" panose="020B0503020204020204" pitchFamily="34" charset="-122"/>
                      </a:endParaRPr>
                    </a:p>
                  </a:txBody>
                  <a:tcPr/>
                </a:tc>
              </a:tr>
              <a:tr h="753745">
                <a:tc>
                  <a:txBody>
                    <a:bodyPr/>
                    <a:p>
                      <a:pPr algn="ctr">
                        <a:buNone/>
                      </a:pPr>
                      <a:r>
                        <a:rPr lang="zh-CN" altLang="en-US" sz="2400" b="1">
                          <a:solidFill>
                            <a:schemeClr val="tx1"/>
                          </a:solidFill>
                          <a:latin typeface="微软雅黑" panose="020B0503020204020204" pitchFamily="34" charset="-122"/>
                          <a:ea typeface="微软雅黑" panose="020B0503020204020204" pitchFamily="34" charset="-122"/>
                        </a:rPr>
                        <a:t>棉纺业</a:t>
                      </a:r>
                      <a:endParaRPr lang="zh-CN" altLang="en-US" sz="2400" b="1">
                        <a:solidFill>
                          <a:schemeClr val="tx1"/>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CF7F49"/>
                          </a:solidFill>
                          <a:latin typeface="微软雅黑" panose="020B0503020204020204" pitchFamily="34" charset="-122"/>
                          <a:ea typeface="微软雅黑" panose="020B0503020204020204" pitchFamily="34" charset="-122"/>
                        </a:rPr>
                        <a:t>1894年机器纱厂4家，纱锭13万多枚</a:t>
                      </a:r>
                      <a:endParaRPr lang="zh-CN" altLang="en-US" sz="2400" b="1">
                        <a:solidFill>
                          <a:srgbClr val="CF7F49"/>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002060"/>
                          </a:solidFill>
                          <a:latin typeface="微软雅黑" panose="020B0503020204020204" pitchFamily="34" charset="-122"/>
                          <a:ea typeface="微软雅黑" panose="020B0503020204020204" pitchFamily="34" charset="-122"/>
                        </a:rPr>
                        <a:t>1893年有40家纱厂，纱锭38万多枚</a:t>
                      </a:r>
                      <a:endParaRPr lang="zh-CN" altLang="en-US" sz="2400" b="1">
                        <a:solidFill>
                          <a:srgbClr val="002060"/>
                        </a:solidFill>
                        <a:latin typeface="微软雅黑" panose="020B0503020204020204" pitchFamily="34" charset="-122"/>
                        <a:ea typeface="微软雅黑" panose="020B0503020204020204" pitchFamily="34" charset="-122"/>
                      </a:endParaRPr>
                    </a:p>
                  </a:txBody>
                  <a:tcPr/>
                </a:tc>
              </a:tr>
              <a:tr h="753745">
                <a:tc>
                  <a:txBody>
                    <a:bodyPr/>
                    <a:p>
                      <a:pPr algn="ctr">
                        <a:buNone/>
                      </a:pPr>
                      <a:r>
                        <a:rPr lang="zh-CN" altLang="en-US" sz="2400" b="1">
                          <a:solidFill>
                            <a:schemeClr val="tx1"/>
                          </a:solidFill>
                          <a:latin typeface="微软雅黑" panose="020B0503020204020204" pitchFamily="34" charset="-122"/>
                          <a:ea typeface="微软雅黑" panose="020B0503020204020204" pitchFamily="34" charset="-122"/>
                        </a:rPr>
                        <a:t>军事工业</a:t>
                      </a:r>
                      <a:endParaRPr lang="zh-CN" altLang="en-US" sz="2400" b="1">
                        <a:solidFill>
                          <a:schemeClr val="tx1"/>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CF7F49"/>
                          </a:solidFill>
                          <a:latin typeface="微软雅黑" panose="020B0503020204020204" pitchFamily="34" charset="-122"/>
                          <a:ea typeface="微软雅黑" panose="020B0503020204020204" pitchFamily="34" charset="-122"/>
                        </a:rPr>
                        <a:t>江南制造局一厂1891年便有4521马力</a:t>
                      </a:r>
                      <a:endParaRPr lang="zh-CN" altLang="en-US" sz="2400" b="1">
                        <a:solidFill>
                          <a:srgbClr val="CF7F49"/>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002060"/>
                          </a:solidFill>
                          <a:latin typeface="微软雅黑" panose="020B0503020204020204" pitchFamily="34" charset="-122"/>
                          <a:ea typeface="微软雅黑" panose="020B0503020204020204" pitchFamily="34" charset="-122"/>
                        </a:rPr>
                        <a:t>1893年陆海军工厂的机器动力共2205马力</a:t>
                      </a:r>
                      <a:endParaRPr lang="zh-CN" altLang="en-US" sz="2400" b="1">
                        <a:solidFill>
                          <a:srgbClr val="002060"/>
                        </a:solidFill>
                        <a:latin typeface="微软雅黑" panose="020B0503020204020204" pitchFamily="34" charset="-122"/>
                        <a:ea typeface="微软雅黑" panose="020B0503020204020204" pitchFamily="34" charset="-122"/>
                      </a:endParaRPr>
                    </a:p>
                  </a:txBody>
                  <a:tcPr/>
                </a:tc>
              </a:tr>
              <a:tr h="491490">
                <a:tc>
                  <a:txBody>
                    <a:bodyPr/>
                    <a:p>
                      <a:pPr algn="ctr">
                        <a:buNone/>
                      </a:pPr>
                      <a:r>
                        <a:rPr lang="zh-CN" altLang="en-US" sz="2400" b="1">
                          <a:solidFill>
                            <a:schemeClr val="tx1"/>
                          </a:solidFill>
                          <a:latin typeface="微软雅黑" panose="020B0503020204020204" pitchFamily="34" charset="-122"/>
                          <a:ea typeface="微软雅黑" panose="020B0503020204020204" pitchFamily="34" charset="-122"/>
                        </a:rPr>
                        <a:t>财政收入</a:t>
                      </a:r>
                      <a:endParaRPr lang="zh-CN" altLang="en-US" sz="2400" b="1">
                        <a:solidFill>
                          <a:schemeClr val="tx1"/>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CF7F49"/>
                          </a:solidFill>
                          <a:latin typeface="微软雅黑" panose="020B0503020204020204" pitchFamily="34" charset="-122"/>
                          <a:ea typeface="微软雅黑" panose="020B0503020204020204" pitchFamily="34" charset="-122"/>
                        </a:rPr>
                        <a:t>1893年8867万库平两</a:t>
                      </a:r>
                      <a:endParaRPr lang="zh-CN" altLang="en-US" sz="2400" b="1">
                        <a:solidFill>
                          <a:srgbClr val="CF7F49"/>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002060"/>
                          </a:solidFill>
                          <a:latin typeface="微软雅黑" panose="020B0503020204020204" pitchFamily="34" charset="-122"/>
                          <a:ea typeface="微软雅黑" panose="020B0503020204020204" pitchFamily="34" charset="-122"/>
                        </a:rPr>
                        <a:t>1893年11376.9万日元</a:t>
                      </a:r>
                      <a:endParaRPr lang="zh-CN" altLang="en-US" sz="2400" b="1">
                        <a:solidFill>
                          <a:srgbClr val="002060"/>
                        </a:solidFill>
                        <a:latin typeface="微软雅黑" panose="020B0503020204020204" pitchFamily="34" charset="-122"/>
                        <a:ea typeface="微软雅黑" panose="020B0503020204020204" pitchFamily="34" charset="-122"/>
                      </a:endParaRPr>
                    </a:p>
                  </a:txBody>
                  <a:tcPr/>
                </a:tc>
              </a:tr>
              <a:tr h="753745">
                <a:tc>
                  <a:txBody>
                    <a:bodyPr/>
                    <a:p>
                      <a:pPr algn="ctr">
                        <a:buNone/>
                      </a:pPr>
                      <a:r>
                        <a:rPr lang="zh-CN" altLang="en-US" sz="2400" b="1">
                          <a:solidFill>
                            <a:schemeClr val="tx1"/>
                          </a:solidFill>
                          <a:latin typeface="微软雅黑" panose="020B0503020204020204" pitchFamily="34" charset="-122"/>
                          <a:ea typeface="微软雅黑" panose="020B0503020204020204" pitchFamily="34" charset="-122"/>
                        </a:rPr>
                        <a:t>进出口</a:t>
                      </a:r>
                      <a:endParaRPr lang="zh-CN" altLang="en-US" sz="2400" b="1">
                        <a:solidFill>
                          <a:schemeClr val="tx1"/>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CF7F49"/>
                          </a:solidFill>
                          <a:latin typeface="微软雅黑" panose="020B0503020204020204" pitchFamily="34" charset="-122"/>
                          <a:ea typeface="微软雅黑" panose="020B0503020204020204" pitchFamily="34" charset="-122"/>
                        </a:rPr>
                        <a:t>1893年进口13506.5万(关平)两，出口12740.6万两</a:t>
                      </a:r>
                      <a:endParaRPr lang="zh-CN" altLang="en-US" sz="2400" b="1">
                        <a:solidFill>
                          <a:srgbClr val="CF7F49"/>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b="1">
                          <a:solidFill>
                            <a:srgbClr val="002060"/>
                          </a:solidFill>
                          <a:latin typeface="微软雅黑" panose="020B0503020204020204" pitchFamily="34" charset="-122"/>
                          <a:ea typeface="微软雅黑" panose="020B0503020204020204" pitchFamily="34" charset="-122"/>
                        </a:rPr>
                        <a:t>1893年进口8943.1万日元，</a:t>
                      </a:r>
                      <a:endParaRPr lang="zh-CN" altLang="en-US" sz="2400" b="1">
                        <a:solidFill>
                          <a:srgbClr val="002060"/>
                        </a:solidFill>
                        <a:latin typeface="微软雅黑" panose="020B0503020204020204" pitchFamily="34" charset="-122"/>
                        <a:ea typeface="微软雅黑" panose="020B0503020204020204" pitchFamily="34" charset="-122"/>
                      </a:endParaRPr>
                    </a:p>
                    <a:p>
                      <a:pPr algn="ctr">
                        <a:buNone/>
                      </a:pPr>
                      <a:r>
                        <a:rPr lang="zh-CN" altLang="en-US" sz="2400" b="1">
                          <a:solidFill>
                            <a:srgbClr val="002060"/>
                          </a:solidFill>
                          <a:latin typeface="微软雅黑" panose="020B0503020204020204" pitchFamily="34" charset="-122"/>
                          <a:ea typeface="微软雅黑" panose="020B0503020204020204" pitchFamily="34" charset="-122"/>
                        </a:rPr>
                        <a:t>出口9043.4万日元</a:t>
                      </a:r>
                      <a:endParaRPr lang="zh-CN" altLang="en-US" sz="2400" b="1">
                        <a:solidFill>
                          <a:srgbClr val="002060"/>
                        </a:solidFill>
                        <a:latin typeface="微软雅黑" panose="020B0503020204020204" pitchFamily="34" charset="-122"/>
                        <a:ea typeface="微软雅黑" panose="020B0503020204020204" pitchFamily="34" charset="-122"/>
                      </a:endParaRPr>
                    </a:p>
                  </a:txBody>
                  <a:tcPr/>
                </a:tc>
              </a:tr>
            </a:tbl>
          </a:graphicData>
        </a:graphic>
      </p:graphicFrame>
      <p:grpSp>
        <p:nvGrpSpPr>
          <p:cNvPr id="133" name="组合 2"/>
          <p:cNvGrpSpPr/>
          <p:nvPr/>
        </p:nvGrpSpPr>
        <p:grpSpPr>
          <a:xfrm>
            <a:off x="160020" y="153035"/>
            <a:ext cx="11870690" cy="6551930"/>
            <a:chOff x="226" y="232"/>
            <a:chExt cx="18694" cy="10318"/>
          </a:xfrm>
        </p:grpSpPr>
        <p:sp>
          <p:nvSpPr>
            <p:cNvPr id="1048710"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11"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p:graphicFrame>
        <p:nvGraphicFramePr>
          <p:cNvPr id="4194306" name="表格 0"/>
          <p:cNvGraphicFramePr/>
          <p:nvPr/>
        </p:nvGraphicFramePr>
        <p:xfrm>
          <a:off x="1348105" y="1313180"/>
          <a:ext cx="9897745" cy="2222500"/>
        </p:xfrm>
        <a:graphic>
          <a:graphicData uri="http://schemas.openxmlformats.org/drawingml/2006/table">
            <a:tbl>
              <a:tblPr firstRow="1" bandRow="1">
                <a:tableStyleId>{5940675A-B579-460E-94D1-54222C63F5DA}</a:tableStyleId>
              </a:tblPr>
              <a:tblGrid>
                <a:gridCol w="1130935"/>
                <a:gridCol w="1708150"/>
                <a:gridCol w="1256030"/>
                <a:gridCol w="1235075"/>
                <a:gridCol w="1739900"/>
                <a:gridCol w="1413510"/>
                <a:gridCol w="1414145"/>
              </a:tblGrid>
              <a:tr h="799465">
                <a:tc>
                  <a:txBody>
                    <a:bodyPr/>
                    <a:p>
                      <a:pPr algn="ctr">
                        <a:buNone/>
                      </a:pPr>
                      <a:endParaRPr lang="zh-CN" altLang="en-US" sz="2000">
                        <a:latin typeface="微软雅黑" panose="020B0503020204020204" pitchFamily="34" charset="-122"/>
                        <a:ea typeface="微软雅黑" panose="020B0503020204020204" pitchFamily="34" charset="-122"/>
                      </a:endParaRPr>
                    </a:p>
                  </a:txBody>
                  <a:tcPr/>
                </a:tc>
                <a:tc>
                  <a:txBody>
                    <a:bodyPr/>
                    <a:p>
                      <a:pPr algn="ctr">
                        <a:buNone/>
                      </a:pPr>
                      <a:r>
                        <a:rPr lang="zh-CN" altLang="en-US" sz="2000">
                          <a:latin typeface="微软雅黑" panose="020B0503020204020204" pitchFamily="34" charset="-122"/>
                          <a:ea typeface="微软雅黑" panose="020B0503020204020204" pitchFamily="34" charset="-122"/>
                        </a:rPr>
                        <a:t>年龄</a:t>
                      </a:r>
                      <a:endParaRPr lang="zh-CN" altLang="en-US" sz="2000">
                        <a:latin typeface="微软雅黑" panose="020B0503020204020204" pitchFamily="34" charset="-122"/>
                        <a:ea typeface="微软雅黑" panose="020B0503020204020204" pitchFamily="34" charset="-122"/>
                      </a:endParaRPr>
                    </a:p>
                    <a:p>
                      <a:pPr algn="ctr">
                        <a:buNone/>
                      </a:pPr>
                      <a:r>
                        <a:rPr lang="zh-CN" altLang="en-US" sz="2000">
                          <a:latin typeface="微软雅黑" panose="020B0503020204020204" pitchFamily="34" charset="-122"/>
                          <a:ea typeface="微软雅黑" panose="020B0503020204020204" pitchFamily="34" charset="-122"/>
                        </a:rPr>
                        <a:t>（平均）</a:t>
                      </a:r>
                      <a:endParaRPr lang="zh-CN" altLang="en-US" sz="2000">
                        <a:latin typeface="微软雅黑" panose="020B0503020204020204" pitchFamily="34" charset="-122"/>
                        <a:ea typeface="微软雅黑" panose="020B0503020204020204" pitchFamily="34" charset="-122"/>
                      </a:endParaRPr>
                    </a:p>
                  </a:txBody>
                  <a:tcPr/>
                </a:tc>
                <a:tc>
                  <a:txBody>
                    <a:bodyPr/>
                    <a:p>
                      <a:pPr algn="ctr">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身高</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cm</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p>
                      <a:pPr algn="ctr">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体重</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kg</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p>
                      <a:pPr algn="ctr">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呼吸缩长差</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cm</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p>
                      <a:pPr algn="ctr">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肺活量</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ml</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p>
                      <a:pPr algn="ctr">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握力</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kg</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txBody>
                  <a:tcPr/>
                </a:tc>
              </a:tr>
              <a:tr h="437515">
                <a:tc>
                  <a:txBody>
                    <a:bodyPr/>
                    <a:p>
                      <a:pPr algn="ctr">
                        <a:buNone/>
                      </a:pPr>
                      <a:r>
                        <a:rPr lang="zh-CN" altLang="en-US" sz="2000">
                          <a:latin typeface="微软雅黑" panose="020B0503020204020204" pitchFamily="34" charset="-122"/>
                          <a:ea typeface="微软雅黑" panose="020B0503020204020204" pitchFamily="34" charset="-122"/>
                        </a:rPr>
                        <a:t>日本兵</a:t>
                      </a:r>
                      <a:endParaRPr lang="zh-CN" altLang="en-US" sz="2000">
                        <a:latin typeface="微软雅黑" panose="020B0503020204020204" pitchFamily="34" charset="-122"/>
                        <a:ea typeface="微软雅黑" panose="020B0503020204020204" pitchFamily="34" charset="-122"/>
                      </a:endParaRPr>
                    </a:p>
                  </a:txBody>
                  <a:tcPr/>
                </a:tc>
                <a:tc>
                  <a:txBody>
                    <a:bodyPr/>
                    <a:p>
                      <a:pPr algn="ctr">
                        <a:buNone/>
                      </a:pPr>
                      <a:r>
                        <a:rPr lang="en-US" altLang="zh-CN" sz="2000" b="1">
                          <a:latin typeface="楷体" panose="02010609060101010101" charset="-122"/>
                          <a:ea typeface="楷体" panose="02010609060101010101" charset="-122"/>
                          <a:cs typeface="楷体" panose="02010609060101010101" charset="-122"/>
                        </a:rPr>
                        <a:t>21</a:t>
                      </a:r>
                      <a:r>
                        <a:rPr lang="zh-CN" altLang="en-US" sz="2000" b="1">
                          <a:latin typeface="楷体" panose="02010609060101010101" charset="-122"/>
                          <a:ea typeface="楷体" panose="02010609060101010101" charset="-122"/>
                          <a:cs typeface="楷体" panose="02010609060101010101" charset="-122"/>
                        </a:rPr>
                        <a:t>岁</a:t>
                      </a:r>
                      <a:r>
                        <a:rPr lang="en-US" altLang="zh-CN" sz="2000" b="1">
                          <a:latin typeface="楷体" panose="02010609060101010101" charset="-122"/>
                          <a:ea typeface="楷体" panose="02010609060101010101" charset="-122"/>
                          <a:cs typeface="楷体" panose="02010609060101010101" charset="-122"/>
                        </a:rPr>
                        <a:t>5</a:t>
                      </a:r>
                      <a:r>
                        <a:rPr lang="zh-CN" altLang="en-US" sz="2000" b="1">
                          <a:latin typeface="楷体" panose="02010609060101010101" charset="-122"/>
                          <a:ea typeface="楷体" panose="02010609060101010101" charset="-122"/>
                          <a:cs typeface="楷体" panose="02010609060101010101" charset="-122"/>
                        </a:rPr>
                        <a:t>个月</a:t>
                      </a:r>
                      <a:endParaRPr lang="zh-CN" altLang="en-US" sz="2000" b="1">
                        <a:latin typeface="楷体" panose="02010609060101010101" charset="-122"/>
                        <a:ea typeface="楷体" panose="02010609060101010101" charset="-122"/>
                        <a:cs typeface="楷体" panose="02010609060101010101" charset="-122"/>
                      </a:endParaRPr>
                    </a:p>
                  </a:txBody>
                  <a:tcPr/>
                </a:tc>
                <a:tc>
                  <a:txBody>
                    <a:bodyPr/>
                    <a:p>
                      <a:pPr algn="ctr">
                        <a:buNone/>
                      </a:pPr>
                      <a:r>
                        <a:rPr lang="en-US" altLang="zh-CN" sz="2000" b="1">
                          <a:latin typeface="楷体" panose="02010609060101010101" charset="-122"/>
                          <a:ea typeface="楷体" panose="02010609060101010101" charset="-122"/>
                        </a:rPr>
                        <a:t>164.8</a:t>
                      </a:r>
                      <a:endParaRPr lang="en-US" altLang="zh-CN" sz="2000" b="1">
                        <a:latin typeface="楷体" panose="02010609060101010101" charset="-122"/>
                        <a:ea typeface="楷体" panose="02010609060101010101" charset="-122"/>
                      </a:endParaRPr>
                    </a:p>
                  </a:txBody>
                  <a:tcPr/>
                </a:tc>
                <a:tc>
                  <a:txBody>
                    <a:bodyPr/>
                    <a:p>
                      <a:pPr algn="ctr">
                        <a:buNone/>
                      </a:pPr>
                      <a:r>
                        <a:rPr lang="en-US" altLang="zh-CN" sz="2000" b="1">
                          <a:latin typeface="楷体" panose="02010609060101010101" charset="-122"/>
                          <a:ea typeface="楷体" panose="02010609060101010101" charset="-122"/>
                        </a:rPr>
                        <a:t>61.3</a:t>
                      </a:r>
                      <a:endParaRPr lang="en-US" altLang="zh-CN" sz="2000" b="1">
                        <a:latin typeface="楷体" panose="02010609060101010101" charset="-122"/>
                        <a:ea typeface="楷体" panose="02010609060101010101" charset="-122"/>
                      </a:endParaRPr>
                    </a:p>
                  </a:txBody>
                  <a:tcPr/>
                </a:tc>
                <a:tc>
                  <a:txBody>
                    <a:bodyPr/>
                    <a:p>
                      <a:pPr algn="ctr">
                        <a:buNone/>
                      </a:pPr>
                      <a:r>
                        <a:rPr lang="en-US" altLang="zh-CN" sz="2000" b="1">
                          <a:latin typeface="楷体" panose="02010609060101010101" charset="-122"/>
                          <a:ea typeface="楷体" panose="02010609060101010101" charset="-122"/>
                        </a:rPr>
                        <a:t>7.03</a:t>
                      </a:r>
                      <a:endParaRPr lang="en-US" altLang="zh-CN" sz="2000" b="1">
                        <a:latin typeface="楷体" panose="02010609060101010101" charset="-122"/>
                        <a:ea typeface="楷体" panose="02010609060101010101" charset="-122"/>
                      </a:endParaRPr>
                    </a:p>
                  </a:txBody>
                  <a:tcPr/>
                </a:tc>
                <a:tc>
                  <a:txBody>
                    <a:bodyPr/>
                    <a:p>
                      <a:pPr algn="ctr">
                        <a:buNone/>
                      </a:pPr>
                      <a:r>
                        <a:rPr lang="en-US" altLang="zh-CN" sz="2000" b="1">
                          <a:latin typeface="楷体" panose="02010609060101010101" charset="-122"/>
                          <a:ea typeface="楷体" panose="02010609060101010101" charset="-122"/>
                        </a:rPr>
                        <a:t>3,631</a:t>
                      </a:r>
                      <a:endParaRPr lang="en-US" altLang="zh-CN" sz="2000" b="1">
                        <a:latin typeface="楷体" panose="02010609060101010101" charset="-122"/>
                        <a:ea typeface="楷体" panose="02010609060101010101" charset="-122"/>
                      </a:endParaRPr>
                    </a:p>
                  </a:txBody>
                  <a:tcPr/>
                </a:tc>
                <a:tc>
                  <a:txBody>
                    <a:bodyPr/>
                    <a:p>
                      <a:pPr algn="ctr">
                        <a:buNone/>
                      </a:pPr>
                      <a:r>
                        <a:rPr lang="en-US" altLang="zh-CN" sz="2000" b="1">
                          <a:latin typeface="楷体" panose="02010609060101010101" charset="-122"/>
                          <a:ea typeface="楷体" panose="02010609060101010101" charset="-122"/>
                        </a:rPr>
                        <a:t>41.0</a:t>
                      </a:r>
                      <a:endParaRPr lang="en-US" altLang="zh-CN" sz="2000" b="1">
                        <a:latin typeface="楷体" panose="02010609060101010101" charset="-122"/>
                        <a:ea typeface="楷体" panose="02010609060101010101" charset="-122"/>
                      </a:endParaRPr>
                    </a:p>
                  </a:txBody>
                  <a:tcPr/>
                </a:tc>
              </a:tr>
              <a:tr h="482600">
                <a:tc>
                  <a:txBody>
                    <a:bodyPr/>
                    <a:p>
                      <a:pPr algn="ctr">
                        <a:buNone/>
                      </a:pPr>
                      <a:r>
                        <a:rPr lang="zh-CN" altLang="en-US" sz="2000">
                          <a:latin typeface="微软雅黑" panose="020B0503020204020204" pitchFamily="34" charset="-122"/>
                          <a:ea typeface="微软雅黑" panose="020B0503020204020204" pitchFamily="34" charset="-122"/>
                        </a:rPr>
                        <a:t>清兵</a:t>
                      </a:r>
                      <a:endParaRPr lang="zh-CN" altLang="en-US" sz="2000">
                        <a:latin typeface="微软雅黑" panose="020B0503020204020204" pitchFamily="34" charset="-122"/>
                        <a:ea typeface="微软雅黑" panose="020B0503020204020204" pitchFamily="34" charset="-122"/>
                      </a:endParaRPr>
                    </a:p>
                  </a:txBody>
                  <a:tcPr/>
                </a:tc>
                <a:tc>
                  <a:txBody>
                    <a:bodyPr/>
                    <a:p>
                      <a:pPr algn="ctr">
                        <a:buNone/>
                      </a:pPr>
                      <a:r>
                        <a:rPr lang="en-US" altLang="zh-CN" sz="2000" b="1">
                          <a:latin typeface="楷体" panose="02010609060101010101" charset="-122"/>
                          <a:ea typeface="楷体" panose="02010609060101010101" charset="-122"/>
                          <a:cs typeface="楷体" panose="02010609060101010101" charset="-122"/>
                        </a:rPr>
                        <a:t>29</a:t>
                      </a:r>
                      <a:r>
                        <a:rPr lang="zh-CN" altLang="en-US" sz="2000" b="1">
                          <a:latin typeface="楷体" panose="02010609060101010101" charset="-122"/>
                          <a:ea typeface="楷体" panose="02010609060101010101" charset="-122"/>
                          <a:cs typeface="楷体" panose="02010609060101010101" charset="-122"/>
                        </a:rPr>
                        <a:t>岁</a:t>
                      </a:r>
                      <a:r>
                        <a:rPr lang="en-US" altLang="zh-CN" sz="2000" b="1">
                          <a:latin typeface="楷体" panose="02010609060101010101" charset="-122"/>
                          <a:ea typeface="楷体" panose="02010609060101010101" charset="-122"/>
                          <a:cs typeface="楷体" panose="02010609060101010101" charset="-122"/>
                        </a:rPr>
                        <a:t>10</a:t>
                      </a:r>
                      <a:r>
                        <a:rPr lang="zh-CN" altLang="en-US" sz="2000" b="1">
                          <a:latin typeface="楷体" panose="02010609060101010101" charset="-122"/>
                          <a:ea typeface="楷体" panose="02010609060101010101" charset="-122"/>
                          <a:cs typeface="楷体" panose="02010609060101010101" charset="-122"/>
                        </a:rPr>
                        <a:t>个月</a:t>
                      </a:r>
                      <a:endParaRPr lang="zh-CN" altLang="en-US" sz="2000" b="1">
                        <a:latin typeface="楷体" panose="02010609060101010101" charset="-122"/>
                        <a:ea typeface="楷体" panose="02010609060101010101" charset="-122"/>
                        <a:cs typeface="楷体" panose="02010609060101010101" charset="-122"/>
                      </a:endParaRPr>
                    </a:p>
                  </a:txBody>
                  <a:tcPr/>
                </a:tc>
                <a:tc>
                  <a:txBody>
                    <a:bodyPr/>
                    <a:p>
                      <a:pPr algn="ctr">
                        <a:buNone/>
                      </a:pPr>
                      <a:r>
                        <a:rPr lang="en-US" altLang="zh-CN" sz="2000" b="1">
                          <a:latin typeface="楷体" panose="02010609060101010101" charset="-122"/>
                          <a:ea typeface="楷体" panose="02010609060101010101" charset="-122"/>
                        </a:rPr>
                        <a:t>166.6</a:t>
                      </a:r>
                      <a:endParaRPr lang="en-US" altLang="zh-CN" sz="2000" b="1">
                        <a:latin typeface="楷体" panose="02010609060101010101" charset="-122"/>
                        <a:ea typeface="楷体" panose="02010609060101010101" charset="-122"/>
                      </a:endParaRPr>
                    </a:p>
                  </a:txBody>
                  <a:tcPr/>
                </a:tc>
                <a:tc>
                  <a:txBody>
                    <a:bodyPr/>
                    <a:p>
                      <a:pPr algn="ctr">
                        <a:buNone/>
                      </a:pPr>
                      <a:r>
                        <a:rPr lang="en-US" altLang="zh-CN" sz="2000" b="1">
                          <a:latin typeface="楷体" panose="02010609060101010101" charset="-122"/>
                          <a:ea typeface="楷体" panose="02010609060101010101" charset="-122"/>
                        </a:rPr>
                        <a:t>54.8</a:t>
                      </a:r>
                      <a:endParaRPr lang="en-US" altLang="zh-CN" sz="2000" b="1">
                        <a:latin typeface="楷体" panose="02010609060101010101" charset="-122"/>
                        <a:ea typeface="楷体" panose="02010609060101010101" charset="-122"/>
                      </a:endParaRPr>
                    </a:p>
                  </a:txBody>
                  <a:tcPr/>
                </a:tc>
                <a:tc>
                  <a:txBody>
                    <a:bodyPr/>
                    <a:p>
                      <a:pPr algn="ctr">
                        <a:buNone/>
                      </a:pPr>
                      <a:r>
                        <a:rPr lang="en-US" altLang="zh-CN" sz="2000" b="1">
                          <a:latin typeface="楷体" panose="02010609060101010101" charset="-122"/>
                          <a:ea typeface="楷体" panose="02010609060101010101" charset="-122"/>
                        </a:rPr>
                        <a:t>6.70</a:t>
                      </a:r>
                      <a:endParaRPr lang="en-US" altLang="zh-CN" sz="2000" b="1">
                        <a:latin typeface="楷体" panose="02010609060101010101" charset="-122"/>
                        <a:ea typeface="楷体" panose="02010609060101010101" charset="-122"/>
                      </a:endParaRPr>
                    </a:p>
                  </a:txBody>
                  <a:tcPr/>
                </a:tc>
                <a:tc>
                  <a:txBody>
                    <a:bodyPr/>
                    <a:p>
                      <a:pPr algn="ctr">
                        <a:buNone/>
                      </a:pPr>
                      <a:r>
                        <a:rPr lang="en-US" altLang="zh-CN" sz="2000" b="1">
                          <a:latin typeface="楷体" panose="02010609060101010101" charset="-122"/>
                          <a:ea typeface="楷体" panose="02010609060101010101" charset="-122"/>
                        </a:rPr>
                        <a:t>3,029</a:t>
                      </a:r>
                      <a:endParaRPr lang="en-US" altLang="zh-CN" sz="2000" b="1">
                        <a:latin typeface="楷体" panose="02010609060101010101" charset="-122"/>
                        <a:ea typeface="楷体" panose="02010609060101010101" charset="-122"/>
                      </a:endParaRPr>
                    </a:p>
                  </a:txBody>
                  <a:tcPr/>
                </a:tc>
                <a:tc>
                  <a:txBody>
                    <a:bodyPr/>
                    <a:p>
                      <a:pPr algn="ctr">
                        <a:buNone/>
                      </a:pPr>
                      <a:r>
                        <a:rPr lang="en-US" altLang="zh-CN" sz="2000" b="1">
                          <a:latin typeface="楷体" panose="02010609060101010101" charset="-122"/>
                          <a:ea typeface="楷体" panose="02010609060101010101" charset="-122"/>
                        </a:rPr>
                        <a:t>31.0</a:t>
                      </a:r>
                      <a:endParaRPr lang="en-US" altLang="zh-CN" sz="2000" b="1">
                        <a:latin typeface="楷体" panose="02010609060101010101" charset="-122"/>
                        <a:ea typeface="楷体" panose="02010609060101010101" charset="-122"/>
                      </a:endParaRPr>
                    </a:p>
                  </a:txBody>
                  <a:tcPr/>
                </a:tc>
              </a:tr>
              <a:tr h="502920">
                <a:tc>
                  <a:txBody>
                    <a:bodyPr/>
                    <a:p>
                      <a:pPr algn="ctr">
                        <a:buNone/>
                      </a:pPr>
                      <a:r>
                        <a:rPr lang="zh-CN" altLang="en-US" sz="2000">
                          <a:latin typeface="微软雅黑" panose="020B0503020204020204" pitchFamily="34" charset="-122"/>
                          <a:ea typeface="微软雅黑" panose="020B0503020204020204" pitchFamily="34" charset="-122"/>
                        </a:rPr>
                        <a:t>评价</a:t>
                      </a:r>
                      <a:endParaRPr lang="zh-CN" altLang="en-US" sz="2000">
                        <a:latin typeface="微软雅黑" panose="020B0503020204020204" pitchFamily="34" charset="-122"/>
                        <a:ea typeface="微软雅黑" panose="020B0503020204020204" pitchFamily="34" charset="-122"/>
                      </a:endParaRPr>
                    </a:p>
                  </a:txBody>
                  <a:tcPr/>
                </a:tc>
                <a:tc>
                  <a:txBody>
                    <a:bodyPr/>
                    <a:p>
                      <a:pPr algn="ctr">
                        <a:buNone/>
                      </a:pPr>
                      <a:r>
                        <a:rPr lang="zh-CN" altLang="en-US" sz="2000" b="1">
                          <a:latin typeface="楷体" panose="02010609060101010101" charset="-122"/>
                          <a:ea typeface="楷体" panose="02010609060101010101" charset="-122"/>
                        </a:rPr>
                        <a:t>清兵年长</a:t>
                      </a:r>
                      <a:endParaRPr lang="zh-CN" altLang="en-US" sz="2000" b="1">
                        <a:latin typeface="楷体" panose="02010609060101010101" charset="-122"/>
                        <a:ea typeface="楷体" panose="02010609060101010101" charset="-122"/>
                      </a:endParaRPr>
                    </a:p>
                  </a:txBody>
                  <a:tcPr/>
                </a:tc>
                <a:tc>
                  <a:txBody>
                    <a:bodyPr/>
                    <a:p>
                      <a:pPr algn="ctr">
                        <a:buNone/>
                      </a:pPr>
                      <a:r>
                        <a:rPr lang="zh-CN" altLang="en-US" sz="2000" b="1">
                          <a:latin typeface="楷体" panose="02010609060101010101" charset="-122"/>
                          <a:ea typeface="楷体" panose="02010609060101010101" charset="-122"/>
                        </a:rPr>
                        <a:t>清兵高</a:t>
                      </a:r>
                      <a:endParaRPr lang="zh-CN" altLang="en-US" sz="2000" b="1">
                        <a:latin typeface="楷体" panose="02010609060101010101" charset="-122"/>
                        <a:ea typeface="楷体" panose="02010609060101010101" charset="-122"/>
                      </a:endParaRPr>
                    </a:p>
                  </a:txBody>
                  <a:tcPr/>
                </a:tc>
                <a:tc>
                  <a:txBody>
                    <a:bodyPr/>
                    <a:p>
                      <a:pPr algn="ctr">
                        <a:buNone/>
                      </a:pPr>
                      <a:r>
                        <a:rPr lang="zh-CN" altLang="en-US" sz="2000" b="1">
                          <a:latin typeface="楷体" panose="02010609060101010101" charset="-122"/>
                          <a:ea typeface="楷体" panose="02010609060101010101" charset="-122"/>
                        </a:rPr>
                        <a:t>清军轻</a:t>
                      </a:r>
                      <a:endParaRPr lang="zh-CN" altLang="en-US" sz="2000" b="1">
                        <a:latin typeface="楷体" panose="02010609060101010101" charset="-122"/>
                        <a:ea typeface="楷体" panose="02010609060101010101" charset="-122"/>
                      </a:endParaRPr>
                    </a:p>
                  </a:txBody>
                  <a:tcPr/>
                </a:tc>
                <a:tc>
                  <a:txBody>
                    <a:bodyPr/>
                    <a:p>
                      <a:pPr algn="ctr">
                        <a:buNone/>
                      </a:pPr>
                      <a:r>
                        <a:rPr lang="zh-CN" altLang="en-US" sz="2000" b="1">
                          <a:latin typeface="楷体" panose="02010609060101010101" charset="-122"/>
                          <a:ea typeface="楷体" panose="02010609060101010101" charset="-122"/>
                        </a:rPr>
                        <a:t>清兵少</a:t>
                      </a:r>
                      <a:endParaRPr lang="zh-CN" altLang="en-US" sz="2000" b="1">
                        <a:latin typeface="楷体" panose="02010609060101010101" charset="-122"/>
                        <a:ea typeface="楷体" panose="02010609060101010101" charset="-122"/>
                      </a:endParaRPr>
                    </a:p>
                  </a:txBody>
                  <a:tcPr/>
                </a:tc>
                <a:tc>
                  <a:txBody>
                    <a:bodyPr/>
                    <a:p>
                      <a:pPr algn="ctr">
                        <a:buNone/>
                      </a:pPr>
                      <a:r>
                        <a:rPr lang="zh-CN" altLang="en-US" sz="2000" b="1">
                          <a:latin typeface="楷体" panose="02010609060101010101" charset="-122"/>
                          <a:ea typeface="楷体" panose="02010609060101010101" charset="-122"/>
                        </a:rPr>
                        <a:t>清兵少</a:t>
                      </a:r>
                      <a:endParaRPr lang="zh-CN" altLang="en-US" sz="2000" b="1">
                        <a:latin typeface="楷体" panose="02010609060101010101" charset="-122"/>
                        <a:ea typeface="楷体" panose="02010609060101010101" charset="-122"/>
                      </a:endParaRPr>
                    </a:p>
                  </a:txBody>
                  <a:tcPr/>
                </a:tc>
                <a:tc>
                  <a:txBody>
                    <a:bodyPr/>
                    <a:p>
                      <a:pPr algn="ctr">
                        <a:buNone/>
                      </a:pPr>
                      <a:r>
                        <a:rPr lang="zh-CN" altLang="en-US" sz="2000" b="1">
                          <a:latin typeface="楷体" panose="02010609060101010101" charset="-122"/>
                          <a:ea typeface="楷体" panose="02010609060101010101" charset="-122"/>
                        </a:rPr>
                        <a:t>清兵弱</a:t>
                      </a:r>
                      <a:endParaRPr lang="zh-CN" altLang="en-US" sz="2000" b="1">
                        <a:latin typeface="楷体" panose="02010609060101010101" charset="-122"/>
                        <a:ea typeface="楷体" panose="02010609060101010101" charset="-122"/>
                      </a:endParaRPr>
                    </a:p>
                  </a:txBody>
                  <a:tcPr/>
                </a:tc>
              </a:tr>
            </a:tbl>
          </a:graphicData>
        </a:graphic>
      </p:graphicFrame>
      <p:sp>
        <p:nvSpPr>
          <p:cNvPr id="1048712" name="文本框 2"/>
          <p:cNvSpPr txBox="1"/>
          <p:nvPr/>
        </p:nvSpPr>
        <p:spPr>
          <a:xfrm>
            <a:off x="3785235" y="454025"/>
            <a:ext cx="4326255" cy="521970"/>
          </a:xfrm>
          <a:prstGeom prst="rect">
            <a:avLst/>
          </a:prstGeom>
          <a:noFill/>
        </p:spPr>
        <p:txBody>
          <a:bodyPr wrap="square" rtlCol="0">
            <a:spAutoFit/>
          </a:bodyPr>
          <a:p>
            <a:pPr algn="ctr"/>
            <a:r>
              <a:rPr lang="zh-CN" altLang="en-US" sz="2800">
                <a:latin typeface="微软雅黑" panose="020B0503020204020204" pitchFamily="34" charset="-122"/>
                <a:ea typeface="微软雅黑" panose="020B0503020204020204" pitchFamily="34" charset="-122"/>
              </a:rPr>
              <a:t>日清两国士兵体格比较</a:t>
            </a:r>
            <a:endParaRPr lang="zh-CN" altLang="en-US" sz="2800">
              <a:latin typeface="微软雅黑" panose="020B0503020204020204" pitchFamily="34" charset="-122"/>
              <a:ea typeface="微软雅黑" panose="020B0503020204020204" pitchFamily="34" charset="-122"/>
            </a:endParaRPr>
          </a:p>
        </p:txBody>
      </p:sp>
      <p:sp>
        <p:nvSpPr>
          <p:cNvPr id="1048713" name="文本框 5"/>
          <p:cNvSpPr txBox="1"/>
          <p:nvPr/>
        </p:nvSpPr>
        <p:spPr>
          <a:xfrm>
            <a:off x="8111490" y="975995"/>
            <a:ext cx="3134360" cy="337185"/>
          </a:xfrm>
          <a:prstGeom prst="rect">
            <a:avLst/>
          </a:prstGeom>
          <a:noFill/>
        </p:spPr>
        <p:txBody>
          <a:bodyPr wrap="none" rtlCol="0" anchor="t">
            <a:spAutoFit/>
          </a:bodyPr>
          <a:p>
            <a:r>
              <a:rPr lang="zh-CN" altLang="en-US" sz="1600">
                <a:latin typeface="微软雅黑" panose="020B0503020204020204" pitchFamily="34" charset="-122"/>
                <a:ea typeface="微软雅黑" panose="020B0503020204020204" pitchFamily="34" charset="-122"/>
                <a:sym typeface="+mn-ea"/>
              </a:rPr>
              <a:t>明治二十七年（</a:t>
            </a:r>
            <a:r>
              <a:rPr lang="en-US" altLang="zh-CN" sz="1600">
                <a:latin typeface="微软雅黑" panose="020B0503020204020204" pitchFamily="34" charset="-122"/>
                <a:ea typeface="微软雅黑" panose="020B0503020204020204" pitchFamily="34" charset="-122"/>
                <a:sym typeface="+mn-ea"/>
              </a:rPr>
              <a:t>1894</a:t>
            </a:r>
            <a:r>
              <a:rPr lang="zh-CN" altLang="en-US" sz="1600">
                <a:latin typeface="微软雅黑" panose="020B0503020204020204" pitchFamily="34" charset="-122"/>
                <a:ea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sym typeface="+mn-ea"/>
              </a:rPr>
              <a:t>12</a:t>
            </a:r>
            <a:r>
              <a:rPr lang="zh-CN" altLang="en-US" sz="1600">
                <a:latin typeface="微软雅黑" panose="020B0503020204020204" pitchFamily="34" charset="-122"/>
                <a:ea typeface="微软雅黑" panose="020B0503020204020204" pitchFamily="34" charset="-122"/>
                <a:sym typeface="+mn-ea"/>
              </a:rPr>
              <a:t>月调查</a:t>
            </a:r>
            <a:endParaRPr lang="zh-CN" altLang="en-US" sz="1600">
              <a:latin typeface="微软雅黑" panose="020B0503020204020204" pitchFamily="34" charset="-122"/>
              <a:ea typeface="微软雅黑" panose="020B0503020204020204" pitchFamily="34" charset="-122"/>
              <a:sym typeface="+mn-ea"/>
            </a:endParaRPr>
          </a:p>
        </p:txBody>
      </p:sp>
      <p:grpSp>
        <p:nvGrpSpPr>
          <p:cNvPr id="135" name="组合 7"/>
          <p:cNvGrpSpPr/>
          <p:nvPr/>
        </p:nvGrpSpPr>
        <p:grpSpPr>
          <a:xfrm rot="300000">
            <a:off x="1342099" y="3844925"/>
            <a:ext cx="1930691" cy="2614930"/>
            <a:chOff x="684" y="5719"/>
            <a:chExt cx="3067" cy="4280"/>
          </a:xfrm>
          <a:effectLst>
            <a:outerShdw blurRad="63500" sx="102000" sy="102000" algn="ctr" rotWithShape="0">
              <a:prstClr val="black">
                <a:alpha val="40000"/>
              </a:prstClr>
            </a:outerShdw>
          </a:effectLst>
        </p:grpSpPr>
        <p:pic>
          <p:nvPicPr>
            <p:cNvPr id="2097180" name="图片 4" descr="微信图片_20180919162534"/>
            <p:cNvPicPr>
              <a:picLocks noChangeAspect="1"/>
            </p:cNvPicPr>
            <p:nvPr/>
          </p:nvPicPr>
          <p:blipFill>
            <a:blip r:embed="rId1"/>
            <a:srcRect l="7028" r="10046"/>
            <a:stretch>
              <a:fillRect/>
            </a:stretch>
          </p:blipFill>
          <p:spPr>
            <a:xfrm rot="16020000">
              <a:off x="183" y="6431"/>
              <a:ext cx="4280" cy="2856"/>
            </a:xfrm>
            <a:prstGeom prst="rect">
              <a:avLst/>
            </a:prstGeom>
          </p:spPr>
        </p:pic>
        <p:sp>
          <p:nvSpPr>
            <p:cNvPr id="1048714" name="文本框 6"/>
            <p:cNvSpPr txBox="1"/>
            <p:nvPr/>
          </p:nvSpPr>
          <p:spPr>
            <a:xfrm>
              <a:off x="684" y="5800"/>
              <a:ext cx="730" cy="1999"/>
            </a:xfrm>
            <a:prstGeom prst="rect">
              <a:avLst/>
            </a:prstGeom>
            <a:noFill/>
          </p:spPr>
          <p:txBody>
            <a:bodyPr vert="eaVert" wrap="square" rtlCol="0">
              <a:spAutoFit/>
            </a:bodyPr>
            <a:p>
              <a:r>
                <a:rPr lang="zh-CN" altLang="en-US">
                  <a:latin typeface="微软雅黑" panose="020B0503020204020204" pitchFamily="34" charset="-122"/>
                  <a:ea typeface="微软雅黑" panose="020B0503020204020204" pitchFamily="34" charset="-122"/>
                </a:rPr>
                <a:t>军用罐头</a:t>
              </a:r>
              <a:endParaRPr lang="zh-CN" altLang="en-US">
                <a:latin typeface="微软雅黑" panose="020B0503020204020204" pitchFamily="34" charset="-122"/>
                <a:ea typeface="微软雅黑" panose="020B0503020204020204" pitchFamily="34" charset="-122"/>
              </a:endParaRPr>
            </a:p>
          </p:txBody>
        </p:sp>
      </p:grpSp>
      <p:grpSp>
        <p:nvGrpSpPr>
          <p:cNvPr id="136" name="组合 11"/>
          <p:cNvGrpSpPr/>
          <p:nvPr/>
        </p:nvGrpSpPr>
        <p:grpSpPr>
          <a:xfrm>
            <a:off x="3506470" y="3994150"/>
            <a:ext cx="3469640" cy="2525395"/>
            <a:chOff x="3502" y="5980"/>
            <a:chExt cx="5267" cy="3731"/>
          </a:xfrm>
        </p:grpSpPr>
        <p:pic>
          <p:nvPicPr>
            <p:cNvPr id="2097181" name="图片 9" descr="微信图片_20180919162541"/>
            <p:cNvPicPr>
              <a:picLocks noChangeAspect="1"/>
            </p:cNvPicPr>
            <p:nvPr/>
          </p:nvPicPr>
          <p:blipFill>
            <a:blip r:embed="rId2">
              <a:lum bright="6000"/>
            </a:blip>
            <a:srcRect l="6584" r="13445"/>
            <a:stretch>
              <a:fillRect/>
            </a:stretch>
          </p:blipFill>
          <p:spPr>
            <a:xfrm rot="10980000">
              <a:off x="3502" y="6007"/>
              <a:ext cx="5267" cy="3704"/>
            </a:xfrm>
            <a:prstGeom prst="rect">
              <a:avLst/>
            </a:prstGeom>
            <a:effectLst>
              <a:outerShdw blurRad="63500" sx="102000" sy="102000" algn="ctr" rotWithShape="0">
                <a:prstClr val="black">
                  <a:alpha val="40000"/>
                </a:prstClr>
              </a:outerShdw>
            </a:effectLst>
          </p:spPr>
        </p:pic>
        <p:sp>
          <p:nvSpPr>
            <p:cNvPr id="1048715" name="文本框 10"/>
            <p:cNvSpPr txBox="1"/>
            <p:nvPr/>
          </p:nvSpPr>
          <p:spPr>
            <a:xfrm rot="180000">
              <a:off x="3576" y="5980"/>
              <a:ext cx="4149" cy="544"/>
            </a:xfrm>
            <a:prstGeom prst="rect">
              <a:avLst/>
            </a:prstGeom>
            <a:noFill/>
          </p:spPr>
          <p:txBody>
            <a:bodyPr wrap="square" rtlCol="0">
              <a:spAutoFit/>
            </a:bodyPr>
            <a:p>
              <a:r>
                <a:rPr lang="zh-CN" altLang="en-US">
                  <a:latin typeface="微软雅黑" panose="020B0503020204020204" pitchFamily="34" charset="-122"/>
                  <a:ea typeface="微软雅黑" panose="020B0503020204020204" pitchFamily="34" charset="-122"/>
                </a:rPr>
                <a:t>明治天皇参与创作军歌</a:t>
              </a:r>
              <a:endParaRPr lang="zh-CN" altLang="en-US">
                <a:latin typeface="微软雅黑" panose="020B0503020204020204" pitchFamily="34" charset="-122"/>
                <a:ea typeface="微软雅黑" panose="020B0503020204020204" pitchFamily="34" charset="-122"/>
              </a:endParaRPr>
            </a:p>
          </p:txBody>
        </p:sp>
      </p:grpSp>
      <p:pic>
        <p:nvPicPr>
          <p:cNvPr id="2097182" name="图片 12" descr="微信图片_20180919162527"/>
          <p:cNvPicPr>
            <a:picLocks noChangeAspect="1"/>
          </p:cNvPicPr>
          <p:nvPr/>
        </p:nvPicPr>
        <p:blipFill>
          <a:blip r:embed="rId3"/>
          <a:srcRect l="15120" r="8062"/>
          <a:stretch>
            <a:fillRect/>
          </a:stretch>
        </p:blipFill>
        <p:spPr>
          <a:xfrm rot="10500000">
            <a:off x="7235825" y="3988435"/>
            <a:ext cx="3380105" cy="2474595"/>
          </a:xfrm>
          <a:prstGeom prst="rect">
            <a:avLst/>
          </a:prstGeom>
          <a:effectLst>
            <a:outerShdw blurRad="63500" sx="102000" sy="102000" algn="ctr" rotWithShape="0">
              <a:prstClr val="black">
                <a:alpha val="40000"/>
              </a:prstClr>
            </a:outerShdw>
          </a:effectLst>
        </p:spPr>
      </p:pic>
      <p:sp>
        <p:nvSpPr>
          <p:cNvPr id="1048716" name="文本框 13"/>
          <p:cNvSpPr txBox="1"/>
          <p:nvPr/>
        </p:nvSpPr>
        <p:spPr>
          <a:xfrm rot="21240000">
            <a:off x="7330440" y="6002020"/>
            <a:ext cx="2545080" cy="368300"/>
          </a:xfrm>
          <a:prstGeom prst="rect">
            <a:avLst/>
          </a:prstGeom>
          <a:noFill/>
        </p:spPr>
        <p:txBody>
          <a:bodyPr wrap="square" rtlCol="0">
            <a:spAutoFit/>
          </a:bodyPr>
          <a:p>
            <a:r>
              <a:rPr lang="zh-CN" altLang="en-US">
                <a:solidFill>
                  <a:schemeClr val="bg1"/>
                </a:solidFill>
                <a:latin typeface="微软雅黑" panose="020B0503020204020204" pitchFamily="34" charset="-122"/>
                <a:ea typeface="微软雅黑" panose="020B0503020204020204" pitchFamily="34" charset="-122"/>
              </a:rPr>
              <a:t>欧美吊瓶输液技术</a:t>
            </a:r>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137" name="组合 1"/>
          <p:cNvGrpSpPr/>
          <p:nvPr/>
        </p:nvGrpSpPr>
        <p:grpSpPr>
          <a:xfrm>
            <a:off x="160020" y="153035"/>
            <a:ext cx="11870690" cy="6551930"/>
            <a:chOff x="226" y="232"/>
            <a:chExt cx="18694" cy="10318"/>
          </a:xfrm>
        </p:grpSpPr>
        <p:sp>
          <p:nvSpPr>
            <p:cNvPr id="1048717" name="图文框 3"/>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18" name="图文框 8"/>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38" name=""/>
        <p:cNvGrpSpPr/>
        <p:nvPr/>
      </p:nvGrpSpPr>
      <p:grpSpPr/>
      <p:grpSp>
        <p:nvGrpSpPr>
          <p:cNvPr id="139" name="组合 17"/>
          <p:cNvGrpSpPr/>
          <p:nvPr/>
        </p:nvGrpSpPr>
        <p:grpSpPr>
          <a:xfrm rot="0">
            <a:off x="2480945" y="3897630"/>
            <a:ext cx="3508375" cy="2657849"/>
            <a:chOff x="1043" y="6455"/>
            <a:chExt cx="4690" cy="3878"/>
          </a:xfrm>
        </p:grpSpPr>
        <p:pic>
          <p:nvPicPr>
            <p:cNvPr id="2097183" name="图片 15" descr="微信图片_20180919162531"/>
            <p:cNvPicPr>
              <a:picLocks noChangeAspect="1"/>
            </p:cNvPicPr>
            <p:nvPr/>
          </p:nvPicPr>
          <p:blipFill>
            <a:blip r:embed="rId1"/>
            <a:srcRect l="7159" r="18630"/>
            <a:stretch>
              <a:fillRect/>
            </a:stretch>
          </p:blipFill>
          <p:spPr>
            <a:xfrm rot="10980000">
              <a:off x="1119" y="6455"/>
              <a:ext cx="4614" cy="3497"/>
            </a:xfrm>
            <a:prstGeom prst="rect">
              <a:avLst/>
            </a:prstGeom>
            <a:effectLst>
              <a:outerShdw blurRad="63500" sx="102000" sy="102000" algn="ctr" rotWithShape="0">
                <a:prstClr val="black">
                  <a:alpha val="40000"/>
                </a:prstClr>
              </a:outerShdw>
            </a:effectLst>
          </p:spPr>
        </p:pic>
        <p:sp>
          <p:nvSpPr>
            <p:cNvPr id="1048719" name="文本框 16"/>
            <p:cNvSpPr txBox="1"/>
            <p:nvPr/>
          </p:nvSpPr>
          <p:spPr>
            <a:xfrm rot="180000">
              <a:off x="1043" y="9796"/>
              <a:ext cx="4013" cy="537"/>
            </a:xfrm>
            <a:prstGeom prst="rect">
              <a:avLst/>
            </a:prstGeom>
            <a:noFill/>
          </p:spPr>
          <p:txBody>
            <a:bodyPr wrap="square" rtlCol="0">
              <a:spAutoFit/>
            </a:bodyPr>
            <a:p>
              <a:pPr algn="ctr"/>
              <a:r>
                <a:rPr lang="zh-CN" altLang="en-US">
                  <a:latin typeface="微软雅黑" panose="020B0503020204020204" pitchFamily="34" charset="-122"/>
                  <a:ea typeface="微软雅黑" panose="020B0503020204020204" pitchFamily="34" charset="-122"/>
                  <a:cs typeface="微软雅黑" panose="020B0503020204020204" pitchFamily="34" charset="-122"/>
                </a:rPr>
                <a:t>女子识字率约</a:t>
              </a:r>
              <a:r>
                <a:rPr lang="en-US" altLang="zh-CN">
                  <a:latin typeface="微软雅黑" panose="020B0503020204020204" pitchFamily="34" charset="-122"/>
                  <a:ea typeface="微软雅黑" panose="020B0503020204020204" pitchFamily="34" charset="-122"/>
                  <a:cs typeface="微软雅黑" panose="020B0503020204020204" pitchFamily="34" charset="-122"/>
                </a:rPr>
                <a:t>50%</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40" name="组合 2"/>
          <p:cNvGrpSpPr/>
          <p:nvPr/>
        </p:nvGrpSpPr>
        <p:grpSpPr>
          <a:xfrm rot="0">
            <a:off x="1361440" y="499110"/>
            <a:ext cx="2154555" cy="3159125"/>
            <a:chOff x="935" y="2306"/>
            <a:chExt cx="3227" cy="4742"/>
          </a:xfrm>
          <a:effectLst>
            <a:outerShdw blurRad="63500" sx="102000" sy="102000" algn="ctr" rotWithShape="0">
              <a:prstClr val="black">
                <a:alpha val="40000"/>
              </a:prstClr>
            </a:outerShdw>
          </a:effectLst>
        </p:grpSpPr>
        <p:pic>
          <p:nvPicPr>
            <p:cNvPr id="2097184" name="图片 0" descr="微信图片_20180919162601"/>
            <p:cNvPicPr>
              <a:picLocks noChangeAspect="1"/>
            </p:cNvPicPr>
            <p:nvPr/>
          </p:nvPicPr>
          <p:blipFill>
            <a:blip r:embed="rId2">
              <a:lum bright="12000"/>
            </a:blip>
            <a:srcRect l="14248" r="3509"/>
            <a:stretch>
              <a:fillRect/>
            </a:stretch>
          </p:blipFill>
          <p:spPr>
            <a:xfrm rot="15840000">
              <a:off x="235" y="3006"/>
              <a:ext cx="4431" cy="3031"/>
            </a:xfrm>
            <a:prstGeom prst="rect">
              <a:avLst/>
            </a:prstGeom>
          </p:spPr>
        </p:pic>
        <p:sp>
          <p:nvSpPr>
            <p:cNvPr id="1048720" name="文本框 1"/>
            <p:cNvSpPr txBox="1"/>
            <p:nvPr/>
          </p:nvSpPr>
          <p:spPr>
            <a:xfrm rot="21180000">
              <a:off x="1307" y="6449"/>
              <a:ext cx="2855" cy="599"/>
            </a:xfrm>
            <a:prstGeom prst="rect">
              <a:avLst/>
            </a:prstGeom>
            <a:noFill/>
          </p:spPr>
          <p:txBody>
            <a:bodyPr wrap="square" rtlCol="0">
              <a:spAutoFit/>
            </a:bodyPr>
            <a:p>
              <a:r>
                <a:rPr lang="zh-CN" altLang="en-US" sz="2000">
                  <a:latin typeface="微软雅黑" panose="020B0503020204020204" pitchFamily="34" charset="-122"/>
                  <a:ea typeface="微软雅黑" panose="020B0503020204020204" pitchFamily="34" charset="-122"/>
                </a:rPr>
                <a:t>日本军人教育</a:t>
              </a:r>
              <a:endParaRPr lang="zh-CN" altLang="en-US" sz="2000">
                <a:latin typeface="微软雅黑" panose="020B0503020204020204" pitchFamily="34" charset="-122"/>
                <a:ea typeface="微软雅黑" panose="020B0503020204020204" pitchFamily="34" charset="-122"/>
              </a:endParaRPr>
            </a:p>
          </p:txBody>
        </p:sp>
      </p:grpSp>
      <p:grpSp>
        <p:nvGrpSpPr>
          <p:cNvPr id="141" name="组合 6"/>
          <p:cNvGrpSpPr/>
          <p:nvPr/>
        </p:nvGrpSpPr>
        <p:grpSpPr>
          <a:xfrm>
            <a:off x="3524885" y="768350"/>
            <a:ext cx="4527550" cy="3007319"/>
            <a:chOff x="3603" y="2155"/>
            <a:chExt cx="6964" cy="4801"/>
          </a:xfrm>
        </p:grpSpPr>
        <p:pic>
          <p:nvPicPr>
            <p:cNvPr id="2097185" name="图片 4" descr="微信图片_20180919162454"/>
            <p:cNvPicPr>
              <a:picLocks noChangeAspect="1"/>
            </p:cNvPicPr>
            <p:nvPr/>
          </p:nvPicPr>
          <p:blipFill>
            <a:blip r:embed="rId3">
              <a:lum bright="6000"/>
            </a:blip>
            <a:srcRect l="10363" r="13448" b="3682"/>
            <a:stretch>
              <a:fillRect/>
            </a:stretch>
          </p:blipFill>
          <p:spPr>
            <a:xfrm rot="11160000">
              <a:off x="4301" y="2155"/>
              <a:ext cx="6081" cy="4325"/>
            </a:xfrm>
            <a:prstGeom prst="rect">
              <a:avLst/>
            </a:prstGeom>
            <a:effectLst>
              <a:outerShdw blurRad="63500" sx="102000" sy="102000" algn="ctr" rotWithShape="0">
                <a:prstClr val="black">
                  <a:alpha val="40000"/>
                </a:prstClr>
              </a:outerShdw>
            </a:effectLst>
          </p:spPr>
        </p:pic>
        <p:sp>
          <p:nvSpPr>
            <p:cNvPr id="1048721" name="文本框 5"/>
            <p:cNvSpPr txBox="1"/>
            <p:nvPr/>
          </p:nvSpPr>
          <p:spPr>
            <a:xfrm rot="300000">
              <a:off x="3603" y="6319"/>
              <a:ext cx="6964" cy="637"/>
            </a:xfrm>
            <a:prstGeom prst="rect">
              <a:avLst/>
            </a:prstGeom>
            <a:noFill/>
            <a:effectLst>
              <a:outerShdw blurRad="63500" sx="102000" sy="102000" algn="ctr" rotWithShape="0">
                <a:prstClr val="black">
                  <a:alpha val="40000"/>
                </a:prstClr>
              </a:outerShdw>
            </a:effectLst>
          </p:spPr>
          <p:txBody>
            <a:bodyPr wrap="square" rtlCol="0">
              <a:spAutoFit/>
            </a:bodyPr>
            <a:p>
              <a:r>
                <a:rPr lang="zh-CN" altLang="en-US" sz="2000">
                  <a:latin typeface="微软雅黑" panose="020B0503020204020204" pitchFamily="34" charset="-122"/>
                  <a:ea typeface="微软雅黑" panose="020B0503020204020204" pitchFamily="34" charset="-122"/>
                </a:rPr>
                <a:t>美子皇后组织为前线医院制作包带</a:t>
              </a:r>
              <a:endParaRPr lang="zh-CN" altLang="en-US" sz="2000">
                <a:latin typeface="微软雅黑" panose="020B0503020204020204" pitchFamily="34" charset="-122"/>
                <a:ea typeface="微软雅黑" panose="020B0503020204020204" pitchFamily="34" charset="-122"/>
              </a:endParaRPr>
            </a:p>
          </p:txBody>
        </p:sp>
      </p:grpSp>
      <p:grpSp>
        <p:nvGrpSpPr>
          <p:cNvPr id="142" name="组合 19"/>
          <p:cNvGrpSpPr/>
          <p:nvPr/>
        </p:nvGrpSpPr>
        <p:grpSpPr>
          <a:xfrm>
            <a:off x="6712585" y="653415"/>
            <a:ext cx="4115435" cy="5874385"/>
            <a:chOff x="7475" y="820"/>
            <a:chExt cx="6481" cy="9251"/>
          </a:xfrm>
        </p:grpSpPr>
        <p:pic>
          <p:nvPicPr>
            <p:cNvPr id="2097186" name="图片 18" descr="微信图片_20180919162552"/>
            <p:cNvPicPr>
              <a:picLocks noChangeAspect="1"/>
            </p:cNvPicPr>
            <p:nvPr/>
          </p:nvPicPr>
          <p:blipFill>
            <a:blip r:embed="rId4">
              <a:lum bright="6000"/>
            </a:blip>
            <a:srcRect l="19716" r="13390"/>
            <a:stretch>
              <a:fillRect/>
            </a:stretch>
          </p:blipFill>
          <p:spPr>
            <a:xfrm rot="10800000">
              <a:off x="7475" y="6388"/>
              <a:ext cx="4380" cy="3683"/>
            </a:xfrm>
            <a:prstGeom prst="rect">
              <a:avLst/>
            </a:prstGeom>
          </p:spPr>
        </p:pic>
        <p:grpSp>
          <p:nvGrpSpPr>
            <p:cNvPr id="143" name="组合 11"/>
            <p:cNvGrpSpPr/>
            <p:nvPr/>
          </p:nvGrpSpPr>
          <p:grpSpPr>
            <a:xfrm>
              <a:off x="10187" y="820"/>
              <a:ext cx="3769" cy="6270"/>
              <a:chOff x="10442" y="1174"/>
              <a:chExt cx="3769" cy="6270"/>
            </a:xfrm>
          </p:grpSpPr>
          <p:pic>
            <p:nvPicPr>
              <p:cNvPr id="2097187" name="图片 7" descr="微信图片_20180919162431"/>
              <p:cNvPicPr>
                <a:picLocks noChangeAspect="1"/>
              </p:cNvPicPr>
              <p:nvPr/>
            </p:nvPicPr>
            <p:blipFill>
              <a:blip r:embed="rId5">
                <a:lum bright="6000"/>
              </a:blip>
              <a:srcRect l="22457" r="16145"/>
              <a:stretch>
                <a:fillRect/>
              </a:stretch>
            </p:blipFill>
            <p:spPr>
              <a:xfrm rot="15900000">
                <a:off x="10322" y="1320"/>
                <a:ext cx="3499" cy="3207"/>
              </a:xfrm>
              <a:prstGeom prst="rect">
                <a:avLst/>
              </a:prstGeom>
              <a:effectLst>
                <a:outerShdw blurRad="63500" sx="102000" sy="102000" algn="ctr" rotWithShape="0">
                  <a:prstClr val="black">
                    <a:alpha val="40000"/>
                  </a:prstClr>
                </a:outerShdw>
              </a:effectLst>
            </p:spPr>
          </p:pic>
          <p:pic>
            <p:nvPicPr>
              <p:cNvPr id="2097188" name="图片 8" descr="微信图片_20180919162538"/>
              <p:cNvPicPr>
                <a:picLocks noChangeAspect="1"/>
              </p:cNvPicPr>
              <p:nvPr/>
            </p:nvPicPr>
            <p:blipFill>
              <a:blip r:embed="rId6">
                <a:lum bright="6000"/>
              </a:blip>
              <a:srcRect l="20624" t="11146" r="13629" b="2739"/>
              <a:stretch>
                <a:fillRect/>
              </a:stretch>
            </p:blipFill>
            <p:spPr>
              <a:xfrm rot="11160000">
                <a:off x="10442" y="4685"/>
                <a:ext cx="3359" cy="2477"/>
              </a:xfrm>
              <a:prstGeom prst="rect">
                <a:avLst/>
              </a:prstGeom>
              <a:effectLst>
                <a:outerShdw blurRad="63500" sx="102000" sy="102000" algn="ctr" rotWithShape="0">
                  <a:prstClr val="black">
                    <a:alpha val="40000"/>
                  </a:prstClr>
                </a:outerShdw>
              </a:effectLst>
            </p:spPr>
          </p:pic>
          <p:sp>
            <p:nvSpPr>
              <p:cNvPr id="1048722" name="文本框 10"/>
              <p:cNvSpPr txBox="1"/>
              <p:nvPr/>
            </p:nvSpPr>
            <p:spPr>
              <a:xfrm>
                <a:off x="13342" y="1215"/>
                <a:ext cx="869" cy="6229"/>
              </a:xfrm>
              <a:prstGeom prst="rect">
                <a:avLst/>
              </a:prstGeom>
              <a:noFill/>
            </p:spPr>
            <p:txBody>
              <a:bodyPr vert="eaVert" wrap="square" rtlCol="0">
                <a:spAutoFit/>
              </a:bodyPr>
              <a:p>
                <a:r>
                  <a:rPr lang="zh-CN" altLang="en-US" sz="2400">
                    <a:latin typeface="微软雅黑" panose="020B0503020204020204" pitchFamily="34" charset="-122"/>
                    <a:ea typeface="微软雅黑" panose="020B0503020204020204" pitchFamily="34" charset="-122"/>
                  </a:rPr>
                  <a:t>从中国得到的各种军事情报</a:t>
                </a:r>
                <a:endParaRPr lang="zh-CN" altLang="en-US" sz="2400">
                  <a:latin typeface="微软雅黑" panose="020B0503020204020204" pitchFamily="34" charset="-122"/>
                  <a:ea typeface="微软雅黑" panose="020B0503020204020204" pitchFamily="34" charset="-122"/>
                </a:endParaRPr>
              </a:p>
            </p:txBody>
          </p:sp>
        </p:grpSp>
      </p:grpSp>
      <p:grpSp>
        <p:nvGrpSpPr>
          <p:cNvPr id="144" name="组合 3"/>
          <p:cNvGrpSpPr/>
          <p:nvPr/>
        </p:nvGrpSpPr>
        <p:grpSpPr>
          <a:xfrm>
            <a:off x="160020" y="153035"/>
            <a:ext cx="11870690" cy="6551930"/>
            <a:chOff x="226" y="232"/>
            <a:chExt cx="18694" cy="10318"/>
          </a:xfrm>
        </p:grpSpPr>
        <p:sp>
          <p:nvSpPr>
            <p:cNvPr id="1048723" name="图文框 9"/>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24" name="图文框 12"/>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blinds(horizontal)">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blinds(horizontal)">
                                      <p:cBhvr>
                                        <p:cTn id="12" dur="500"/>
                                        <p:tgtEl>
                                          <p:spTgt spid="14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cBhvr additive="base">
                                        <p:cTn id="17" dur="500" fill="hold"/>
                                        <p:tgtEl>
                                          <p:spTgt spid="139"/>
                                        </p:tgtEl>
                                        <p:attrNameLst>
                                          <p:attrName>ppt_x</p:attrName>
                                        </p:attrNameLst>
                                      </p:cBhvr>
                                      <p:tavLst>
                                        <p:tav tm="0">
                                          <p:val>
                                            <p:strVal val="#ppt_x"/>
                                          </p:val>
                                        </p:tav>
                                        <p:tav tm="100000">
                                          <p:val>
                                            <p:strVal val="#ppt_x"/>
                                          </p:val>
                                        </p:tav>
                                      </p:tavLst>
                                    </p:anim>
                                    <p:anim calcmode="lin" valueType="num">
                                      <p:cBhvr additive="base">
                                        <p:cTn id="18"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42"/>
                                        </p:tgtEl>
                                        <p:attrNameLst>
                                          <p:attrName>style.visibility</p:attrName>
                                        </p:attrNameLst>
                                      </p:cBhvr>
                                      <p:to>
                                        <p:strVal val="visible"/>
                                      </p:to>
                                    </p:set>
                                    <p:animEffect transition="in" filter="box(in)">
                                      <p:cBhvr>
                                        <p:cTn id="23" dur="2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45" name=""/>
        <p:cNvGrpSpPr/>
        <p:nvPr/>
      </p:nvGrpSpPr>
      <p:grpSpPr/>
      <p:graphicFrame>
        <p:nvGraphicFramePr>
          <p:cNvPr id="4194307" name="表格 1"/>
          <p:cNvGraphicFramePr/>
          <p:nvPr/>
        </p:nvGraphicFramePr>
        <p:xfrm>
          <a:off x="280670" y="160655"/>
          <a:ext cx="10906125" cy="6482715"/>
        </p:xfrm>
        <a:graphic>
          <a:graphicData uri="http://schemas.openxmlformats.org/drawingml/2006/table">
            <a:tbl>
              <a:tblPr firstRow="1" bandRow="1">
                <a:tableStyleId>{5940675A-B579-460E-94D1-54222C63F5DA}</a:tableStyleId>
              </a:tblPr>
              <a:tblGrid>
                <a:gridCol w="1784985"/>
                <a:gridCol w="4356735"/>
                <a:gridCol w="4764405"/>
              </a:tblGrid>
              <a:tr h="579120">
                <a:tc>
                  <a:txBody>
                    <a:bodyPr/>
                    <a:p>
                      <a:pPr algn="ctr">
                        <a:buNone/>
                      </a:pPr>
                      <a:r>
                        <a:rPr lang="zh-CN" altLang="en-US" sz="3200" b="1">
                          <a:solidFill>
                            <a:srgbClr val="FF0000"/>
                          </a:solidFill>
                          <a:latin typeface="微软雅黑" panose="020B0503020204020204" pitchFamily="34" charset="-122"/>
                          <a:ea typeface="微软雅黑" panose="020B0503020204020204" pitchFamily="34" charset="-122"/>
                        </a:rPr>
                        <a:t>项目</a:t>
                      </a:r>
                      <a:endParaRPr lang="zh-CN" altLang="en-US" sz="3200" b="1">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3200" b="1">
                          <a:solidFill>
                            <a:schemeClr val="tx2">
                              <a:lumMod val="75000"/>
                            </a:schemeClr>
                          </a:solidFill>
                          <a:latin typeface="微软雅黑" panose="020B0503020204020204" pitchFamily="34" charset="-122"/>
                          <a:ea typeface="微软雅黑" panose="020B0503020204020204" pitchFamily="34" charset="-122"/>
                        </a:rPr>
                        <a:t>清朝</a:t>
                      </a:r>
                      <a:endParaRPr lang="zh-CN" altLang="en-US" sz="3200" b="1">
                        <a:solidFill>
                          <a:schemeClr val="tx2">
                            <a:lumMod val="75000"/>
                          </a:schemeClr>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3200" b="1">
                          <a:solidFill>
                            <a:srgbClr val="002060"/>
                          </a:solidFill>
                          <a:latin typeface="微软雅黑" panose="020B0503020204020204" pitchFamily="34" charset="-122"/>
                          <a:ea typeface="微软雅黑" panose="020B0503020204020204" pitchFamily="34" charset="-122"/>
                        </a:rPr>
                        <a:t>日本</a:t>
                      </a:r>
                      <a:endParaRPr lang="zh-CN" altLang="en-US" sz="3200" b="1">
                        <a:solidFill>
                          <a:srgbClr val="002060"/>
                        </a:solidFill>
                        <a:latin typeface="微软雅黑" panose="020B0503020204020204" pitchFamily="34" charset="-122"/>
                        <a:ea typeface="微软雅黑" panose="020B0503020204020204" pitchFamily="34" charset="-122"/>
                      </a:endParaRPr>
                    </a:p>
                  </a:txBody>
                  <a:tcPr/>
                </a:tc>
              </a:tr>
              <a:tr h="518160">
                <a:tc>
                  <a:txBody>
                    <a:bodyPr/>
                    <a:p>
                      <a:pPr algn="ctr">
                        <a:buNone/>
                      </a:pPr>
                      <a:r>
                        <a:rPr lang="zh-CN" altLang="en-US" sz="2800" b="1">
                          <a:solidFill>
                            <a:srgbClr val="FF0000"/>
                          </a:solidFill>
                          <a:latin typeface="微软雅黑" panose="020B0503020204020204" pitchFamily="34" charset="-122"/>
                          <a:ea typeface="微软雅黑" panose="020B0503020204020204" pitchFamily="34" charset="-122"/>
                        </a:rPr>
                        <a:t>兵役制度</a:t>
                      </a:r>
                      <a:endParaRPr lang="zh-CN" altLang="en-US" sz="2800" b="1">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FF0000"/>
                          </a:solidFill>
                          <a:latin typeface="微软雅黑" panose="020B0503020204020204" pitchFamily="34" charset="-122"/>
                          <a:ea typeface="微软雅黑" panose="020B0503020204020204" pitchFamily="34" charset="-122"/>
                        </a:rPr>
                        <a:t>佣兵</a:t>
                      </a:r>
                      <a:endParaRPr lang="zh-CN" altLang="en-US" sz="2400">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002060"/>
                          </a:solidFill>
                          <a:latin typeface="微软雅黑" panose="020B0503020204020204" pitchFamily="34" charset="-122"/>
                          <a:ea typeface="微软雅黑" panose="020B0503020204020204" pitchFamily="34" charset="-122"/>
                        </a:rPr>
                        <a:t>义务兵役制</a:t>
                      </a:r>
                      <a:endParaRPr lang="zh-CN" altLang="en-US" sz="2400">
                        <a:solidFill>
                          <a:srgbClr val="002060"/>
                        </a:solidFill>
                        <a:latin typeface="微软雅黑" panose="020B0503020204020204" pitchFamily="34" charset="-122"/>
                        <a:ea typeface="微软雅黑" panose="020B0503020204020204" pitchFamily="34" charset="-122"/>
                      </a:endParaRPr>
                    </a:p>
                  </a:txBody>
                  <a:tcPr/>
                </a:tc>
              </a:tr>
              <a:tr h="838200">
                <a:tc rowSpan="2">
                  <a:txBody>
                    <a:bodyPr/>
                    <a:p>
                      <a:pPr algn="ctr">
                        <a:buNone/>
                      </a:pPr>
                      <a:endParaRPr lang="zh-CN" altLang="en-US" sz="2800" b="1">
                        <a:solidFill>
                          <a:srgbClr val="FF0000"/>
                        </a:solidFill>
                        <a:latin typeface="微软雅黑" panose="020B0503020204020204" pitchFamily="34" charset="-122"/>
                        <a:ea typeface="微软雅黑" panose="020B0503020204020204" pitchFamily="34" charset="-122"/>
                      </a:endParaRPr>
                    </a:p>
                    <a:p>
                      <a:pPr algn="ctr">
                        <a:buNone/>
                      </a:pPr>
                      <a:r>
                        <a:rPr lang="zh-CN" altLang="en-US" sz="2800" b="1">
                          <a:solidFill>
                            <a:srgbClr val="FF0000"/>
                          </a:solidFill>
                          <a:latin typeface="微软雅黑" panose="020B0503020204020204" pitchFamily="34" charset="-122"/>
                          <a:ea typeface="微软雅黑" panose="020B0503020204020204" pitchFamily="34" charset="-122"/>
                        </a:rPr>
                        <a:t>武器</a:t>
                      </a:r>
                      <a:endParaRPr lang="zh-CN" altLang="en-US" sz="2800" b="1">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chemeClr val="tx2">
                              <a:lumMod val="75000"/>
                            </a:schemeClr>
                          </a:solidFill>
                          <a:latin typeface="微软雅黑" panose="020B0503020204020204" pitchFamily="34" charset="-122"/>
                          <a:ea typeface="微软雅黑" panose="020B0503020204020204" pitchFamily="34" charset="-122"/>
                        </a:rPr>
                        <a:t>陆军：枪械装备率</a:t>
                      </a:r>
                      <a:r>
                        <a:rPr lang="en-US" altLang="zh-CN" sz="2400">
                          <a:solidFill>
                            <a:schemeClr val="tx2">
                              <a:lumMod val="75000"/>
                            </a:schemeClr>
                          </a:solidFill>
                          <a:latin typeface="微软雅黑" panose="020B0503020204020204" pitchFamily="34" charset="-122"/>
                          <a:ea typeface="微软雅黑" panose="020B0503020204020204" pitchFamily="34" charset="-122"/>
                        </a:rPr>
                        <a:t>85%</a:t>
                      </a:r>
                      <a:endParaRPr lang="en-US" altLang="zh-CN" sz="2400">
                        <a:solidFill>
                          <a:schemeClr val="tx2">
                            <a:lumMod val="75000"/>
                          </a:schemeClr>
                        </a:solidFill>
                        <a:latin typeface="微软雅黑" panose="020B0503020204020204" pitchFamily="34" charset="-122"/>
                        <a:ea typeface="微软雅黑" panose="020B0503020204020204" pitchFamily="34" charset="-122"/>
                      </a:endParaRPr>
                    </a:p>
                    <a:p>
                      <a:pPr algn="ctr">
                        <a:buNone/>
                      </a:pPr>
                      <a:r>
                        <a:rPr lang="en-US" altLang="zh-CN" sz="2400">
                          <a:solidFill>
                            <a:schemeClr val="tx2">
                              <a:lumMod val="75000"/>
                            </a:schemeClr>
                          </a:solidFill>
                          <a:latin typeface="微软雅黑" panose="020B0503020204020204" pitchFamily="34" charset="-122"/>
                          <a:ea typeface="微软雅黑" panose="020B0503020204020204" pitchFamily="34" charset="-122"/>
                        </a:rPr>
                        <a:t>武器的种类、规格过于</a:t>
                      </a:r>
                      <a:r>
                        <a:rPr lang="en-US" altLang="zh-CN" sz="2400">
                          <a:solidFill>
                            <a:srgbClr val="FF0000"/>
                          </a:solidFill>
                          <a:latin typeface="微软雅黑" panose="020B0503020204020204" pitchFamily="34" charset="-122"/>
                          <a:ea typeface="微软雅黑" panose="020B0503020204020204" pitchFamily="34" charset="-122"/>
                        </a:rPr>
                        <a:t>混杂</a:t>
                      </a:r>
                      <a:endParaRPr lang="en-US" altLang="zh-CN" sz="2400">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002060"/>
                          </a:solidFill>
                          <a:latin typeface="微软雅黑" panose="020B0503020204020204" pitchFamily="34" charset="-122"/>
                          <a:ea typeface="微软雅黑" panose="020B0503020204020204" pitchFamily="34" charset="-122"/>
                          <a:sym typeface="+mn-ea"/>
                        </a:rPr>
                        <a:t>枪械装备率</a:t>
                      </a:r>
                      <a:r>
                        <a:rPr lang="en-US" altLang="zh-CN" sz="2400">
                          <a:solidFill>
                            <a:srgbClr val="002060"/>
                          </a:solidFill>
                          <a:latin typeface="微软雅黑" panose="020B0503020204020204" pitchFamily="34" charset="-122"/>
                          <a:ea typeface="微软雅黑" panose="020B0503020204020204" pitchFamily="34" charset="-122"/>
                          <a:sym typeface="+mn-ea"/>
                        </a:rPr>
                        <a:t>100%</a:t>
                      </a:r>
                      <a:endParaRPr lang="en-US" altLang="zh-CN" sz="2400">
                        <a:solidFill>
                          <a:srgbClr val="002060"/>
                        </a:solidFill>
                        <a:latin typeface="微软雅黑" panose="020B0503020204020204" pitchFamily="34" charset="-122"/>
                        <a:ea typeface="微软雅黑" panose="020B0503020204020204" pitchFamily="34" charset="-122"/>
                        <a:sym typeface="+mn-ea"/>
                      </a:endParaRPr>
                    </a:p>
                  </a:txBody>
                  <a:tcPr/>
                </a:tc>
              </a:tr>
              <a:tr h="494030">
                <a:tc vMerge="1">
                  <a:tcPr/>
                </a:tc>
                <a:tc>
                  <a:txBody>
                    <a:bodyPr/>
                    <a:p>
                      <a:pPr algn="ctr">
                        <a:buNone/>
                      </a:pPr>
                      <a:r>
                        <a:rPr lang="zh-CN" altLang="en-US" sz="2400">
                          <a:solidFill>
                            <a:schemeClr val="tx2">
                              <a:lumMod val="75000"/>
                            </a:schemeClr>
                          </a:solidFill>
                          <a:latin typeface="微软雅黑" panose="020B0503020204020204" pitchFamily="34" charset="-122"/>
                          <a:ea typeface="微软雅黑" panose="020B0503020204020204" pitchFamily="34" charset="-122"/>
                        </a:rPr>
                        <a:t>海军：航速</a:t>
                      </a:r>
                      <a:r>
                        <a:rPr lang="en-US" altLang="zh-CN" sz="2400">
                          <a:solidFill>
                            <a:schemeClr val="tx2">
                              <a:lumMod val="75000"/>
                            </a:schemeClr>
                          </a:solidFill>
                          <a:latin typeface="微软雅黑" panose="020B0503020204020204" pitchFamily="34" charset="-122"/>
                          <a:ea typeface="微软雅黑" panose="020B0503020204020204" pitchFamily="34" charset="-122"/>
                        </a:rPr>
                        <a:t>16</a:t>
                      </a:r>
                      <a:r>
                        <a:rPr lang="zh-CN" altLang="en-US" sz="2400">
                          <a:solidFill>
                            <a:schemeClr val="tx2">
                              <a:lumMod val="75000"/>
                            </a:schemeClr>
                          </a:solidFill>
                          <a:latin typeface="微软雅黑" panose="020B0503020204020204" pitchFamily="34" charset="-122"/>
                          <a:ea typeface="微软雅黑" panose="020B0503020204020204" pitchFamily="34" charset="-122"/>
                        </a:rPr>
                        <a:t>节以上战舰</a:t>
                      </a:r>
                      <a:r>
                        <a:rPr lang="en-US" altLang="zh-CN" sz="2400">
                          <a:solidFill>
                            <a:srgbClr val="FF0000"/>
                          </a:solidFill>
                          <a:latin typeface="微软雅黑" panose="020B0503020204020204" pitchFamily="34" charset="-122"/>
                          <a:ea typeface="微软雅黑" panose="020B0503020204020204" pitchFamily="34" charset="-122"/>
                        </a:rPr>
                        <a:t>2</a:t>
                      </a:r>
                      <a:r>
                        <a:rPr lang="zh-CN" altLang="en-US" sz="2400">
                          <a:solidFill>
                            <a:schemeClr val="tx2">
                              <a:lumMod val="75000"/>
                            </a:schemeClr>
                          </a:solidFill>
                          <a:latin typeface="微软雅黑" panose="020B0503020204020204" pitchFamily="34" charset="-122"/>
                          <a:ea typeface="微软雅黑" panose="020B0503020204020204" pitchFamily="34" charset="-122"/>
                        </a:rPr>
                        <a:t>艘</a:t>
                      </a:r>
                      <a:endParaRPr lang="zh-CN" altLang="en-US" sz="2400">
                        <a:solidFill>
                          <a:schemeClr val="tx2">
                            <a:lumMod val="75000"/>
                          </a:schemeClr>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002060"/>
                          </a:solidFill>
                          <a:latin typeface="微软雅黑" panose="020B0503020204020204" pitchFamily="34" charset="-122"/>
                          <a:ea typeface="微软雅黑" panose="020B0503020204020204" pitchFamily="34" charset="-122"/>
                          <a:sym typeface="+mn-ea"/>
                        </a:rPr>
                        <a:t>航速</a:t>
                      </a:r>
                      <a:r>
                        <a:rPr lang="en-US" altLang="zh-CN" sz="2400">
                          <a:solidFill>
                            <a:srgbClr val="002060"/>
                          </a:solidFill>
                          <a:latin typeface="微软雅黑" panose="020B0503020204020204" pitchFamily="34" charset="-122"/>
                          <a:ea typeface="微软雅黑" panose="020B0503020204020204" pitchFamily="34" charset="-122"/>
                          <a:sym typeface="+mn-ea"/>
                        </a:rPr>
                        <a:t>16</a:t>
                      </a:r>
                      <a:r>
                        <a:rPr lang="zh-CN" altLang="en-US" sz="2400">
                          <a:solidFill>
                            <a:srgbClr val="002060"/>
                          </a:solidFill>
                          <a:latin typeface="微软雅黑" panose="020B0503020204020204" pitchFamily="34" charset="-122"/>
                          <a:ea typeface="微软雅黑" panose="020B0503020204020204" pitchFamily="34" charset="-122"/>
                          <a:sym typeface="+mn-ea"/>
                        </a:rPr>
                        <a:t>节以上战舰</a:t>
                      </a:r>
                      <a:r>
                        <a:rPr lang="en-US" altLang="zh-CN" sz="2400">
                          <a:solidFill>
                            <a:srgbClr val="002060"/>
                          </a:solidFill>
                          <a:latin typeface="微软雅黑" panose="020B0503020204020204" pitchFamily="34" charset="-122"/>
                          <a:ea typeface="微软雅黑" panose="020B0503020204020204" pitchFamily="34" charset="-122"/>
                          <a:sym typeface="+mn-ea"/>
                        </a:rPr>
                        <a:t>10</a:t>
                      </a:r>
                      <a:r>
                        <a:rPr lang="zh-CN" altLang="en-US" sz="2400">
                          <a:solidFill>
                            <a:srgbClr val="002060"/>
                          </a:solidFill>
                          <a:latin typeface="微软雅黑" panose="020B0503020204020204" pitchFamily="34" charset="-122"/>
                          <a:ea typeface="微软雅黑" panose="020B0503020204020204" pitchFamily="34" charset="-122"/>
                          <a:sym typeface="+mn-ea"/>
                        </a:rPr>
                        <a:t>艘</a:t>
                      </a:r>
                      <a:endParaRPr lang="zh-CN" altLang="en-US" sz="2400">
                        <a:solidFill>
                          <a:srgbClr val="002060"/>
                        </a:solidFill>
                        <a:latin typeface="微软雅黑" panose="020B0503020204020204" pitchFamily="34" charset="-122"/>
                        <a:ea typeface="微软雅黑" panose="020B0503020204020204" pitchFamily="34" charset="-122"/>
                        <a:sym typeface="+mn-ea"/>
                      </a:endParaRPr>
                    </a:p>
                  </a:txBody>
                  <a:tcPr/>
                </a:tc>
              </a:tr>
              <a:tr h="518160">
                <a:tc>
                  <a:txBody>
                    <a:bodyPr/>
                    <a:p>
                      <a:pPr algn="ctr">
                        <a:buNone/>
                      </a:pPr>
                      <a:r>
                        <a:rPr lang="zh-CN" altLang="en-US" sz="2800" b="1">
                          <a:solidFill>
                            <a:srgbClr val="FF0000"/>
                          </a:solidFill>
                          <a:latin typeface="微软雅黑" panose="020B0503020204020204" pitchFamily="34" charset="-122"/>
                          <a:ea typeface="微软雅黑" panose="020B0503020204020204" pitchFamily="34" charset="-122"/>
                        </a:rPr>
                        <a:t>指挥官</a:t>
                      </a:r>
                      <a:endParaRPr lang="zh-CN" altLang="en-US" sz="2800" b="1">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chemeClr val="tx2">
                              <a:lumMod val="75000"/>
                            </a:schemeClr>
                          </a:solidFill>
                          <a:latin typeface="微软雅黑" panose="020B0503020204020204" pitchFamily="34" charset="-122"/>
                          <a:ea typeface="微软雅黑" panose="020B0503020204020204" pitchFamily="34" charset="-122"/>
                        </a:rPr>
                        <a:t>提督丁汝昌</a:t>
                      </a:r>
                      <a:r>
                        <a:rPr lang="zh-CN" altLang="en-US" sz="2400">
                          <a:solidFill>
                            <a:srgbClr val="FF0000"/>
                          </a:solidFill>
                          <a:latin typeface="微软雅黑" panose="020B0503020204020204" pitchFamily="34" charset="-122"/>
                          <a:ea typeface="微软雅黑" panose="020B0503020204020204" pitchFamily="34" charset="-122"/>
                        </a:rPr>
                        <a:t>无</a:t>
                      </a:r>
                      <a:r>
                        <a:rPr lang="zh-CN" altLang="en-US" sz="2400">
                          <a:solidFill>
                            <a:schemeClr val="tx2">
                              <a:lumMod val="75000"/>
                            </a:schemeClr>
                          </a:solidFill>
                          <a:latin typeface="微软雅黑" panose="020B0503020204020204" pitchFamily="34" charset="-122"/>
                          <a:ea typeface="微软雅黑" panose="020B0503020204020204" pitchFamily="34" charset="-122"/>
                        </a:rPr>
                        <a:t>海战经验</a:t>
                      </a:r>
                      <a:endParaRPr lang="zh-CN" altLang="en-US" sz="2400">
                        <a:solidFill>
                          <a:schemeClr val="tx2">
                            <a:lumMod val="75000"/>
                          </a:schemeClr>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002060"/>
                          </a:solidFill>
                          <a:latin typeface="微软雅黑" panose="020B0503020204020204" pitchFamily="34" charset="-122"/>
                          <a:ea typeface="微软雅黑" panose="020B0503020204020204" pitchFamily="34" charset="-122"/>
                        </a:rPr>
                        <a:t>司令伊东祐亨参加过戊辰海战</a:t>
                      </a:r>
                      <a:endParaRPr lang="zh-CN" altLang="en-US" sz="2400">
                        <a:solidFill>
                          <a:srgbClr val="002060"/>
                        </a:solidFill>
                        <a:latin typeface="微软雅黑" panose="020B0503020204020204" pitchFamily="34" charset="-122"/>
                        <a:ea typeface="微软雅黑" panose="020B0503020204020204" pitchFamily="34" charset="-122"/>
                      </a:endParaRPr>
                    </a:p>
                  </a:txBody>
                  <a:tcPr/>
                </a:tc>
              </a:tr>
              <a:tr h="822960">
                <a:tc>
                  <a:txBody>
                    <a:bodyPr/>
                    <a:p>
                      <a:pPr algn="ctr">
                        <a:buNone/>
                      </a:pPr>
                      <a:r>
                        <a:rPr lang="zh-CN" altLang="en-US" sz="2800" b="1">
                          <a:solidFill>
                            <a:srgbClr val="FF0000"/>
                          </a:solidFill>
                          <a:latin typeface="微软雅黑" panose="020B0503020204020204" pitchFamily="34" charset="-122"/>
                          <a:ea typeface="微软雅黑" panose="020B0503020204020204" pitchFamily="34" charset="-122"/>
                        </a:rPr>
                        <a:t>交通运输</a:t>
                      </a:r>
                      <a:endParaRPr lang="zh-CN" altLang="en-US" sz="2800" b="1">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chemeClr val="tx2">
                              <a:lumMod val="75000"/>
                            </a:schemeClr>
                          </a:solidFill>
                          <a:latin typeface="微软雅黑" panose="020B0503020204020204" pitchFamily="34" charset="-122"/>
                          <a:ea typeface="微软雅黑" panose="020B0503020204020204" pitchFamily="34" charset="-122"/>
                        </a:rPr>
                        <a:t>保有铁路</a:t>
                      </a:r>
                      <a:r>
                        <a:rPr lang="en-US" altLang="zh-CN" sz="2400">
                          <a:solidFill>
                            <a:schemeClr val="tx2">
                              <a:lumMod val="75000"/>
                            </a:schemeClr>
                          </a:solidFill>
                          <a:latin typeface="微软雅黑" panose="020B0503020204020204" pitchFamily="34" charset="-122"/>
                          <a:ea typeface="微软雅黑" panose="020B0503020204020204" pitchFamily="34" charset="-122"/>
                        </a:rPr>
                        <a:t>300</a:t>
                      </a:r>
                      <a:r>
                        <a:rPr lang="zh-CN" altLang="en-US" sz="2400">
                          <a:solidFill>
                            <a:schemeClr val="tx2">
                              <a:lumMod val="75000"/>
                            </a:schemeClr>
                          </a:solidFill>
                          <a:latin typeface="微软雅黑" panose="020B0503020204020204" pitchFamily="34" charset="-122"/>
                          <a:ea typeface="微软雅黑" panose="020B0503020204020204" pitchFamily="34" charset="-122"/>
                        </a:rPr>
                        <a:t>公里，</a:t>
                      </a:r>
                      <a:endParaRPr lang="zh-CN" altLang="en-US" sz="2400">
                        <a:solidFill>
                          <a:schemeClr val="tx2">
                            <a:lumMod val="75000"/>
                          </a:schemeClr>
                        </a:solidFill>
                        <a:latin typeface="微软雅黑" panose="020B0503020204020204" pitchFamily="34" charset="-122"/>
                        <a:ea typeface="微软雅黑" panose="020B0503020204020204" pitchFamily="34" charset="-122"/>
                      </a:endParaRPr>
                    </a:p>
                    <a:p>
                      <a:pPr algn="ctr">
                        <a:buNone/>
                      </a:pPr>
                      <a:r>
                        <a:rPr lang="zh-CN" altLang="en-US" sz="2400">
                          <a:solidFill>
                            <a:srgbClr val="FF0000"/>
                          </a:solidFill>
                          <a:latin typeface="微软雅黑" panose="020B0503020204020204" pitchFamily="34" charset="-122"/>
                          <a:ea typeface="微软雅黑" panose="020B0503020204020204" pitchFamily="34" charset="-122"/>
                        </a:rPr>
                        <a:t>租赁</a:t>
                      </a:r>
                      <a:r>
                        <a:rPr lang="zh-CN" altLang="en-US" sz="2400">
                          <a:solidFill>
                            <a:schemeClr val="tx2">
                              <a:lumMod val="75000"/>
                            </a:schemeClr>
                          </a:solidFill>
                          <a:latin typeface="微软雅黑" panose="020B0503020204020204" pitchFamily="34" charset="-122"/>
                          <a:ea typeface="微软雅黑" panose="020B0503020204020204" pitchFamily="34" charset="-122"/>
                        </a:rPr>
                        <a:t>洋船运兵</a:t>
                      </a:r>
                      <a:endParaRPr lang="zh-CN" altLang="en-US" sz="2400">
                        <a:solidFill>
                          <a:schemeClr val="tx2">
                            <a:lumMod val="75000"/>
                          </a:schemeClr>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002060"/>
                          </a:solidFill>
                          <a:latin typeface="微软雅黑" panose="020B0503020204020204" pitchFamily="34" charset="-122"/>
                          <a:ea typeface="微软雅黑" panose="020B0503020204020204" pitchFamily="34" charset="-122"/>
                        </a:rPr>
                        <a:t>铁路</a:t>
                      </a:r>
                      <a:r>
                        <a:rPr lang="en-US" altLang="zh-CN" sz="2400">
                          <a:solidFill>
                            <a:srgbClr val="002060"/>
                          </a:solidFill>
                          <a:latin typeface="微软雅黑" panose="020B0503020204020204" pitchFamily="34" charset="-122"/>
                          <a:ea typeface="微软雅黑" panose="020B0503020204020204" pitchFamily="34" charset="-122"/>
                        </a:rPr>
                        <a:t>3200</a:t>
                      </a:r>
                      <a:r>
                        <a:rPr lang="zh-CN" altLang="en-US" sz="2400">
                          <a:solidFill>
                            <a:srgbClr val="002060"/>
                          </a:solidFill>
                          <a:latin typeface="微软雅黑" panose="020B0503020204020204" pitchFamily="34" charset="-122"/>
                          <a:ea typeface="微软雅黑" panose="020B0503020204020204" pitchFamily="34" charset="-122"/>
                        </a:rPr>
                        <a:t>公里，</a:t>
                      </a:r>
                      <a:endParaRPr lang="zh-CN" altLang="en-US" sz="2400">
                        <a:solidFill>
                          <a:srgbClr val="002060"/>
                        </a:solidFill>
                        <a:latin typeface="微软雅黑" panose="020B0503020204020204" pitchFamily="34" charset="-122"/>
                        <a:ea typeface="微软雅黑" panose="020B0503020204020204" pitchFamily="34" charset="-122"/>
                      </a:endParaRPr>
                    </a:p>
                    <a:p>
                      <a:pPr algn="ctr">
                        <a:buNone/>
                      </a:pPr>
                      <a:r>
                        <a:rPr lang="zh-CN" altLang="en-US" sz="2400">
                          <a:solidFill>
                            <a:srgbClr val="002060"/>
                          </a:solidFill>
                          <a:latin typeface="微软雅黑" panose="020B0503020204020204" pitchFamily="34" charset="-122"/>
                          <a:ea typeface="微软雅黑" panose="020B0503020204020204" pitchFamily="34" charset="-122"/>
                        </a:rPr>
                        <a:t>海陆军征用汽船</a:t>
                      </a:r>
                      <a:r>
                        <a:rPr lang="en-US" altLang="zh-CN" sz="2400">
                          <a:solidFill>
                            <a:srgbClr val="002060"/>
                          </a:solidFill>
                          <a:latin typeface="微软雅黑" panose="020B0503020204020204" pitchFamily="34" charset="-122"/>
                          <a:ea typeface="微软雅黑" panose="020B0503020204020204" pitchFamily="34" charset="-122"/>
                        </a:rPr>
                        <a:t>136</a:t>
                      </a:r>
                      <a:r>
                        <a:rPr lang="zh-CN" altLang="en-US" sz="2400">
                          <a:solidFill>
                            <a:srgbClr val="002060"/>
                          </a:solidFill>
                          <a:latin typeface="微软雅黑" panose="020B0503020204020204" pitchFamily="34" charset="-122"/>
                          <a:ea typeface="微软雅黑" panose="020B0503020204020204" pitchFamily="34" charset="-122"/>
                        </a:rPr>
                        <a:t>艘</a:t>
                      </a:r>
                      <a:endParaRPr lang="zh-CN" altLang="en-US" sz="2400">
                        <a:solidFill>
                          <a:srgbClr val="002060"/>
                        </a:solidFill>
                        <a:latin typeface="微软雅黑" panose="020B0503020204020204" pitchFamily="34" charset="-122"/>
                        <a:ea typeface="微软雅黑" panose="020B0503020204020204" pitchFamily="34" charset="-122"/>
                      </a:endParaRPr>
                    </a:p>
                  </a:txBody>
                  <a:tcPr/>
                </a:tc>
              </a:tr>
              <a:tr h="518160">
                <a:tc>
                  <a:txBody>
                    <a:bodyPr/>
                    <a:p>
                      <a:pPr algn="ctr">
                        <a:buNone/>
                      </a:pPr>
                      <a:r>
                        <a:rPr lang="zh-CN" altLang="en-US" sz="2800" b="1">
                          <a:solidFill>
                            <a:srgbClr val="FF0000"/>
                          </a:solidFill>
                          <a:latin typeface="微软雅黑" panose="020B0503020204020204" pitchFamily="34" charset="-122"/>
                          <a:ea typeface="微软雅黑" panose="020B0503020204020204" pitchFamily="34" charset="-122"/>
                        </a:rPr>
                        <a:t>兵站支援</a:t>
                      </a:r>
                      <a:endParaRPr lang="zh-CN" altLang="en-US" sz="2800" b="1">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chemeClr val="tx2">
                              <a:lumMod val="75000"/>
                            </a:schemeClr>
                          </a:solidFill>
                          <a:latin typeface="微软雅黑" panose="020B0503020204020204" pitchFamily="34" charset="-122"/>
                          <a:ea typeface="微软雅黑" panose="020B0503020204020204" pitchFamily="34" charset="-122"/>
                        </a:rPr>
                        <a:t>后勤</a:t>
                      </a:r>
                      <a:r>
                        <a:rPr lang="zh-CN" altLang="en-US" sz="2400">
                          <a:solidFill>
                            <a:srgbClr val="FF0000"/>
                          </a:solidFill>
                          <a:latin typeface="微软雅黑" panose="020B0503020204020204" pitchFamily="34" charset="-122"/>
                          <a:ea typeface="微软雅黑" panose="020B0503020204020204" pitchFamily="34" charset="-122"/>
                        </a:rPr>
                        <a:t>不能</a:t>
                      </a:r>
                      <a:r>
                        <a:rPr lang="zh-CN" altLang="en-US" sz="2400">
                          <a:solidFill>
                            <a:schemeClr val="tx2">
                              <a:lumMod val="75000"/>
                            </a:schemeClr>
                          </a:solidFill>
                          <a:latin typeface="微软雅黑" panose="020B0503020204020204" pitchFamily="34" charset="-122"/>
                          <a:ea typeface="微软雅黑" panose="020B0503020204020204" pitchFamily="34" charset="-122"/>
                        </a:rPr>
                        <a:t>保障</a:t>
                      </a:r>
                      <a:endParaRPr lang="zh-CN" altLang="en-US" sz="2400">
                        <a:solidFill>
                          <a:schemeClr val="tx2">
                            <a:lumMod val="75000"/>
                          </a:schemeClr>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002060"/>
                          </a:solidFill>
                          <a:latin typeface="微软雅黑" panose="020B0503020204020204" pitchFamily="34" charset="-122"/>
                          <a:ea typeface="微软雅黑" panose="020B0503020204020204" pitchFamily="34" charset="-122"/>
                        </a:rPr>
                        <a:t>兵站物流系统成熟</a:t>
                      </a:r>
                      <a:endParaRPr lang="zh-CN" altLang="en-US" sz="2400">
                        <a:solidFill>
                          <a:srgbClr val="002060"/>
                        </a:solidFill>
                        <a:latin typeface="微软雅黑" panose="020B0503020204020204" pitchFamily="34" charset="-122"/>
                        <a:ea typeface="微软雅黑" panose="020B0503020204020204" pitchFamily="34" charset="-122"/>
                      </a:endParaRPr>
                    </a:p>
                  </a:txBody>
                  <a:tcPr/>
                </a:tc>
              </a:tr>
              <a:tr h="554355">
                <a:tc>
                  <a:txBody>
                    <a:bodyPr/>
                    <a:p>
                      <a:pPr algn="ctr">
                        <a:buNone/>
                      </a:pPr>
                      <a:r>
                        <a:rPr lang="zh-CN" altLang="en-US" sz="2800" b="1">
                          <a:solidFill>
                            <a:srgbClr val="FF0000"/>
                          </a:solidFill>
                          <a:latin typeface="微软雅黑" panose="020B0503020204020204" pitchFamily="34" charset="-122"/>
                          <a:ea typeface="微软雅黑" panose="020B0503020204020204" pitchFamily="34" charset="-122"/>
                        </a:rPr>
                        <a:t>军队医疗</a:t>
                      </a:r>
                      <a:endParaRPr lang="zh-CN" altLang="en-US" sz="2800" b="1">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FF0000"/>
                          </a:solidFill>
                          <a:latin typeface="微软雅黑" panose="020B0503020204020204" pitchFamily="34" charset="-122"/>
                          <a:ea typeface="微软雅黑" panose="020B0503020204020204" pitchFamily="34" charset="-122"/>
                        </a:rPr>
                        <a:t>无</a:t>
                      </a:r>
                      <a:r>
                        <a:rPr lang="zh-CN" altLang="en-US" sz="2400">
                          <a:solidFill>
                            <a:schemeClr val="tx2">
                              <a:lumMod val="75000"/>
                            </a:schemeClr>
                          </a:solidFill>
                          <a:latin typeface="微软雅黑" panose="020B0503020204020204" pitchFamily="34" charset="-122"/>
                          <a:ea typeface="微软雅黑" panose="020B0503020204020204" pitchFamily="34" charset="-122"/>
                        </a:rPr>
                        <a:t>组织状态</a:t>
                      </a:r>
                      <a:endParaRPr lang="zh-CN" altLang="en-US" sz="2400">
                        <a:solidFill>
                          <a:schemeClr val="tx2">
                            <a:lumMod val="75000"/>
                          </a:schemeClr>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002060"/>
                          </a:solidFill>
                          <a:latin typeface="微软雅黑" panose="020B0503020204020204" pitchFamily="34" charset="-122"/>
                          <a:ea typeface="微软雅黑" panose="020B0503020204020204" pitchFamily="34" charset="-122"/>
                        </a:rPr>
                        <a:t>严谨的军事医疗体系</a:t>
                      </a:r>
                      <a:endParaRPr lang="zh-CN" altLang="en-US" sz="2400">
                        <a:solidFill>
                          <a:srgbClr val="002060"/>
                        </a:solidFill>
                        <a:latin typeface="微软雅黑" panose="020B0503020204020204" pitchFamily="34" charset="-122"/>
                        <a:ea typeface="微软雅黑" panose="020B0503020204020204" pitchFamily="34" charset="-122"/>
                      </a:endParaRPr>
                    </a:p>
                  </a:txBody>
                  <a:tcPr/>
                </a:tc>
              </a:tr>
              <a:tr h="423545">
                <a:tc>
                  <a:txBody>
                    <a:bodyPr/>
                    <a:p>
                      <a:pPr algn="ctr">
                        <a:buNone/>
                      </a:pPr>
                      <a:r>
                        <a:rPr lang="zh-CN" altLang="en-US" sz="2800" b="1">
                          <a:solidFill>
                            <a:srgbClr val="FF0000"/>
                          </a:solidFill>
                          <a:latin typeface="微软雅黑" panose="020B0503020204020204" pitchFamily="34" charset="-122"/>
                          <a:ea typeface="微软雅黑" panose="020B0503020204020204" pitchFamily="34" charset="-122"/>
                        </a:rPr>
                        <a:t>情报搜集</a:t>
                      </a:r>
                      <a:endParaRPr lang="zh-CN" altLang="en-US" sz="2800" b="1">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FF0000"/>
                          </a:solidFill>
                          <a:latin typeface="微软雅黑" panose="020B0503020204020204" pitchFamily="34" charset="-122"/>
                          <a:ea typeface="微软雅黑" panose="020B0503020204020204" pitchFamily="34" charset="-122"/>
                        </a:rPr>
                        <a:t>没有</a:t>
                      </a:r>
                      <a:r>
                        <a:rPr lang="zh-CN" altLang="en-US" sz="2400">
                          <a:solidFill>
                            <a:schemeClr val="tx2">
                              <a:lumMod val="75000"/>
                            </a:schemeClr>
                          </a:solidFill>
                          <a:latin typeface="微软雅黑" panose="020B0503020204020204" pitchFamily="34" charset="-122"/>
                          <a:ea typeface="微软雅黑" panose="020B0503020204020204" pitchFamily="34" charset="-122"/>
                        </a:rPr>
                        <a:t>专门情报机构</a:t>
                      </a:r>
                      <a:endParaRPr lang="zh-CN" altLang="en-US" sz="2400">
                        <a:solidFill>
                          <a:schemeClr val="tx2">
                            <a:lumMod val="75000"/>
                          </a:schemeClr>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002060"/>
                          </a:solidFill>
                          <a:latin typeface="微软雅黑" panose="020B0503020204020204" pitchFamily="34" charset="-122"/>
                          <a:ea typeface="微软雅黑" panose="020B0503020204020204" pitchFamily="34" charset="-122"/>
                        </a:rPr>
                        <a:t>广泛收集政治、经济、军事情报</a:t>
                      </a:r>
                      <a:endParaRPr lang="zh-CN" altLang="en-US" sz="2400">
                        <a:solidFill>
                          <a:srgbClr val="002060"/>
                        </a:solidFill>
                        <a:latin typeface="微软雅黑" panose="020B0503020204020204" pitchFamily="34" charset="-122"/>
                        <a:ea typeface="微软雅黑" panose="020B0503020204020204" pitchFamily="34" charset="-122"/>
                      </a:endParaRPr>
                    </a:p>
                  </a:txBody>
                  <a:tcPr/>
                </a:tc>
              </a:tr>
              <a:tr h="494030">
                <a:tc>
                  <a:txBody>
                    <a:bodyPr/>
                    <a:p>
                      <a:pPr algn="ctr">
                        <a:buNone/>
                      </a:pPr>
                      <a:r>
                        <a:rPr lang="zh-CN" altLang="en-US" sz="2800" b="1">
                          <a:solidFill>
                            <a:srgbClr val="FF0000"/>
                          </a:solidFill>
                          <a:latin typeface="微软雅黑" panose="020B0503020204020204" pitchFamily="34" charset="-122"/>
                          <a:ea typeface="微软雅黑" panose="020B0503020204020204" pitchFamily="34" charset="-122"/>
                        </a:rPr>
                        <a:t>媒体宣传</a:t>
                      </a:r>
                      <a:endParaRPr lang="zh-CN" altLang="en-US" sz="2800" b="1">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FF0000"/>
                          </a:solidFill>
                          <a:latin typeface="微软雅黑" panose="020B0503020204020204" pitchFamily="34" charset="-122"/>
                          <a:ea typeface="微软雅黑" panose="020B0503020204020204" pitchFamily="34" charset="-122"/>
                        </a:rPr>
                        <a:t>严控，无法</a:t>
                      </a:r>
                      <a:r>
                        <a:rPr lang="zh-CN" altLang="en-US" sz="2400">
                          <a:solidFill>
                            <a:schemeClr val="tx2">
                              <a:lumMod val="75000"/>
                            </a:schemeClr>
                          </a:solidFill>
                          <a:latin typeface="微软雅黑" panose="020B0503020204020204" pitchFamily="34" charset="-122"/>
                          <a:ea typeface="微软雅黑" panose="020B0503020204020204" pitchFamily="34" charset="-122"/>
                        </a:rPr>
                        <a:t>扩展影响</a:t>
                      </a:r>
                      <a:endParaRPr lang="zh-CN" altLang="en-US" sz="2400">
                        <a:solidFill>
                          <a:schemeClr val="tx2">
                            <a:lumMod val="75000"/>
                          </a:schemeClr>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002060"/>
                          </a:solidFill>
                          <a:latin typeface="微软雅黑" panose="020B0503020204020204" pitchFamily="34" charset="-122"/>
                          <a:ea typeface="微软雅黑" panose="020B0503020204020204" pitchFamily="34" charset="-122"/>
                        </a:rPr>
                        <a:t>有效动用，打造形象</a:t>
                      </a:r>
                      <a:endParaRPr lang="zh-CN" altLang="en-US" sz="2400">
                        <a:solidFill>
                          <a:srgbClr val="002060"/>
                        </a:solidFill>
                        <a:latin typeface="微软雅黑" panose="020B0503020204020204" pitchFamily="34" charset="-122"/>
                        <a:ea typeface="微软雅黑" panose="020B0503020204020204" pitchFamily="34" charset="-122"/>
                      </a:endParaRPr>
                    </a:p>
                  </a:txBody>
                  <a:tcPr/>
                </a:tc>
              </a:tr>
              <a:tr h="603250">
                <a:tc>
                  <a:txBody>
                    <a:bodyPr/>
                    <a:p>
                      <a:pPr algn="ctr">
                        <a:buNone/>
                      </a:pPr>
                      <a:r>
                        <a:rPr lang="zh-CN" altLang="en-US" sz="2800" b="1">
                          <a:solidFill>
                            <a:srgbClr val="FF0000"/>
                          </a:solidFill>
                          <a:latin typeface="微软雅黑" panose="020B0503020204020204" pitchFamily="34" charset="-122"/>
                          <a:ea typeface="微软雅黑" panose="020B0503020204020204" pitchFamily="34" charset="-122"/>
                        </a:rPr>
                        <a:t>军夫体制</a:t>
                      </a:r>
                      <a:endParaRPr lang="zh-CN" altLang="en-US" sz="2800" b="1">
                        <a:solidFill>
                          <a:srgbClr val="FF0000"/>
                        </a:solidFill>
                        <a:latin typeface="微软雅黑" panose="020B0503020204020204" pitchFamily="34" charset="-122"/>
                        <a:ea typeface="微软雅黑" panose="020B0503020204020204" pitchFamily="34" charset="-122"/>
                      </a:endParaRPr>
                    </a:p>
                  </a:txBody>
                  <a:tcPr/>
                </a:tc>
                <a:tc>
                  <a:txBody>
                    <a:bodyPr/>
                    <a:p>
                      <a:pPr algn="ctr">
                        <a:buNone/>
                      </a:pPr>
                      <a:r>
                        <a:rPr lang="zh-CN" altLang="en-US" sz="2400">
                          <a:solidFill>
                            <a:srgbClr val="FF0000"/>
                          </a:solidFill>
                          <a:latin typeface="微软雅黑" panose="020B0503020204020204" pitchFamily="34" charset="-122"/>
                          <a:ea typeface="微软雅黑" panose="020B0503020204020204" pitchFamily="34" charset="-122"/>
                        </a:rPr>
                        <a:t>缺乏</a:t>
                      </a:r>
                      <a:r>
                        <a:rPr lang="zh-CN" altLang="en-US" sz="2400">
                          <a:solidFill>
                            <a:schemeClr val="tx2">
                              <a:lumMod val="75000"/>
                            </a:schemeClr>
                          </a:solidFill>
                          <a:latin typeface="微软雅黑" panose="020B0503020204020204" pitchFamily="34" charset="-122"/>
                          <a:ea typeface="微软雅黑" panose="020B0503020204020204" pitchFamily="34" charset="-122"/>
                        </a:rPr>
                        <a:t>明确后勤保障</a:t>
                      </a:r>
                      <a:endParaRPr lang="zh-CN" altLang="en-US" sz="2400">
                        <a:solidFill>
                          <a:schemeClr val="tx2">
                            <a:lumMod val="75000"/>
                          </a:schemeClr>
                        </a:solidFill>
                        <a:latin typeface="微软雅黑" panose="020B0503020204020204" pitchFamily="34" charset="-122"/>
                        <a:ea typeface="微软雅黑" panose="020B0503020204020204" pitchFamily="34" charset="-122"/>
                      </a:endParaRPr>
                    </a:p>
                  </a:txBody>
                  <a:tcPr/>
                </a:tc>
                <a:tc>
                  <a:txBody>
                    <a:bodyPr/>
                    <a:p>
                      <a:pPr algn="ctr">
                        <a:buNone/>
                      </a:pPr>
                      <a:r>
                        <a:rPr lang="en-US" altLang="zh-CN" sz="2400">
                          <a:solidFill>
                            <a:srgbClr val="002060"/>
                          </a:solidFill>
                          <a:latin typeface="微软雅黑" panose="020B0503020204020204" pitchFamily="34" charset="-122"/>
                          <a:ea typeface="微软雅黑" panose="020B0503020204020204" pitchFamily="34" charset="-122"/>
                        </a:rPr>
                        <a:t>15</a:t>
                      </a:r>
                      <a:r>
                        <a:rPr lang="zh-CN" altLang="en-US" sz="2400">
                          <a:solidFill>
                            <a:srgbClr val="002060"/>
                          </a:solidFill>
                          <a:latin typeface="微软雅黑" panose="020B0503020204020204" pitchFamily="34" charset="-122"/>
                          <a:ea typeface="微软雅黑" panose="020B0503020204020204" pitchFamily="34" charset="-122"/>
                        </a:rPr>
                        <a:t>万军夫大军</a:t>
                      </a:r>
                      <a:endParaRPr lang="zh-CN" altLang="en-US" sz="2400">
                        <a:solidFill>
                          <a:srgbClr val="002060"/>
                        </a:solidFill>
                        <a:latin typeface="微软雅黑" panose="020B0503020204020204" pitchFamily="34" charset="-122"/>
                        <a:ea typeface="微软雅黑" panose="020B0503020204020204" pitchFamily="34" charset="-122"/>
                      </a:endParaRPr>
                    </a:p>
                  </a:txBody>
                  <a:tcPr/>
                </a:tc>
              </a:tr>
            </a:tbl>
          </a:graphicData>
        </a:graphic>
      </p:graphicFrame>
      <p:sp>
        <p:nvSpPr>
          <p:cNvPr id="1048725" name="文本框 3"/>
          <p:cNvSpPr txBox="1"/>
          <p:nvPr/>
        </p:nvSpPr>
        <p:spPr>
          <a:xfrm>
            <a:off x="7983220" y="160655"/>
            <a:ext cx="3820795" cy="5015865"/>
          </a:xfrm>
          <a:prstGeom prst="rect">
            <a:avLst/>
          </a:prstGeom>
          <a:noFill/>
        </p:spPr>
        <p:txBody>
          <a:bodyPr wrap="square" rtlCol="0" anchor="t">
            <a:spAutoFit/>
          </a:bodyPr>
          <a:p>
            <a:pPr algn="r"/>
            <a:r>
              <a:rPr lang="zh-CN" altLang="en-US" sz="4000">
                <a:latin typeface="微软雅黑" panose="020B0503020204020204" pitchFamily="34" charset="-122"/>
                <a:ea typeface="微软雅黑" panose="020B0503020204020204" pitchFamily="34" charset="-122"/>
              </a:rPr>
              <a:t>战</a:t>
            </a:r>
            <a:endParaRPr lang="zh-CN" altLang="en-US" sz="4000">
              <a:latin typeface="微软雅黑" panose="020B0503020204020204" pitchFamily="34" charset="-122"/>
              <a:ea typeface="微软雅黑" panose="020B0503020204020204" pitchFamily="34" charset="-122"/>
            </a:endParaRPr>
          </a:p>
          <a:p>
            <a:pPr algn="r"/>
            <a:r>
              <a:rPr lang="zh-CN" altLang="en-US" sz="4000">
                <a:latin typeface="微软雅黑" panose="020B0503020204020204" pitchFamily="34" charset="-122"/>
                <a:ea typeface="微软雅黑" panose="020B0503020204020204" pitchFamily="34" charset="-122"/>
              </a:rPr>
              <a:t>争</a:t>
            </a:r>
            <a:endParaRPr lang="zh-CN" altLang="en-US" sz="4000">
              <a:latin typeface="微软雅黑" panose="020B0503020204020204" pitchFamily="34" charset="-122"/>
              <a:ea typeface="微软雅黑" panose="020B0503020204020204" pitchFamily="34" charset="-122"/>
            </a:endParaRPr>
          </a:p>
          <a:p>
            <a:pPr algn="r"/>
            <a:r>
              <a:rPr lang="zh-CN" altLang="en-US" sz="4000">
                <a:latin typeface="微软雅黑" panose="020B0503020204020204" pitchFamily="34" charset="-122"/>
                <a:ea typeface="微软雅黑" panose="020B0503020204020204" pitchFamily="34" charset="-122"/>
              </a:rPr>
              <a:t>是</a:t>
            </a:r>
            <a:endParaRPr lang="zh-CN" altLang="en-US" sz="4000">
              <a:latin typeface="微软雅黑" panose="020B0503020204020204" pitchFamily="34" charset="-122"/>
              <a:ea typeface="微软雅黑" panose="020B0503020204020204" pitchFamily="34" charset="-122"/>
            </a:endParaRPr>
          </a:p>
          <a:p>
            <a:pPr algn="r"/>
            <a:r>
              <a:rPr lang="zh-CN" altLang="en-US" sz="4000">
                <a:latin typeface="微软雅黑" panose="020B0503020204020204" pitchFamily="34" charset="-122"/>
                <a:ea typeface="微软雅黑" panose="020B0503020204020204" pitchFamily="34" charset="-122"/>
              </a:rPr>
              <a:t>力</a:t>
            </a:r>
            <a:endParaRPr lang="zh-CN" altLang="en-US" sz="4000">
              <a:latin typeface="微软雅黑" panose="020B0503020204020204" pitchFamily="34" charset="-122"/>
              <a:ea typeface="微软雅黑" panose="020B0503020204020204" pitchFamily="34" charset="-122"/>
            </a:endParaRPr>
          </a:p>
          <a:p>
            <a:pPr algn="r"/>
            <a:r>
              <a:rPr lang="zh-CN" altLang="en-US" sz="4000">
                <a:latin typeface="微软雅黑" panose="020B0503020204020204" pitchFamily="34" charset="-122"/>
                <a:ea typeface="微软雅黑" panose="020B0503020204020204" pitchFamily="34" charset="-122"/>
              </a:rPr>
              <a:t>量</a:t>
            </a:r>
            <a:endParaRPr lang="zh-CN" altLang="en-US" sz="4000">
              <a:latin typeface="微软雅黑" panose="020B0503020204020204" pitchFamily="34" charset="-122"/>
              <a:ea typeface="微软雅黑" panose="020B0503020204020204" pitchFamily="34" charset="-122"/>
            </a:endParaRPr>
          </a:p>
          <a:p>
            <a:pPr algn="r"/>
            <a:r>
              <a:rPr lang="zh-CN" altLang="en-US" sz="4000">
                <a:latin typeface="微软雅黑" panose="020B0503020204020204" pitchFamily="34" charset="-122"/>
                <a:ea typeface="微软雅黑" panose="020B0503020204020204" pitchFamily="34" charset="-122"/>
              </a:rPr>
              <a:t>的</a:t>
            </a:r>
            <a:endParaRPr lang="zh-CN" altLang="en-US" sz="4000">
              <a:latin typeface="微软雅黑" panose="020B0503020204020204" pitchFamily="34" charset="-122"/>
              <a:ea typeface="微软雅黑" panose="020B0503020204020204" pitchFamily="34" charset="-122"/>
            </a:endParaRPr>
          </a:p>
          <a:p>
            <a:pPr algn="r"/>
            <a:r>
              <a:rPr lang="zh-CN" altLang="en-US" sz="4000">
                <a:latin typeface="微软雅黑" panose="020B0503020204020204" pitchFamily="34" charset="-122"/>
                <a:ea typeface="微软雅黑" panose="020B0503020204020204" pitchFamily="34" charset="-122"/>
              </a:rPr>
              <a:t>竞</a:t>
            </a:r>
            <a:endParaRPr lang="zh-CN" altLang="en-US" sz="4000">
              <a:latin typeface="微软雅黑" panose="020B0503020204020204" pitchFamily="34" charset="-122"/>
              <a:ea typeface="微软雅黑" panose="020B0503020204020204" pitchFamily="34" charset="-122"/>
            </a:endParaRPr>
          </a:p>
          <a:p>
            <a:pPr algn="r"/>
            <a:r>
              <a:rPr lang="zh-CN" altLang="en-US" sz="4000">
                <a:latin typeface="微软雅黑" panose="020B0503020204020204" pitchFamily="34" charset="-122"/>
                <a:ea typeface="微软雅黑" panose="020B0503020204020204" pitchFamily="34" charset="-122"/>
              </a:rPr>
              <a:t>赛</a:t>
            </a:r>
            <a:endParaRPr lang="zh-CN" altLang="en-US" sz="4000">
              <a:latin typeface="微软雅黑" panose="020B0503020204020204" pitchFamily="34" charset="-122"/>
              <a:ea typeface="微软雅黑" panose="020B0503020204020204" pitchFamily="34" charset="-122"/>
            </a:endParaRPr>
          </a:p>
        </p:txBody>
      </p:sp>
      <p:sp>
        <p:nvSpPr>
          <p:cNvPr id="1048726" name="图文框 12"/>
          <p:cNvSpPr/>
          <p:nvPr/>
        </p:nvSpPr>
        <p:spPr>
          <a:xfrm>
            <a:off x="175260" y="160655"/>
            <a:ext cx="11871325" cy="6551930"/>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94307"/>
                                        </p:tgtEl>
                                        <p:attrNameLst>
                                          <p:attrName>style.visibility</p:attrName>
                                        </p:attrNameLst>
                                      </p:cBhvr>
                                      <p:to>
                                        <p:strVal val="visible"/>
                                      </p:to>
                                    </p:set>
                                    <p:animEffect transition="in" filter="blinds(horizontal)">
                                      <p:cBhvr>
                                        <p:cTn id="7" dur="500"/>
                                        <p:tgtEl>
                                          <p:spTgt spid="4194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48" name=""/>
        <p:cNvGrpSpPr/>
        <p:nvPr/>
      </p:nvGrpSpPr>
      <p:grpSpPr>
        <a:xfrm>
          <a:off x="0" y="0"/>
          <a:ext cx="0" cy="0"/>
          <a:chOff x="0" y="0"/>
          <a:chExt cx="0" cy="0"/>
        </a:xfrm>
      </p:grpSpPr>
      <p:pic>
        <p:nvPicPr>
          <p:cNvPr id="2097204" name="内容占位符 3" descr="C:\Users\Administrator\Pictures\001tw2URgy6KmiJ0zHH31&amp;690.jpg001tw2URgy6KmiJ0zHH31&amp;690"/>
          <p:cNvPicPr>
            <a:picLocks noGrp="1" noChangeAspect="1"/>
          </p:cNvPicPr>
          <p:nvPr>
            <p:ph idx="1"/>
          </p:nvPr>
        </p:nvPicPr>
        <p:blipFill rotWithShape="1">
          <a:blip r:embed="rId1"/>
          <a:srcRect/>
          <a:stretch>
            <a:fillRect/>
          </a:stretch>
        </p:blipFill>
        <p:spPr>
          <a:xfrm>
            <a:off x="530860" y="1769110"/>
            <a:ext cx="4579620" cy="3457575"/>
          </a:xfrm>
          <a:effectLst>
            <a:outerShdw blurRad="63500" sx="102000" sy="102000" algn="ctr" rotWithShape="0">
              <a:prstClr val="black">
                <a:alpha val="40000"/>
              </a:prstClr>
            </a:outerShdw>
          </a:effectLst>
        </p:spPr>
      </p:pic>
      <p:pic>
        <p:nvPicPr>
          <p:cNvPr id="2097205" name="图片 0" descr="576baddbN78e8addf">
            <a:hlinkClick r:id="rId2" action="ppaction://hlinkfile"/>
          </p:cNvPr>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825365" y="1677035"/>
            <a:ext cx="3709035" cy="3709035"/>
          </a:xfrm>
          <a:prstGeom prst="rect">
            <a:avLst/>
          </a:prstGeom>
        </p:spPr>
      </p:pic>
      <p:pic>
        <p:nvPicPr>
          <p:cNvPr id="2097206" name="图片 1" descr="ChEbu1SY4vWAIxxMAADKXXymnuU74700_640x640"/>
          <p:cNvPicPr>
            <a:picLocks noChangeAspect="1"/>
          </p:cNvPicPr>
          <p:nvPr/>
        </p:nvPicPr>
        <p:blipFill>
          <a:blip r:embed="rId4">
            <a:clrChange>
              <a:clrFrom>
                <a:srgbClr val="FFFFFF">
                  <a:alpha val="100000"/>
                </a:srgbClr>
              </a:clrFrom>
              <a:clrTo>
                <a:srgbClr val="FFFFFF">
                  <a:alpha val="100000"/>
                  <a:alpha val="0"/>
                </a:srgbClr>
              </a:clrTo>
            </a:clrChange>
          </a:blip>
          <a:srcRect l="11313" t="9730" r="11938" b="8167"/>
          <a:stretch>
            <a:fillRect/>
          </a:stretch>
        </p:blipFill>
        <p:spPr>
          <a:xfrm>
            <a:off x="8067675" y="1651635"/>
            <a:ext cx="3514725" cy="3759835"/>
          </a:xfrm>
          <a:prstGeom prst="rect">
            <a:avLst/>
          </a:prstGeom>
        </p:spPr>
      </p:pic>
      <p:grpSp>
        <p:nvGrpSpPr>
          <p:cNvPr id="2" name="组合 1"/>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15" name=""/>
        <p:cNvGrpSpPr/>
        <p:nvPr/>
      </p:nvGrpSpPr>
      <p:grpSpPr/>
      <p:grpSp>
        <p:nvGrpSpPr>
          <p:cNvPr id="116" name="组合 2"/>
          <p:cNvGrpSpPr/>
          <p:nvPr/>
        </p:nvGrpSpPr>
        <p:grpSpPr>
          <a:xfrm>
            <a:off x="160020" y="153035"/>
            <a:ext cx="11870690" cy="6551930"/>
            <a:chOff x="226" y="232"/>
            <a:chExt cx="18694" cy="10318"/>
          </a:xfrm>
        </p:grpSpPr>
        <p:sp>
          <p:nvSpPr>
            <p:cNvPr id="1048656"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657"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aphicFrame>
        <p:nvGraphicFramePr>
          <p:cNvPr id="4194304" name="表格 7"/>
          <p:cNvGraphicFramePr/>
          <p:nvPr/>
        </p:nvGraphicFramePr>
        <p:xfrm>
          <a:off x="568960" y="1252220"/>
          <a:ext cx="10955020" cy="5298440"/>
        </p:xfrm>
        <a:graphic>
          <a:graphicData uri="http://schemas.openxmlformats.org/drawingml/2006/table">
            <a:tbl>
              <a:tblPr firstRow="1" bandRow="1">
                <a:tableStyleId>{5940675A-B579-460E-94D1-54222C63F5DA}</a:tableStyleId>
              </a:tblPr>
              <a:tblGrid>
                <a:gridCol w="1799590"/>
                <a:gridCol w="5227955"/>
                <a:gridCol w="3927475"/>
              </a:tblGrid>
              <a:tr h="642620">
                <a:tc>
                  <a:txBody>
                    <a:bodyPr/>
                    <a:p>
                      <a:pPr>
                        <a:buNone/>
                      </a:pPr>
                      <a:endParaRPr lang="zh-CN" altLang="en-US"/>
                    </a:p>
                  </a:txBody>
                  <a:tcPr>
                    <a:solidFill>
                      <a:schemeClr val="bg2"/>
                    </a:solidFill>
                  </a:tcPr>
                </a:tc>
                <a:tc>
                  <a:txBody>
                    <a:bodyPr/>
                    <a:p>
                      <a:pPr>
                        <a:buNone/>
                      </a:pPr>
                      <a:endParaRPr lang="zh-CN" altLang="en-US"/>
                    </a:p>
                  </a:txBody>
                  <a:tcPr>
                    <a:solidFill>
                      <a:schemeClr val="bg2"/>
                    </a:solidFill>
                  </a:tcPr>
                </a:tc>
                <a:tc>
                  <a:txBody>
                    <a:bodyPr/>
                    <a:p>
                      <a:pPr>
                        <a:buNone/>
                      </a:pPr>
                      <a:endParaRPr lang="zh-CN" altLang="en-US"/>
                    </a:p>
                  </a:txBody>
                  <a:tcPr>
                    <a:solidFill>
                      <a:schemeClr val="bg2"/>
                    </a:solidFill>
                  </a:tcPr>
                </a:tc>
              </a:tr>
              <a:tr h="826770">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796290">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704850">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683260">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838200">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806450">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grpSp>
        <p:nvGrpSpPr>
          <p:cNvPr id="117" name="组合 43"/>
          <p:cNvGrpSpPr/>
          <p:nvPr/>
        </p:nvGrpSpPr>
        <p:grpSpPr>
          <a:xfrm>
            <a:off x="4057015" y="275590"/>
            <a:ext cx="4126230" cy="779145"/>
            <a:chOff x="4578576" y="884729"/>
            <a:chExt cx="2882805" cy="779210"/>
          </a:xfrm>
        </p:grpSpPr>
        <p:grpSp>
          <p:nvGrpSpPr>
            <p:cNvPr id="118" name="组合 44"/>
            <p:cNvGrpSpPr/>
            <p:nvPr/>
          </p:nvGrpSpPr>
          <p:grpSpPr>
            <a:xfrm>
              <a:off x="4842176" y="884729"/>
              <a:ext cx="2430106" cy="779210"/>
              <a:chOff x="6976813" y="1685927"/>
              <a:chExt cx="2430106" cy="779210"/>
            </a:xfrm>
          </p:grpSpPr>
          <p:pic>
            <p:nvPicPr>
              <p:cNvPr id="2097171" name="图片 58"/>
              <p:cNvPicPr>
                <a:picLocks noChangeAspect="1"/>
              </p:cNvPicPr>
              <p:nvPr/>
            </p:nvPicPr>
            <p:blipFill rotWithShape="1">
              <a:blip r:embed="rId1">
                <a:duotone>
                  <a:schemeClr val="accent2">
                    <a:shade val="45000"/>
                    <a:satMod val="135000"/>
                  </a:schemeClr>
                  <a:prstClr val="white"/>
                </a:duotone>
              </a:blip>
              <a:srcRect l="69685" t="61702" r="9614" b="30690"/>
              <a:stretch>
                <a:fillRect/>
              </a:stretch>
            </p:blipFill>
            <p:spPr>
              <a:xfrm>
                <a:off x="6976813" y="1685927"/>
                <a:ext cx="2430106" cy="779210"/>
              </a:xfrm>
              <a:prstGeom prst="rect">
                <a:avLst/>
              </a:prstGeom>
            </p:spPr>
          </p:pic>
          <p:sp>
            <p:nvSpPr>
              <p:cNvPr id="1048658" name="文本框 59"/>
              <p:cNvSpPr txBox="1"/>
              <p:nvPr/>
            </p:nvSpPr>
            <p:spPr>
              <a:xfrm>
                <a:off x="7241588" y="1752691"/>
                <a:ext cx="1792838" cy="645214"/>
              </a:xfrm>
              <a:prstGeom prst="rect">
                <a:avLst/>
              </a:prstGeom>
              <a:noFill/>
            </p:spPr>
            <p:txBody>
              <a:bodyPr wrap="square" rtlCol="0">
                <a:spAutoFit/>
              </a:bodyPr>
              <a:lstStyle>
                <a:defPPr>
                  <a:defRPr lang="zh-CN"/>
                </a:defPPr>
                <a:lvl1pPr algn="dist">
                  <a:defRPr sz="3600">
                    <a:solidFill>
                      <a:schemeClr val="bg1"/>
                    </a:solidFill>
                    <a:effectLst>
                      <a:outerShdw blurRad="38100" dist="38100" dir="2700000" algn="tl">
                        <a:srgbClr val="000000">
                          <a:alpha val="43137"/>
                        </a:srgbClr>
                      </a:outerShdw>
                    </a:effectLst>
                    <a:latin typeface="汉真广标" panose="02010609000101010101" pitchFamily="49" charset="-122"/>
                    <a:ea typeface="汉真广标" panose="02010609000101010101" pitchFamily="49" charset="-122"/>
                  </a:defRPr>
                </a:lvl1pPr>
              </a:lstStyle>
              <a:p>
                <a:pPr algn="ctr"/>
                <a:r>
                  <a:rPr lang="zh-CN" altLang="en-US" dirty="0">
                    <a:latin typeface="微软雅黑" panose="020B0503020204020204" pitchFamily="34" charset="-122"/>
                    <a:ea typeface="微软雅黑" panose="020B0503020204020204" pitchFamily="34" charset="-122"/>
                    <a:sym typeface="+mn-lt"/>
                  </a:rPr>
                  <a:t>饥饿的盛世</a:t>
                </a:r>
                <a:endParaRPr lang="zh-CN" altLang="en-US" dirty="0">
                  <a:latin typeface="微软雅黑" panose="020B0503020204020204" pitchFamily="34" charset="-122"/>
                  <a:ea typeface="微软雅黑" panose="020B0503020204020204" pitchFamily="34" charset="-122"/>
                  <a:sym typeface="+mn-lt"/>
                </a:endParaRPr>
              </a:p>
            </p:txBody>
          </p:sp>
        </p:grpSp>
        <p:sp>
          <p:nvSpPr>
            <p:cNvPr id="1048659" name="椭圆 57"/>
            <p:cNvSpPr/>
            <p:nvPr/>
          </p:nvSpPr>
          <p:spPr>
            <a:xfrm flipH="1" flipV="1">
              <a:off x="4578576" y="1157102"/>
              <a:ext cx="108000" cy="108000"/>
            </a:xfrm>
            <a:prstGeom prst="ellipse">
              <a:avLst/>
            </a:prstGeom>
            <a:solidFill>
              <a:srgbClr val="D59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60" name="椭圆 52"/>
            <p:cNvSpPr/>
            <p:nvPr/>
          </p:nvSpPr>
          <p:spPr>
            <a:xfrm flipV="1">
              <a:off x="7353381" y="1157102"/>
              <a:ext cx="108000" cy="108000"/>
            </a:xfrm>
            <a:prstGeom prst="ellipse">
              <a:avLst/>
            </a:prstGeom>
            <a:solidFill>
              <a:srgbClr val="D59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48661" name="Rectangle 5"/>
          <p:cNvSpPr/>
          <p:nvPr/>
        </p:nvSpPr>
        <p:spPr>
          <a:xfrm>
            <a:off x="7755890" y="4342765"/>
            <a:ext cx="3871595" cy="316865"/>
          </a:xfrm>
          <a:prstGeom prst="rect">
            <a:avLst/>
          </a:prstGeom>
          <a:noFill/>
          <a:ln w="9525">
            <a:noFill/>
          </a:ln>
        </p:spPr>
        <p:txBody>
          <a:bodyPr anchor="t"/>
          <a:p>
            <a:pPr>
              <a:spcBef>
                <a:spcPct val="20000"/>
              </a:spcBef>
            </a:pPr>
            <a:r>
              <a:rPr lang="zh-CN" altLang="en-US" sz="2800" b="1" dirty="0">
                <a:latin typeface="楷体" panose="02010609060101010101" charset="-122"/>
                <a:ea typeface="楷体" panose="02010609060101010101" charset="-122"/>
              </a:rPr>
              <a:t>株连族人祸及师友</a:t>
            </a:r>
            <a:endParaRPr lang="zh-CN" altLang="en-US" sz="2800" b="1" dirty="0">
              <a:latin typeface="楷体" panose="02010609060101010101" charset="-122"/>
              <a:ea typeface="楷体" panose="02010609060101010101" charset="-122"/>
            </a:endParaRPr>
          </a:p>
        </p:txBody>
      </p:sp>
      <p:sp>
        <p:nvSpPr>
          <p:cNvPr id="1048662" name="Rectangle 6"/>
          <p:cNvSpPr/>
          <p:nvPr/>
        </p:nvSpPr>
        <p:spPr>
          <a:xfrm>
            <a:off x="2229485" y="4342765"/>
            <a:ext cx="5904230" cy="437515"/>
          </a:xfrm>
          <a:prstGeom prst="rect">
            <a:avLst/>
          </a:prstGeom>
          <a:noFill/>
          <a:ln w="9525">
            <a:noFill/>
          </a:ln>
        </p:spPr>
        <p:txBody>
          <a:bodyPr anchor="t"/>
          <a:p>
            <a:pPr algn="l">
              <a:spcBef>
                <a:spcPct val="20000"/>
              </a:spcBef>
            </a:pPr>
            <a:r>
              <a:rPr lang="zh-CN" altLang="en-US" sz="2400" b="1" dirty="0">
                <a:latin typeface="楷体" panose="02010609060101010101" charset="-122"/>
                <a:ea typeface="楷体" panose="02010609060101010101" charset="-122"/>
                <a:cs typeface="楷体" panose="02010609060101010101" charset="-122"/>
              </a:rPr>
              <a:t>“</a:t>
            </a:r>
            <a:r>
              <a:rPr lang="zh-CN" altLang="en-US" sz="2400" b="1" dirty="0">
                <a:solidFill>
                  <a:srgbClr val="FF0000"/>
                </a:solidFill>
                <a:latin typeface="楷体" panose="02010609060101010101" charset="-122"/>
                <a:ea typeface="楷体" panose="02010609060101010101" charset="-122"/>
                <a:cs typeface="楷体" panose="02010609060101010101" charset="-122"/>
              </a:rPr>
              <a:t>一把心肠论浊清</a:t>
            </a:r>
            <a:r>
              <a:rPr lang="zh-CN" altLang="en-US" sz="2400" b="1" dirty="0">
                <a:latin typeface="楷体" panose="02010609060101010101" charset="-122"/>
                <a:ea typeface="楷体" panose="02010609060101010101" charset="-122"/>
                <a:cs typeface="楷体" panose="02010609060101010101" charset="-122"/>
              </a:rPr>
              <a:t>”被指为侮辱清朝。</a:t>
            </a:r>
            <a:endParaRPr lang="zh-CN" altLang="en-US" sz="2400" b="1" dirty="0">
              <a:latin typeface="楷体" panose="02010609060101010101" charset="-122"/>
              <a:ea typeface="楷体" panose="02010609060101010101" charset="-122"/>
              <a:cs typeface="楷体" panose="02010609060101010101" charset="-122"/>
            </a:endParaRPr>
          </a:p>
        </p:txBody>
      </p:sp>
      <p:sp>
        <p:nvSpPr>
          <p:cNvPr id="1048663" name="Rectangle 7"/>
          <p:cNvSpPr/>
          <p:nvPr/>
        </p:nvSpPr>
        <p:spPr>
          <a:xfrm>
            <a:off x="569754" y="4380865"/>
            <a:ext cx="1676400" cy="360363"/>
          </a:xfrm>
          <a:prstGeom prst="rect">
            <a:avLst/>
          </a:prstGeom>
          <a:noFill/>
          <a:ln w="9525">
            <a:noFill/>
          </a:ln>
        </p:spPr>
        <p:txBody>
          <a:bodyPr anchor="t"/>
          <a:p>
            <a:pPr algn="ctr">
              <a:spcBef>
                <a:spcPct val="20000"/>
              </a:spcBef>
            </a:pPr>
            <a:r>
              <a:rPr lang="zh-CN" altLang="en-US" sz="2400" b="1" dirty="0">
                <a:latin typeface="楷体" panose="02010609060101010101" charset="-122"/>
                <a:ea typeface="楷体" panose="02010609060101010101" charset="-122"/>
              </a:rPr>
              <a:t>胡中藻案</a:t>
            </a:r>
            <a:endParaRPr lang="zh-CN" altLang="en-US" sz="2400" b="1" dirty="0">
              <a:latin typeface="楷体" panose="02010609060101010101" charset="-122"/>
              <a:ea typeface="楷体" panose="02010609060101010101" charset="-122"/>
            </a:endParaRPr>
          </a:p>
        </p:txBody>
      </p:sp>
      <p:sp>
        <p:nvSpPr>
          <p:cNvPr id="1048664" name="Rectangle 8"/>
          <p:cNvSpPr/>
          <p:nvPr/>
        </p:nvSpPr>
        <p:spPr>
          <a:xfrm>
            <a:off x="7755890" y="3659505"/>
            <a:ext cx="4029710" cy="330200"/>
          </a:xfrm>
          <a:prstGeom prst="rect">
            <a:avLst/>
          </a:prstGeom>
          <a:noFill/>
          <a:ln w="9525">
            <a:noFill/>
          </a:ln>
        </p:spPr>
        <p:txBody>
          <a:bodyPr anchor="t"/>
          <a:p>
            <a:pPr algn="l">
              <a:spcBef>
                <a:spcPct val="20000"/>
              </a:spcBef>
            </a:pPr>
            <a:r>
              <a:rPr lang="zh-CN" altLang="en-US" sz="2800" b="1" dirty="0">
                <a:latin typeface="楷体" panose="02010609060101010101" charset="-122"/>
                <a:ea typeface="楷体" panose="02010609060101010101" charset="-122"/>
                <a:cs typeface="楷体" panose="02010609060101010101" charset="-122"/>
              </a:rPr>
              <a:t>数十人</a:t>
            </a:r>
            <a:r>
              <a:rPr lang="en-US" altLang="zh-CN" sz="2800" b="1" dirty="0">
                <a:latin typeface="楷体" panose="02010609060101010101" charset="-122"/>
                <a:ea typeface="楷体" panose="02010609060101010101" charset="-122"/>
                <a:cs typeface="楷体" panose="02010609060101010101" charset="-122"/>
              </a:rPr>
              <a:t>,</a:t>
            </a:r>
            <a:r>
              <a:rPr lang="zh-CN" altLang="en-US" sz="2800" b="1" dirty="0">
                <a:latin typeface="楷体" panose="02010609060101010101" charset="-122"/>
                <a:ea typeface="楷体" panose="02010609060101010101" charset="-122"/>
                <a:cs typeface="楷体" panose="02010609060101010101" charset="-122"/>
              </a:rPr>
              <a:t>其子枭首碎尸</a:t>
            </a:r>
            <a:endParaRPr lang="zh-CN" altLang="en-US" sz="2800" b="1" dirty="0">
              <a:latin typeface="楷体" panose="02010609060101010101" charset="-122"/>
              <a:ea typeface="楷体" panose="02010609060101010101" charset="-122"/>
              <a:cs typeface="楷体" panose="02010609060101010101" charset="-122"/>
            </a:endParaRPr>
          </a:p>
        </p:txBody>
      </p:sp>
      <p:sp>
        <p:nvSpPr>
          <p:cNvPr id="1048665" name="Rectangle 9"/>
          <p:cNvSpPr/>
          <p:nvPr/>
        </p:nvSpPr>
        <p:spPr>
          <a:xfrm>
            <a:off x="2321560" y="3686175"/>
            <a:ext cx="3889375" cy="277495"/>
          </a:xfrm>
          <a:prstGeom prst="rect">
            <a:avLst/>
          </a:prstGeom>
          <a:noFill/>
          <a:ln w="9525">
            <a:noFill/>
          </a:ln>
        </p:spPr>
        <p:txBody>
          <a:bodyPr anchor="t"/>
          <a:p>
            <a:pPr algn="l">
              <a:spcBef>
                <a:spcPct val="20000"/>
              </a:spcBef>
            </a:pPr>
            <a:r>
              <a:rPr lang="zh-CN" altLang="en-US" sz="2400" b="1" dirty="0">
                <a:latin typeface="楷体" panose="02010609060101010101" charset="-122"/>
                <a:ea typeface="楷体" panose="02010609060101010101" charset="-122"/>
                <a:cs typeface="楷体" panose="02010609060101010101" charset="-122"/>
              </a:rPr>
              <a:t>反对清朝统治 </a:t>
            </a:r>
            <a:endParaRPr lang="zh-CN" altLang="en-US" sz="2400" b="1" dirty="0">
              <a:latin typeface="楷体" panose="02010609060101010101" charset="-122"/>
              <a:ea typeface="楷体" panose="02010609060101010101" charset="-122"/>
              <a:cs typeface="楷体" panose="02010609060101010101" charset="-122"/>
            </a:endParaRPr>
          </a:p>
        </p:txBody>
      </p:sp>
      <p:sp>
        <p:nvSpPr>
          <p:cNvPr id="1048666" name="Rectangle 10"/>
          <p:cNvSpPr/>
          <p:nvPr/>
        </p:nvSpPr>
        <p:spPr>
          <a:xfrm>
            <a:off x="492601" y="3686175"/>
            <a:ext cx="1899285" cy="429895"/>
          </a:xfrm>
          <a:prstGeom prst="rect">
            <a:avLst/>
          </a:prstGeom>
          <a:noFill/>
          <a:ln w="9525">
            <a:noFill/>
          </a:ln>
        </p:spPr>
        <p:txBody>
          <a:bodyPr anchor="t"/>
          <a:p>
            <a:pPr algn="ctr">
              <a:spcBef>
                <a:spcPct val="20000"/>
              </a:spcBef>
            </a:pPr>
            <a:r>
              <a:rPr lang="zh-CN" altLang="en-US" sz="2400" b="1" dirty="0">
                <a:latin typeface="楷体" panose="02010609060101010101" charset="-122"/>
                <a:ea typeface="楷体" panose="02010609060101010101" charset="-122"/>
              </a:rPr>
              <a:t>吕留良案</a:t>
            </a:r>
            <a:endParaRPr lang="zh-CN" altLang="en-US" sz="2400" b="1" dirty="0">
              <a:latin typeface="楷体" panose="02010609060101010101" charset="-122"/>
              <a:ea typeface="楷体" panose="02010609060101010101" charset="-122"/>
            </a:endParaRPr>
          </a:p>
        </p:txBody>
      </p:sp>
      <p:sp>
        <p:nvSpPr>
          <p:cNvPr id="1048667" name="Rectangle 11"/>
          <p:cNvSpPr/>
          <p:nvPr/>
        </p:nvSpPr>
        <p:spPr>
          <a:xfrm>
            <a:off x="7755890" y="2891790"/>
            <a:ext cx="2118995" cy="421005"/>
          </a:xfrm>
          <a:prstGeom prst="rect">
            <a:avLst/>
          </a:prstGeom>
          <a:noFill/>
          <a:ln w="9525">
            <a:noFill/>
          </a:ln>
        </p:spPr>
        <p:txBody>
          <a:bodyPr anchor="t"/>
          <a:p>
            <a:pPr algn="l">
              <a:spcBef>
                <a:spcPct val="20000"/>
              </a:spcBef>
            </a:pPr>
            <a:r>
              <a:rPr lang="en-US" altLang="zh-CN" sz="2800" b="1" dirty="0">
                <a:latin typeface="楷体" panose="02010609060101010101" charset="-122"/>
                <a:ea typeface="楷体" panose="02010609060101010101" charset="-122"/>
                <a:cs typeface="楷体" panose="02010609060101010101" charset="-122"/>
              </a:rPr>
              <a:t>300</a:t>
            </a:r>
            <a:r>
              <a:rPr lang="zh-CN" altLang="en-US" sz="2800" b="1" dirty="0">
                <a:latin typeface="楷体" panose="02010609060101010101" charset="-122"/>
                <a:ea typeface="楷体" panose="02010609060101010101" charset="-122"/>
                <a:cs typeface="楷体" panose="02010609060101010101" charset="-122"/>
              </a:rPr>
              <a:t>多人</a:t>
            </a:r>
            <a:endParaRPr lang="zh-CN" altLang="en-US" sz="2800" b="1" dirty="0">
              <a:latin typeface="楷体" panose="02010609060101010101" charset="-122"/>
              <a:ea typeface="楷体" panose="02010609060101010101" charset="-122"/>
              <a:cs typeface="楷体" panose="02010609060101010101" charset="-122"/>
            </a:endParaRPr>
          </a:p>
        </p:txBody>
      </p:sp>
      <p:sp>
        <p:nvSpPr>
          <p:cNvPr id="1048668" name="Rectangle 12"/>
          <p:cNvSpPr/>
          <p:nvPr/>
        </p:nvSpPr>
        <p:spPr>
          <a:xfrm>
            <a:off x="2321560" y="2934970"/>
            <a:ext cx="4811395" cy="335280"/>
          </a:xfrm>
          <a:prstGeom prst="rect">
            <a:avLst/>
          </a:prstGeom>
          <a:noFill/>
          <a:ln w="9525">
            <a:noFill/>
          </a:ln>
        </p:spPr>
        <p:txBody>
          <a:bodyPr anchor="t"/>
          <a:p>
            <a:pPr algn="l">
              <a:spcBef>
                <a:spcPct val="20000"/>
              </a:spcBef>
            </a:pPr>
            <a:r>
              <a:rPr lang="zh-CN" altLang="en-US" sz="2400" b="1" dirty="0">
                <a:latin typeface="楷体" panose="02010609060101010101" charset="-122"/>
                <a:ea typeface="楷体" panose="02010609060101010101" charset="-122"/>
              </a:rPr>
              <a:t>同情前明政权，使用</a:t>
            </a:r>
            <a:r>
              <a:rPr lang="zh-CN" altLang="en-US" sz="2400" b="1" dirty="0">
                <a:solidFill>
                  <a:srgbClr val="FF0000"/>
                </a:solidFill>
                <a:latin typeface="楷体" panose="02010609060101010101" charset="-122"/>
                <a:ea typeface="楷体" panose="02010609060101010101" charset="-122"/>
              </a:rPr>
              <a:t>南明</a:t>
            </a:r>
            <a:r>
              <a:rPr lang="zh-CN" altLang="en-US" sz="2400" b="1" dirty="0">
                <a:latin typeface="楷体" panose="02010609060101010101" charset="-122"/>
                <a:ea typeface="楷体" panose="02010609060101010101" charset="-122"/>
              </a:rPr>
              <a:t>年号。</a:t>
            </a:r>
            <a:endParaRPr lang="zh-CN" altLang="en-US" sz="2400" b="1" dirty="0">
              <a:latin typeface="楷体" panose="02010609060101010101" charset="-122"/>
              <a:ea typeface="楷体" panose="02010609060101010101" charset="-122"/>
            </a:endParaRPr>
          </a:p>
        </p:txBody>
      </p:sp>
      <p:sp>
        <p:nvSpPr>
          <p:cNvPr id="1048669" name="Rectangle 13"/>
          <p:cNvSpPr/>
          <p:nvPr/>
        </p:nvSpPr>
        <p:spPr>
          <a:xfrm>
            <a:off x="231616" y="2769870"/>
            <a:ext cx="2441575" cy="500380"/>
          </a:xfrm>
          <a:prstGeom prst="rect">
            <a:avLst/>
          </a:prstGeom>
          <a:noFill/>
          <a:ln w="9525">
            <a:noFill/>
          </a:ln>
        </p:spPr>
        <p:txBody>
          <a:bodyPr anchor="t"/>
          <a:p>
            <a:pPr algn="ctr">
              <a:spcBef>
                <a:spcPct val="20000"/>
              </a:spcBef>
            </a:pPr>
            <a:r>
              <a:rPr lang="zh-CN" altLang="en-US" sz="2000" b="1" dirty="0">
                <a:latin typeface="楷体" panose="02010609060101010101" charset="-122"/>
                <a:ea typeface="楷体" panose="02010609060101010101" charset="-122"/>
              </a:rPr>
              <a:t>戴名世</a:t>
            </a:r>
            <a:endParaRPr lang="zh-CN" altLang="en-US" sz="2000" b="1" dirty="0">
              <a:latin typeface="楷体" panose="02010609060101010101" charset="-122"/>
              <a:ea typeface="楷体" panose="02010609060101010101" charset="-122"/>
            </a:endParaRPr>
          </a:p>
          <a:p>
            <a:pPr algn="ctr">
              <a:spcBef>
                <a:spcPct val="20000"/>
              </a:spcBef>
            </a:pP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南山集</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案</a:t>
            </a:r>
            <a:endParaRPr lang="zh-CN" altLang="en-US" sz="2000" b="1" dirty="0">
              <a:latin typeface="楷体" panose="02010609060101010101" charset="-122"/>
              <a:ea typeface="楷体" panose="02010609060101010101" charset="-122"/>
            </a:endParaRPr>
          </a:p>
        </p:txBody>
      </p:sp>
      <p:sp>
        <p:nvSpPr>
          <p:cNvPr id="1048670" name="Rectangle 14"/>
          <p:cNvSpPr/>
          <p:nvPr/>
        </p:nvSpPr>
        <p:spPr>
          <a:xfrm>
            <a:off x="7755890" y="2018665"/>
            <a:ext cx="2118995" cy="444500"/>
          </a:xfrm>
          <a:prstGeom prst="rect">
            <a:avLst/>
          </a:prstGeom>
          <a:noFill/>
          <a:ln w="9525">
            <a:noFill/>
          </a:ln>
        </p:spPr>
        <p:txBody>
          <a:bodyPr anchor="t"/>
          <a:p>
            <a:pPr algn="l">
              <a:spcBef>
                <a:spcPct val="20000"/>
              </a:spcBef>
            </a:pPr>
            <a:r>
              <a:rPr lang="en-US" altLang="zh-CN" sz="2800" b="1" dirty="0">
                <a:latin typeface="楷体" panose="02010609060101010101" charset="-122"/>
                <a:ea typeface="楷体" panose="02010609060101010101" charset="-122"/>
              </a:rPr>
              <a:t>70--120</a:t>
            </a:r>
            <a:endParaRPr lang="en-US" altLang="zh-CN" sz="2800" b="1" dirty="0">
              <a:latin typeface="楷体" panose="02010609060101010101" charset="-122"/>
              <a:ea typeface="楷体" panose="02010609060101010101" charset="-122"/>
            </a:endParaRPr>
          </a:p>
        </p:txBody>
      </p:sp>
      <p:sp>
        <p:nvSpPr>
          <p:cNvPr id="1048671" name="Rectangle 15"/>
          <p:cNvSpPr/>
          <p:nvPr/>
        </p:nvSpPr>
        <p:spPr>
          <a:xfrm>
            <a:off x="2321560" y="1861820"/>
            <a:ext cx="5243830" cy="878840"/>
          </a:xfrm>
          <a:prstGeom prst="rect">
            <a:avLst/>
          </a:prstGeom>
          <a:noFill/>
          <a:ln w="9525">
            <a:noFill/>
          </a:ln>
        </p:spPr>
        <p:txBody>
          <a:bodyPr anchor="t"/>
          <a:p>
            <a:pPr algn="l">
              <a:spcBef>
                <a:spcPct val="20000"/>
              </a:spcBef>
            </a:pPr>
            <a:r>
              <a:rPr lang="zh-CN" altLang="en-US" sz="2400" b="1" dirty="0">
                <a:latin typeface="楷体" panose="02010609060101010101" charset="-122"/>
                <a:ea typeface="楷体" panose="02010609060101010101" charset="-122"/>
                <a:cs typeface="楷体" panose="02010609060101010101" charset="-122"/>
              </a:rPr>
              <a:t>有攻击清朝统治者的语句，还使用</a:t>
            </a:r>
            <a:endParaRPr lang="zh-CN" altLang="en-US" sz="2400" b="1" dirty="0">
              <a:latin typeface="楷体" panose="02010609060101010101" charset="-122"/>
              <a:ea typeface="楷体" panose="02010609060101010101" charset="-122"/>
              <a:cs typeface="楷体" panose="02010609060101010101" charset="-122"/>
            </a:endParaRPr>
          </a:p>
          <a:p>
            <a:pPr algn="l">
              <a:spcBef>
                <a:spcPct val="20000"/>
              </a:spcBef>
            </a:pPr>
            <a:r>
              <a:rPr lang="zh-CN" altLang="en-US" sz="2400" b="1" dirty="0">
                <a:solidFill>
                  <a:srgbClr val="FF0000"/>
                </a:solidFill>
                <a:latin typeface="楷体" panose="02010609060101010101" charset="-122"/>
                <a:ea typeface="楷体" panose="02010609060101010101" charset="-122"/>
                <a:cs typeface="楷体" panose="02010609060101010101" charset="-122"/>
              </a:rPr>
              <a:t>南明</a:t>
            </a:r>
            <a:r>
              <a:rPr lang="zh-CN" altLang="en-US" sz="2400" b="1" dirty="0">
                <a:latin typeface="楷体" panose="02010609060101010101" charset="-122"/>
                <a:ea typeface="楷体" panose="02010609060101010101" charset="-122"/>
                <a:cs typeface="楷体" panose="02010609060101010101" charset="-122"/>
              </a:rPr>
              <a:t>的年号。 </a:t>
            </a:r>
            <a:endParaRPr lang="zh-CN" altLang="en-US" sz="2400" b="1" dirty="0">
              <a:latin typeface="楷体" panose="02010609060101010101" charset="-122"/>
              <a:ea typeface="楷体" panose="02010609060101010101" charset="-122"/>
              <a:cs typeface="楷体" panose="02010609060101010101" charset="-122"/>
            </a:endParaRPr>
          </a:p>
        </p:txBody>
      </p:sp>
      <p:sp>
        <p:nvSpPr>
          <p:cNvPr id="1048672" name="Rectangle 16"/>
          <p:cNvSpPr/>
          <p:nvPr/>
        </p:nvSpPr>
        <p:spPr>
          <a:xfrm>
            <a:off x="228759" y="1887220"/>
            <a:ext cx="2447290" cy="708025"/>
          </a:xfrm>
          <a:prstGeom prst="rect">
            <a:avLst/>
          </a:prstGeom>
          <a:noFill/>
          <a:ln w="9525">
            <a:noFill/>
          </a:ln>
        </p:spPr>
        <p:txBody>
          <a:bodyPr anchor="t"/>
          <a:p>
            <a:pPr algn="ctr">
              <a:spcBef>
                <a:spcPct val="20000"/>
              </a:spcBef>
            </a:pPr>
            <a:r>
              <a:rPr lang="zh-CN" altLang="en-US" sz="2400" b="1" dirty="0">
                <a:latin typeface="楷体" panose="02010609060101010101" charset="-122"/>
                <a:ea typeface="楷体" panose="02010609060101010101" charset="-122"/>
              </a:rPr>
              <a:t>庄廷龙</a:t>
            </a:r>
            <a:endParaRPr lang="zh-CN" altLang="en-US" sz="2400" b="1" dirty="0">
              <a:latin typeface="楷体" panose="02010609060101010101" charset="-122"/>
              <a:ea typeface="楷体" panose="02010609060101010101" charset="-122"/>
            </a:endParaRPr>
          </a:p>
          <a:p>
            <a:pPr algn="ctr">
              <a:spcBef>
                <a:spcPct val="20000"/>
              </a:spcBef>
            </a:pP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明史</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案</a:t>
            </a:r>
            <a:endParaRPr lang="zh-CN" altLang="en-US" sz="2400" b="1" dirty="0">
              <a:latin typeface="楷体" panose="02010609060101010101" charset="-122"/>
              <a:ea typeface="楷体" panose="02010609060101010101" charset="-122"/>
            </a:endParaRPr>
          </a:p>
        </p:txBody>
      </p:sp>
      <p:sp>
        <p:nvSpPr>
          <p:cNvPr id="1048673" name="Rectangle 31"/>
          <p:cNvSpPr/>
          <p:nvPr/>
        </p:nvSpPr>
        <p:spPr>
          <a:xfrm>
            <a:off x="705485" y="5092700"/>
            <a:ext cx="1493838" cy="560388"/>
          </a:xfrm>
          <a:prstGeom prst="rect">
            <a:avLst/>
          </a:prstGeom>
          <a:noFill/>
          <a:ln w="9525">
            <a:noFill/>
          </a:ln>
        </p:spPr>
        <p:txBody>
          <a:bodyPr anchor="t"/>
          <a:p>
            <a:pPr algn="ctr">
              <a:spcBef>
                <a:spcPct val="20000"/>
              </a:spcBef>
            </a:pPr>
            <a:r>
              <a:rPr lang="zh-CN" altLang="en-US" sz="2400" b="1" dirty="0">
                <a:latin typeface="楷体" panose="02010609060101010101" charset="-122"/>
                <a:ea typeface="楷体" panose="02010609060101010101" charset="-122"/>
              </a:rPr>
              <a:t>徐骏案</a:t>
            </a:r>
            <a:endParaRPr lang="zh-CN" altLang="en-US" sz="2400" b="1" dirty="0">
              <a:latin typeface="楷体" panose="02010609060101010101" charset="-122"/>
              <a:ea typeface="楷体" panose="02010609060101010101" charset="-122"/>
            </a:endParaRPr>
          </a:p>
        </p:txBody>
      </p:sp>
      <p:sp>
        <p:nvSpPr>
          <p:cNvPr id="1048674" name="Rectangle 32"/>
          <p:cNvSpPr/>
          <p:nvPr/>
        </p:nvSpPr>
        <p:spPr>
          <a:xfrm>
            <a:off x="2321560" y="4944110"/>
            <a:ext cx="5244465" cy="709295"/>
          </a:xfrm>
          <a:prstGeom prst="rect">
            <a:avLst/>
          </a:prstGeom>
          <a:noFill/>
          <a:ln w="9525">
            <a:noFill/>
          </a:ln>
        </p:spPr>
        <p:txBody>
          <a:bodyPr anchor="t"/>
          <a:p>
            <a:pPr algn="l">
              <a:spcBef>
                <a:spcPct val="20000"/>
              </a:spcBef>
            </a:pPr>
            <a:r>
              <a:rPr lang="zh-CN" altLang="en-US" sz="2400" b="1" dirty="0">
                <a:latin typeface="楷体" panose="02010609060101010101" charset="-122"/>
                <a:ea typeface="楷体" panose="02010609060101010101" charset="-122"/>
                <a:cs typeface="楷体" panose="02010609060101010101" charset="-122"/>
              </a:rPr>
              <a:t>“</a:t>
            </a:r>
            <a:r>
              <a:rPr lang="zh-CN" altLang="en-US" sz="2400" b="1" dirty="0">
                <a:solidFill>
                  <a:srgbClr val="FF0000"/>
                </a:solidFill>
                <a:latin typeface="楷体" panose="02010609060101010101" charset="-122"/>
                <a:ea typeface="楷体" panose="02010609060101010101" charset="-122"/>
                <a:cs typeface="楷体" panose="02010609060101010101" charset="-122"/>
              </a:rPr>
              <a:t>明月有情还顾我</a:t>
            </a:r>
            <a:r>
              <a:rPr lang="en-US" altLang="zh-CN" sz="2400" b="1" dirty="0">
                <a:solidFill>
                  <a:srgbClr val="FF0000"/>
                </a:solidFill>
                <a:latin typeface="楷体" panose="02010609060101010101" charset="-122"/>
                <a:ea typeface="楷体" panose="02010609060101010101" charset="-122"/>
                <a:cs typeface="楷体" panose="02010609060101010101" charset="-122"/>
              </a:rPr>
              <a:t>,</a:t>
            </a:r>
            <a:r>
              <a:rPr lang="zh-CN" altLang="en-US" sz="2400" b="1" dirty="0">
                <a:solidFill>
                  <a:srgbClr val="FF0000"/>
                </a:solidFill>
                <a:latin typeface="楷体" panose="02010609060101010101" charset="-122"/>
                <a:ea typeface="楷体" panose="02010609060101010101" charset="-122"/>
                <a:cs typeface="楷体" panose="02010609060101010101" charset="-122"/>
              </a:rPr>
              <a:t>清风无意不留人</a:t>
            </a:r>
            <a:r>
              <a:rPr lang="zh-CN" altLang="en-US" sz="2400" b="1" dirty="0">
                <a:latin typeface="楷体" panose="02010609060101010101" charset="-122"/>
                <a:ea typeface="楷体" panose="02010609060101010101" charset="-122"/>
                <a:cs typeface="楷体" panose="02010609060101010101" charset="-122"/>
              </a:rPr>
              <a:t>”被指为侮辱清朝。</a:t>
            </a:r>
            <a:endParaRPr lang="zh-CN" altLang="en-US" sz="2400" b="1" dirty="0">
              <a:latin typeface="楷体" panose="02010609060101010101" charset="-122"/>
              <a:ea typeface="楷体" panose="02010609060101010101" charset="-122"/>
              <a:cs typeface="楷体" panose="02010609060101010101" charset="-122"/>
            </a:endParaRPr>
          </a:p>
        </p:txBody>
      </p:sp>
      <p:sp>
        <p:nvSpPr>
          <p:cNvPr id="1048675" name="Rectangle 34"/>
          <p:cNvSpPr/>
          <p:nvPr/>
        </p:nvSpPr>
        <p:spPr>
          <a:xfrm>
            <a:off x="2341880" y="5718810"/>
            <a:ext cx="5687060" cy="708025"/>
          </a:xfrm>
          <a:prstGeom prst="rect">
            <a:avLst/>
          </a:prstGeom>
          <a:noFill/>
          <a:ln w="9525">
            <a:noFill/>
          </a:ln>
        </p:spPr>
        <p:txBody>
          <a:bodyPr anchor="t"/>
          <a:p>
            <a:pPr algn="l">
              <a:spcBef>
                <a:spcPct val="20000"/>
              </a:spcBef>
            </a:pPr>
            <a:r>
              <a:rPr lang="zh-CN" altLang="en-US" sz="2400" b="1" dirty="0">
                <a:latin typeface="楷体" panose="02010609060101010101" charset="-122"/>
                <a:ea typeface="楷体" panose="02010609060101010101" charset="-122"/>
                <a:cs typeface="楷体" panose="02010609060101010101" charset="-122"/>
              </a:rPr>
              <a:t>考题</a:t>
            </a:r>
            <a:r>
              <a:rPr lang="en-US" altLang="zh-CN" sz="2400" b="1" dirty="0">
                <a:latin typeface="楷体" panose="02010609060101010101" charset="-122"/>
                <a:ea typeface="楷体" panose="02010609060101010101" charset="-122"/>
                <a:cs typeface="楷体" panose="02010609060101010101" charset="-122"/>
              </a:rPr>
              <a:t>:</a:t>
            </a:r>
            <a:r>
              <a:rPr lang="zh-CN" altLang="en-US" sz="2400" b="1" dirty="0">
                <a:latin typeface="楷体" panose="02010609060101010101" charset="-122"/>
                <a:ea typeface="楷体" panose="02010609060101010101" charset="-122"/>
                <a:cs typeface="楷体" panose="02010609060101010101" charset="-122"/>
              </a:rPr>
              <a:t>“</a:t>
            </a:r>
            <a:r>
              <a:rPr lang="zh-CN" altLang="en-US" sz="2400" b="1" dirty="0">
                <a:solidFill>
                  <a:srgbClr val="FF0000"/>
                </a:solidFill>
                <a:latin typeface="楷体" panose="02010609060101010101" charset="-122"/>
                <a:ea typeface="楷体" panose="02010609060101010101" charset="-122"/>
                <a:cs typeface="楷体" panose="02010609060101010101" charset="-122"/>
              </a:rPr>
              <a:t>维民所止</a:t>
            </a:r>
            <a:r>
              <a:rPr lang="zh-CN" altLang="en-US" sz="2400" b="1" dirty="0">
                <a:latin typeface="楷体" panose="02010609060101010101" charset="-122"/>
                <a:ea typeface="楷体" panose="02010609060101010101" charset="-122"/>
                <a:cs typeface="楷体" panose="02010609060101010101" charset="-122"/>
              </a:rPr>
              <a:t>”被指有辱圣上为</a:t>
            </a:r>
            <a:endParaRPr lang="zh-CN" altLang="en-US" sz="2400" b="1" dirty="0">
              <a:latin typeface="楷体" panose="02010609060101010101" charset="-122"/>
              <a:ea typeface="楷体" panose="02010609060101010101" charset="-122"/>
              <a:cs typeface="楷体" panose="02010609060101010101" charset="-122"/>
            </a:endParaRPr>
          </a:p>
          <a:p>
            <a:pPr algn="l">
              <a:spcBef>
                <a:spcPct val="20000"/>
              </a:spcBef>
            </a:pPr>
            <a:r>
              <a:rPr lang="zh-CN" altLang="en-US" sz="2400" b="1" dirty="0">
                <a:latin typeface="楷体" panose="02010609060101010101" charset="-122"/>
                <a:ea typeface="楷体" panose="02010609060101010101" charset="-122"/>
                <a:cs typeface="楷体" panose="02010609060101010101" charset="-122"/>
              </a:rPr>
              <a:t>“诽谤大逆” </a:t>
            </a:r>
            <a:endParaRPr lang="zh-CN" altLang="en-US" sz="2400" b="1" dirty="0">
              <a:latin typeface="楷体" panose="02010609060101010101" charset="-122"/>
              <a:ea typeface="楷体" panose="02010609060101010101" charset="-122"/>
              <a:cs typeface="楷体" panose="02010609060101010101" charset="-122"/>
            </a:endParaRPr>
          </a:p>
        </p:txBody>
      </p:sp>
      <p:sp>
        <p:nvSpPr>
          <p:cNvPr id="1048676" name="Rectangle 35"/>
          <p:cNvSpPr/>
          <p:nvPr/>
        </p:nvSpPr>
        <p:spPr>
          <a:xfrm>
            <a:off x="7755890" y="5019040"/>
            <a:ext cx="1363980" cy="708025"/>
          </a:xfrm>
          <a:prstGeom prst="rect">
            <a:avLst/>
          </a:prstGeom>
          <a:noFill/>
          <a:ln w="9525">
            <a:noFill/>
          </a:ln>
        </p:spPr>
        <p:txBody>
          <a:bodyPr anchor="t"/>
          <a:p>
            <a:pPr algn="l">
              <a:spcBef>
                <a:spcPct val="20000"/>
              </a:spcBef>
            </a:pPr>
            <a:r>
              <a:rPr lang="zh-CN" altLang="en-US" sz="2800" b="1" dirty="0">
                <a:latin typeface="楷体" panose="02010609060101010101" charset="-122"/>
                <a:ea typeface="楷体" panose="02010609060101010101" charset="-122"/>
              </a:rPr>
              <a:t>斩首</a:t>
            </a:r>
            <a:endParaRPr lang="zh-CN" altLang="en-US" sz="2800" b="1" dirty="0">
              <a:latin typeface="楷体" panose="02010609060101010101" charset="-122"/>
              <a:ea typeface="楷体" panose="02010609060101010101" charset="-122"/>
            </a:endParaRPr>
          </a:p>
        </p:txBody>
      </p:sp>
      <p:sp>
        <p:nvSpPr>
          <p:cNvPr id="1048677" name="Rectangle 36"/>
          <p:cNvSpPr/>
          <p:nvPr/>
        </p:nvSpPr>
        <p:spPr>
          <a:xfrm>
            <a:off x="7755890" y="5930265"/>
            <a:ext cx="2793365" cy="431800"/>
          </a:xfrm>
          <a:prstGeom prst="rect">
            <a:avLst/>
          </a:prstGeom>
          <a:noFill/>
          <a:ln w="9525">
            <a:noFill/>
          </a:ln>
        </p:spPr>
        <p:txBody>
          <a:bodyPr anchor="t"/>
          <a:p>
            <a:pPr algn="l">
              <a:spcBef>
                <a:spcPct val="20000"/>
              </a:spcBef>
            </a:pPr>
            <a:r>
              <a:rPr lang="zh-CN" altLang="en-US" sz="2800" b="1" dirty="0">
                <a:latin typeface="楷体" panose="02010609060101010101" charset="-122"/>
                <a:ea typeface="楷体" panose="02010609060101010101" charset="-122"/>
              </a:rPr>
              <a:t>抄家死于狱中</a:t>
            </a:r>
            <a:endParaRPr lang="zh-CN" altLang="en-US" sz="2800" b="1" dirty="0">
              <a:latin typeface="楷体" panose="02010609060101010101" charset="-122"/>
              <a:ea typeface="楷体" panose="02010609060101010101" charset="-122"/>
            </a:endParaRPr>
          </a:p>
        </p:txBody>
      </p:sp>
      <p:sp>
        <p:nvSpPr>
          <p:cNvPr id="1048678" name="Rectangle 31"/>
          <p:cNvSpPr/>
          <p:nvPr/>
        </p:nvSpPr>
        <p:spPr>
          <a:xfrm>
            <a:off x="705485" y="5866130"/>
            <a:ext cx="1493838" cy="560388"/>
          </a:xfrm>
          <a:prstGeom prst="rect">
            <a:avLst/>
          </a:prstGeom>
          <a:noFill/>
          <a:ln w="9525">
            <a:noFill/>
          </a:ln>
        </p:spPr>
        <p:txBody>
          <a:bodyPr anchor="t"/>
          <a:p>
            <a:pPr algn="ctr">
              <a:spcBef>
                <a:spcPct val="20000"/>
              </a:spcBef>
            </a:pPr>
            <a:r>
              <a:rPr lang="zh-CN" altLang="en-US" sz="2400" b="1" dirty="0">
                <a:latin typeface="楷体" panose="02010609060101010101" charset="-122"/>
                <a:ea typeface="楷体" panose="02010609060101010101" charset="-122"/>
              </a:rPr>
              <a:t>查嗣庭案</a:t>
            </a:r>
            <a:endParaRPr lang="zh-CN" altLang="en-US" sz="2400" b="1" dirty="0">
              <a:latin typeface="楷体" panose="02010609060101010101" charset="-122"/>
              <a:ea typeface="楷体" panose="02010609060101010101" charset="-122"/>
            </a:endParaRPr>
          </a:p>
        </p:txBody>
      </p:sp>
      <p:sp>
        <p:nvSpPr>
          <p:cNvPr id="1048679" name="Rectangle 17"/>
          <p:cNvSpPr/>
          <p:nvPr/>
        </p:nvSpPr>
        <p:spPr>
          <a:xfrm>
            <a:off x="8185785" y="1304925"/>
            <a:ext cx="3337560" cy="342900"/>
          </a:xfrm>
          <a:prstGeom prst="rect">
            <a:avLst/>
          </a:prstGeom>
          <a:noFill/>
          <a:ln w="9525">
            <a:noFill/>
          </a:ln>
        </p:spPr>
        <p:txBody>
          <a:bodyPr anchor="t"/>
          <a:p>
            <a:pPr algn="ctr">
              <a:spcBef>
                <a:spcPct val="20000"/>
              </a:spcBef>
            </a:pPr>
            <a:r>
              <a:rPr lang="zh-CN" altLang="en-US" sz="3200" b="1" dirty="0">
                <a:solidFill>
                  <a:srgbClr val="000000"/>
                </a:solidFill>
                <a:latin typeface="微软雅黑" panose="020B0503020204020204" pitchFamily="34" charset="-122"/>
                <a:ea typeface="微软雅黑" panose="020B0503020204020204" pitchFamily="34" charset="-122"/>
              </a:rPr>
              <a:t>株连人数</a:t>
            </a:r>
            <a:endParaRPr lang="zh-CN" altLang="en-US" sz="3200" b="1" dirty="0">
              <a:solidFill>
                <a:srgbClr val="000000"/>
              </a:solidFill>
              <a:latin typeface="微软雅黑" panose="020B0503020204020204" pitchFamily="34" charset="-122"/>
              <a:ea typeface="微软雅黑" panose="020B0503020204020204" pitchFamily="34" charset="-122"/>
            </a:endParaRPr>
          </a:p>
        </p:txBody>
      </p:sp>
      <p:sp>
        <p:nvSpPr>
          <p:cNvPr id="1048680" name="Rectangle 18"/>
          <p:cNvSpPr/>
          <p:nvPr/>
        </p:nvSpPr>
        <p:spPr>
          <a:xfrm>
            <a:off x="2392045" y="1252220"/>
            <a:ext cx="5679440" cy="609600"/>
          </a:xfrm>
          <a:prstGeom prst="rect">
            <a:avLst/>
          </a:prstGeom>
          <a:noFill/>
          <a:ln w="9525">
            <a:noFill/>
          </a:ln>
        </p:spPr>
        <p:txBody>
          <a:bodyPr anchor="t"/>
          <a:p>
            <a:pPr algn="ctr">
              <a:spcBef>
                <a:spcPct val="20000"/>
              </a:spcBef>
            </a:pPr>
            <a:r>
              <a:rPr lang="zh-CN" altLang="en-US" sz="3200" b="1" dirty="0">
                <a:solidFill>
                  <a:srgbClr val="000000"/>
                </a:solidFill>
                <a:latin typeface="微软雅黑" panose="020B0503020204020204" pitchFamily="34" charset="-122"/>
                <a:ea typeface="微软雅黑" panose="020B0503020204020204" pitchFamily="34" charset="-122"/>
              </a:rPr>
              <a:t>事由</a:t>
            </a:r>
            <a:endParaRPr lang="zh-CN" altLang="en-US" sz="3200" b="1" dirty="0">
              <a:solidFill>
                <a:srgbClr val="000000"/>
              </a:solidFill>
              <a:latin typeface="微软雅黑" panose="020B0503020204020204" pitchFamily="34" charset="-122"/>
              <a:ea typeface="微软雅黑" panose="020B0503020204020204" pitchFamily="34" charset="-122"/>
            </a:endParaRPr>
          </a:p>
        </p:txBody>
      </p:sp>
      <p:sp>
        <p:nvSpPr>
          <p:cNvPr id="1048681" name="Rectangle 19"/>
          <p:cNvSpPr/>
          <p:nvPr/>
        </p:nvSpPr>
        <p:spPr>
          <a:xfrm>
            <a:off x="569595" y="1304925"/>
            <a:ext cx="1752600" cy="609600"/>
          </a:xfrm>
          <a:prstGeom prst="rect">
            <a:avLst/>
          </a:prstGeom>
          <a:noFill/>
          <a:ln w="9525">
            <a:noFill/>
          </a:ln>
        </p:spPr>
        <p:txBody>
          <a:bodyPr anchor="t"/>
          <a:p>
            <a:pPr algn="ctr">
              <a:spcBef>
                <a:spcPct val="20000"/>
              </a:spcBef>
            </a:pPr>
            <a:r>
              <a:rPr lang="zh-CN" altLang="en-US" sz="3200" b="1" dirty="0">
                <a:solidFill>
                  <a:srgbClr val="000000"/>
                </a:solidFill>
                <a:latin typeface="微软雅黑" panose="020B0503020204020204" pitchFamily="34" charset="-122"/>
                <a:ea typeface="微软雅黑" panose="020B0503020204020204" pitchFamily="34" charset="-122"/>
              </a:rPr>
              <a:t>案名</a:t>
            </a:r>
            <a:endParaRPr lang="zh-CN" altLang="en-US" sz="32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barn(outVertical)">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57" name=""/>
        <p:cNvGrpSpPr/>
        <p:nvPr/>
      </p:nvGrpSpPr>
      <p:grpSpPr/>
      <p:grpSp>
        <p:nvGrpSpPr>
          <p:cNvPr id="158" name="组合 2"/>
          <p:cNvGrpSpPr/>
          <p:nvPr/>
        </p:nvGrpSpPr>
        <p:grpSpPr>
          <a:xfrm>
            <a:off x="175260" y="160655"/>
            <a:ext cx="11870690" cy="6551930"/>
            <a:chOff x="226" y="232"/>
            <a:chExt cx="18694" cy="10318"/>
          </a:xfrm>
        </p:grpSpPr>
        <p:sp>
          <p:nvSpPr>
            <p:cNvPr id="1048745"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46"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pic>
        <p:nvPicPr>
          <p:cNvPr id="2097197" name="图片 1"/>
          <p:cNvPicPr>
            <a:picLocks noChangeAspect="1"/>
          </p:cNvPicPr>
          <p:nvPr/>
        </p:nvPicPr>
        <p:blipFill>
          <a:blip r:embed="rId1">
            <a:clrChange>
              <a:clrFrom>
                <a:srgbClr val="FFFFFF">
                  <a:alpha val="100000"/>
                </a:srgbClr>
              </a:clrFrom>
              <a:clrTo>
                <a:srgbClr val="FFFFFF">
                  <a:alpha val="100000"/>
                  <a:alpha val="0"/>
                </a:srgbClr>
              </a:clrTo>
            </a:clrChange>
          </a:blip>
          <a:srcRect l="10941" t="14974" r="11231"/>
          <a:stretch>
            <a:fillRect/>
          </a:stretch>
        </p:blipFill>
        <p:spPr>
          <a:xfrm>
            <a:off x="514350" y="352425"/>
            <a:ext cx="4088130" cy="3025140"/>
          </a:xfrm>
          <a:prstGeom prst="rect">
            <a:avLst/>
          </a:prstGeom>
          <a:solidFill>
            <a:srgbClr val="FFFFFF">
              <a:alpha val="100000"/>
            </a:srgbClr>
          </a:solidFill>
          <a:effectLst>
            <a:outerShdw blurRad="63500" sx="102000" sy="102000" algn="ctr" rotWithShape="0">
              <a:prstClr val="black">
                <a:alpha val="40000"/>
              </a:prstClr>
            </a:outerShdw>
          </a:effectLst>
        </p:spPr>
      </p:pic>
      <p:pic>
        <p:nvPicPr>
          <p:cNvPr id="2097198" name="图片 3"/>
          <p:cNvPicPr>
            <a:picLocks noChangeAspect="1"/>
          </p:cNvPicPr>
          <p:nvPr/>
        </p:nvPicPr>
        <p:blipFill>
          <a:blip r:embed="rId2"/>
          <a:stretch>
            <a:fillRect/>
          </a:stretch>
        </p:blipFill>
        <p:spPr>
          <a:xfrm>
            <a:off x="4712970" y="352425"/>
            <a:ext cx="4166870" cy="3025140"/>
          </a:xfrm>
          <a:prstGeom prst="rect">
            <a:avLst/>
          </a:prstGeom>
          <a:effectLst>
            <a:outerShdw blurRad="63500" sx="102000" sy="102000" algn="ctr" rotWithShape="0">
              <a:prstClr val="black">
                <a:alpha val="40000"/>
              </a:prstClr>
            </a:outerShdw>
          </a:effectLst>
        </p:spPr>
      </p:pic>
      <p:pic>
        <p:nvPicPr>
          <p:cNvPr id="2097199" name="图片 4">
            <a:hlinkClick r:id="rId3" action="ppaction://hlinkfile"/>
          </p:cNvPr>
          <p:cNvPicPr>
            <a:picLocks noChangeAspect="1"/>
          </p:cNvPicPr>
          <p:nvPr/>
        </p:nvPicPr>
        <p:blipFill>
          <a:blip r:embed="rId4"/>
          <a:srcRect b="32712"/>
          <a:stretch>
            <a:fillRect/>
          </a:stretch>
        </p:blipFill>
        <p:spPr>
          <a:xfrm>
            <a:off x="1265555" y="3472815"/>
            <a:ext cx="4665345" cy="3139440"/>
          </a:xfrm>
          <a:prstGeom prst="rect">
            <a:avLst/>
          </a:prstGeom>
          <a:effectLst>
            <a:outerShdw blurRad="63500" sx="102000" sy="102000" algn="ctr" rotWithShape="0">
              <a:prstClr val="black">
                <a:alpha val="40000"/>
              </a:prstClr>
            </a:outerShdw>
          </a:effectLst>
        </p:spPr>
      </p:pic>
      <p:pic>
        <p:nvPicPr>
          <p:cNvPr id="2097200" name="图片 5"/>
          <p:cNvPicPr>
            <a:picLocks noChangeAspect="1"/>
          </p:cNvPicPr>
          <p:nvPr/>
        </p:nvPicPr>
        <p:blipFill>
          <a:blip r:embed="rId5"/>
          <a:stretch>
            <a:fillRect/>
          </a:stretch>
        </p:blipFill>
        <p:spPr>
          <a:xfrm>
            <a:off x="6019800" y="3464560"/>
            <a:ext cx="4810760" cy="3147695"/>
          </a:xfrm>
          <a:prstGeom prst="rect">
            <a:avLst/>
          </a:prstGeom>
          <a:effectLst>
            <a:outerShdw blurRad="63500" sx="102000" sy="102000" algn="ctr" rotWithShape="0">
              <a:prstClr val="black">
                <a:alpha val="40000"/>
              </a:prstClr>
            </a:outerShdw>
          </a:effectLst>
        </p:spPr>
      </p:pic>
      <p:pic>
        <p:nvPicPr>
          <p:cNvPr id="2097201" name="图片 6"/>
          <p:cNvPicPr>
            <a:picLocks noChangeAspect="1"/>
          </p:cNvPicPr>
          <p:nvPr/>
        </p:nvPicPr>
        <p:blipFill>
          <a:blip r:embed="rId6"/>
          <a:stretch>
            <a:fillRect/>
          </a:stretch>
        </p:blipFill>
        <p:spPr>
          <a:xfrm>
            <a:off x="9122410" y="352425"/>
            <a:ext cx="2172970" cy="3028950"/>
          </a:xfrm>
          <a:prstGeom prst="rect">
            <a:avLst/>
          </a:prstGeom>
          <a:effectLst>
            <a:outerShdw blurRad="63500" sx="102000" sy="102000" algn="ctr" rotWithShape="0">
              <a:prstClr val="black">
                <a:alpha val="40000"/>
              </a:prstClr>
            </a:outerShdw>
          </a:effectLst>
        </p:spPr>
      </p:pic>
    </p:spTree>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 name="图片 1"/>
          <p:cNvPicPr>
            <a:picLocks noChangeAspect="1"/>
          </p:cNvPicPr>
          <p:nvPr/>
        </p:nvPicPr>
        <p:blipFill>
          <a:blip r:embed="rId1"/>
          <a:stretch>
            <a:fillRect/>
          </a:stretch>
        </p:blipFill>
        <p:spPr>
          <a:xfrm>
            <a:off x="109855" y="150495"/>
            <a:ext cx="6415405" cy="6550660"/>
          </a:xfrm>
          <a:prstGeom prst="rect">
            <a:avLst/>
          </a:prstGeom>
          <a:effectLst>
            <a:outerShdw blurRad="63500" sx="102000" sy="102000" algn="ctr" rotWithShape="0">
              <a:prstClr val="black">
                <a:alpha val="40000"/>
              </a:prstClr>
            </a:outerShdw>
          </a:effectLst>
        </p:spPr>
      </p:pic>
      <p:sp>
        <p:nvSpPr>
          <p:cNvPr id="3" name="文本框 2"/>
          <p:cNvSpPr txBox="1"/>
          <p:nvPr/>
        </p:nvSpPr>
        <p:spPr>
          <a:xfrm>
            <a:off x="6742430" y="151130"/>
            <a:ext cx="5275580" cy="2553335"/>
          </a:xfrm>
          <a:prstGeom prst="rect">
            <a:avLst/>
          </a:prstGeom>
          <a:solidFill>
            <a:schemeClr val="bg1"/>
          </a:solidFill>
          <a:effectLst>
            <a:outerShdw blurRad="63500" sx="102000" sy="102000" algn="ctr" rotWithShape="0">
              <a:prstClr val="black">
                <a:alpha val="40000"/>
              </a:prstClr>
            </a:outerShdw>
          </a:effectLst>
        </p:spPr>
        <p:txBody>
          <a:bodyPr wrap="square" rtlCol="0" anchor="t">
            <a:spAutoFit/>
            <a:scene3d>
              <a:camera prst="orthographicFront"/>
              <a:lightRig rig="threePt" dir="t"/>
            </a:scene3d>
          </a:bodyPr>
          <a:p>
            <a:r>
              <a:rPr lang="zh-CN" altLang="en-US" sz="32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rPr>
              <a:t>你听到的一切只是观点，而非事实；</a:t>
            </a:r>
            <a:endParaRPr lang="zh-CN" altLang="en-US" sz="32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endParaRPr>
          </a:p>
          <a:p>
            <a:r>
              <a:rPr lang="zh-CN" altLang="en-US" sz="32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rPr>
              <a:t>而你看到的一切也只是角度，而非真理。</a:t>
            </a:r>
            <a:endParaRPr lang="zh-CN" altLang="en-US" sz="32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endParaRPr>
          </a:p>
          <a:p>
            <a:pPr algn="r"/>
            <a:r>
              <a:rPr lang="zh-CN" altLang="en-US" sz="32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rPr>
              <a:t> </a:t>
            </a:r>
            <a:r>
              <a:rPr lang="en-US" altLang="zh-CN" sz="28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sym typeface="+mn-ea"/>
              </a:rPr>
              <a:t>--</a:t>
            </a:r>
            <a:r>
              <a:rPr lang="zh-CN" altLang="en-US" sz="28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sym typeface="+mn-ea"/>
              </a:rPr>
              <a:t>【古罗马】马克·奥勒留</a:t>
            </a:r>
            <a:endParaRPr lang="zh-CN" altLang="en-US" sz="2800"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sym typeface="+mn-ea"/>
            </a:endParaRPr>
          </a:p>
        </p:txBody>
      </p:sp>
      <p:pic>
        <p:nvPicPr>
          <p:cNvPr id="4" name="图片 3"/>
          <p:cNvPicPr>
            <a:picLocks noChangeAspect="1"/>
          </p:cNvPicPr>
          <p:nvPr/>
        </p:nvPicPr>
        <p:blipFill>
          <a:blip r:embed="rId2"/>
          <a:stretch>
            <a:fillRect/>
          </a:stretch>
        </p:blipFill>
        <p:spPr>
          <a:xfrm>
            <a:off x="6743065" y="2861945"/>
            <a:ext cx="5275580" cy="3839210"/>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5699760" y="1058545"/>
            <a:ext cx="3538220" cy="4855210"/>
          </a:xfrm>
          <a:prstGeom prst="rect">
            <a:avLst/>
          </a:prstGeom>
        </p:spPr>
      </p:pic>
      <p:pic>
        <p:nvPicPr>
          <p:cNvPr id="3" name="图片 2"/>
          <p:cNvPicPr>
            <a:picLocks noChangeAspect="1"/>
          </p:cNvPicPr>
          <p:nvPr/>
        </p:nvPicPr>
        <p:blipFill>
          <a:blip r:embed="rId2">
            <a:clrChange>
              <a:clrFrom>
                <a:srgbClr val="FBFFFE">
                  <a:alpha val="100000"/>
                </a:srgbClr>
              </a:clrFrom>
              <a:clrTo>
                <a:srgbClr val="FBFFFE">
                  <a:alpha val="100000"/>
                  <a:alpha val="0"/>
                </a:srgbClr>
              </a:clrTo>
            </a:clrChange>
          </a:blip>
          <a:stretch>
            <a:fillRect/>
          </a:stretch>
        </p:blipFill>
        <p:spPr>
          <a:xfrm>
            <a:off x="1537970" y="1115695"/>
            <a:ext cx="3530600" cy="4740910"/>
          </a:xfrm>
          <a:prstGeom prst="rect">
            <a:avLst/>
          </a:prstGeom>
        </p:spPr>
      </p:pic>
      <p:grpSp>
        <p:nvGrpSpPr>
          <p:cNvPr id="4" name="组合 3"/>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59" name=""/>
        <p:cNvGrpSpPr/>
        <p:nvPr/>
      </p:nvGrpSpPr>
      <p:grpSpPr/>
      <p:sp>
        <p:nvSpPr>
          <p:cNvPr id="1048747" name="文本框 9"/>
          <p:cNvSpPr txBox="1"/>
          <p:nvPr/>
        </p:nvSpPr>
        <p:spPr>
          <a:xfrm>
            <a:off x="878205" y="349885"/>
            <a:ext cx="10853420" cy="5908040"/>
          </a:xfrm>
          <a:prstGeom prst="rect">
            <a:avLst/>
          </a:prstGeom>
          <a:noFill/>
        </p:spPr>
        <p:txBody>
          <a:bodyPr wrap="square" rtlCol="0">
            <a:spAutoFit/>
          </a:bodyPr>
          <a:p>
            <a:pPr algn="l">
              <a:lnSpc>
                <a:spcPct val="150000"/>
              </a:lnSpc>
            </a:pPr>
            <a:r>
              <a:rPr lang="zh-CN" altLang="en-US" sz="1600" b="1" dirty="0">
                <a:solidFill>
                  <a:srgbClr val="2C4D9D"/>
                </a:solidFill>
                <a:latin typeface="楷体" panose="02010609060101010101" charset="-122"/>
                <a:ea typeface="楷体" panose="02010609060101010101" charset="-122"/>
                <a:cs typeface="楷体" panose="02010609060101010101" charset="-122"/>
                <a:sym typeface="+mn-lt"/>
              </a:rPr>
              <a:t>    </a:t>
            </a:r>
            <a:r>
              <a:rPr lang="zh-CN" altLang="en-US" sz="1600" b="1" dirty="0">
                <a:solidFill>
                  <a:srgbClr val="002060"/>
                </a:solidFill>
                <a:latin typeface="楷体" panose="02010609060101010101" charset="-122"/>
                <a:ea typeface="楷体" panose="02010609060101010101" charset="-122"/>
                <a:cs typeface="楷体" panose="02010609060101010101" charset="-122"/>
                <a:sym typeface="+mn-lt"/>
              </a:rPr>
              <a:t> </a:t>
            </a:r>
            <a:r>
              <a:rPr lang="zh-CN" altLang="en-US" b="1" dirty="0">
                <a:solidFill>
                  <a:srgbClr val="002060"/>
                </a:solidFill>
                <a:latin typeface="楷体" panose="02010609060101010101" charset="-122"/>
                <a:ea typeface="楷体" panose="02010609060101010101" charset="-122"/>
                <a:cs typeface="楷体" panose="02010609060101010101" charset="-122"/>
                <a:sym typeface="+mn-lt"/>
              </a:rPr>
              <a:t> </a:t>
            </a:r>
            <a:r>
              <a:rPr lang="en-US" altLang="zh-CN" sz="2800" b="1" dirty="0">
                <a:solidFill>
                  <a:srgbClr val="002060"/>
                </a:solidFill>
                <a:latin typeface="楷体" panose="02010609060101010101" charset="-122"/>
                <a:ea typeface="楷体" panose="02010609060101010101" charset="-122"/>
                <a:cs typeface="楷体" panose="02010609060101010101" charset="-122"/>
                <a:sym typeface="+mn-lt"/>
              </a:rPr>
              <a:t>1911</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年</a:t>
            </a:r>
            <a:r>
              <a:rPr lang="en-US" altLang="zh-CN" sz="2800" b="1" dirty="0">
                <a:solidFill>
                  <a:srgbClr val="002060"/>
                </a:solidFill>
                <a:latin typeface="楷体" panose="02010609060101010101" charset="-122"/>
                <a:ea typeface="楷体" panose="02010609060101010101" charset="-122"/>
                <a:cs typeface="楷体" panose="02010609060101010101" charset="-122"/>
                <a:sym typeface="+mn-lt"/>
              </a:rPr>
              <a:t>9</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月</a:t>
            </a:r>
            <a:r>
              <a:rPr lang="en-US" altLang="zh-CN" sz="2800" b="1" dirty="0">
                <a:solidFill>
                  <a:srgbClr val="002060"/>
                </a:solidFill>
                <a:latin typeface="楷体" panose="02010609060101010101" charset="-122"/>
                <a:ea typeface="楷体" panose="02010609060101010101" charset="-122"/>
                <a:cs typeface="楷体" panose="02010609060101010101" charset="-122"/>
                <a:sym typeface="+mn-lt"/>
              </a:rPr>
              <a:t>24</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日，决定中秋节起义（</a:t>
            </a:r>
            <a:r>
              <a:rPr lang="en-US" altLang="zh-CN" sz="2800" b="1" dirty="0">
                <a:solidFill>
                  <a:srgbClr val="002060"/>
                </a:solidFill>
                <a:latin typeface="楷体" panose="02010609060101010101" charset="-122"/>
                <a:ea typeface="楷体" panose="02010609060101010101" charset="-122"/>
                <a:cs typeface="楷体" panose="02010609060101010101" charset="-122"/>
                <a:sym typeface="+mn-lt"/>
              </a:rPr>
              <a:t>10</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月</a:t>
            </a:r>
            <a:r>
              <a:rPr lang="en-US" altLang="zh-CN" sz="2800" b="1" dirty="0">
                <a:solidFill>
                  <a:srgbClr val="002060"/>
                </a:solidFill>
                <a:latin typeface="楷体" panose="02010609060101010101" charset="-122"/>
                <a:ea typeface="楷体" panose="02010609060101010101" charset="-122"/>
                <a:cs typeface="楷体" panose="02010609060101010101" charset="-122"/>
                <a:sym typeface="+mn-lt"/>
              </a:rPr>
              <a:t>6</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日）。不料，南湖炮队事件突发而至，当局加强了军队管制和人员防范，</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不得不</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向后推延起义日期。</a:t>
            </a:r>
            <a:endParaRPr lang="zh-CN" altLang="en-US" sz="2800" b="1" dirty="0">
              <a:solidFill>
                <a:srgbClr val="002060"/>
              </a:solidFill>
              <a:latin typeface="楷体" panose="02010609060101010101" charset="-122"/>
              <a:ea typeface="楷体" panose="02010609060101010101" charset="-122"/>
              <a:cs typeface="楷体" panose="02010609060101010101" charset="-122"/>
              <a:sym typeface="+mn-lt"/>
            </a:endParaRPr>
          </a:p>
          <a:p>
            <a:pPr algn="l">
              <a:lnSpc>
                <a:spcPct val="150000"/>
              </a:lnSpc>
            </a:pPr>
            <a:r>
              <a:rPr lang="en-US" altLang="zh-CN" sz="2800" b="1" dirty="0">
                <a:solidFill>
                  <a:srgbClr val="002060"/>
                </a:solidFill>
                <a:latin typeface="楷体" panose="02010609060101010101" charset="-122"/>
                <a:ea typeface="楷体" panose="02010609060101010101" charset="-122"/>
                <a:cs typeface="楷体" panose="02010609060101010101" charset="-122"/>
                <a:sym typeface="+mn-lt"/>
              </a:rPr>
              <a:t>    10</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月</a:t>
            </a:r>
            <a:r>
              <a:rPr lang="en-US" altLang="zh-CN" sz="2800" b="1" dirty="0">
                <a:solidFill>
                  <a:srgbClr val="002060"/>
                </a:solidFill>
                <a:latin typeface="楷体" panose="02010609060101010101" charset="-122"/>
                <a:ea typeface="楷体" panose="02010609060101010101" charset="-122"/>
                <a:cs typeface="楷体" panose="02010609060101010101" charset="-122"/>
                <a:sym typeface="+mn-lt"/>
              </a:rPr>
              <a:t>9</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日，革命党人在汉口俄国租界配置炸弹。</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不慎</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起火，起义秘密暴露。清政府按照发现革命党名册，全城搜捕。</a:t>
            </a:r>
            <a:endParaRPr lang="zh-CN" altLang="en-US" sz="2800" b="1" dirty="0">
              <a:solidFill>
                <a:srgbClr val="002060"/>
              </a:solidFill>
              <a:latin typeface="楷体" panose="02010609060101010101" charset="-122"/>
              <a:ea typeface="楷体" panose="02010609060101010101" charset="-122"/>
              <a:cs typeface="楷体" panose="02010609060101010101" charset="-122"/>
              <a:sym typeface="+mn-lt"/>
            </a:endParaRPr>
          </a:p>
          <a:p>
            <a:pPr algn="l">
              <a:lnSpc>
                <a:spcPct val="150000"/>
              </a:lnSpc>
            </a:pP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    </a:t>
            </a:r>
            <a:r>
              <a:rPr lang="en-US" altLang="zh-CN" sz="2800" b="1" dirty="0">
                <a:solidFill>
                  <a:srgbClr val="002060"/>
                </a:solidFill>
                <a:latin typeface="楷体" panose="02010609060101010101" charset="-122"/>
                <a:ea typeface="楷体" panose="02010609060101010101" charset="-122"/>
                <a:cs typeface="楷体" panose="02010609060101010101" charset="-122"/>
                <a:sym typeface="+mn-lt"/>
              </a:rPr>
              <a:t>10</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月</a:t>
            </a:r>
            <a:r>
              <a:rPr lang="en-US" altLang="zh-CN" sz="2800" b="1" dirty="0">
                <a:solidFill>
                  <a:srgbClr val="002060"/>
                </a:solidFill>
                <a:latin typeface="楷体" panose="02010609060101010101" charset="-122"/>
                <a:ea typeface="楷体" panose="02010609060101010101" charset="-122"/>
                <a:cs typeface="楷体" panose="02010609060101010101" charset="-122"/>
                <a:sym typeface="+mn-lt"/>
              </a:rPr>
              <a:t>10</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日，工程营排长陶启胜查房时，恶声责问士兵金兆龙晚上为何擦枪，是否想造反？战士程正瀛举枪便射。瞬时武昌城内外枪炮齐鸣，起义</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不经意间</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突然变成了现实。</a:t>
            </a:r>
            <a:endParaRPr lang="zh-CN" altLang="en-US" sz="2800" b="1" dirty="0">
              <a:solidFill>
                <a:srgbClr val="002060"/>
              </a:solidFill>
              <a:latin typeface="楷体" panose="02010609060101010101" charset="-122"/>
              <a:ea typeface="楷体" panose="02010609060101010101" charset="-122"/>
              <a:cs typeface="楷体" panose="02010609060101010101" charset="-122"/>
              <a:sym typeface="+mn-lt"/>
            </a:endParaRPr>
          </a:p>
          <a:p>
            <a:pPr algn="r">
              <a:lnSpc>
                <a:spcPct val="150000"/>
              </a:lnSpc>
            </a:pPr>
            <a:r>
              <a:rPr lang="en-US" altLang="zh-CN" sz="2800" b="1" dirty="0">
                <a:solidFill>
                  <a:srgbClr val="002060"/>
                </a:solidFill>
                <a:latin typeface="楷体" panose="02010609060101010101" charset="-122"/>
                <a:ea typeface="楷体" panose="02010609060101010101" charset="-122"/>
                <a:cs typeface="楷体" panose="02010609060101010101" charset="-122"/>
                <a:sym typeface="+mn-lt"/>
              </a:rPr>
              <a:t>--</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《两岸新编中国近代史》（民国卷</a:t>
            </a:r>
            <a:r>
              <a:rPr lang="en-US" altLang="zh-CN" sz="2800" b="1" dirty="0">
                <a:solidFill>
                  <a:srgbClr val="002060"/>
                </a:solidFill>
                <a:latin typeface="楷体" panose="02010609060101010101" charset="-122"/>
                <a:ea typeface="楷体" panose="02010609060101010101" charset="-122"/>
                <a:cs typeface="楷体" panose="02010609060101010101" charset="-122"/>
                <a:sym typeface="+mn-lt"/>
              </a:rPr>
              <a:t>·</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上）</a:t>
            </a:r>
            <a:endParaRPr lang="zh-CN" altLang="en-US" sz="2800" b="1" dirty="0">
              <a:solidFill>
                <a:srgbClr val="002060"/>
              </a:solidFill>
              <a:latin typeface="楷体" panose="02010609060101010101" charset="-122"/>
              <a:ea typeface="楷体" panose="02010609060101010101" charset="-122"/>
              <a:cs typeface="楷体" panose="02010609060101010101" charset="-122"/>
              <a:sym typeface="+mn-lt"/>
            </a:endParaRPr>
          </a:p>
        </p:txBody>
      </p:sp>
      <p:grpSp>
        <p:nvGrpSpPr>
          <p:cNvPr id="160" name="组合 2"/>
          <p:cNvGrpSpPr/>
          <p:nvPr/>
        </p:nvGrpSpPr>
        <p:grpSpPr>
          <a:xfrm>
            <a:off x="175260" y="160655"/>
            <a:ext cx="11870690" cy="6551930"/>
            <a:chOff x="226" y="232"/>
            <a:chExt cx="18694" cy="10318"/>
          </a:xfrm>
        </p:grpSpPr>
        <p:sp>
          <p:nvSpPr>
            <p:cNvPr id="1048748"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49" name="图文框 1"/>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pic>
        <p:nvPicPr>
          <p:cNvPr id="2097202" name="图片 3"/>
          <p:cNvPicPr>
            <a:picLocks noChangeAspect="1"/>
          </p:cNvPicPr>
          <p:nvPr/>
        </p:nvPicPr>
        <p:blipFill>
          <a:blip r:embed="rId1">
            <a:clrChange>
              <a:clrFrom>
                <a:srgbClr val="FFFFFF"/>
              </a:clrFrom>
              <a:clrTo>
                <a:srgbClr val="FFFFFF">
                  <a:alpha val="0"/>
                </a:srgbClr>
              </a:clrTo>
            </a:clrChange>
          </a:blip>
          <a:stretch>
            <a:fillRect/>
          </a:stretch>
        </p:blipFill>
        <p:spPr>
          <a:xfrm>
            <a:off x="267335" y="6139180"/>
            <a:ext cx="1637030" cy="48133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48747"/>
                                        </p:tgtEl>
                                        <p:attrNameLst>
                                          <p:attrName>style.visibility</p:attrName>
                                        </p:attrNameLst>
                                      </p:cBhvr>
                                      <p:to>
                                        <p:strVal val="visible"/>
                                      </p:to>
                                    </p:set>
                                    <p:anim calcmode="lin" valueType="num">
                                      <p:cBhvr additive="base">
                                        <p:cTn id="7" dur="1000" fill="hold"/>
                                        <p:tgtEl>
                                          <p:spTgt spid="1048747"/>
                                        </p:tgtEl>
                                        <p:attrNameLst>
                                          <p:attrName>ppt_x</p:attrName>
                                        </p:attrNameLst>
                                      </p:cBhvr>
                                      <p:tavLst>
                                        <p:tav tm="0">
                                          <p:val>
                                            <p:strVal val="#ppt_x"/>
                                          </p:val>
                                        </p:tav>
                                        <p:tav tm="100000">
                                          <p:val>
                                            <p:strVal val="#ppt_x"/>
                                          </p:val>
                                        </p:tav>
                                      </p:tavLst>
                                    </p:anim>
                                    <p:anim calcmode="lin" valueType="num">
                                      <p:cBhvr additive="base">
                                        <p:cTn id="8" dur="1000" fill="hold"/>
                                        <p:tgtEl>
                                          <p:spTgt spid="1048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61" name=""/>
        <p:cNvGrpSpPr/>
        <p:nvPr/>
      </p:nvGrpSpPr>
      <p:grpSpPr/>
      <p:sp>
        <p:nvSpPr>
          <p:cNvPr id="1048750" name="文本框 9"/>
          <p:cNvSpPr txBox="1"/>
          <p:nvPr/>
        </p:nvSpPr>
        <p:spPr>
          <a:xfrm>
            <a:off x="878205" y="349885"/>
            <a:ext cx="10853420" cy="5908040"/>
          </a:xfrm>
          <a:prstGeom prst="rect">
            <a:avLst/>
          </a:prstGeom>
          <a:noFill/>
        </p:spPr>
        <p:txBody>
          <a:bodyPr wrap="square" rtlCol="0">
            <a:spAutoFit/>
          </a:bodyPr>
          <a:p>
            <a:pPr algn="l">
              <a:lnSpc>
                <a:spcPct val="150000"/>
              </a:lnSpc>
            </a:pPr>
            <a:r>
              <a:rPr lang="zh-CN" altLang="en-US" sz="2400" b="1" dirty="0">
                <a:solidFill>
                  <a:srgbClr val="2C4D9D"/>
                </a:solidFill>
                <a:latin typeface="楷体" panose="02010609060101010101" charset="-122"/>
                <a:ea typeface="楷体" panose="02010609060101010101" charset="-122"/>
                <a:cs typeface="楷体" panose="02010609060101010101" charset="-122"/>
                <a:sym typeface="+mn-lt"/>
              </a:rPr>
              <a:t>    </a:t>
            </a:r>
            <a:r>
              <a:rPr lang="zh-CN" altLang="en-US" sz="2400" b="1" dirty="0">
                <a:solidFill>
                  <a:srgbClr val="002060"/>
                </a:solidFill>
                <a:latin typeface="楷体" panose="02010609060101010101" charset="-122"/>
                <a:ea typeface="楷体" panose="02010609060101010101" charset="-122"/>
                <a:cs typeface="楷体" panose="02010609060101010101" charset="-122"/>
                <a:sym typeface="+mn-lt"/>
              </a:rPr>
              <a:t> </a:t>
            </a:r>
            <a:r>
              <a:rPr sz="2800" b="1" dirty="0">
                <a:latin typeface="楷体" panose="02010609060101010101" charset="-122"/>
                <a:ea typeface="楷体" panose="02010609060101010101" charset="-122"/>
                <a:cs typeface="楷体" panose="02010609060101010101" charset="-122"/>
                <a:sym typeface="+mn-lt"/>
              </a:rPr>
              <a:t>推翻清王朝的辛亥革命并非一场持续、计划周详的政变，而应该被看做各省脱离帝国掌控的系列活动。辛亥革命是一系列始于19世纪50年代、为了回应内忧外患活动的最高潮。这些活动包括：地方武装的发展、乡村经理阶层的兴起、士绅进入地方政府等。正是1901年后王朝在军事、政治、经济和教育方面的进行的改革，极具讽刺意味地加快了精英阶层的政治觉醒的过程。与其说这些改革有利于孙中山等激进分子的活动，不如说它们更多地加速了王朝的覆灭。</a:t>
            </a:r>
            <a:endParaRPr sz="2800" b="1" dirty="0">
              <a:latin typeface="楷体" panose="02010609060101010101" charset="-122"/>
              <a:ea typeface="楷体" panose="02010609060101010101" charset="-122"/>
              <a:cs typeface="楷体" panose="02010609060101010101" charset="-122"/>
              <a:sym typeface="+mn-lt"/>
            </a:endParaRPr>
          </a:p>
          <a:p>
            <a:pPr algn="r">
              <a:lnSpc>
                <a:spcPct val="150000"/>
              </a:lnSpc>
            </a:pPr>
            <a:r>
              <a:rPr lang="en-US" sz="2800" b="1" dirty="0">
                <a:latin typeface="楷体" panose="02010609060101010101" charset="-122"/>
                <a:ea typeface="楷体" panose="02010609060101010101" charset="-122"/>
                <a:cs typeface="楷体" panose="02010609060101010101" charset="-122"/>
                <a:sym typeface="+mn-lt"/>
              </a:rPr>
              <a:t>---</a:t>
            </a:r>
            <a:r>
              <a:rPr sz="2800" b="1" dirty="0">
                <a:latin typeface="楷体" panose="02010609060101010101" charset="-122"/>
                <a:ea typeface="楷体" panose="02010609060101010101" charset="-122"/>
                <a:cs typeface="楷体" panose="02010609060101010101" charset="-122"/>
                <a:sym typeface="+mn-lt"/>
              </a:rPr>
              <a:t>【美】魏斐德《中华帝国的衰落》 梅静 译</a:t>
            </a:r>
            <a:endParaRPr sz="2800" b="1" dirty="0">
              <a:latin typeface="楷体" panose="02010609060101010101" charset="-122"/>
              <a:ea typeface="楷体" panose="02010609060101010101" charset="-122"/>
              <a:cs typeface="楷体" panose="02010609060101010101" charset="-122"/>
              <a:sym typeface="+mn-lt"/>
            </a:endParaRPr>
          </a:p>
        </p:txBody>
      </p:sp>
      <p:grpSp>
        <p:nvGrpSpPr>
          <p:cNvPr id="162" name="组合 2"/>
          <p:cNvGrpSpPr/>
          <p:nvPr/>
        </p:nvGrpSpPr>
        <p:grpSpPr>
          <a:xfrm>
            <a:off x="175260" y="160655"/>
            <a:ext cx="11870690" cy="6551930"/>
            <a:chOff x="226" y="232"/>
            <a:chExt cx="18694" cy="10318"/>
          </a:xfrm>
        </p:grpSpPr>
        <p:sp>
          <p:nvSpPr>
            <p:cNvPr id="1048751"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52" name="图文框 1"/>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pic>
        <p:nvPicPr>
          <p:cNvPr id="2097203" name="图片 3"/>
          <p:cNvPicPr>
            <a:picLocks noChangeAspect="1"/>
          </p:cNvPicPr>
          <p:nvPr/>
        </p:nvPicPr>
        <p:blipFill>
          <a:blip r:embed="rId1">
            <a:clrChange>
              <a:clrFrom>
                <a:srgbClr val="FFFFFF"/>
              </a:clrFrom>
              <a:clrTo>
                <a:srgbClr val="FFFFFF">
                  <a:alpha val="0"/>
                </a:srgbClr>
              </a:clrTo>
            </a:clrChange>
          </a:blip>
          <a:stretch>
            <a:fillRect/>
          </a:stretch>
        </p:blipFill>
        <p:spPr>
          <a:xfrm>
            <a:off x="267335" y="6139180"/>
            <a:ext cx="1637030" cy="48133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48750"/>
                                        </p:tgtEl>
                                        <p:attrNameLst>
                                          <p:attrName>style.visibility</p:attrName>
                                        </p:attrNameLst>
                                      </p:cBhvr>
                                      <p:to>
                                        <p:strVal val="visible"/>
                                      </p:to>
                                    </p:set>
                                    <p:anim calcmode="lin" valueType="num">
                                      <p:cBhvr additive="base">
                                        <p:cTn id="7" dur="1000" fill="hold"/>
                                        <p:tgtEl>
                                          <p:spTgt spid="1048750"/>
                                        </p:tgtEl>
                                        <p:attrNameLst>
                                          <p:attrName>ppt_x</p:attrName>
                                        </p:attrNameLst>
                                      </p:cBhvr>
                                      <p:tavLst>
                                        <p:tav tm="0">
                                          <p:val>
                                            <p:strVal val="#ppt_x"/>
                                          </p:val>
                                        </p:tav>
                                        <p:tav tm="100000">
                                          <p:val>
                                            <p:strVal val="#ppt_x"/>
                                          </p:val>
                                        </p:tav>
                                      </p:tavLst>
                                    </p:anim>
                                    <p:anim calcmode="lin" valueType="num">
                                      <p:cBhvr additive="base">
                                        <p:cTn id="8" dur="1000" fill="hold"/>
                                        <p:tgtEl>
                                          <p:spTgt spid="10487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63" name=""/>
        <p:cNvGrpSpPr/>
        <p:nvPr/>
      </p:nvGrpSpPr>
      <p:grpSpPr/>
      <p:sp>
        <p:nvSpPr>
          <p:cNvPr id="1048753" name="文本框 9"/>
          <p:cNvSpPr txBox="1"/>
          <p:nvPr/>
        </p:nvSpPr>
        <p:spPr>
          <a:xfrm>
            <a:off x="878205" y="556260"/>
            <a:ext cx="10853420" cy="5262245"/>
          </a:xfrm>
          <a:prstGeom prst="rect">
            <a:avLst/>
          </a:prstGeom>
          <a:noFill/>
        </p:spPr>
        <p:txBody>
          <a:bodyPr wrap="square" rtlCol="0">
            <a:spAutoFit/>
          </a:bodyPr>
          <a:p>
            <a:pPr algn="l">
              <a:lnSpc>
                <a:spcPct val="150000"/>
              </a:lnSpc>
            </a:pPr>
            <a:r>
              <a:rPr lang="zh-CN" altLang="en-US" sz="2800" b="1" dirty="0">
                <a:solidFill>
                  <a:srgbClr val="2C4D9D"/>
                </a:solidFill>
                <a:latin typeface="楷体" panose="02010609060101010101" charset="-122"/>
                <a:ea typeface="楷体" panose="02010609060101010101" charset="-122"/>
                <a:cs typeface="楷体" panose="02010609060101010101" charset="-122"/>
                <a:sym typeface="+mn-lt"/>
              </a:rPr>
              <a:t>    </a:t>
            </a:r>
            <a:r>
              <a:rPr lang="zh-CN" altLang="en-US" sz="2800" b="1" dirty="0">
                <a:solidFill>
                  <a:srgbClr val="002060"/>
                </a:solidFill>
                <a:latin typeface="楷体" panose="02010609060101010101" charset="-122"/>
                <a:ea typeface="楷体" panose="02010609060101010101" charset="-122"/>
                <a:cs typeface="楷体" panose="02010609060101010101" charset="-122"/>
                <a:sym typeface="+mn-lt"/>
              </a:rPr>
              <a:t> </a:t>
            </a:r>
            <a:r>
              <a:rPr sz="3200" b="1" dirty="0">
                <a:latin typeface="楷体" panose="02010609060101010101" charset="-122"/>
                <a:ea typeface="楷体" panose="02010609060101010101" charset="-122"/>
                <a:cs typeface="楷体" panose="02010609060101010101" charset="-122"/>
                <a:sym typeface="+mn-lt"/>
              </a:rPr>
              <a:t>辛亥革命</a:t>
            </a:r>
            <a:r>
              <a:rPr sz="3200" b="1" dirty="0">
                <a:solidFill>
                  <a:srgbClr val="FF0000"/>
                </a:solidFill>
                <a:latin typeface="楷体" panose="02010609060101010101" charset="-122"/>
                <a:ea typeface="楷体" panose="02010609060101010101" charset="-122"/>
                <a:cs typeface="楷体" panose="02010609060101010101" charset="-122"/>
                <a:sym typeface="+mn-lt"/>
              </a:rPr>
              <a:t>低烈度表现</a:t>
            </a:r>
            <a:r>
              <a:rPr sz="3200" b="1" dirty="0">
                <a:latin typeface="楷体" panose="02010609060101010101" charset="-122"/>
                <a:ea typeface="楷体" panose="02010609060101010101" charset="-122"/>
                <a:cs typeface="楷体" panose="02010609060101010101" charset="-122"/>
                <a:sym typeface="+mn-lt"/>
              </a:rPr>
              <a:t>。一是真正交战的地区有限，实打实的仅有武汉地区和南京地区，其他不是很小规模就是呈现一边倒。二是时间跨度不长，前后125天，其中武汉之战断断续续49天，南京之战忽顿忽起才26天。三是伤亡不算大，以最惨烈的武汉之战为例，据统计武汉之战49天理，起义军战死4300人，受伤4100人，加起来伤亡不到8500人。</a:t>
            </a:r>
            <a:endParaRPr sz="3200" b="1" dirty="0">
              <a:latin typeface="楷体" panose="02010609060101010101" charset="-122"/>
              <a:ea typeface="楷体" panose="02010609060101010101" charset="-122"/>
              <a:cs typeface="楷体" panose="02010609060101010101" charset="-122"/>
              <a:sym typeface="+mn-lt"/>
            </a:endParaRPr>
          </a:p>
          <a:p>
            <a:pPr algn="r">
              <a:lnSpc>
                <a:spcPct val="150000"/>
              </a:lnSpc>
            </a:pPr>
            <a:r>
              <a:rPr lang="en-US" sz="3200" b="1" dirty="0">
                <a:latin typeface="楷体" panose="02010609060101010101" charset="-122"/>
                <a:ea typeface="楷体" panose="02010609060101010101" charset="-122"/>
                <a:cs typeface="楷体" panose="02010609060101010101" charset="-122"/>
                <a:sym typeface="+mn-lt"/>
              </a:rPr>
              <a:t>---</a:t>
            </a:r>
            <a:r>
              <a:rPr sz="3200" b="1" dirty="0">
                <a:latin typeface="楷体" panose="02010609060101010101" charset="-122"/>
                <a:ea typeface="楷体" panose="02010609060101010101" charset="-122"/>
                <a:cs typeface="楷体" panose="02010609060101010101" charset="-122"/>
                <a:sym typeface="+mn-lt"/>
              </a:rPr>
              <a:t>张难先：《湖北革命知之录》</a:t>
            </a:r>
            <a:endParaRPr sz="3200" b="1" dirty="0">
              <a:latin typeface="楷体" panose="02010609060101010101" charset="-122"/>
              <a:ea typeface="楷体" panose="02010609060101010101" charset="-122"/>
              <a:cs typeface="楷体" panose="02010609060101010101" charset="-122"/>
              <a:sym typeface="+mn-lt"/>
            </a:endParaRPr>
          </a:p>
        </p:txBody>
      </p:sp>
      <p:grpSp>
        <p:nvGrpSpPr>
          <p:cNvPr id="164" name="组合 2"/>
          <p:cNvGrpSpPr/>
          <p:nvPr/>
        </p:nvGrpSpPr>
        <p:grpSpPr>
          <a:xfrm>
            <a:off x="175260" y="160655"/>
            <a:ext cx="11870690" cy="6551930"/>
            <a:chOff x="226" y="232"/>
            <a:chExt cx="18694" cy="10318"/>
          </a:xfrm>
        </p:grpSpPr>
        <p:sp>
          <p:nvSpPr>
            <p:cNvPr id="1048754"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55" name="图文框 1"/>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pic>
        <p:nvPicPr>
          <p:cNvPr id="2097204" name="图片 3"/>
          <p:cNvPicPr>
            <a:picLocks noChangeAspect="1"/>
          </p:cNvPicPr>
          <p:nvPr/>
        </p:nvPicPr>
        <p:blipFill>
          <a:blip r:embed="rId1">
            <a:clrChange>
              <a:clrFrom>
                <a:srgbClr val="FFFFFF"/>
              </a:clrFrom>
              <a:clrTo>
                <a:srgbClr val="FFFFFF">
                  <a:alpha val="0"/>
                </a:srgbClr>
              </a:clrTo>
            </a:clrChange>
          </a:blip>
          <a:stretch>
            <a:fillRect/>
          </a:stretch>
        </p:blipFill>
        <p:spPr>
          <a:xfrm>
            <a:off x="267335" y="6139180"/>
            <a:ext cx="1637030" cy="48133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48753"/>
                                        </p:tgtEl>
                                        <p:attrNameLst>
                                          <p:attrName>style.visibility</p:attrName>
                                        </p:attrNameLst>
                                      </p:cBhvr>
                                      <p:to>
                                        <p:strVal val="visible"/>
                                      </p:to>
                                    </p:set>
                                    <p:anim calcmode="lin" valueType="num">
                                      <p:cBhvr additive="base">
                                        <p:cTn id="7" dur="1000" fill="hold"/>
                                        <p:tgtEl>
                                          <p:spTgt spid="1048753"/>
                                        </p:tgtEl>
                                        <p:attrNameLst>
                                          <p:attrName>ppt_x</p:attrName>
                                        </p:attrNameLst>
                                      </p:cBhvr>
                                      <p:tavLst>
                                        <p:tav tm="0">
                                          <p:val>
                                            <p:strVal val="#ppt_x"/>
                                          </p:val>
                                        </p:tav>
                                        <p:tav tm="100000">
                                          <p:val>
                                            <p:strVal val="#ppt_x"/>
                                          </p:val>
                                        </p:tav>
                                      </p:tavLst>
                                    </p:anim>
                                    <p:anim calcmode="lin" valueType="num">
                                      <p:cBhvr additive="base">
                                        <p:cTn id="8" dur="1000" fill="hold"/>
                                        <p:tgtEl>
                                          <p:spTgt spid="10487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65" name=""/>
        <p:cNvGrpSpPr/>
        <p:nvPr/>
      </p:nvGrpSpPr>
      <p:grpSpPr/>
      <p:sp>
        <p:nvSpPr>
          <p:cNvPr id="1048756" name="文本框 9"/>
          <p:cNvSpPr txBox="1"/>
          <p:nvPr/>
        </p:nvSpPr>
        <p:spPr>
          <a:xfrm>
            <a:off x="878205" y="237490"/>
            <a:ext cx="10853420" cy="6185535"/>
          </a:xfrm>
          <a:prstGeom prst="rect">
            <a:avLst/>
          </a:prstGeom>
          <a:noFill/>
        </p:spPr>
        <p:txBody>
          <a:bodyPr wrap="square" rtlCol="0">
            <a:spAutoFit/>
          </a:bodyPr>
          <a:p>
            <a:pPr algn="l">
              <a:lnSpc>
                <a:spcPct val="150000"/>
              </a:lnSpc>
            </a:pPr>
            <a:r>
              <a:rPr lang="zh-CN" altLang="en-US" sz="2000" b="1" dirty="0">
                <a:solidFill>
                  <a:srgbClr val="2C4D9D"/>
                </a:solidFill>
                <a:latin typeface="楷体" panose="02010609060101010101" charset="-122"/>
                <a:ea typeface="楷体" panose="02010609060101010101" charset="-122"/>
                <a:cs typeface="楷体" panose="02010609060101010101" charset="-122"/>
                <a:sym typeface="+mn-lt"/>
              </a:rPr>
              <a:t>    </a:t>
            </a:r>
            <a:r>
              <a:rPr lang="zh-CN" altLang="en-US" sz="2000" b="1" dirty="0">
                <a:solidFill>
                  <a:srgbClr val="002060"/>
                </a:solidFill>
                <a:latin typeface="楷体" panose="02010609060101010101" charset="-122"/>
                <a:ea typeface="楷体" panose="02010609060101010101" charset="-122"/>
                <a:cs typeface="楷体" panose="02010609060101010101" charset="-122"/>
                <a:sym typeface="+mn-lt"/>
              </a:rPr>
              <a:t> </a:t>
            </a:r>
            <a:r>
              <a:rPr sz="2400" b="1" dirty="0">
                <a:latin typeface="楷体" panose="02010609060101010101" charset="-122"/>
                <a:ea typeface="楷体" panose="02010609060101010101" charset="-122"/>
                <a:cs typeface="楷体" panose="02010609060101010101" charset="-122"/>
                <a:sym typeface="+mn-lt"/>
              </a:rPr>
              <a:t>从帝制到共和，辛亥人铸造了千年壮举，开启的是亚洲先河。说到底，这是一次全新的探索，一种旷古未有的尝试，而先驱们之所以百折不挠，实源于救亡图存的迫切，为了世界之林能有中华一席，为了民族振兴能够实现。辛亥革命胜利了，它终结了千年不变的王朝轮回，埋葬了腐朽没落的专制皇权，建立了模式一新的中华民国，开创了顺应潮流的共和时代，在政治、文化、经济、社会等领域谱写了辉煌业绩，从思想意识、制度模式、经济发展和国家走向等诸多方面做出了不可磨灭的贡献，为后世留下了非常宝贵的经验教训和思考启迪。辛亥革命的主要功绩究竟是什么？那就是为中国社会的精神面貌和价值理念带来了巨变，创造了民主政治的先决条件和良好契机。由此而言，它不只是打落了一顶皇冠，而且开辟了中华民族振兴有为的希望之路。</a:t>
            </a:r>
            <a:endParaRPr sz="2400" b="1" dirty="0">
              <a:latin typeface="楷体" panose="02010609060101010101" charset="-122"/>
              <a:ea typeface="楷体" panose="02010609060101010101" charset="-122"/>
              <a:cs typeface="楷体" panose="02010609060101010101" charset="-122"/>
              <a:sym typeface="+mn-lt"/>
            </a:endParaRPr>
          </a:p>
          <a:p>
            <a:pPr algn="r">
              <a:lnSpc>
                <a:spcPct val="150000"/>
              </a:lnSpc>
            </a:pPr>
            <a:r>
              <a:rPr sz="2400" b="1" dirty="0">
                <a:latin typeface="楷体" panose="02010609060101010101" charset="-122"/>
                <a:ea typeface="楷体" panose="02010609060101010101" charset="-122"/>
                <a:cs typeface="楷体" panose="02010609060101010101" charset="-122"/>
                <a:sym typeface="+mn-lt"/>
              </a:rPr>
              <a:t> </a:t>
            </a:r>
            <a:r>
              <a:rPr lang="en-US" sz="2400" b="1" dirty="0">
                <a:latin typeface="楷体" panose="02010609060101010101" charset="-122"/>
                <a:ea typeface="楷体" panose="02010609060101010101" charset="-122"/>
                <a:cs typeface="楷体" panose="02010609060101010101" charset="-122"/>
                <a:sym typeface="+mn-lt"/>
              </a:rPr>
              <a:t>--</a:t>
            </a:r>
            <a:r>
              <a:rPr sz="2400" b="1" dirty="0">
                <a:latin typeface="楷体" panose="02010609060101010101" charset="-122"/>
                <a:ea typeface="楷体" panose="02010609060101010101" charset="-122"/>
                <a:cs typeface="楷体" panose="02010609060101010101" charset="-122"/>
                <a:sym typeface="+mn-lt"/>
              </a:rPr>
              <a:t> 《两岸新编中国近代史》（民国卷·上）</a:t>
            </a:r>
            <a:endParaRPr sz="2400" b="1" dirty="0">
              <a:latin typeface="楷体" panose="02010609060101010101" charset="-122"/>
              <a:ea typeface="楷体" panose="02010609060101010101" charset="-122"/>
              <a:cs typeface="楷体" panose="02010609060101010101" charset="-122"/>
              <a:sym typeface="+mn-lt"/>
            </a:endParaRPr>
          </a:p>
        </p:txBody>
      </p:sp>
      <p:grpSp>
        <p:nvGrpSpPr>
          <p:cNvPr id="166" name="组合 2"/>
          <p:cNvGrpSpPr/>
          <p:nvPr/>
        </p:nvGrpSpPr>
        <p:grpSpPr>
          <a:xfrm>
            <a:off x="175260" y="160655"/>
            <a:ext cx="11870690" cy="6551930"/>
            <a:chOff x="226" y="232"/>
            <a:chExt cx="18694" cy="10318"/>
          </a:xfrm>
        </p:grpSpPr>
        <p:sp>
          <p:nvSpPr>
            <p:cNvPr id="1048757"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58" name="图文框 1"/>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pic>
        <p:nvPicPr>
          <p:cNvPr id="2097205" name="图片 3"/>
          <p:cNvPicPr>
            <a:picLocks noChangeAspect="1"/>
          </p:cNvPicPr>
          <p:nvPr/>
        </p:nvPicPr>
        <p:blipFill>
          <a:blip r:embed="rId1">
            <a:clrChange>
              <a:clrFrom>
                <a:srgbClr val="FFFFFF"/>
              </a:clrFrom>
              <a:clrTo>
                <a:srgbClr val="FFFFFF">
                  <a:alpha val="0"/>
                </a:srgbClr>
              </a:clrTo>
            </a:clrChange>
          </a:blip>
          <a:stretch>
            <a:fillRect/>
          </a:stretch>
        </p:blipFill>
        <p:spPr>
          <a:xfrm>
            <a:off x="267335" y="6139180"/>
            <a:ext cx="1637030" cy="48133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48756"/>
                                        </p:tgtEl>
                                        <p:attrNameLst>
                                          <p:attrName>style.visibility</p:attrName>
                                        </p:attrNameLst>
                                      </p:cBhvr>
                                      <p:to>
                                        <p:strVal val="visible"/>
                                      </p:to>
                                    </p:set>
                                    <p:anim calcmode="lin" valueType="num">
                                      <p:cBhvr additive="base">
                                        <p:cTn id="7" dur="1000" fill="hold"/>
                                        <p:tgtEl>
                                          <p:spTgt spid="1048756"/>
                                        </p:tgtEl>
                                        <p:attrNameLst>
                                          <p:attrName>ppt_x</p:attrName>
                                        </p:attrNameLst>
                                      </p:cBhvr>
                                      <p:tavLst>
                                        <p:tav tm="0">
                                          <p:val>
                                            <p:strVal val="#ppt_x"/>
                                          </p:val>
                                        </p:tav>
                                        <p:tav tm="100000">
                                          <p:val>
                                            <p:strVal val="#ppt_x"/>
                                          </p:val>
                                        </p:tav>
                                      </p:tavLst>
                                    </p:anim>
                                    <p:anim calcmode="lin" valueType="num">
                                      <p:cBhvr additive="base">
                                        <p:cTn id="8" dur="1000" fill="hold"/>
                                        <p:tgtEl>
                                          <p:spTgt spid="10487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49" name=""/>
        <p:cNvGrpSpPr/>
        <p:nvPr/>
      </p:nvGrpSpPr>
      <p:grpSpPr>
        <a:xfrm>
          <a:off x="0" y="0"/>
          <a:ext cx="0" cy="0"/>
          <a:chOff x="0" y="0"/>
          <a:chExt cx="0" cy="0"/>
        </a:xfrm>
      </p:grpSpPr>
      <p:pic>
        <p:nvPicPr>
          <p:cNvPr id="2097207" name="图片 3" descr="C:\Users\Administrator\Pictures\搜狗截图18年07月09日1631_9.jpg搜狗截图18年07月09日1631_9"/>
          <p:cNvPicPr>
            <a:picLocks noChangeAspect="1"/>
          </p:cNvPicPr>
          <p:nvPr/>
        </p:nvPicPr>
        <p:blipFill>
          <a:blip r:embed="rId1"/>
          <a:srcRect/>
          <a:stretch>
            <a:fillRect/>
          </a:stretch>
        </p:blipFill>
        <p:spPr>
          <a:xfrm>
            <a:off x="1551305" y="1329690"/>
            <a:ext cx="1722755" cy="2531745"/>
          </a:xfrm>
          <a:prstGeom prst="rect">
            <a:avLst/>
          </a:prstGeom>
          <a:effectLst>
            <a:outerShdw blurRad="63500" sx="102000" sy="102000" algn="ctr" rotWithShape="0">
              <a:prstClr val="black">
                <a:alpha val="40000"/>
              </a:prstClr>
            </a:outerShdw>
          </a:effectLst>
        </p:spPr>
      </p:pic>
      <p:pic>
        <p:nvPicPr>
          <p:cNvPr id="2097208" name="图片 9" descr="搜狗截图18年07月09日1610_1"/>
          <p:cNvPicPr>
            <a:picLocks noChangeAspect="1"/>
          </p:cNvPicPr>
          <p:nvPr/>
        </p:nvPicPr>
        <p:blipFill>
          <a:blip r:embed="rId2"/>
          <a:srcRect r="4709"/>
          <a:stretch>
            <a:fillRect/>
          </a:stretch>
        </p:blipFill>
        <p:spPr>
          <a:xfrm>
            <a:off x="3520440" y="1329690"/>
            <a:ext cx="1722755" cy="2532380"/>
          </a:xfrm>
          <a:prstGeom prst="rect">
            <a:avLst/>
          </a:prstGeom>
          <a:effectLst>
            <a:outerShdw blurRad="63500" sx="102000" sy="102000" algn="ctr" rotWithShape="0">
              <a:prstClr val="black">
                <a:alpha val="40000"/>
              </a:prstClr>
            </a:outerShdw>
          </a:effectLst>
        </p:spPr>
      </p:pic>
      <p:pic>
        <p:nvPicPr>
          <p:cNvPr id="2097209" name="图片 10" descr="C:\Users\Administrator\Pictures\u=4181649696,1820197266&amp;fm=27&amp;gp=0.jpgu=4181649696,1820197266&amp;fm=27&amp;gp=0"/>
          <p:cNvPicPr>
            <a:picLocks noChangeAspect="1"/>
          </p:cNvPicPr>
          <p:nvPr/>
        </p:nvPicPr>
        <p:blipFill>
          <a:blip r:embed="rId3"/>
          <a:srcRect/>
          <a:stretch>
            <a:fillRect/>
          </a:stretch>
        </p:blipFill>
        <p:spPr>
          <a:xfrm>
            <a:off x="5394960" y="1329690"/>
            <a:ext cx="1723390" cy="2532380"/>
          </a:xfrm>
          <a:prstGeom prst="rect">
            <a:avLst/>
          </a:prstGeom>
          <a:effectLst>
            <a:outerShdw blurRad="63500" sx="102000" sy="102000" algn="ctr" rotWithShape="0">
              <a:prstClr val="black">
                <a:alpha val="40000"/>
              </a:prstClr>
            </a:outerShdw>
          </a:effectLst>
        </p:spPr>
      </p:pic>
      <p:pic>
        <p:nvPicPr>
          <p:cNvPr id="2097210" name="图片 11" descr="C:\Users\Administrator\Pictures\搜狗截图18年07月09日1624_7.jpg搜狗截图18年07月09日1624_7"/>
          <p:cNvPicPr>
            <a:picLocks noChangeAspect="1"/>
          </p:cNvPicPr>
          <p:nvPr/>
        </p:nvPicPr>
        <p:blipFill>
          <a:blip r:embed="rId4"/>
          <a:srcRect/>
          <a:stretch>
            <a:fillRect/>
          </a:stretch>
        </p:blipFill>
        <p:spPr>
          <a:xfrm>
            <a:off x="7284720" y="1330325"/>
            <a:ext cx="1722755" cy="2530475"/>
          </a:xfrm>
          <a:prstGeom prst="rect">
            <a:avLst/>
          </a:prstGeom>
          <a:effectLst>
            <a:outerShdw blurRad="63500" sx="102000" sy="102000" algn="ctr" rotWithShape="0">
              <a:prstClr val="black">
                <a:alpha val="40000"/>
              </a:prstClr>
            </a:outerShdw>
          </a:effectLst>
        </p:spPr>
      </p:pic>
      <p:pic>
        <p:nvPicPr>
          <p:cNvPr id="2097211" name="图片 12" descr="C:\Users\Administrator\Pictures\搜狗截图18年07月09日1622_6.jpg搜狗截图18年07月09日1622_6"/>
          <p:cNvPicPr>
            <a:picLocks noChangeAspect="1"/>
          </p:cNvPicPr>
          <p:nvPr/>
        </p:nvPicPr>
        <p:blipFill>
          <a:blip r:embed="rId5">
            <a:lum bright="12000"/>
          </a:blip>
          <a:srcRect/>
          <a:stretch>
            <a:fillRect/>
          </a:stretch>
        </p:blipFill>
        <p:spPr>
          <a:xfrm>
            <a:off x="9243060" y="1329690"/>
            <a:ext cx="1664335" cy="2532380"/>
          </a:xfrm>
          <a:prstGeom prst="rect">
            <a:avLst/>
          </a:prstGeom>
          <a:effectLst>
            <a:outerShdw blurRad="63500" sx="102000" sy="102000" algn="ctr" rotWithShape="0">
              <a:prstClr val="black">
                <a:alpha val="40000"/>
              </a:prstClr>
            </a:outerShdw>
          </a:effectLst>
        </p:spPr>
      </p:pic>
      <p:pic>
        <p:nvPicPr>
          <p:cNvPr id="2097212" name="图片 13" descr="C:\Users\Administrator\Pictures\搜狗截图18年07月09日1658_15.jpg搜狗截图18年07月09日1658_15"/>
          <p:cNvPicPr>
            <a:picLocks noChangeAspect="1"/>
          </p:cNvPicPr>
          <p:nvPr/>
        </p:nvPicPr>
        <p:blipFill>
          <a:blip r:embed="rId6"/>
          <a:srcRect/>
          <a:stretch>
            <a:fillRect/>
          </a:stretch>
        </p:blipFill>
        <p:spPr>
          <a:xfrm>
            <a:off x="1551305" y="4045585"/>
            <a:ext cx="1722755" cy="2440305"/>
          </a:xfrm>
          <a:prstGeom prst="rect">
            <a:avLst/>
          </a:prstGeom>
          <a:effectLst>
            <a:outerShdw blurRad="63500" sx="102000" sy="102000" algn="ctr" rotWithShape="0">
              <a:prstClr val="black">
                <a:alpha val="40000"/>
              </a:prstClr>
            </a:outerShdw>
          </a:effectLst>
        </p:spPr>
      </p:pic>
      <p:pic>
        <p:nvPicPr>
          <p:cNvPr id="2097213" name="图片 14" descr="C:\Users\Administrator\Pictures\搜狗截图18年07月09日1611_4.jpg搜狗截图18年07月09日1611_4"/>
          <p:cNvPicPr>
            <a:picLocks noChangeAspect="1"/>
          </p:cNvPicPr>
          <p:nvPr/>
        </p:nvPicPr>
        <p:blipFill>
          <a:blip r:embed="rId7"/>
          <a:srcRect/>
          <a:stretch>
            <a:fillRect/>
          </a:stretch>
        </p:blipFill>
        <p:spPr>
          <a:xfrm>
            <a:off x="3519805" y="4022725"/>
            <a:ext cx="1723390" cy="2484755"/>
          </a:xfrm>
          <a:prstGeom prst="rect">
            <a:avLst/>
          </a:prstGeom>
          <a:effectLst>
            <a:outerShdw blurRad="63500" sx="102000" sy="102000" algn="ctr" rotWithShape="0">
              <a:prstClr val="black">
                <a:alpha val="40000"/>
              </a:prstClr>
            </a:outerShdw>
          </a:effectLst>
        </p:spPr>
      </p:pic>
      <p:pic>
        <p:nvPicPr>
          <p:cNvPr id="2097214" name="图片 15" descr="C:\Users\Administrator\Pictures\u=1221045105,4027053055&amp;fm=27&amp;gp=0.jpgu=1221045105,4027053055&amp;fm=27&amp;gp=0"/>
          <p:cNvPicPr>
            <a:picLocks noChangeAspect="1"/>
          </p:cNvPicPr>
          <p:nvPr/>
        </p:nvPicPr>
        <p:blipFill>
          <a:blip r:embed="rId8">
            <a:clrChange>
              <a:clrFrom>
                <a:srgbClr val="FFFFFF">
                  <a:alpha val="100000"/>
                </a:srgbClr>
              </a:clrFrom>
              <a:clrTo>
                <a:srgbClr val="FFFFFF">
                  <a:alpha val="100000"/>
                  <a:alpha val="0"/>
                </a:srgbClr>
              </a:clrTo>
            </a:clrChange>
          </a:blip>
          <a:srcRect/>
          <a:stretch>
            <a:fillRect/>
          </a:stretch>
        </p:blipFill>
        <p:spPr>
          <a:xfrm>
            <a:off x="5032375" y="4023360"/>
            <a:ext cx="2453640" cy="2462530"/>
          </a:xfrm>
          <a:prstGeom prst="rect">
            <a:avLst/>
          </a:prstGeom>
          <a:effectLst>
            <a:outerShdw blurRad="63500" sx="102000" sy="102000" algn="ctr" rotWithShape="0">
              <a:prstClr val="black">
                <a:alpha val="40000"/>
              </a:prstClr>
            </a:outerShdw>
          </a:effectLst>
        </p:spPr>
      </p:pic>
      <p:pic>
        <p:nvPicPr>
          <p:cNvPr id="2097215" name="图片 16" descr="C:\Users\Administrator\Pictures\搜狗截图18年07月09日1646_13.jpg搜狗截图18年07月09日1646_13"/>
          <p:cNvPicPr>
            <a:picLocks noChangeAspect="1"/>
          </p:cNvPicPr>
          <p:nvPr/>
        </p:nvPicPr>
        <p:blipFill>
          <a:blip r:embed="rId9"/>
          <a:srcRect/>
          <a:stretch>
            <a:fillRect/>
          </a:stretch>
        </p:blipFill>
        <p:spPr>
          <a:xfrm>
            <a:off x="7284720" y="4044950"/>
            <a:ext cx="1722755" cy="2440940"/>
          </a:xfrm>
          <a:prstGeom prst="rect">
            <a:avLst/>
          </a:prstGeom>
          <a:effectLst>
            <a:outerShdw blurRad="63500" sx="102000" sy="102000" algn="ctr" rotWithShape="0">
              <a:prstClr val="black">
                <a:alpha val="40000"/>
              </a:prstClr>
            </a:outerShdw>
          </a:effectLst>
        </p:spPr>
      </p:pic>
      <p:pic>
        <p:nvPicPr>
          <p:cNvPr id="2097216" name="图片 17" descr="C:\Users\Administrator\Pictures\搜狗截图18年07月09日1648_14.jpg搜狗截图18年07月09日1648_14"/>
          <p:cNvPicPr>
            <a:picLocks noChangeAspect="1"/>
          </p:cNvPicPr>
          <p:nvPr/>
        </p:nvPicPr>
        <p:blipFill>
          <a:blip r:embed="rId10"/>
          <a:srcRect/>
          <a:stretch>
            <a:fillRect/>
          </a:stretch>
        </p:blipFill>
        <p:spPr>
          <a:xfrm>
            <a:off x="9243695" y="3999230"/>
            <a:ext cx="1663700" cy="2486660"/>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73" name=""/>
        <p:cNvGrpSpPr/>
        <p:nvPr/>
      </p:nvGrpSpPr>
      <p:grpSpPr/>
      <p:grpSp>
        <p:nvGrpSpPr>
          <p:cNvPr id="174" name="组合 2"/>
          <p:cNvGrpSpPr/>
          <p:nvPr/>
        </p:nvGrpSpPr>
        <p:grpSpPr>
          <a:xfrm>
            <a:off x="175260" y="160655"/>
            <a:ext cx="11870690" cy="6551930"/>
            <a:chOff x="226" y="232"/>
            <a:chExt cx="18694" cy="10318"/>
          </a:xfrm>
        </p:grpSpPr>
        <p:sp>
          <p:nvSpPr>
            <p:cNvPr id="1048770"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71"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1048772" name="矩形 1"/>
          <p:cNvSpPr/>
          <p:nvPr/>
        </p:nvSpPr>
        <p:spPr>
          <a:xfrm>
            <a:off x="367030" y="2228850"/>
            <a:ext cx="11024870" cy="2399665"/>
          </a:xfrm>
          <a:prstGeom prst="rect">
            <a:avLst/>
          </a:prstGeom>
        </p:spPr>
        <p:txBody>
          <a:bodyPr wrap="square">
            <a:spAutoFit/>
          </a:bodyPr>
          <a:p>
            <a:r>
              <a:rPr lang="en-US" altLang="zh-CN" sz="3000" b="1" dirty="0" smtClean="0">
                <a:latin typeface="楷体" panose="02010609060101010101" charset="-122"/>
                <a:ea typeface="楷体" panose="02010609060101010101" charset="-122"/>
                <a:cs typeface="楷体" panose="02010609060101010101" charset="-122"/>
              </a:rPr>
              <a:t>      </a:t>
            </a:r>
            <a:r>
              <a:rPr lang="zh-CN" altLang="en-US" sz="3000" b="1" dirty="0" smtClean="0">
                <a:latin typeface="楷体" panose="02010609060101010101" charset="-122"/>
                <a:ea typeface="楷体" panose="02010609060101010101" charset="-122"/>
                <a:cs typeface="楷体" panose="02010609060101010101" charset="-122"/>
              </a:rPr>
              <a:t>在</a:t>
            </a:r>
            <a:r>
              <a:rPr lang="en-US" altLang="zh-CN" sz="3000" b="1" dirty="0">
                <a:latin typeface="楷体" panose="02010609060101010101" charset="-122"/>
                <a:ea typeface="楷体" panose="02010609060101010101" charset="-122"/>
                <a:cs typeface="楷体" panose="02010609060101010101" charset="-122"/>
              </a:rPr>
              <a:t>1918</a:t>
            </a:r>
            <a:r>
              <a:rPr lang="zh-CN" altLang="en-US" sz="3000" b="1" dirty="0">
                <a:latin typeface="楷体" panose="02010609060101010101" charset="-122"/>
                <a:ea typeface="楷体" panose="02010609060101010101" charset="-122"/>
                <a:cs typeface="楷体" panose="02010609060101010101" charset="-122"/>
              </a:rPr>
              <a:t>年</a:t>
            </a:r>
            <a:r>
              <a:rPr lang="en-US" altLang="zh-CN" sz="3000" b="1" dirty="0">
                <a:latin typeface="楷体" panose="02010609060101010101" charset="-122"/>
                <a:ea typeface="楷体" panose="02010609060101010101" charset="-122"/>
                <a:cs typeface="楷体" panose="02010609060101010101" charset="-122"/>
              </a:rPr>
              <a:t>8</a:t>
            </a:r>
            <a:r>
              <a:rPr lang="zh-CN" altLang="en-US" sz="3000" b="1" dirty="0">
                <a:latin typeface="楷体" panose="02010609060101010101" charset="-122"/>
                <a:ea typeface="楷体" panose="02010609060101010101" charset="-122"/>
                <a:cs typeface="楷体" panose="02010609060101010101" charset="-122"/>
              </a:rPr>
              <a:t>月以后几期的</a:t>
            </a:r>
            <a:r>
              <a:rPr lang="en-US" altLang="zh-CN" sz="3000" b="1" dirty="0">
                <a:latin typeface="楷体" panose="02010609060101010101" charset="-122"/>
                <a:ea typeface="楷体" panose="02010609060101010101" charset="-122"/>
                <a:cs typeface="楷体" panose="02010609060101010101" charset="-122"/>
              </a:rPr>
              <a:t>《</a:t>
            </a:r>
            <a:r>
              <a:rPr lang="zh-CN" altLang="en-US" sz="3000" b="1" dirty="0">
                <a:latin typeface="楷体" panose="02010609060101010101" charset="-122"/>
                <a:ea typeface="楷体" panose="02010609060101010101" charset="-122"/>
                <a:cs typeface="楷体" panose="02010609060101010101" charset="-122"/>
              </a:rPr>
              <a:t>新青年</a:t>
            </a:r>
            <a:r>
              <a:rPr lang="en-US" altLang="zh-CN" sz="3000" b="1" dirty="0">
                <a:latin typeface="楷体" panose="02010609060101010101" charset="-122"/>
                <a:ea typeface="楷体" panose="02010609060101010101" charset="-122"/>
                <a:cs typeface="楷体" panose="02010609060101010101" charset="-122"/>
              </a:rPr>
              <a:t>》</a:t>
            </a:r>
            <a:r>
              <a:rPr lang="zh-CN" altLang="en-US" sz="3000" b="1" dirty="0">
                <a:latin typeface="楷体" panose="02010609060101010101" charset="-122"/>
                <a:ea typeface="楷体" panose="02010609060101010101" charset="-122"/>
                <a:cs typeface="楷体" panose="02010609060101010101" charset="-122"/>
              </a:rPr>
              <a:t>杂志上</a:t>
            </a:r>
            <a:r>
              <a:rPr lang="zh-CN" altLang="en-US" sz="3000" b="1" dirty="0" smtClean="0">
                <a:latin typeface="楷体" panose="02010609060101010101" charset="-122"/>
                <a:ea typeface="楷体" panose="02010609060101010101" charset="-122"/>
                <a:cs typeface="楷体" panose="02010609060101010101" charset="-122"/>
              </a:rPr>
              <a:t>，周作人</a:t>
            </a:r>
            <a:r>
              <a:rPr lang="zh-CN" altLang="en-US" sz="3000" b="1" dirty="0">
                <a:latin typeface="楷体" panose="02010609060101010101" charset="-122"/>
                <a:ea typeface="楷体" panose="02010609060101010101" charset="-122"/>
                <a:cs typeface="楷体" panose="02010609060101010101" charset="-122"/>
              </a:rPr>
              <a:t>都是使用</a:t>
            </a:r>
            <a:r>
              <a:rPr lang="zh-CN" altLang="en-US" sz="3000" b="1" dirty="0" smtClean="0">
                <a:latin typeface="楷体" panose="02010609060101010101" charset="-122"/>
                <a:ea typeface="楷体" panose="02010609060101010101" charset="-122"/>
                <a:cs typeface="楷体" panose="02010609060101010101" charset="-122"/>
              </a:rPr>
              <a:t>“他女” 翻译著名</a:t>
            </a:r>
            <a:r>
              <a:rPr lang="zh-CN" altLang="en-US" sz="3000" b="1" dirty="0">
                <a:latin typeface="楷体" panose="02010609060101010101" charset="-122"/>
                <a:ea typeface="楷体" panose="02010609060101010101" charset="-122"/>
                <a:cs typeface="楷体" panose="02010609060101010101" charset="-122"/>
              </a:rPr>
              <a:t>的</a:t>
            </a:r>
            <a:r>
              <a:rPr lang="en-US" altLang="zh-CN" sz="3000" b="1" dirty="0">
                <a:solidFill>
                  <a:srgbClr val="0000CC"/>
                </a:solidFill>
                <a:latin typeface="楷体" panose="02010609060101010101" charset="-122"/>
                <a:ea typeface="楷体" panose="02010609060101010101" charset="-122"/>
                <a:cs typeface="楷体" panose="02010609060101010101" charset="-122"/>
              </a:rPr>
              <a:t>《</a:t>
            </a:r>
            <a:r>
              <a:rPr lang="zh-CN" altLang="en-US" sz="3000" b="1" dirty="0">
                <a:solidFill>
                  <a:srgbClr val="0000CC"/>
                </a:solidFill>
                <a:latin typeface="楷体" panose="02010609060101010101" charset="-122"/>
                <a:ea typeface="楷体" panose="02010609060101010101" charset="-122"/>
                <a:cs typeface="楷体" panose="02010609060101010101" charset="-122"/>
              </a:rPr>
              <a:t>卖火柴的女儿</a:t>
            </a:r>
            <a:r>
              <a:rPr lang="en-US" altLang="zh-CN" sz="3000" b="1" dirty="0">
                <a:solidFill>
                  <a:srgbClr val="0000CC"/>
                </a:solidFill>
                <a:latin typeface="楷体" panose="02010609060101010101" charset="-122"/>
                <a:ea typeface="楷体" panose="02010609060101010101" charset="-122"/>
                <a:cs typeface="楷体" panose="02010609060101010101" charset="-122"/>
              </a:rPr>
              <a:t>》</a:t>
            </a:r>
            <a:r>
              <a:rPr lang="zh-CN" altLang="en-US" sz="3000" b="1" dirty="0">
                <a:solidFill>
                  <a:srgbClr val="0000CC"/>
                </a:solidFill>
                <a:latin typeface="楷体" panose="02010609060101010101" charset="-122"/>
                <a:ea typeface="楷体" panose="02010609060101010101" charset="-122"/>
                <a:cs typeface="楷体" panose="02010609060101010101" charset="-122"/>
              </a:rPr>
              <a:t>、</a:t>
            </a:r>
            <a:r>
              <a:rPr lang="en-US" altLang="zh-CN" sz="3000" b="1" dirty="0">
                <a:solidFill>
                  <a:srgbClr val="0000CC"/>
                </a:solidFill>
                <a:latin typeface="楷体" panose="02010609060101010101" charset="-122"/>
                <a:ea typeface="楷体" panose="02010609060101010101" charset="-122"/>
                <a:cs typeface="楷体" panose="02010609060101010101" charset="-122"/>
              </a:rPr>
              <a:t>《</a:t>
            </a:r>
            <a:r>
              <a:rPr lang="zh-CN" altLang="en-US" sz="3000" b="1" dirty="0">
                <a:solidFill>
                  <a:srgbClr val="0000CC"/>
                </a:solidFill>
                <a:latin typeface="楷体" panose="02010609060101010101" charset="-122"/>
                <a:ea typeface="楷体" panose="02010609060101010101" charset="-122"/>
                <a:cs typeface="楷体" panose="02010609060101010101" charset="-122"/>
              </a:rPr>
              <a:t>可爱的人</a:t>
            </a:r>
            <a:r>
              <a:rPr lang="en-US" altLang="zh-CN" sz="3000" b="1" dirty="0" smtClean="0">
                <a:solidFill>
                  <a:srgbClr val="0000CC"/>
                </a:solidFill>
                <a:latin typeface="楷体" panose="02010609060101010101" charset="-122"/>
                <a:ea typeface="楷体" panose="02010609060101010101" charset="-122"/>
                <a:cs typeface="楷体" panose="02010609060101010101" charset="-122"/>
              </a:rPr>
              <a:t>》</a:t>
            </a:r>
            <a:r>
              <a:rPr lang="zh-CN" altLang="en-US" sz="3000" b="1" dirty="0" smtClean="0">
                <a:latin typeface="楷体" panose="02010609060101010101" charset="-122"/>
                <a:ea typeface="楷体" panose="02010609060101010101" charset="-122"/>
                <a:cs typeface="楷体" panose="02010609060101010101" charset="-122"/>
              </a:rPr>
              <a:t>等</a:t>
            </a:r>
            <a:r>
              <a:rPr lang="zh-CN" altLang="en-US" sz="3000" b="1" dirty="0">
                <a:latin typeface="楷体" panose="02010609060101010101" charset="-122"/>
                <a:ea typeface="楷体" panose="02010609060101010101" charset="-122"/>
                <a:cs typeface="楷体" panose="02010609060101010101" charset="-122"/>
              </a:rPr>
              <a:t>小说</a:t>
            </a:r>
            <a:r>
              <a:rPr lang="zh-CN" altLang="en-US" sz="3000" b="1" dirty="0" smtClean="0">
                <a:latin typeface="楷体" panose="02010609060101010101" charset="-122"/>
                <a:ea typeface="楷体" panose="02010609060101010101" charset="-122"/>
                <a:cs typeface="楷体" panose="02010609060101010101" charset="-122"/>
              </a:rPr>
              <a:t>，连篇累牍</a:t>
            </a:r>
            <a:r>
              <a:rPr lang="zh-CN" altLang="en-US" sz="3000" b="1" dirty="0">
                <a:latin typeface="楷体" panose="02010609060101010101" charset="-122"/>
                <a:ea typeface="楷体" panose="02010609060101010101" charset="-122"/>
                <a:cs typeface="楷体" panose="02010609060101010101" charset="-122"/>
              </a:rPr>
              <a:t>的</a:t>
            </a:r>
            <a:r>
              <a:rPr lang="zh-CN" altLang="en-US" sz="3000" b="1" dirty="0">
                <a:solidFill>
                  <a:srgbClr val="0000CC"/>
                </a:solidFill>
                <a:latin typeface="楷体" panose="02010609060101010101" charset="-122"/>
                <a:ea typeface="楷体" panose="02010609060101010101" charset="-122"/>
                <a:cs typeface="楷体" panose="02010609060101010101" charset="-122"/>
              </a:rPr>
              <a:t>“他女”</a:t>
            </a:r>
            <a:r>
              <a:rPr lang="zh-CN" altLang="en-US" sz="3000" b="1" dirty="0">
                <a:latin typeface="楷体" panose="02010609060101010101" charset="-122"/>
                <a:ea typeface="楷体" panose="02010609060101010101" charset="-122"/>
                <a:cs typeface="楷体" panose="02010609060101010101" charset="-122"/>
              </a:rPr>
              <a:t>，看上去和读起来都十分别扭，</a:t>
            </a:r>
            <a:r>
              <a:rPr lang="zh-CN" altLang="en-US" sz="3000" b="1" dirty="0">
                <a:solidFill>
                  <a:srgbClr val="0000CC"/>
                </a:solidFill>
                <a:latin typeface="楷体" panose="02010609060101010101" charset="-122"/>
                <a:ea typeface="楷体" panose="02010609060101010101" charset="-122"/>
                <a:cs typeface="楷体" panose="02010609060101010101" charset="-122"/>
              </a:rPr>
              <a:t>想必当时即能给读者以强烈的刺激。</a:t>
            </a:r>
            <a:r>
              <a:rPr lang="zh-CN" altLang="en-US" sz="3000" b="1" dirty="0">
                <a:latin typeface="楷体" panose="02010609060101010101" charset="-122"/>
                <a:ea typeface="楷体" panose="02010609060101010101" charset="-122"/>
                <a:cs typeface="楷体" panose="02010609060101010101" charset="-122"/>
              </a:rPr>
              <a:t>无论是赞成者还是反对者，读后都不能不</a:t>
            </a:r>
            <a:r>
              <a:rPr lang="zh-CN" altLang="en-US" sz="3000" b="1" dirty="0">
                <a:solidFill>
                  <a:srgbClr val="0000CC"/>
                </a:solidFill>
                <a:latin typeface="楷体" panose="02010609060101010101" charset="-122"/>
                <a:ea typeface="楷体" panose="02010609060101010101" charset="-122"/>
                <a:cs typeface="楷体" panose="02010609060101010101" charset="-122"/>
              </a:rPr>
              <a:t>留下深刻的印象</a:t>
            </a:r>
            <a:r>
              <a:rPr lang="zh-CN" altLang="en-US" sz="3000" b="1" dirty="0" smtClean="0">
                <a:latin typeface="楷体" panose="02010609060101010101" charset="-122"/>
                <a:ea typeface="楷体" panose="02010609060101010101" charset="-122"/>
                <a:cs typeface="楷体" panose="02010609060101010101" charset="-122"/>
              </a:rPr>
              <a:t>。        </a:t>
            </a:r>
            <a:endParaRPr lang="zh-CN" altLang="en-US" sz="3000" b="1" dirty="0">
              <a:latin typeface="楷体" panose="02010609060101010101" charset="-122"/>
              <a:ea typeface="楷体" panose="02010609060101010101" charset="-122"/>
              <a:cs typeface="楷体" panose="02010609060101010101" charset="-122"/>
            </a:endParaRPr>
          </a:p>
        </p:txBody>
      </p:sp>
      <p:sp>
        <p:nvSpPr>
          <p:cNvPr id="1048773" name="矩形 2"/>
          <p:cNvSpPr/>
          <p:nvPr/>
        </p:nvSpPr>
        <p:spPr>
          <a:xfrm>
            <a:off x="448945" y="4628515"/>
            <a:ext cx="11475720" cy="1938020"/>
          </a:xfrm>
          <a:prstGeom prst="rect">
            <a:avLst/>
          </a:prstGeom>
        </p:spPr>
        <p:txBody>
          <a:bodyPr wrap="square">
            <a:spAutoFit/>
          </a:bodyPr>
          <a:p>
            <a:r>
              <a:rPr lang="en-US" altLang="zh-CN" sz="3000" b="1" dirty="0" smtClean="0">
                <a:latin typeface="楷体" panose="02010609060101010101" charset="-122"/>
                <a:ea typeface="楷体" panose="02010609060101010101" charset="-122"/>
                <a:cs typeface="楷体" panose="02010609060101010101" charset="-122"/>
              </a:rPr>
              <a:t>   1919</a:t>
            </a:r>
            <a:r>
              <a:rPr lang="zh-CN" altLang="en-US" sz="3000" b="1" dirty="0" smtClean="0">
                <a:latin typeface="楷体" panose="02010609060101010101" charset="-122"/>
                <a:ea typeface="楷体" panose="02010609060101010101" charset="-122"/>
                <a:cs typeface="楷体" panose="02010609060101010101" charset="-122"/>
              </a:rPr>
              <a:t>年</a:t>
            </a:r>
            <a:r>
              <a:rPr lang="en-US" altLang="zh-CN" sz="3000" b="1" dirty="0" smtClean="0">
                <a:latin typeface="楷体" panose="02010609060101010101" charset="-122"/>
                <a:ea typeface="楷体" panose="02010609060101010101" charset="-122"/>
                <a:cs typeface="楷体" panose="02010609060101010101" charset="-122"/>
              </a:rPr>
              <a:t>2</a:t>
            </a:r>
            <a:r>
              <a:rPr lang="zh-CN" altLang="en-US" sz="3000" b="1" dirty="0" smtClean="0">
                <a:latin typeface="楷体" panose="02010609060101010101" charset="-122"/>
                <a:ea typeface="楷体" panose="02010609060101010101" charset="-122"/>
                <a:cs typeface="楷体" panose="02010609060101010101" charset="-122"/>
              </a:rPr>
              <a:t>月，</a:t>
            </a:r>
            <a:r>
              <a:rPr lang="en-US" altLang="zh-CN" sz="3000" b="1" dirty="0" smtClean="0">
                <a:latin typeface="楷体" panose="02010609060101010101" charset="-122"/>
                <a:ea typeface="楷体" panose="02010609060101010101" charset="-122"/>
                <a:cs typeface="楷体" panose="02010609060101010101" charset="-122"/>
              </a:rPr>
              <a:t>《</a:t>
            </a:r>
            <a:r>
              <a:rPr lang="zh-CN" altLang="en-US" sz="3000" b="1" dirty="0">
                <a:latin typeface="楷体" panose="02010609060101010101" charset="-122"/>
                <a:ea typeface="楷体" panose="02010609060101010101" charset="-122"/>
                <a:cs typeface="楷体" panose="02010609060101010101" charset="-122"/>
              </a:rPr>
              <a:t>新青年</a:t>
            </a:r>
            <a:r>
              <a:rPr lang="en-US" altLang="zh-CN" sz="3000" b="1" dirty="0" smtClean="0">
                <a:latin typeface="楷体" panose="02010609060101010101" charset="-122"/>
                <a:ea typeface="楷体" panose="02010609060101010101" charset="-122"/>
                <a:cs typeface="楷体" panose="02010609060101010101" charset="-122"/>
              </a:rPr>
              <a:t>》</a:t>
            </a:r>
            <a:r>
              <a:rPr lang="zh-CN" altLang="en-US" sz="3000" b="1" dirty="0" smtClean="0">
                <a:latin typeface="楷体" panose="02010609060101010101" charset="-122"/>
                <a:ea typeface="楷体" panose="02010609060101010101" charset="-122"/>
                <a:cs typeface="楷体" panose="02010609060101010101" charset="-122"/>
              </a:rPr>
              <a:t>上发表</a:t>
            </a:r>
            <a:r>
              <a:rPr lang="en-US" altLang="zh-CN" sz="3000" b="1" dirty="0" smtClean="0">
                <a:latin typeface="楷体" panose="02010609060101010101" charset="-122"/>
                <a:ea typeface="楷体" panose="02010609060101010101" charset="-122"/>
                <a:cs typeface="楷体" panose="02010609060101010101" charset="-122"/>
              </a:rPr>
              <a:t>《</a:t>
            </a:r>
            <a:r>
              <a:rPr lang="zh-CN" altLang="en-US" sz="3000" b="1" dirty="0" smtClean="0">
                <a:latin typeface="楷体" panose="02010609060101010101" charset="-122"/>
                <a:ea typeface="楷体" panose="02010609060101010101" charset="-122"/>
                <a:cs typeface="楷体" panose="02010609060101010101" charset="-122"/>
              </a:rPr>
              <a:t>英文“</a:t>
            </a:r>
            <a:r>
              <a:rPr lang="en-US" altLang="zh-CN" sz="3000" b="1" dirty="0" smtClean="0">
                <a:latin typeface="楷体" panose="02010609060101010101" charset="-122"/>
                <a:ea typeface="楷体" panose="02010609060101010101" charset="-122"/>
                <a:cs typeface="楷体" panose="02010609060101010101" charset="-122"/>
              </a:rPr>
              <a:t>SHE</a:t>
            </a:r>
            <a:r>
              <a:rPr lang="zh-CN" altLang="en-US" sz="3000" b="1" dirty="0" smtClean="0">
                <a:latin typeface="楷体" panose="02010609060101010101" charset="-122"/>
                <a:ea typeface="楷体" panose="02010609060101010101" charset="-122"/>
                <a:cs typeface="楷体" panose="02010609060101010101" charset="-122"/>
              </a:rPr>
              <a:t>”译法之商榷</a:t>
            </a:r>
            <a:r>
              <a:rPr lang="en-US" altLang="zh-CN" sz="3000" b="1" dirty="0" smtClean="0">
                <a:latin typeface="楷体" panose="02010609060101010101" charset="-122"/>
                <a:ea typeface="楷体" panose="02010609060101010101" charset="-122"/>
                <a:cs typeface="楷体" panose="02010609060101010101" charset="-122"/>
              </a:rPr>
              <a:t>》</a:t>
            </a:r>
            <a:r>
              <a:rPr lang="zh-CN" altLang="en-US" sz="3000" b="1" dirty="0" smtClean="0">
                <a:latin typeface="楷体" panose="02010609060101010101" charset="-122"/>
                <a:ea typeface="楷体" panose="02010609060101010101" charset="-122"/>
                <a:cs typeface="楷体" panose="02010609060101010101" charset="-122"/>
              </a:rPr>
              <a:t>一文，</a:t>
            </a:r>
            <a:r>
              <a:rPr lang="zh-CN" altLang="en-US" sz="3000" b="1" dirty="0" smtClean="0">
                <a:solidFill>
                  <a:srgbClr val="0000CC"/>
                </a:solidFill>
                <a:latin typeface="楷体" panose="02010609060101010101" charset="-122"/>
                <a:ea typeface="楷体" panose="02010609060101010101" charset="-122"/>
                <a:cs typeface="楷体" panose="02010609060101010101" charset="-122"/>
              </a:rPr>
              <a:t>钱玄同提出另造出一个“女它”字</a:t>
            </a:r>
            <a:r>
              <a:rPr lang="zh-CN" altLang="en-US" sz="3000" b="1" dirty="0" smtClean="0">
                <a:latin typeface="楷体" panose="02010609060101010101" charset="-122"/>
                <a:ea typeface="楷体" panose="02010609060101010101" charset="-122"/>
                <a:cs typeface="楷体" panose="02010609060101010101" charset="-122"/>
              </a:rPr>
              <a:t>，</a:t>
            </a:r>
            <a:r>
              <a:rPr lang="zh-CN" altLang="en-US" sz="3000" b="1" dirty="0" smtClean="0">
                <a:solidFill>
                  <a:srgbClr val="0000CC"/>
                </a:solidFill>
                <a:latin typeface="楷体" panose="02010609060101010101" charset="-122"/>
                <a:ea typeface="楷体" panose="02010609060101010101" charset="-122"/>
                <a:cs typeface="楷体" panose="02010609060101010101" charset="-122"/>
              </a:rPr>
              <a:t>周作人</a:t>
            </a:r>
            <a:r>
              <a:rPr lang="zh-CN" altLang="en-US" sz="3000" b="1" dirty="0" smtClean="0">
                <a:latin typeface="楷体" panose="02010609060101010101" charset="-122"/>
                <a:ea typeface="楷体" panose="02010609060101010101" charset="-122"/>
                <a:cs typeface="楷体" panose="02010609060101010101" charset="-122"/>
              </a:rPr>
              <a:t>认为无论是</a:t>
            </a:r>
            <a:r>
              <a:rPr lang="zh-CN" altLang="en-US" sz="3000" b="1" dirty="0" smtClean="0">
                <a:solidFill>
                  <a:srgbClr val="0000CC"/>
                </a:solidFill>
                <a:latin typeface="楷体" panose="02010609060101010101" charset="-122"/>
                <a:ea typeface="楷体" panose="02010609060101010101" charset="-122"/>
                <a:cs typeface="楷体" panose="02010609060101010101" charset="-122"/>
              </a:rPr>
              <a:t>“她”</a:t>
            </a:r>
            <a:r>
              <a:rPr lang="zh-CN" altLang="en-US" sz="3000" b="1" dirty="0" smtClean="0">
                <a:latin typeface="楷体" panose="02010609060101010101" charset="-122"/>
                <a:ea typeface="楷体" panose="02010609060101010101" charset="-122"/>
                <a:cs typeface="楷体" panose="02010609060101010101" charset="-122"/>
              </a:rPr>
              <a:t>还是</a:t>
            </a:r>
            <a:r>
              <a:rPr lang="zh-CN" altLang="en-US" sz="3000" b="1" dirty="0" smtClean="0">
                <a:solidFill>
                  <a:srgbClr val="0000CC"/>
                </a:solidFill>
                <a:latin typeface="楷体" panose="02010609060101010101" charset="-122"/>
                <a:ea typeface="楷体" panose="02010609060101010101" charset="-122"/>
                <a:cs typeface="楷体" panose="02010609060101010101" charset="-122"/>
              </a:rPr>
              <a:t>“女它”</a:t>
            </a:r>
            <a:r>
              <a:rPr lang="zh-CN" altLang="en-US" sz="3000" b="1" dirty="0" smtClean="0">
                <a:latin typeface="楷体" panose="02010609060101010101" charset="-122"/>
                <a:ea typeface="楷体" panose="02010609060101010101" charset="-122"/>
                <a:cs typeface="楷体" panose="02010609060101010101" charset="-122"/>
              </a:rPr>
              <a:t>字</a:t>
            </a:r>
            <a:r>
              <a:rPr lang="zh-CN" altLang="en-US" sz="3000" b="1" dirty="0" smtClean="0">
                <a:solidFill>
                  <a:srgbClr val="0000CC"/>
                </a:solidFill>
                <a:latin typeface="楷体" panose="02010609060101010101" charset="-122"/>
                <a:ea typeface="楷体" panose="02010609060101010101" charset="-122"/>
                <a:cs typeface="楷体" panose="02010609060101010101" charset="-122"/>
              </a:rPr>
              <a:t>发音上都无法与“他”字区别开来</a:t>
            </a:r>
            <a:r>
              <a:rPr lang="zh-CN" altLang="en-US" sz="3000" b="1" dirty="0" smtClean="0">
                <a:latin typeface="楷体" panose="02010609060101010101" charset="-122"/>
                <a:ea typeface="楷体" panose="02010609060101010101" charset="-122"/>
                <a:cs typeface="楷体" panose="02010609060101010101" charset="-122"/>
              </a:rPr>
              <a:t>，主张用</a:t>
            </a:r>
            <a:r>
              <a:rPr lang="zh-CN" altLang="en-US" sz="3000" b="1" dirty="0" smtClean="0">
                <a:solidFill>
                  <a:srgbClr val="0000CC"/>
                </a:solidFill>
                <a:latin typeface="楷体" panose="02010609060101010101" charset="-122"/>
                <a:ea typeface="楷体" panose="02010609060101010101" charset="-122"/>
                <a:cs typeface="楷体" panose="02010609060101010101" charset="-122"/>
              </a:rPr>
              <a:t>“伊”</a:t>
            </a:r>
            <a:r>
              <a:rPr lang="zh-CN" altLang="en-US" sz="3000" b="1" dirty="0" smtClean="0">
                <a:latin typeface="楷体" panose="02010609060101010101" charset="-122"/>
                <a:ea typeface="楷体" panose="02010609060101010101" charset="-122"/>
                <a:cs typeface="楷体" panose="02010609060101010101" charset="-122"/>
              </a:rPr>
              <a:t>字。这一主张产生较大影响。</a:t>
            </a:r>
            <a:r>
              <a:rPr lang="en-US" altLang="zh-CN" sz="3000" b="1" dirty="0" smtClean="0">
                <a:latin typeface="楷体" panose="02010609060101010101" charset="-122"/>
                <a:ea typeface="楷体" panose="02010609060101010101" charset="-122"/>
                <a:cs typeface="楷体" panose="02010609060101010101" charset="-122"/>
              </a:rPr>
              <a:t>——</a:t>
            </a:r>
            <a:r>
              <a:rPr lang="zh-CN" altLang="en-US" sz="3000" b="1" dirty="0" smtClean="0">
                <a:latin typeface="楷体" panose="02010609060101010101" charset="-122"/>
                <a:ea typeface="楷体" panose="02010609060101010101" charset="-122"/>
                <a:cs typeface="楷体" panose="02010609060101010101" charset="-122"/>
              </a:rPr>
              <a:t>黄兴涛</a:t>
            </a:r>
            <a:r>
              <a:rPr lang="en-US" altLang="zh-CN" sz="3000" b="1" dirty="0" smtClean="0">
                <a:latin typeface="楷体" panose="02010609060101010101" charset="-122"/>
                <a:ea typeface="楷体" panose="02010609060101010101" charset="-122"/>
                <a:cs typeface="楷体" panose="02010609060101010101" charset="-122"/>
              </a:rPr>
              <a:t>《</a:t>
            </a:r>
            <a:r>
              <a:rPr lang="zh-CN" altLang="en-US" sz="3000" b="1" dirty="0" smtClean="0">
                <a:latin typeface="楷体" panose="02010609060101010101" charset="-122"/>
                <a:ea typeface="楷体" panose="02010609060101010101" charset="-122"/>
                <a:cs typeface="楷体" panose="02010609060101010101" charset="-122"/>
              </a:rPr>
              <a:t>她字的文化史</a:t>
            </a:r>
            <a:r>
              <a:rPr lang="en-US" altLang="zh-CN" sz="3000" b="1" dirty="0" smtClean="0">
                <a:latin typeface="楷体" panose="02010609060101010101" charset="-122"/>
                <a:ea typeface="楷体" panose="02010609060101010101" charset="-122"/>
                <a:cs typeface="楷体" panose="02010609060101010101" charset="-122"/>
              </a:rPr>
              <a:t>》</a:t>
            </a:r>
            <a:endParaRPr lang="zh-CN" altLang="en-US" sz="3000" b="1" dirty="0">
              <a:latin typeface="楷体" panose="02010609060101010101" charset="-122"/>
              <a:ea typeface="楷体" panose="02010609060101010101" charset="-122"/>
              <a:cs typeface="楷体" panose="02010609060101010101" charset="-122"/>
            </a:endParaRPr>
          </a:p>
        </p:txBody>
      </p:sp>
      <p:sp>
        <p:nvSpPr>
          <p:cNvPr id="1048774" name="文本框 26"/>
          <p:cNvSpPr txBox="1"/>
          <p:nvPr/>
        </p:nvSpPr>
        <p:spPr>
          <a:xfrm>
            <a:off x="2007235" y="338455"/>
            <a:ext cx="9649460" cy="181483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p>
            <a:r>
              <a:rPr lang="en-US" altLang="zh-CN" sz="2800" b="1" dirty="0">
                <a:solidFill>
                  <a:schemeClr val="tx1"/>
                </a:solidFill>
                <a:latin typeface="楷体" panose="02010609060101010101" charset="-122"/>
                <a:ea typeface="楷体" panose="02010609060101010101" charset="-122"/>
              </a:rPr>
              <a:t>      </a:t>
            </a:r>
            <a:r>
              <a:rPr lang="zh-CN" altLang="en-US" sz="2800" b="1" dirty="0">
                <a:latin typeface="楷体" panose="02010609060101010101" charset="-122"/>
                <a:ea typeface="楷体" panose="02010609060101010101" charset="-122"/>
              </a:rPr>
              <a:t>徽州儒生汪玉辉鼓励女儿为夫“殉节”的故事：当其女儿自尽，封建礼教的血盆大口吞噬了这个年青活跳的生命之时，满脑子封建理学毫无心肝的父亲王玉辉竟大笑：“死得好！死得好！”</a:t>
            </a:r>
            <a:r>
              <a:rPr lang="en-US" altLang="zh-CN" sz="2800" b="1" dirty="0">
                <a:latin typeface="楷体" panose="02010609060101010101" charset="-122"/>
                <a:ea typeface="楷体" panose="02010609060101010101" charset="-122"/>
              </a:rPr>
              <a:t>--</a:t>
            </a:r>
            <a:r>
              <a:rPr lang="en-US" altLang="zh-CN" sz="2800" b="1" dirty="0">
                <a:latin typeface="楷体" panose="02010609060101010101" charset="-122"/>
                <a:ea typeface="楷体" panose="02010609060101010101" charset="-122"/>
              </a:rPr>
              <a:t>-吴敬梓</a:t>
            </a:r>
            <a:r>
              <a:rPr lang="zh-CN" altLang="en-US" sz="2800" b="1" dirty="0">
                <a:latin typeface="楷体" panose="02010609060101010101" charset="-122"/>
                <a:ea typeface="楷体" panose="02010609060101010101" charset="-122"/>
              </a:rPr>
              <a:t>《儒林外史》</a:t>
            </a:r>
            <a:endParaRPr lang="zh-CN" altLang="en-US" sz="2800" b="1" dirty="0">
              <a:latin typeface="楷体" panose="02010609060101010101" charset="-122"/>
              <a:ea typeface="楷体" panose="02010609060101010101" charset="-122"/>
            </a:endParaRPr>
          </a:p>
        </p:txBody>
      </p:sp>
      <p:pic>
        <p:nvPicPr>
          <p:cNvPr id="2097210" name="图片 3"/>
          <p:cNvPicPr>
            <a:picLocks noChangeAspect="1"/>
          </p:cNvPicPr>
          <p:nvPr/>
        </p:nvPicPr>
        <p:blipFill rotWithShape="1">
          <a:blip r:embed="rId1">
            <a:duotone>
              <a:prstClr val="black"/>
              <a:schemeClr val="accent4">
                <a:tint val="45000"/>
                <a:satMod val="400000"/>
              </a:schemeClr>
            </a:duotone>
          </a:blip>
          <a:srcRect l="28482" t="22902" r="26032" b="48114"/>
          <a:stretch>
            <a:fillRect/>
          </a:stretch>
        </p:blipFill>
        <p:spPr>
          <a:xfrm>
            <a:off x="175260" y="238125"/>
            <a:ext cx="1831340" cy="2068195"/>
          </a:xfrm>
          <a:prstGeom prst="rect">
            <a:avLst/>
          </a:prstGeom>
          <a:effectLst>
            <a:glow rad="127000">
              <a:srgbClr val="FF0000"/>
            </a:glow>
          </a:effec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774"/>
                                        </p:tgtEl>
                                        <p:attrNameLst>
                                          <p:attrName>style.visibility</p:attrName>
                                        </p:attrNameLst>
                                      </p:cBhvr>
                                      <p:to>
                                        <p:strVal val="visible"/>
                                      </p:to>
                                    </p:set>
                                    <p:animEffect transition="in" filter="blinds(horizontal)">
                                      <p:cBhvr>
                                        <p:cTn id="7" dur="500"/>
                                        <p:tgtEl>
                                          <p:spTgt spid="10487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048774"/>
                                        </p:tgtEl>
                                      </p:cBhvr>
                                    </p:animEffect>
                                    <p:set>
                                      <p:cBhvr>
                                        <p:cTn id="12" dur="1" fill="hold">
                                          <p:stCondLst>
                                            <p:cond delay="499"/>
                                          </p:stCondLst>
                                        </p:cTn>
                                        <p:tgtEl>
                                          <p:spTgt spid="1048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74" grpId="0" bldLvl="0" animBg="1"/>
      <p:bldP spid="1048774" grpId="1"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77" name=""/>
        <p:cNvGrpSpPr/>
        <p:nvPr/>
      </p:nvGrpSpPr>
      <p:grpSpPr/>
      <p:grpSp>
        <p:nvGrpSpPr>
          <p:cNvPr id="178" name="组合 2"/>
          <p:cNvGrpSpPr/>
          <p:nvPr/>
        </p:nvGrpSpPr>
        <p:grpSpPr>
          <a:xfrm>
            <a:off x="175260" y="160655"/>
            <a:ext cx="11870690" cy="6551930"/>
            <a:chOff x="226" y="232"/>
            <a:chExt cx="18694" cy="10318"/>
          </a:xfrm>
        </p:grpSpPr>
        <p:sp>
          <p:nvSpPr>
            <p:cNvPr id="1048780"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81"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1048782" name="矩形 1"/>
          <p:cNvSpPr/>
          <p:nvPr/>
        </p:nvSpPr>
        <p:spPr>
          <a:xfrm>
            <a:off x="466725" y="928370"/>
            <a:ext cx="11258550" cy="5015865"/>
          </a:xfrm>
          <a:prstGeom prst="rect">
            <a:avLst/>
          </a:prstGeom>
        </p:spPr>
        <p:txBody>
          <a:bodyPr wrap="square">
            <a:spAutoFit/>
          </a:bodyPr>
          <a:p>
            <a:r>
              <a:rPr lang="en-US" altLang="zh-CN" sz="3200" b="1" dirty="0" smtClean="0">
                <a:latin typeface="楷体" panose="02010609060101010101" charset="-122"/>
                <a:ea typeface="楷体" panose="02010609060101010101" charset="-122"/>
                <a:cs typeface="楷体" panose="02010609060101010101" charset="-122"/>
              </a:rPr>
              <a:t>     1919</a:t>
            </a:r>
            <a:r>
              <a:rPr lang="zh-CN" altLang="en-US" sz="3200" b="1" dirty="0">
                <a:latin typeface="楷体" panose="02010609060101010101" charset="-122"/>
                <a:ea typeface="楷体" panose="02010609060101010101" charset="-122"/>
                <a:cs typeface="楷体" panose="02010609060101010101" charset="-122"/>
              </a:rPr>
              <a:t>年</a:t>
            </a:r>
            <a:r>
              <a:rPr lang="en-US" altLang="zh-CN" sz="3200" b="1" dirty="0">
                <a:latin typeface="楷体" panose="02010609060101010101" charset="-122"/>
                <a:ea typeface="楷体" panose="02010609060101010101" charset="-122"/>
                <a:cs typeface="楷体" panose="02010609060101010101" charset="-122"/>
              </a:rPr>
              <a:t>2</a:t>
            </a:r>
            <a:r>
              <a:rPr lang="zh-CN" altLang="en-US" sz="3200" b="1" dirty="0">
                <a:latin typeface="楷体" panose="02010609060101010101" charset="-122"/>
                <a:ea typeface="楷体" panose="02010609060101010101" charset="-122"/>
                <a:cs typeface="楷体" panose="02010609060101010101" charset="-122"/>
              </a:rPr>
              <a:t>月</a:t>
            </a:r>
            <a:r>
              <a:rPr lang="en-US" altLang="zh-CN" sz="3200" b="1" dirty="0">
                <a:latin typeface="楷体" panose="02010609060101010101" charset="-122"/>
                <a:ea typeface="楷体" panose="02010609060101010101" charset="-122"/>
                <a:cs typeface="楷体" panose="02010609060101010101" charset="-122"/>
              </a:rPr>
              <a:t>15</a:t>
            </a:r>
            <a:r>
              <a:rPr lang="zh-CN" altLang="en-US" sz="3200" b="1" dirty="0" smtClean="0">
                <a:latin typeface="楷体" panose="02010609060101010101" charset="-122"/>
                <a:ea typeface="楷体" panose="02010609060101010101" charset="-122"/>
                <a:cs typeface="楷体" panose="02010609060101010101" charset="-122"/>
              </a:rPr>
              <a:t>日</a:t>
            </a:r>
            <a:r>
              <a:rPr lang="en-US" altLang="zh-CN" sz="3200" b="1" dirty="0" smtClean="0">
                <a:latin typeface="楷体" panose="02010609060101010101" charset="-122"/>
                <a:ea typeface="楷体" panose="02010609060101010101" charset="-122"/>
                <a:cs typeface="楷体" panose="02010609060101010101" charset="-122"/>
              </a:rPr>
              <a:t>《</a:t>
            </a:r>
            <a:r>
              <a:rPr lang="zh-CN" altLang="en-US" sz="3200" b="1" dirty="0">
                <a:latin typeface="楷体" panose="02010609060101010101" charset="-122"/>
                <a:ea typeface="楷体" panose="02010609060101010101" charset="-122"/>
                <a:cs typeface="楷体" panose="02010609060101010101" charset="-122"/>
              </a:rPr>
              <a:t>新青年</a:t>
            </a:r>
            <a:r>
              <a:rPr lang="en-US" altLang="zh-CN" sz="3200" b="1" dirty="0">
                <a:latin typeface="楷体" panose="02010609060101010101" charset="-122"/>
                <a:ea typeface="楷体" panose="02010609060101010101" charset="-122"/>
                <a:cs typeface="楷体" panose="02010609060101010101" charset="-122"/>
              </a:rPr>
              <a:t>》</a:t>
            </a:r>
            <a:r>
              <a:rPr lang="zh-CN" altLang="en-US" sz="3200" b="1" dirty="0">
                <a:latin typeface="楷体" panose="02010609060101010101" charset="-122"/>
                <a:ea typeface="楷体" panose="02010609060101010101" charset="-122"/>
                <a:cs typeface="楷体" panose="02010609060101010101" charset="-122"/>
              </a:rPr>
              <a:t>杂志上，发表了钱玄同</a:t>
            </a:r>
            <a:r>
              <a:rPr lang="zh-CN" altLang="en-US" sz="3200" b="1" dirty="0" smtClean="0">
                <a:latin typeface="楷体" panose="02010609060101010101" charset="-122"/>
                <a:ea typeface="楷体" panose="02010609060101010101" charset="-122"/>
                <a:cs typeface="楷体" panose="02010609060101010101" charset="-122"/>
              </a:rPr>
              <a:t>和周作人</a:t>
            </a:r>
            <a:r>
              <a:rPr lang="zh-CN" altLang="en-US" sz="3200" b="1" dirty="0">
                <a:latin typeface="楷体" panose="02010609060101010101" charset="-122"/>
                <a:ea typeface="楷体" panose="02010609060101010101" charset="-122"/>
                <a:cs typeface="楷体" panose="02010609060101010101" charset="-122"/>
              </a:rPr>
              <a:t>首次就此问题进行公开对谈的</a:t>
            </a:r>
            <a:r>
              <a:rPr lang="en-US" altLang="zh-CN" sz="3200" b="1" dirty="0">
                <a:latin typeface="楷体" panose="02010609060101010101" charset="-122"/>
                <a:ea typeface="楷体" panose="02010609060101010101" charset="-122"/>
                <a:cs typeface="楷体" panose="02010609060101010101" charset="-122"/>
              </a:rPr>
              <a:t>《</a:t>
            </a:r>
            <a:r>
              <a:rPr lang="zh-CN" altLang="en-US" sz="3200" b="1" dirty="0">
                <a:latin typeface="楷体" panose="02010609060101010101" charset="-122"/>
                <a:ea typeface="楷体" panose="02010609060101010101" charset="-122"/>
                <a:cs typeface="楷体" panose="02010609060101010101" charset="-122"/>
              </a:rPr>
              <a:t>英文“</a:t>
            </a:r>
            <a:r>
              <a:rPr lang="en-US" altLang="zh-CN" sz="3200" b="1" dirty="0">
                <a:latin typeface="楷体" panose="02010609060101010101" charset="-122"/>
                <a:ea typeface="楷体" panose="02010609060101010101" charset="-122"/>
                <a:cs typeface="楷体" panose="02010609060101010101" charset="-122"/>
              </a:rPr>
              <a:t>She”</a:t>
            </a:r>
            <a:r>
              <a:rPr lang="zh-CN" altLang="en-US" sz="3200" b="1" dirty="0">
                <a:latin typeface="楷体" panose="02010609060101010101" charset="-122"/>
                <a:ea typeface="楷体" panose="02010609060101010101" charset="-122"/>
                <a:cs typeface="楷体" panose="02010609060101010101" charset="-122"/>
              </a:rPr>
              <a:t>字译法之商榷</a:t>
            </a:r>
            <a:r>
              <a:rPr lang="en-US" altLang="zh-CN" sz="3200" b="1" dirty="0">
                <a:latin typeface="楷体" panose="02010609060101010101" charset="-122"/>
                <a:ea typeface="楷体" panose="02010609060101010101" charset="-122"/>
                <a:cs typeface="楷体" panose="02010609060101010101" charset="-122"/>
              </a:rPr>
              <a:t>》</a:t>
            </a:r>
            <a:r>
              <a:rPr lang="zh-CN" altLang="en-US" sz="3200" b="1" dirty="0">
                <a:latin typeface="楷体" panose="02010609060101010101" charset="-122"/>
                <a:ea typeface="楷体" panose="02010609060101010101" charset="-122"/>
                <a:cs typeface="楷体" panose="02010609060101010101" charset="-122"/>
              </a:rPr>
              <a:t>一文。在该文中，钱玄同提出了对译“</a:t>
            </a:r>
            <a:r>
              <a:rPr lang="en-US" altLang="zh-CN" sz="3200" b="1" dirty="0">
                <a:latin typeface="楷体" panose="02010609060101010101" charset="-122"/>
                <a:ea typeface="楷体" panose="02010609060101010101" charset="-122"/>
                <a:cs typeface="楷体" panose="02010609060101010101" charset="-122"/>
              </a:rPr>
              <a:t>She”</a:t>
            </a:r>
            <a:r>
              <a:rPr lang="zh-CN" altLang="en-US" sz="3200" b="1" dirty="0">
                <a:latin typeface="楷体" panose="02010609060101010101" charset="-122"/>
                <a:ea typeface="楷体" panose="02010609060101010101" charset="-122"/>
                <a:cs typeface="楷体" panose="02010609060101010101" charset="-122"/>
              </a:rPr>
              <a:t>字的三种办法：</a:t>
            </a:r>
            <a:r>
              <a:rPr lang="en-US" altLang="zh-CN" sz="3200" b="1" dirty="0" smtClean="0">
                <a:latin typeface="楷体" panose="02010609060101010101" charset="-122"/>
                <a:ea typeface="楷体" panose="02010609060101010101" charset="-122"/>
                <a:cs typeface="楷体" panose="02010609060101010101" charset="-122"/>
              </a:rPr>
              <a:t>……</a:t>
            </a:r>
            <a:r>
              <a:rPr lang="zh-CN" altLang="en-US" sz="3200" b="1" dirty="0">
                <a:latin typeface="楷体" panose="02010609060101010101" charset="-122"/>
                <a:ea typeface="楷体" panose="02010609060101010101" charset="-122"/>
                <a:cs typeface="楷体" panose="02010609060101010101" charset="-122"/>
              </a:rPr>
              <a:t>刘半农觉得“也不太好”，因此又进一步主张，干脆一不做二不休，</a:t>
            </a:r>
            <a:r>
              <a:rPr lang="zh-CN" altLang="en-US" sz="3200" b="1" dirty="0">
                <a:solidFill>
                  <a:srgbClr val="0000CC"/>
                </a:solidFill>
                <a:latin typeface="楷体" panose="02010609060101010101" charset="-122"/>
                <a:ea typeface="楷体" panose="02010609060101010101" charset="-122"/>
                <a:cs typeface="楷体" panose="02010609060101010101" charset="-122"/>
              </a:rPr>
              <a:t>直接把英文中的</a:t>
            </a:r>
            <a:r>
              <a:rPr lang="en-US" altLang="zh-CN" sz="3200" b="1" dirty="0" err="1">
                <a:solidFill>
                  <a:srgbClr val="0000CC"/>
                </a:solidFill>
                <a:latin typeface="楷体" panose="02010609060101010101" charset="-122"/>
                <a:ea typeface="楷体" panose="02010609060101010101" charset="-122"/>
                <a:cs typeface="楷体" panose="02010609060101010101" charset="-122"/>
              </a:rPr>
              <a:t>He,She,It</a:t>
            </a:r>
            <a:r>
              <a:rPr lang="en-US" altLang="zh-CN" sz="3200" b="1" dirty="0">
                <a:solidFill>
                  <a:srgbClr val="0000CC"/>
                </a:solidFill>
                <a:latin typeface="楷体" panose="02010609060101010101" charset="-122"/>
                <a:ea typeface="楷体" panose="02010609060101010101" charset="-122"/>
                <a:cs typeface="楷体" panose="02010609060101010101" charset="-122"/>
              </a:rPr>
              <a:t> </a:t>
            </a:r>
            <a:r>
              <a:rPr lang="zh-CN" altLang="en-US" sz="3200" b="1" dirty="0">
                <a:solidFill>
                  <a:srgbClr val="0000CC"/>
                </a:solidFill>
                <a:latin typeface="楷体" panose="02010609060101010101" charset="-122"/>
                <a:ea typeface="楷体" panose="02010609060101010101" charset="-122"/>
                <a:cs typeface="楷体" panose="02010609060101010101" charset="-122"/>
              </a:rPr>
              <a:t>三字全都搬到汉语中来作罢，同英语相比，甚至用世界语中的</a:t>
            </a:r>
            <a:r>
              <a:rPr lang="en-US" altLang="zh-CN" sz="3200" b="1" dirty="0">
                <a:solidFill>
                  <a:srgbClr val="0000CC"/>
                </a:solidFill>
                <a:latin typeface="楷体" panose="02010609060101010101" charset="-122"/>
                <a:ea typeface="楷体" panose="02010609060101010101" charset="-122"/>
                <a:cs typeface="楷体" panose="02010609060101010101" charset="-122"/>
              </a:rPr>
              <a:t>Li ,Si, </a:t>
            </a:r>
            <a:r>
              <a:rPr lang="en-US" altLang="zh-CN" sz="3200" b="1" dirty="0" err="1">
                <a:solidFill>
                  <a:srgbClr val="0000CC"/>
                </a:solidFill>
                <a:latin typeface="楷体" panose="02010609060101010101" charset="-122"/>
                <a:ea typeface="楷体" panose="02010609060101010101" charset="-122"/>
                <a:cs typeface="楷体" panose="02010609060101010101" charset="-122"/>
              </a:rPr>
              <a:t>Gi</a:t>
            </a:r>
            <a:r>
              <a:rPr lang="zh-CN" altLang="en-US" sz="3200" b="1" dirty="0">
                <a:solidFill>
                  <a:srgbClr val="0000CC"/>
                </a:solidFill>
                <a:latin typeface="楷体" panose="02010609060101010101" charset="-122"/>
                <a:ea typeface="楷体" panose="02010609060101010101" charset="-122"/>
                <a:cs typeface="楷体" panose="02010609060101010101" charset="-122"/>
              </a:rPr>
              <a:t>，可能还要更为合适</a:t>
            </a:r>
            <a:r>
              <a:rPr lang="zh-CN" altLang="en-US" sz="3200" b="1" dirty="0" smtClean="0">
                <a:solidFill>
                  <a:srgbClr val="0000CC"/>
                </a:solidFill>
                <a:latin typeface="楷体" panose="02010609060101010101" charset="-122"/>
                <a:ea typeface="楷体" panose="02010609060101010101" charset="-122"/>
                <a:cs typeface="楷体" panose="02010609060101010101" charset="-122"/>
              </a:rPr>
              <a:t>些</a:t>
            </a:r>
            <a:r>
              <a:rPr lang="en-US" altLang="zh-CN" sz="3200" b="1" dirty="0" smtClean="0">
                <a:latin typeface="楷体" panose="02010609060101010101" charset="-122"/>
                <a:ea typeface="楷体" panose="02010609060101010101" charset="-122"/>
                <a:cs typeface="楷体" panose="02010609060101010101" charset="-122"/>
              </a:rPr>
              <a:t>…...</a:t>
            </a:r>
            <a:r>
              <a:rPr lang="zh-CN" altLang="en-US" sz="3200" b="1" dirty="0" smtClean="0">
                <a:latin typeface="楷体" panose="02010609060101010101" charset="-122"/>
                <a:ea typeface="楷体" panose="02010609060101010101" charset="-122"/>
                <a:cs typeface="楷体" panose="02010609060101010101" charset="-122"/>
              </a:rPr>
              <a:t>而且</a:t>
            </a:r>
            <a:r>
              <a:rPr lang="zh-CN" altLang="en-US" sz="3200" b="1" dirty="0">
                <a:latin typeface="楷体" panose="02010609060101010101" charset="-122"/>
                <a:ea typeface="楷体" panose="02010609060101010101" charset="-122"/>
                <a:cs typeface="楷体" panose="02010609060101010101" charset="-122"/>
              </a:rPr>
              <a:t>当时，</a:t>
            </a:r>
            <a:r>
              <a:rPr lang="zh-CN" altLang="en-US" sz="3200" b="1" dirty="0">
                <a:solidFill>
                  <a:srgbClr val="0000CC"/>
                </a:solidFill>
                <a:latin typeface="楷体" panose="02010609060101010101" charset="-122"/>
                <a:ea typeface="楷体" panose="02010609060101010101" charset="-122"/>
                <a:cs typeface="楷体" panose="02010609060101010101" charset="-122"/>
              </a:rPr>
              <a:t>钱、周等人正热中于渐次废除汉字的讨论</a:t>
            </a:r>
            <a:r>
              <a:rPr lang="zh-CN" altLang="en-US" sz="3200" b="1" dirty="0">
                <a:latin typeface="楷体" panose="02010609060101010101" charset="-122"/>
                <a:ea typeface="楷体" panose="02010609060101010101" charset="-122"/>
                <a:cs typeface="楷体" panose="02010609060101010101" charset="-122"/>
              </a:rPr>
              <a:t>，故“</a:t>
            </a:r>
            <a:r>
              <a:rPr lang="zh-CN" altLang="en-US" sz="3200" b="1" dirty="0">
                <a:solidFill>
                  <a:srgbClr val="0000CC"/>
                </a:solidFill>
                <a:latin typeface="楷体" panose="02010609060101010101" charset="-122"/>
                <a:ea typeface="楷体" panose="02010609060101010101" charset="-122"/>
                <a:cs typeface="楷体" panose="02010609060101010101" charset="-122"/>
              </a:rPr>
              <a:t>对于汉字既认为不甚适用之物</a:t>
            </a:r>
            <a:r>
              <a:rPr lang="zh-CN" altLang="en-US" sz="3200" b="1" dirty="0">
                <a:latin typeface="楷体" panose="02010609060101010101" charset="-122"/>
                <a:ea typeface="楷体" panose="02010609060101010101" charset="-122"/>
                <a:cs typeface="楷体" panose="02010609060101010101" charset="-122"/>
              </a:rPr>
              <a:t>，则添造新字，好像觉得有些无谓”</a:t>
            </a:r>
            <a:r>
              <a:rPr lang="zh-CN" altLang="en-US" sz="3200" b="1" dirty="0" smtClean="0">
                <a:latin typeface="楷体" panose="02010609060101010101" charset="-122"/>
                <a:ea typeface="楷体" panose="02010609060101010101" charset="-122"/>
                <a:cs typeface="楷体" panose="02010609060101010101" charset="-122"/>
              </a:rPr>
              <a:t>。                                         </a:t>
            </a:r>
            <a:endParaRPr lang="zh-CN" altLang="en-US" sz="3200" b="1" dirty="0" smtClean="0">
              <a:latin typeface="楷体" panose="02010609060101010101" charset="-122"/>
              <a:ea typeface="楷体" panose="02010609060101010101" charset="-122"/>
              <a:cs typeface="楷体" panose="02010609060101010101" charset="-122"/>
            </a:endParaRPr>
          </a:p>
          <a:p>
            <a:pPr algn="r"/>
            <a:r>
              <a:rPr lang="zh-CN" altLang="en-US" sz="3200" b="1" dirty="0" smtClean="0">
                <a:latin typeface="楷体" panose="02010609060101010101" charset="-122"/>
                <a:ea typeface="楷体" panose="02010609060101010101" charset="-122"/>
                <a:cs typeface="楷体" panose="02010609060101010101" charset="-122"/>
              </a:rPr>
              <a:t> </a:t>
            </a:r>
            <a:r>
              <a:rPr lang="en-US" altLang="zh-CN" sz="3200" b="1" dirty="0" smtClean="0">
                <a:latin typeface="楷体" panose="02010609060101010101" charset="-122"/>
                <a:ea typeface="楷体" panose="02010609060101010101" charset="-122"/>
                <a:cs typeface="楷体" panose="02010609060101010101" charset="-122"/>
              </a:rPr>
              <a:t>——</a:t>
            </a:r>
            <a:r>
              <a:rPr lang="zh-CN" altLang="en-US" sz="3200" b="1" dirty="0" smtClean="0">
                <a:latin typeface="楷体" panose="02010609060101010101" charset="-122"/>
                <a:ea typeface="楷体" panose="02010609060101010101" charset="-122"/>
                <a:cs typeface="楷体" panose="02010609060101010101" charset="-122"/>
              </a:rPr>
              <a:t>黄兴涛</a:t>
            </a:r>
            <a:r>
              <a:rPr lang="en-US" altLang="zh-CN" sz="3200" b="1" dirty="0" smtClean="0">
                <a:latin typeface="楷体" panose="02010609060101010101" charset="-122"/>
                <a:ea typeface="楷体" panose="02010609060101010101" charset="-122"/>
                <a:cs typeface="楷体" panose="02010609060101010101" charset="-122"/>
              </a:rPr>
              <a:t>《</a:t>
            </a:r>
            <a:r>
              <a:rPr lang="zh-CN" altLang="en-US" sz="3200" b="1" dirty="0" smtClean="0">
                <a:latin typeface="楷体" panose="02010609060101010101" charset="-122"/>
                <a:ea typeface="楷体" panose="02010609060101010101" charset="-122"/>
                <a:cs typeface="楷体" panose="02010609060101010101" charset="-122"/>
              </a:rPr>
              <a:t>“她”字的文化史</a:t>
            </a:r>
            <a:r>
              <a:rPr lang="en-US" altLang="zh-CN" sz="3200" b="1" dirty="0" smtClean="0">
                <a:latin typeface="楷体" panose="02010609060101010101" charset="-122"/>
                <a:ea typeface="楷体" panose="02010609060101010101" charset="-122"/>
                <a:cs typeface="楷体" panose="02010609060101010101" charset="-122"/>
              </a:rPr>
              <a:t>》</a:t>
            </a:r>
            <a:endParaRPr lang="en-US" altLang="zh-CN" sz="3200" b="1" dirty="0" smtClean="0">
              <a:latin typeface="楷体" panose="02010609060101010101" charset="-122"/>
              <a:ea typeface="楷体" panose="02010609060101010101" charset="-122"/>
              <a:cs typeface="楷体" panose="02010609060101010101" charset="-122"/>
            </a:endParaRP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79" name=""/>
        <p:cNvGrpSpPr/>
        <p:nvPr/>
      </p:nvGrpSpPr>
      <p:grpSpPr/>
      <p:pic>
        <p:nvPicPr>
          <p:cNvPr id="2097213" name="图片 3" descr="搜狗截图18年07月18日2321_1"/>
          <p:cNvPicPr>
            <a:picLocks noChangeAspect="1"/>
          </p:cNvPicPr>
          <p:nvPr/>
        </p:nvPicPr>
        <p:blipFill>
          <a:blip r:embed="rId1"/>
          <a:stretch>
            <a:fillRect/>
          </a:stretch>
        </p:blipFill>
        <p:spPr>
          <a:xfrm>
            <a:off x="1134110" y="2964815"/>
            <a:ext cx="6176645" cy="3278505"/>
          </a:xfrm>
          <a:prstGeom prst="rect">
            <a:avLst/>
          </a:prstGeom>
          <a:effectLst>
            <a:outerShdw blurRad="63500" sx="102000" sy="102000" algn="ctr" rotWithShape="0">
              <a:prstClr val="black">
                <a:alpha val="40000"/>
              </a:prstClr>
            </a:outerShdw>
          </a:effectLst>
        </p:spPr>
      </p:pic>
      <p:pic>
        <p:nvPicPr>
          <p:cNvPr id="2097214" name="图片 5" descr="s29601645"/>
          <p:cNvPicPr>
            <a:picLocks noChangeAspect="1"/>
          </p:cNvPicPr>
          <p:nvPr/>
        </p:nvPicPr>
        <p:blipFill>
          <a:blip r:embed="rId2"/>
          <a:stretch>
            <a:fillRect/>
          </a:stretch>
        </p:blipFill>
        <p:spPr>
          <a:xfrm>
            <a:off x="7833360" y="2500630"/>
            <a:ext cx="2786380" cy="3919220"/>
          </a:xfrm>
          <a:prstGeom prst="rect">
            <a:avLst/>
          </a:prstGeom>
          <a:effectLst>
            <a:outerShdw blurRad="63500" sx="102000" sy="102000" algn="ctr" rotWithShape="0">
              <a:prstClr val="black">
                <a:alpha val="40000"/>
              </a:prstClr>
            </a:outerShdw>
          </a:effectLst>
        </p:spPr>
      </p:pic>
      <p:grpSp>
        <p:nvGrpSpPr>
          <p:cNvPr id="180" name="组合 2"/>
          <p:cNvGrpSpPr/>
          <p:nvPr/>
        </p:nvGrpSpPr>
        <p:grpSpPr>
          <a:xfrm>
            <a:off x="175260" y="160655"/>
            <a:ext cx="11870690" cy="6551930"/>
            <a:chOff x="226" y="232"/>
            <a:chExt cx="18694" cy="10318"/>
          </a:xfrm>
        </p:grpSpPr>
        <p:sp>
          <p:nvSpPr>
            <p:cNvPr id="1048783"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84"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1048785" name="文本框 4"/>
          <p:cNvSpPr txBox="1"/>
          <p:nvPr/>
        </p:nvSpPr>
        <p:spPr>
          <a:xfrm>
            <a:off x="390525" y="288290"/>
            <a:ext cx="11272520" cy="2061210"/>
          </a:xfrm>
          <a:prstGeom prst="rect">
            <a:avLst/>
          </a:prstGeom>
          <a:noFill/>
        </p:spPr>
        <p:txBody>
          <a:bodyPr wrap="square" rtlCol="0" anchor="t">
            <a:spAutoFit/>
          </a:bodyPr>
          <a:p>
            <a:pPr algn="l" fontAlgn="base">
              <a:buFont typeface="Arial" panose="020B0604020202020204" pitchFamily="34" charset="0"/>
            </a:pPr>
            <a:r>
              <a:rPr lang="en-US" altLang="zh-CN" sz="3200" b="1" dirty="0">
                <a:solidFill>
                  <a:srgbClr val="000000"/>
                </a:solidFill>
                <a:latin typeface="楷体" panose="02010609060101010101" charset="-122"/>
                <a:ea typeface="楷体" panose="02010609060101010101" charset="-122"/>
                <a:cs typeface="+mn-ea"/>
                <a:sym typeface="+mn-ea"/>
              </a:rPr>
              <a:t>    </a:t>
            </a:r>
            <a:r>
              <a:rPr lang="zh-CN" altLang="en-US" sz="3200" b="1" dirty="0">
                <a:solidFill>
                  <a:srgbClr val="000000"/>
                </a:solidFill>
                <a:latin typeface="楷体" panose="02010609060101010101" charset="-122"/>
                <a:ea typeface="楷体" panose="02010609060101010101" charset="-122"/>
                <a:cs typeface="+mn-ea"/>
                <a:sym typeface="+mn-ea"/>
              </a:rPr>
              <a:t>重视个体的</a:t>
            </a:r>
            <a:r>
              <a:rPr lang="zh-CN" altLang="en-US" sz="3200" b="1" dirty="0">
                <a:solidFill>
                  <a:srgbClr val="0000CC"/>
                </a:solidFill>
                <a:latin typeface="楷体" panose="02010609060101010101" charset="-122"/>
                <a:ea typeface="楷体" panose="02010609060101010101" charset="-122"/>
                <a:cs typeface="+mn-ea"/>
                <a:sym typeface="+mn-ea"/>
              </a:rPr>
              <a:t>权益</a:t>
            </a:r>
            <a:r>
              <a:rPr lang="zh-CN" altLang="en-US" sz="3200" b="1" dirty="0">
                <a:solidFill>
                  <a:srgbClr val="000000"/>
                </a:solidFill>
                <a:latin typeface="楷体" panose="02010609060101010101" charset="-122"/>
                <a:ea typeface="楷体" panose="02010609060101010101" charset="-122"/>
                <a:cs typeface="+mn-ea"/>
                <a:sym typeface="+mn-ea"/>
              </a:rPr>
              <a:t>，重视个性的</a:t>
            </a:r>
            <a:r>
              <a:rPr lang="zh-CN" altLang="en-US" sz="3200" b="1" dirty="0">
                <a:solidFill>
                  <a:srgbClr val="0000CC"/>
                </a:solidFill>
                <a:latin typeface="楷体" panose="02010609060101010101" charset="-122"/>
                <a:ea typeface="楷体" panose="02010609060101010101" charset="-122"/>
                <a:cs typeface="+mn-ea"/>
                <a:sym typeface="+mn-ea"/>
              </a:rPr>
              <a:t>自由、独立、平等</a:t>
            </a:r>
            <a:r>
              <a:rPr lang="zh-CN" altLang="en-US" sz="3200" b="1" dirty="0">
                <a:solidFill>
                  <a:srgbClr val="000000"/>
                </a:solidFill>
                <a:latin typeface="楷体" panose="02010609060101010101" charset="-122"/>
                <a:ea typeface="楷体" panose="02010609060101010101" charset="-122"/>
                <a:cs typeface="+mn-ea"/>
                <a:sym typeface="+mn-ea"/>
              </a:rPr>
              <a:t>，发挥个体的</a:t>
            </a:r>
            <a:r>
              <a:rPr lang="zh-CN" altLang="en-US" sz="3200" b="1" dirty="0">
                <a:solidFill>
                  <a:srgbClr val="0000CC"/>
                </a:solidFill>
                <a:latin typeface="楷体" panose="02010609060101010101" charset="-122"/>
                <a:ea typeface="楷体" panose="02010609060101010101" charset="-122"/>
                <a:cs typeface="+mn-ea"/>
                <a:sym typeface="+mn-ea"/>
              </a:rPr>
              <a:t>自动性、创造性</a:t>
            </a:r>
            <a:r>
              <a:rPr lang="zh-CN" altLang="en-US" sz="3200" b="1" dirty="0">
                <a:solidFill>
                  <a:srgbClr val="000000"/>
                </a:solidFill>
                <a:latin typeface="楷体" panose="02010609060101010101" charset="-122"/>
                <a:ea typeface="楷体" panose="02010609060101010101" charset="-122"/>
                <a:cs typeface="+mn-ea"/>
                <a:sym typeface="+mn-ea"/>
              </a:rPr>
              <a:t>，使之不再只是某种驯服的</a:t>
            </a:r>
            <a:r>
              <a:rPr lang="zh-CN" altLang="en-US" sz="3200" b="1" dirty="0">
                <a:solidFill>
                  <a:srgbClr val="0000CC"/>
                </a:solidFill>
                <a:latin typeface="楷体" panose="02010609060101010101" charset="-122"/>
                <a:ea typeface="楷体" panose="02010609060101010101" charset="-122"/>
                <a:cs typeface="+mn-ea"/>
                <a:sym typeface="+mn-ea"/>
              </a:rPr>
              <a:t>工具</a:t>
            </a:r>
            <a:r>
              <a:rPr lang="zh-CN" altLang="en-US" sz="3200" b="1" dirty="0">
                <a:solidFill>
                  <a:srgbClr val="000000"/>
                </a:solidFill>
                <a:latin typeface="楷体" panose="02010609060101010101" charset="-122"/>
                <a:ea typeface="楷体" panose="02010609060101010101" charset="-122"/>
                <a:cs typeface="+mn-ea"/>
                <a:sym typeface="+mn-ea"/>
              </a:rPr>
              <a:t>和被动的</a:t>
            </a:r>
            <a:r>
              <a:rPr lang="zh-CN" altLang="en-US" sz="3200" b="1" dirty="0">
                <a:solidFill>
                  <a:srgbClr val="0000CC"/>
                </a:solidFill>
                <a:latin typeface="楷体" panose="02010609060101010101" charset="-122"/>
                <a:ea typeface="楷体" panose="02010609060101010101" charset="-122"/>
                <a:cs typeface="+mn-ea"/>
                <a:sym typeface="+mn-ea"/>
              </a:rPr>
              <a:t>螺钉</a:t>
            </a:r>
            <a:r>
              <a:rPr lang="zh-CN" altLang="en-US" sz="3200" b="1" dirty="0">
                <a:solidFill>
                  <a:srgbClr val="000000"/>
                </a:solidFill>
                <a:latin typeface="楷体" panose="02010609060101010101" charset="-122"/>
                <a:ea typeface="楷体" panose="02010609060101010101" charset="-122"/>
                <a:cs typeface="+mn-ea"/>
                <a:sym typeface="+mn-ea"/>
              </a:rPr>
              <a:t>，在今天比在近代任何时期，</a:t>
            </a:r>
            <a:r>
              <a:rPr lang="zh-CN" altLang="en-US" sz="3200" b="1" dirty="0">
                <a:solidFill>
                  <a:srgbClr val="FF0000"/>
                </a:solidFill>
                <a:latin typeface="楷体" panose="02010609060101010101" charset="-122"/>
                <a:ea typeface="楷体" panose="02010609060101010101" charset="-122"/>
                <a:cs typeface="+mn-ea"/>
                <a:sym typeface="+mn-ea"/>
              </a:rPr>
              <a:t>更加紧要。</a:t>
            </a:r>
            <a:endParaRPr lang="en-US" altLang="zh-CN" sz="3200" b="1" dirty="0">
              <a:solidFill>
                <a:srgbClr val="FF0000"/>
              </a:solidFill>
              <a:latin typeface="楷体" panose="02010609060101010101" charset="-122"/>
              <a:ea typeface="楷体" panose="02010609060101010101" charset="-122"/>
            </a:endParaRPr>
          </a:p>
          <a:p>
            <a:pPr algn="r" fontAlgn="base">
              <a:buFont typeface="Arial" panose="020B0604020202020204" pitchFamily="34" charset="0"/>
            </a:pPr>
            <a:r>
              <a:rPr lang="en-US" altLang="zh-CN" sz="3200" b="1" dirty="0">
                <a:solidFill>
                  <a:srgbClr val="000000"/>
                </a:solidFill>
                <a:latin typeface="楷体" panose="02010609060101010101" charset="-122"/>
                <a:ea typeface="楷体" panose="02010609060101010101" charset="-122"/>
                <a:cs typeface="+mn-ea"/>
                <a:sym typeface="+mn-ea"/>
              </a:rPr>
              <a:t>——</a:t>
            </a:r>
            <a:r>
              <a:rPr lang="zh-CN" altLang="en-US" sz="3200" b="1" dirty="0">
                <a:solidFill>
                  <a:srgbClr val="000000"/>
                </a:solidFill>
                <a:latin typeface="楷体" panose="02010609060101010101" charset="-122"/>
                <a:ea typeface="楷体" panose="02010609060101010101" charset="-122"/>
                <a:cs typeface="+mn-ea"/>
                <a:sym typeface="+mn-ea"/>
              </a:rPr>
              <a:t>李泽厚</a:t>
            </a:r>
            <a:endParaRPr lang="zh-CN"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97213"/>
                                        </p:tgtEl>
                                        <p:attrNameLst>
                                          <p:attrName>style.visibility</p:attrName>
                                        </p:attrNameLst>
                                      </p:cBhvr>
                                      <p:to>
                                        <p:strVal val="visible"/>
                                      </p:to>
                                    </p:set>
                                    <p:animEffect transition="in" filter="blinds(horizontal)">
                                      <p:cBhvr>
                                        <p:cTn id="7" dur="500"/>
                                        <p:tgtEl>
                                          <p:spTgt spid="2097213"/>
                                        </p:tgtEl>
                                      </p:cBhvr>
                                    </p:animEffect>
                                  </p:childTnLst>
                                </p:cTn>
                              </p:par>
                              <p:par>
                                <p:cTn id="8" presetID="3" presetClass="entr" presetSubtype="10" fill="hold" nodeType="withEffect">
                                  <p:stCondLst>
                                    <p:cond delay="0"/>
                                  </p:stCondLst>
                                  <p:childTnLst>
                                    <p:set>
                                      <p:cBhvr>
                                        <p:cTn id="9" dur="1" fill="hold">
                                          <p:stCondLst>
                                            <p:cond delay="0"/>
                                          </p:stCondLst>
                                        </p:cTn>
                                        <p:tgtEl>
                                          <p:spTgt spid="2097214"/>
                                        </p:tgtEl>
                                        <p:attrNameLst>
                                          <p:attrName>style.visibility</p:attrName>
                                        </p:attrNameLst>
                                      </p:cBhvr>
                                      <p:to>
                                        <p:strVal val="visible"/>
                                      </p:to>
                                    </p:set>
                                    <p:animEffect transition="in" filter="blinds(horizontal)">
                                      <p:cBhvr>
                                        <p:cTn id="10" dur="500"/>
                                        <p:tgtEl>
                                          <p:spTgt spid="2097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81" name=""/>
        <p:cNvGrpSpPr/>
        <p:nvPr/>
      </p:nvGrpSpPr>
      <p:grpSpPr/>
      <p:grpSp>
        <p:nvGrpSpPr>
          <p:cNvPr id="182" name="组合 2"/>
          <p:cNvGrpSpPr/>
          <p:nvPr/>
        </p:nvGrpSpPr>
        <p:grpSpPr>
          <a:xfrm>
            <a:off x="175260" y="160655"/>
            <a:ext cx="11870690" cy="6551930"/>
            <a:chOff x="226" y="232"/>
            <a:chExt cx="18694" cy="10318"/>
          </a:xfrm>
        </p:grpSpPr>
        <p:sp>
          <p:nvSpPr>
            <p:cNvPr id="1048786"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87"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nvGrpSpPr>
          <p:cNvPr id="183" name="组合 4"/>
          <p:cNvGrpSpPr/>
          <p:nvPr/>
        </p:nvGrpSpPr>
        <p:grpSpPr>
          <a:xfrm>
            <a:off x="158042" y="375920"/>
            <a:ext cx="4740512" cy="3256190"/>
            <a:chOff x="111" y="731"/>
            <a:chExt cx="8042" cy="5673"/>
          </a:xfrm>
        </p:grpSpPr>
        <p:pic>
          <p:nvPicPr>
            <p:cNvPr id="2097215" name="图片 1"/>
            <p:cNvPicPr>
              <a:picLocks noChangeAspect="1"/>
            </p:cNvPicPr>
            <p:nvPr/>
          </p:nvPicPr>
          <p:blipFill>
            <a:blip r:embed="rId1"/>
            <a:stretch>
              <a:fillRect/>
            </a:stretch>
          </p:blipFill>
          <p:spPr>
            <a:xfrm>
              <a:off x="737" y="731"/>
              <a:ext cx="6791" cy="5030"/>
            </a:xfrm>
            <a:prstGeom prst="rect">
              <a:avLst/>
            </a:prstGeom>
            <a:effectLst>
              <a:outerShdw blurRad="63500" sx="102000" sy="102000" algn="ctr" rotWithShape="0">
                <a:prstClr val="black">
                  <a:alpha val="40000"/>
                </a:prstClr>
              </a:outerShdw>
            </a:effectLst>
          </p:spPr>
        </p:pic>
        <p:sp>
          <p:nvSpPr>
            <p:cNvPr id="1048788" name="文本框 3"/>
            <p:cNvSpPr txBox="1"/>
            <p:nvPr/>
          </p:nvSpPr>
          <p:spPr>
            <a:xfrm>
              <a:off x="111" y="5762"/>
              <a:ext cx="8042" cy="642"/>
            </a:xfrm>
            <a:prstGeom prst="rect">
              <a:avLst/>
            </a:prstGeom>
            <a:noFill/>
          </p:spPr>
          <p:txBody>
            <a:bodyPr wrap="square" rtlCol="0" anchor="t">
              <a:spAutoFit/>
            </a:bodyPr>
            <a:p>
              <a:pPr algn="ctr"/>
              <a:r>
                <a:rPr lang="zh-CN" altLang="en-US" b="1">
                  <a:latin typeface="微软雅黑" panose="020B0503020204020204" pitchFamily="34" charset="-122"/>
                  <a:ea typeface="微软雅黑" panose="020B0503020204020204" pitchFamily="34" charset="-122"/>
                  <a:cs typeface="微软雅黑" panose="020B0503020204020204" pitchFamily="34" charset="-122"/>
                </a:rPr>
                <a:t>“真正的夹缝里面的自由主义者”</a:t>
              </a:r>
              <a:r>
                <a:rPr lang="en-US" altLang="zh-CN"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李敖</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097216" name="图片 5"/>
          <p:cNvPicPr>
            <a:picLocks noChangeAspect="1"/>
          </p:cNvPicPr>
          <p:nvPr/>
        </p:nvPicPr>
        <p:blipFill>
          <a:blip r:embed="rId2"/>
          <a:stretch>
            <a:fillRect/>
          </a:stretch>
        </p:blipFill>
        <p:spPr>
          <a:xfrm>
            <a:off x="4669790" y="375920"/>
            <a:ext cx="2185670" cy="2887345"/>
          </a:xfrm>
          <a:prstGeom prst="rect">
            <a:avLst/>
          </a:prstGeom>
          <a:effectLst>
            <a:outerShdw blurRad="63500" sx="102000" sy="102000" algn="ctr" rotWithShape="0">
              <a:prstClr val="black">
                <a:alpha val="40000"/>
              </a:prstClr>
            </a:outerShdw>
          </a:effectLst>
        </p:spPr>
      </p:pic>
      <p:sp>
        <p:nvSpPr>
          <p:cNvPr id="1048789" name="文本框 7"/>
          <p:cNvSpPr txBox="1"/>
          <p:nvPr/>
        </p:nvSpPr>
        <p:spPr>
          <a:xfrm>
            <a:off x="4669790" y="3263900"/>
            <a:ext cx="2710815" cy="3415030"/>
          </a:xfrm>
          <a:prstGeom prst="rect">
            <a:avLst/>
          </a:prstGeom>
          <a:noFill/>
        </p:spPr>
        <p:txBody>
          <a:bodyPr wrap="square" rtlCol="0" anchor="t">
            <a:spAutoFit/>
          </a:bodyPr>
          <a:p>
            <a:r>
              <a:rPr lang="en-US" altLang="zh-CN" sz="2400" b="1">
                <a:latin typeface="楷体" panose="02010609060101010101" charset="-122"/>
                <a:ea typeface="楷体" panose="02010609060101010101" charset="-122"/>
                <a:cs typeface="楷体" panose="02010609060101010101" charset="-122"/>
              </a:rPr>
              <a:t>   </a:t>
            </a:r>
            <a:r>
              <a:rPr lang="zh-CN" altLang="en-US" sz="2400" b="1">
                <a:latin typeface="楷体" panose="02010609060101010101" charset="-122"/>
                <a:ea typeface="楷体" panose="02010609060101010101" charset="-122"/>
                <a:cs typeface="楷体" panose="02010609060101010101" charset="-122"/>
              </a:rPr>
              <a:t>“我们生理上、心理上,驮着两三千年的历史……所以就境界上和习惯上讲去,我们只可说是知道新思想可贵的人,并不是彻底地把新思想代替了旧思想的人。”</a:t>
            </a:r>
            <a:endParaRPr lang="zh-CN" altLang="en-US" sz="2400" b="1">
              <a:latin typeface="楷体" panose="02010609060101010101" charset="-122"/>
              <a:ea typeface="楷体" panose="02010609060101010101" charset="-122"/>
              <a:cs typeface="楷体" panose="02010609060101010101" charset="-122"/>
            </a:endParaRPr>
          </a:p>
        </p:txBody>
      </p:sp>
      <p:sp>
        <p:nvSpPr>
          <p:cNvPr id="1048790" name="文本框 8"/>
          <p:cNvSpPr txBox="1"/>
          <p:nvPr/>
        </p:nvSpPr>
        <p:spPr>
          <a:xfrm>
            <a:off x="7813675" y="1969770"/>
            <a:ext cx="3645535" cy="4399915"/>
          </a:xfrm>
          <a:prstGeom prst="rect">
            <a:avLst/>
          </a:prstGeom>
          <a:noFill/>
        </p:spPr>
        <p:txBody>
          <a:bodyPr wrap="square" rtlCol="0" anchor="t">
            <a:spAutoFit/>
          </a:bodyPr>
          <a:p>
            <a:r>
              <a:rPr lang="en-US" altLang="zh-CN" sz="2800" b="1">
                <a:latin typeface="楷体" panose="02010609060101010101" charset="-122"/>
                <a:ea typeface="楷体" panose="02010609060101010101" charset="-122"/>
                <a:cs typeface="楷体" panose="02010609060101010101" charset="-122"/>
              </a:rPr>
              <a:t>    </a:t>
            </a:r>
            <a:r>
              <a:rPr lang="zh-CN" altLang="en-US" sz="2800" b="1">
                <a:latin typeface="楷体" panose="02010609060101010101" charset="-122"/>
                <a:ea typeface="楷体" panose="02010609060101010101" charset="-122"/>
                <a:cs typeface="楷体" panose="02010609060101010101" charset="-122"/>
              </a:rPr>
              <a:t>在1949年,他转而攻击新文化运动和五四“全盘西化”的口号不通之至,而传统是“不死的,所以也并抹杀不了”。</a:t>
            </a:r>
            <a:r>
              <a:rPr lang="zh-CN" altLang="en-US" sz="2800" b="1">
                <a:solidFill>
                  <a:srgbClr val="FF0000"/>
                </a:solidFill>
                <a:latin typeface="楷体" panose="02010609060101010101" charset="-122"/>
                <a:ea typeface="楷体" panose="02010609060101010101" charset="-122"/>
                <a:cs typeface="楷体" panose="02010609060101010101" charset="-122"/>
              </a:rPr>
              <a:t>他曾认为摧毁传统是引进新事物的先决条件,但晚年的他似乎相信新的和旧的可以并存。</a:t>
            </a:r>
            <a:endParaRPr lang="zh-CN" altLang="en-US" sz="2800" b="1">
              <a:solidFill>
                <a:srgbClr val="FF0000"/>
              </a:solidFill>
              <a:latin typeface="楷体" panose="02010609060101010101" charset="-122"/>
              <a:ea typeface="楷体" panose="02010609060101010101" charset="-122"/>
              <a:cs typeface="楷体" panose="02010609060101010101" charset="-122"/>
            </a:endParaRPr>
          </a:p>
        </p:txBody>
      </p:sp>
      <p:grpSp>
        <p:nvGrpSpPr>
          <p:cNvPr id="184" name="组合 13"/>
          <p:cNvGrpSpPr/>
          <p:nvPr/>
        </p:nvGrpSpPr>
        <p:grpSpPr>
          <a:xfrm>
            <a:off x="527050" y="3632200"/>
            <a:ext cx="3601720" cy="2828925"/>
            <a:chOff x="830" y="5720"/>
            <a:chExt cx="5672" cy="4455"/>
          </a:xfrm>
        </p:grpSpPr>
        <p:pic>
          <p:nvPicPr>
            <p:cNvPr id="2097217" name="图片 10"/>
            <p:cNvPicPr>
              <a:picLocks noChangeAspect="1"/>
            </p:cNvPicPr>
            <p:nvPr/>
          </p:nvPicPr>
          <p:blipFill>
            <a:blip r:embed="rId3"/>
            <a:stretch>
              <a:fillRect/>
            </a:stretch>
          </p:blipFill>
          <p:spPr>
            <a:xfrm>
              <a:off x="830" y="5720"/>
              <a:ext cx="3079" cy="4455"/>
            </a:xfrm>
            <a:prstGeom prst="rect">
              <a:avLst/>
            </a:prstGeom>
          </p:spPr>
        </p:pic>
        <p:sp>
          <p:nvSpPr>
            <p:cNvPr id="1048791" name="文本框 11"/>
            <p:cNvSpPr txBox="1"/>
            <p:nvPr/>
          </p:nvSpPr>
          <p:spPr>
            <a:xfrm>
              <a:off x="2502" y="9547"/>
              <a:ext cx="4000" cy="628"/>
            </a:xfrm>
            <a:prstGeom prst="rect">
              <a:avLst/>
            </a:prstGeom>
            <a:noFill/>
          </p:spPr>
          <p:txBody>
            <a:bodyPr wrap="square" rtlCol="0" anchor="t">
              <a:spAutoFit/>
            </a:bodyPr>
            <a:p>
              <a:r>
                <a:rPr lang="zh-CN" altLang="en-US" sz="2000" b="1">
                  <a:latin typeface="微软雅黑" panose="020B0503020204020204" pitchFamily="34" charset="-122"/>
                  <a:ea typeface="微软雅黑" panose="020B0503020204020204" pitchFamily="34" charset="-122"/>
                </a:rPr>
                <a:t>段锡朋</a:t>
              </a:r>
              <a:endParaRPr lang="zh-CN" altLang="en-US" sz="2000" b="1">
                <a:latin typeface="微软雅黑" panose="020B0503020204020204" pitchFamily="34" charset="-122"/>
                <a:ea typeface="微软雅黑" panose="020B0503020204020204" pitchFamily="34" charset="-122"/>
              </a:endParaRPr>
            </a:p>
          </p:txBody>
        </p:sp>
      </p:grpSp>
      <p:grpSp>
        <p:nvGrpSpPr>
          <p:cNvPr id="185" name="组合 16"/>
          <p:cNvGrpSpPr/>
          <p:nvPr/>
        </p:nvGrpSpPr>
        <p:grpSpPr>
          <a:xfrm>
            <a:off x="2482215" y="3632200"/>
            <a:ext cx="2540000" cy="2829560"/>
            <a:chOff x="4262" y="5719"/>
            <a:chExt cx="4000" cy="4456"/>
          </a:xfrm>
        </p:grpSpPr>
        <p:pic>
          <p:nvPicPr>
            <p:cNvPr id="2097218" name="图片 14"/>
            <p:cNvPicPr>
              <a:picLocks noChangeAspect="1"/>
            </p:cNvPicPr>
            <p:nvPr/>
          </p:nvPicPr>
          <p:blipFill>
            <a:blip r:embed="rId4"/>
            <a:stretch>
              <a:fillRect/>
            </a:stretch>
          </p:blipFill>
          <p:spPr>
            <a:xfrm>
              <a:off x="4262" y="5719"/>
              <a:ext cx="3291" cy="4456"/>
            </a:xfrm>
            <a:prstGeom prst="rect">
              <a:avLst/>
            </a:prstGeom>
          </p:spPr>
        </p:pic>
        <p:sp>
          <p:nvSpPr>
            <p:cNvPr id="1048792" name="文本框 15"/>
            <p:cNvSpPr txBox="1"/>
            <p:nvPr/>
          </p:nvSpPr>
          <p:spPr>
            <a:xfrm>
              <a:off x="4262" y="5720"/>
              <a:ext cx="4000" cy="580"/>
            </a:xfrm>
            <a:prstGeom prst="rect">
              <a:avLst/>
            </a:prstGeom>
            <a:noFill/>
          </p:spPr>
          <p:txBody>
            <a:bodyPr wrap="square" rtlCol="0" anchor="t">
              <a:spAutoFit/>
            </a:bodyPr>
            <a:p>
              <a:r>
                <a:rPr lang="zh-CN" altLang="en-US" b="1">
                  <a:solidFill>
                    <a:schemeClr val="bg1"/>
                  </a:solidFill>
                  <a:latin typeface="微软雅黑" panose="020B0503020204020204" pitchFamily="34" charset="-122"/>
                  <a:ea typeface="微软雅黑" panose="020B0503020204020204" pitchFamily="34" charset="-122"/>
                </a:rPr>
                <a:t>罗家伦</a:t>
              </a:r>
              <a:endParaRPr lang="zh-CN" altLang="en-US" b="1">
                <a:solidFill>
                  <a:schemeClr val="bg1"/>
                </a:solidFill>
                <a:latin typeface="微软雅黑" panose="020B0503020204020204" pitchFamily="34" charset="-122"/>
                <a:ea typeface="微软雅黑" panose="020B0503020204020204" pitchFamily="34" charset="-122"/>
              </a:endParaRPr>
            </a:p>
          </p:txBody>
        </p:sp>
      </p:grpSp>
      <p:sp>
        <p:nvSpPr>
          <p:cNvPr id="1048793" name="文本框 17"/>
          <p:cNvSpPr txBox="1"/>
          <p:nvPr/>
        </p:nvSpPr>
        <p:spPr>
          <a:xfrm>
            <a:off x="7696835" y="537210"/>
            <a:ext cx="3879850" cy="1198880"/>
          </a:xfrm>
          <a:prstGeom prst="rect">
            <a:avLst/>
          </a:prstGeom>
          <a:noFill/>
        </p:spPr>
        <p:txBody>
          <a:bodyPr wrap="square" rtlCol="0" anchor="t">
            <a:spAutoFit/>
          </a:bodyPr>
          <a:p>
            <a:r>
              <a:rPr lang="zh-CN" altLang="en-US" sz="3600">
                <a:latin typeface="字体管家润行" panose="02010600010101010101" charset="-122"/>
                <a:ea typeface="字体管家润行" panose="02010600010101010101" charset="-122"/>
                <a:cs typeface="字体管家润行" panose="02010600010101010101" charset="-122"/>
                <a:hlinkClick r:id="rId5" action="ppaction://hlinkfile"/>
              </a:rPr>
              <a:t>东方历史评论五四</a:t>
            </a:r>
            <a:endParaRPr lang="zh-CN" altLang="en-US" sz="3600">
              <a:latin typeface="字体管家润行" panose="02010600010101010101" charset="-122"/>
              <a:ea typeface="字体管家润行" panose="02010600010101010101" charset="-122"/>
              <a:cs typeface="字体管家润行" panose="02010600010101010101" charset="-122"/>
              <a:hlinkClick r:id="rId5" action="ppaction://hlinkfile"/>
            </a:endParaRPr>
          </a:p>
          <a:p>
            <a:r>
              <a:rPr lang="zh-CN" altLang="en-US" sz="3600">
                <a:latin typeface="字体管家润行" panose="02010600010101010101" charset="-122"/>
                <a:ea typeface="字体管家润行" panose="02010600010101010101" charset="-122"/>
                <a:cs typeface="字体管家润行" panose="02010600010101010101" charset="-122"/>
                <a:hlinkClick r:id="rId5" action="ppaction://hlinkfile"/>
              </a:rPr>
              <a:t>百年专辑（20篇）</a:t>
            </a:r>
            <a:endParaRPr lang="zh-CN" altLang="en-US" sz="3600">
              <a:latin typeface="字体管家润行" panose="02010600010101010101" charset="-122"/>
              <a:ea typeface="字体管家润行" panose="02010600010101010101" charset="-122"/>
              <a:cs typeface="字体管家润行" panose="02010600010101010101" charset="-122"/>
              <a:hlinkClick r:id="rId5" action="ppaction://hlinkfile"/>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34" name=""/>
        <p:cNvGrpSpPr/>
        <p:nvPr/>
      </p:nvGrpSpPr>
      <p:grpSpPr>
        <a:xfrm>
          <a:off x="0" y="0"/>
          <a:ext cx="0" cy="0"/>
          <a:chOff x="0" y="0"/>
          <a:chExt cx="0" cy="0"/>
        </a:xfrm>
      </p:grpSpPr>
      <p:sp>
        <p:nvSpPr>
          <p:cNvPr id="1048605" name="文本框 1"/>
          <p:cNvSpPr txBox="1"/>
          <p:nvPr/>
        </p:nvSpPr>
        <p:spPr>
          <a:xfrm>
            <a:off x="529590" y="363855"/>
            <a:ext cx="10943590" cy="5631180"/>
          </a:xfrm>
          <a:prstGeom prst="rect">
            <a:avLst/>
          </a:prstGeom>
          <a:noFill/>
        </p:spPr>
        <p:txBody>
          <a:bodyPr wrap="square" rtlCol="0" anchor="t">
            <a:spAutoFit/>
          </a:bodyPr>
          <a:p>
            <a:pPr algn="ctr"/>
            <a:endParaRPr lang="zh-CN" altLang="en-US" sz="4000" b="1">
              <a:effectLst/>
              <a:latin typeface="楷体" panose="02010609060101010101" charset="-122"/>
              <a:ea typeface="楷体" panose="02010609060101010101" charset="-122"/>
              <a:cs typeface="楷体" panose="02010609060101010101" charset="-122"/>
            </a:endParaRPr>
          </a:p>
          <a:p>
            <a:pPr algn="l"/>
            <a:r>
              <a:rPr lang="zh-CN" altLang="en-US" sz="4000" b="1">
                <a:effectLst/>
                <a:latin typeface="楷体" panose="02010609060101010101" charset="-122"/>
                <a:ea typeface="楷体" panose="02010609060101010101" charset="-122"/>
                <a:cs typeface="楷体" panose="02010609060101010101" charset="-122"/>
              </a:rPr>
              <a:t>   “好的历史教师不仅要学会读书，学会内化，而且要带着内心情怀和生命活力去与古人对话，从中获得智慧营养、敬畏之情和灵感启示，只有这样我们才能寻找出玉想琼思的教学意境，创作出意蕴高远的教学设计，磨砺出精彩纷呈的教学案例。历史教师专业发展其实就是在这筚路蓝缕的苦行，乐趣也在其中。”</a:t>
            </a:r>
            <a:endParaRPr lang="zh-CN" altLang="en-US" sz="4000" b="1">
              <a:effectLst/>
              <a:latin typeface="楷体" panose="02010609060101010101" charset="-122"/>
              <a:ea typeface="楷体" panose="02010609060101010101" charset="-122"/>
              <a:cs typeface="楷体" panose="02010609060101010101" charset="-122"/>
            </a:endParaRPr>
          </a:p>
          <a:p>
            <a:pPr algn="r"/>
            <a:r>
              <a:rPr lang="en-US" altLang="zh-CN" sz="4000" b="1">
                <a:effectLst/>
                <a:latin typeface="楷体" panose="02010609060101010101" charset="-122"/>
                <a:ea typeface="楷体" panose="02010609060101010101" charset="-122"/>
                <a:cs typeface="楷体" panose="02010609060101010101" charset="-122"/>
              </a:rPr>
              <a:t>---李惠军老师</a:t>
            </a:r>
            <a:endParaRPr lang="en-US" altLang="zh-CN" sz="4000" b="1">
              <a:effectLst/>
              <a:latin typeface="楷体" panose="02010609060101010101" charset="-122"/>
              <a:ea typeface="楷体" panose="02010609060101010101" charset="-122"/>
              <a:cs typeface="楷体" panose="02010609060101010101" charset="-122"/>
            </a:endParaRPr>
          </a:p>
        </p:txBody>
      </p:sp>
      <p:pic>
        <p:nvPicPr>
          <p:cNvPr id="2097156" name="图片 2"/>
          <p:cNvPicPr>
            <a:picLocks noChangeAspect="1"/>
          </p:cNvPicPr>
          <p:nvPr/>
        </p:nvPicPr>
        <p:blipFill>
          <a:blip r:embed="rId1">
            <a:clrChange>
              <a:clrFrom>
                <a:srgbClr val="FFFFFF">
                  <a:alpha val="100000"/>
                </a:srgbClr>
              </a:clrFrom>
              <a:clrTo>
                <a:srgbClr val="FFFFFF">
                  <a:alpha val="100000"/>
                  <a:alpha val="0"/>
                </a:srgbClr>
              </a:clrTo>
            </a:clrChange>
          </a:blip>
          <a:srcRect/>
          <a:stretch>
            <a:fillRect/>
          </a:stretch>
        </p:blipFill>
        <p:spPr>
          <a:xfrm>
            <a:off x="-5715" y="5205095"/>
            <a:ext cx="3063875" cy="1662430"/>
          </a:xfrm>
          <a:prstGeom prst="roundRect">
            <a:avLst/>
          </a:prstGeom>
        </p:spPr>
      </p:pic>
      <p:sp>
        <p:nvSpPr>
          <p:cNvPr id="2" name="文本框 1"/>
          <p:cNvSpPr txBox="1"/>
          <p:nvPr/>
        </p:nvSpPr>
        <p:spPr>
          <a:xfrm>
            <a:off x="173355" y="132715"/>
            <a:ext cx="6610985" cy="706755"/>
          </a:xfrm>
          <a:prstGeom prst="rect">
            <a:avLst/>
          </a:prstGeom>
          <a:noFill/>
        </p:spPr>
        <p:txBody>
          <a:bodyPr wrap="square" rtlCol="0" anchor="t">
            <a:spAutoFit/>
          </a:bodyPr>
          <a:p>
            <a:pPr algn="ctr"/>
            <a:r>
              <a:rPr lang="zh-CN" altLang="en-US" sz="4000">
                <a:solidFill>
                  <a:srgbClr val="FF0000"/>
                </a:solidFill>
                <a:latin typeface="微软雅黑" panose="020B0503020204020204" pitchFamily="34" charset="-122"/>
                <a:ea typeface="微软雅黑" panose="020B0503020204020204" pitchFamily="34" charset="-122"/>
              </a:rPr>
              <a:t>历史教师是最应该读书的</a:t>
            </a:r>
            <a:endParaRPr lang="zh-CN" altLang="en-US" sz="40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advClick="0" advTm="3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147482621"/>
          <p:cNvPicPr preferRelativeResize="0">
            <a:picLocks noChangeAspect="1"/>
          </p:cNvPicPr>
          <p:nvPr/>
        </p:nvPicPr>
        <p:blipFill>
          <a:blip r:embed="rId1"/>
          <a:stretch>
            <a:fillRect/>
          </a:stretch>
        </p:blipFill>
        <p:spPr>
          <a:xfrm>
            <a:off x="1341120" y="1089025"/>
            <a:ext cx="9706610" cy="5661660"/>
          </a:xfrm>
          <a:prstGeom prst="rect">
            <a:avLst/>
          </a:prstGeom>
          <a:noFill/>
          <a:ln w="9525">
            <a:noFill/>
          </a:ln>
          <a:effectLst>
            <a:outerShdw blurRad="63500" sx="102000" sy="102000" algn="ctr" rotWithShape="0">
              <a:prstClr val="black">
                <a:alpha val="40000"/>
              </a:prstClr>
            </a:outerShdw>
          </a:effectLst>
        </p:spPr>
      </p:pic>
      <p:grpSp>
        <p:nvGrpSpPr>
          <p:cNvPr id="3" name="组合 2"/>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50" name=""/>
        <p:cNvGrpSpPr/>
        <p:nvPr/>
      </p:nvGrpSpPr>
      <p:grpSpPr>
        <a:xfrm>
          <a:off x="0" y="0"/>
          <a:ext cx="0" cy="0"/>
          <a:chOff x="0" y="0"/>
          <a:chExt cx="0" cy="0"/>
        </a:xfrm>
      </p:grpSpPr>
      <p:pic>
        <p:nvPicPr>
          <p:cNvPr id="2097217" name="图片 3" descr="C:\Users\Administrator\Pictures\搜狗截图18年07月09日1708_1.jpg搜狗截图18年07月09日1708_1"/>
          <p:cNvPicPr>
            <a:picLocks noChangeAspect="1"/>
          </p:cNvPicPr>
          <p:nvPr/>
        </p:nvPicPr>
        <p:blipFill>
          <a:blip r:embed="rId1"/>
          <a:srcRect/>
          <a:stretch>
            <a:fillRect/>
          </a:stretch>
        </p:blipFill>
        <p:spPr>
          <a:xfrm>
            <a:off x="1567815" y="1330325"/>
            <a:ext cx="1689735" cy="2531745"/>
          </a:xfrm>
          <a:prstGeom prst="rect">
            <a:avLst/>
          </a:prstGeom>
          <a:effectLst>
            <a:outerShdw blurRad="63500" sx="102000" sy="102000" algn="ctr" rotWithShape="0">
              <a:prstClr val="black">
                <a:alpha val="40000"/>
              </a:prstClr>
            </a:outerShdw>
          </a:effectLst>
        </p:spPr>
      </p:pic>
      <p:pic>
        <p:nvPicPr>
          <p:cNvPr id="2097218" name="图片 9" descr="C:\Users\Administrator\Pictures\搜狗截图18年07月09日1613_5.jpg搜狗截图18年07月09日1613_5"/>
          <p:cNvPicPr>
            <a:picLocks noChangeAspect="1"/>
          </p:cNvPicPr>
          <p:nvPr/>
        </p:nvPicPr>
        <p:blipFill>
          <a:blip r:embed="rId2"/>
          <a:srcRect/>
          <a:stretch>
            <a:fillRect/>
          </a:stretch>
        </p:blipFill>
        <p:spPr>
          <a:xfrm>
            <a:off x="3520440" y="1353820"/>
            <a:ext cx="1722755" cy="2484120"/>
          </a:xfrm>
          <a:prstGeom prst="rect">
            <a:avLst/>
          </a:prstGeom>
          <a:effectLst>
            <a:outerShdw blurRad="63500" sx="102000" sy="102000" algn="ctr" rotWithShape="0">
              <a:prstClr val="black">
                <a:alpha val="40000"/>
              </a:prstClr>
            </a:outerShdw>
          </a:effectLst>
        </p:spPr>
      </p:pic>
      <p:pic>
        <p:nvPicPr>
          <p:cNvPr id="2097219" name="图片 10" descr="C:\Users\Administrator\Pictures\搜狗截图18年07月09日1710_1.jpg搜狗截图18年07月09日1710_1"/>
          <p:cNvPicPr>
            <a:picLocks noChangeAspect="1"/>
          </p:cNvPicPr>
          <p:nvPr/>
        </p:nvPicPr>
        <p:blipFill>
          <a:blip r:embed="rId3"/>
          <a:srcRect/>
          <a:stretch>
            <a:fillRect/>
          </a:stretch>
        </p:blipFill>
        <p:spPr>
          <a:xfrm>
            <a:off x="5430838" y="1342708"/>
            <a:ext cx="1656715" cy="2506345"/>
          </a:xfrm>
          <a:prstGeom prst="rect">
            <a:avLst/>
          </a:prstGeom>
          <a:effectLst>
            <a:outerShdw blurRad="63500" sx="102000" sy="102000" algn="ctr" rotWithShape="0">
              <a:prstClr val="black">
                <a:alpha val="40000"/>
              </a:prstClr>
            </a:outerShdw>
          </a:effectLst>
        </p:spPr>
      </p:pic>
      <p:pic>
        <p:nvPicPr>
          <p:cNvPr id="2097220" name="图片 11" descr="C:\Users\Administrator\Pictures\搜狗截图18年07月09日1711_1.jpg搜狗截图18年07月09日1711_1"/>
          <p:cNvPicPr>
            <a:picLocks noChangeAspect="1"/>
          </p:cNvPicPr>
          <p:nvPr/>
        </p:nvPicPr>
        <p:blipFill>
          <a:blip r:embed="rId4"/>
          <a:srcRect/>
          <a:stretch>
            <a:fillRect/>
          </a:stretch>
        </p:blipFill>
        <p:spPr>
          <a:xfrm>
            <a:off x="7284720" y="1354455"/>
            <a:ext cx="1722755" cy="2484120"/>
          </a:xfrm>
          <a:prstGeom prst="rect">
            <a:avLst/>
          </a:prstGeom>
          <a:effectLst>
            <a:outerShdw blurRad="63500" sx="102000" sy="102000" algn="ctr" rotWithShape="0">
              <a:prstClr val="black">
                <a:alpha val="40000"/>
              </a:prstClr>
            </a:outerShdw>
          </a:effectLst>
        </p:spPr>
      </p:pic>
      <p:pic>
        <p:nvPicPr>
          <p:cNvPr id="2097221" name="图片 12" descr="C:\Users\Administrator\Pictures\78timg.jpg78timg"/>
          <p:cNvPicPr>
            <a:picLocks noChangeAspect="1"/>
          </p:cNvPicPr>
          <p:nvPr/>
        </p:nvPicPr>
        <p:blipFill>
          <a:blip r:embed="rId5">
            <a:lum bright="12000"/>
          </a:blip>
          <a:srcRect/>
          <a:stretch>
            <a:fillRect/>
          </a:stretch>
        </p:blipFill>
        <p:spPr>
          <a:xfrm>
            <a:off x="9243060" y="1343660"/>
            <a:ext cx="1664335" cy="2494915"/>
          </a:xfrm>
          <a:prstGeom prst="rect">
            <a:avLst/>
          </a:prstGeom>
          <a:effectLst>
            <a:outerShdw blurRad="63500" sx="102000" sy="102000" algn="ctr" rotWithShape="0">
              <a:prstClr val="black">
                <a:alpha val="40000"/>
              </a:prstClr>
            </a:outerShdw>
          </a:effectLst>
        </p:spPr>
      </p:pic>
      <p:pic>
        <p:nvPicPr>
          <p:cNvPr id="2097222" name="图片 13" descr="C:\Users\Administrator\Pictures\ti898989mg.jpgti898989mg"/>
          <p:cNvPicPr>
            <a:picLocks noChangeAspect="1"/>
          </p:cNvPicPr>
          <p:nvPr/>
        </p:nvPicPr>
        <p:blipFill>
          <a:blip r:embed="rId6"/>
          <a:srcRect/>
          <a:stretch>
            <a:fillRect/>
          </a:stretch>
        </p:blipFill>
        <p:spPr>
          <a:xfrm>
            <a:off x="1553210" y="4023995"/>
            <a:ext cx="1704340" cy="2461895"/>
          </a:xfrm>
          <a:prstGeom prst="rect">
            <a:avLst/>
          </a:prstGeom>
          <a:effectLst>
            <a:outerShdw blurRad="63500" sx="102000" sy="102000" algn="ctr" rotWithShape="0">
              <a:prstClr val="black">
                <a:alpha val="40000"/>
              </a:prstClr>
            </a:outerShdw>
          </a:effectLst>
        </p:spPr>
      </p:pic>
      <p:pic>
        <p:nvPicPr>
          <p:cNvPr id="2097223" name="图片 14" descr="C:\Users\Administrator\Pictures\u=768751258,2042824491&amp;fm=27&amp;gp=0.jpgu=768751258,2042824491&amp;fm=27&amp;gp=0"/>
          <p:cNvPicPr>
            <a:picLocks noChangeAspect="1"/>
          </p:cNvPicPr>
          <p:nvPr/>
        </p:nvPicPr>
        <p:blipFill>
          <a:blip r:embed="rId7"/>
          <a:srcRect/>
          <a:stretch>
            <a:fillRect/>
          </a:stretch>
        </p:blipFill>
        <p:spPr>
          <a:xfrm>
            <a:off x="3547745" y="4022725"/>
            <a:ext cx="1667510" cy="2484755"/>
          </a:xfrm>
          <a:prstGeom prst="rect">
            <a:avLst/>
          </a:prstGeom>
          <a:effectLst>
            <a:outerShdw blurRad="63500" sx="102000" sy="102000" algn="ctr" rotWithShape="0">
              <a:prstClr val="black">
                <a:alpha val="40000"/>
              </a:prstClr>
            </a:outerShdw>
          </a:effectLst>
        </p:spPr>
      </p:pic>
      <p:pic>
        <p:nvPicPr>
          <p:cNvPr id="2097224" name="图片 15" descr="C:\Users\Administrator\Pictures\a7dd57c88eb946678a2d7a6c6e2678b0.jpega7dd57c88eb946678a2d7a6c6e2678b0"/>
          <p:cNvPicPr>
            <a:picLocks noChangeAspect="1"/>
          </p:cNvPicPr>
          <p:nvPr/>
        </p:nvPicPr>
        <p:blipFill>
          <a:blip r:embed="rId8">
            <a:clrChange>
              <a:clrFrom>
                <a:srgbClr val="FFFFFF">
                  <a:alpha val="100000"/>
                </a:srgbClr>
              </a:clrFrom>
              <a:clrTo>
                <a:srgbClr val="FFFFFF">
                  <a:alpha val="100000"/>
                  <a:alpha val="0"/>
                </a:srgbClr>
              </a:clrTo>
            </a:clrChange>
          </a:blip>
          <a:srcRect/>
          <a:stretch>
            <a:fillRect/>
          </a:stretch>
        </p:blipFill>
        <p:spPr>
          <a:xfrm>
            <a:off x="5379085" y="4045585"/>
            <a:ext cx="1690370" cy="2440305"/>
          </a:xfrm>
          <a:prstGeom prst="rect">
            <a:avLst/>
          </a:prstGeom>
          <a:effectLst>
            <a:outerShdw blurRad="63500" sx="102000" sy="102000" algn="ctr" rotWithShape="0">
              <a:prstClr val="black">
                <a:alpha val="40000"/>
              </a:prstClr>
            </a:outerShdw>
          </a:effectLst>
        </p:spPr>
      </p:pic>
      <p:pic>
        <p:nvPicPr>
          <p:cNvPr id="2097225" name="图片 16" descr="C:\Users\Administrator\Pictures\s1174145.jpgs1174145"/>
          <p:cNvPicPr>
            <a:picLocks noChangeAspect="1"/>
          </p:cNvPicPr>
          <p:nvPr/>
        </p:nvPicPr>
        <p:blipFill>
          <a:blip r:embed="rId9"/>
          <a:srcRect/>
          <a:stretch>
            <a:fillRect/>
          </a:stretch>
        </p:blipFill>
        <p:spPr>
          <a:xfrm>
            <a:off x="7365365" y="4044950"/>
            <a:ext cx="1642110" cy="2440940"/>
          </a:xfrm>
          <a:prstGeom prst="rect">
            <a:avLst/>
          </a:prstGeom>
          <a:effectLst>
            <a:outerShdw blurRad="63500" sx="102000" sy="102000" algn="ctr" rotWithShape="0">
              <a:prstClr val="black">
                <a:alpha val="40000"/>
              </a:prstClr>
            </a:outerShdw>
          </a:effectLst>
        </p:spPr>
      </p:pic>
      <p:pic>
        <p:nvPicPr>
          <p:cNvPr id="2097226" name="图片 17" descr="C:\Users\Administrator\Pictures\s1553665.jpgs1553665"/>
          <p:cNvPicPr>
            <a:picLocks noChangeAspect="1"/>
          </p:cNvPicPr>
          <p:nvPr/>
        </p:nvPicPr>
        <p:blipFill>
          <a:blip r:embed="rId10"/>
          <a:srcRect/>
          <a:stretch>
            <a:fillRect/>
          </a:stretch>
        </p:blipFill>
        <p:spPr>
          <a:xfrm>
            <a:off x="9243695" y="4018280"/>
            <a:ext cx="1663700" cy="2448560"/>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235" name=""/>
        <p:cNvGrpSpPr/>
        <p:nvPr/>
      </p:nvGrpSpPr>
      <p:grpSpPr/>
      <p:pic>
        <p:nvPicPr>
          <p:cNvPr id="2097259" name="图片 1"/>
          <p:cNvPicPr>
            <a:picLocks noChangeAspect="1"/>
          </p:cNvPicPr>
          <p:nvPr/>
        </p:nvPicPr>
        <p:blipFill>
          <a:blip r:embed="rId1"/>
          <a:stretch>
            <a:fillRect/>
          </a:stretch>
        </p:blipFill>
        <p:spPr>
          <a:xfrm>
            <a:off x="102235" y="132715"/>
            <a:ext cx="2420620" cy="3595370"/>
          </a:xfrm>
          <a:prstGeom prst="rect">
            <a:avLst/>
          </a:prstGeom>
          <a:effectLst>
            <a:outerShdw blurRad="63500" sx="102000" sy="102000" algn="ctr" rotWithShape="0">
              <a:prstClr val="black">
                <a:alpha val="40000"/>
              </a:prstClr>
            </a:outerShdw>
          </a:effectLst>
        </p:spPr>
      </p:pic>
      <p:pic>
        <p:nvPicPr>
          <p:cNvPr id="2097260" name="图片 4"/>
          <p:cNvPicPr>
            <a:picLocks noChangeAspect="1"/>
          </p:cNvPicPr>
          <p:nvPr/>
        </p:nvPicPr>
        <p:blipFill>
          <a:blip r:embed="rId2"/>
          <a:srcRect b="7834"/>
          <a:stretch>
            <a:fillRect/>
          </a:stretch>
        </p:blipFill>
        <p:spPr>
          <a:xfrm>
            <a:off x="2522855" y="132080"/>
            <a:ext cx="2453005" cy="3596005"/>
          </a:xfrm>
          <a:prstGeom prst="rect">
            <a:avLst/>
          </a:prstGeom>
          <a:effectLst>
            <a:outerShdw blurRad="63500" sx="102000" sy="102000" algn="ctr" rotWithShape="0">
              <a:prstClr val="black">
                <a:alpha val="40000"/>
              </a:prstClr>
            </a:outerShdw>
          </a:effectLst>
        </p:spPr>
      </p:pic>
      <p:pic>
        <p:nvPicPr>
          <p:cNvPr id="2097261" name="图片 5"/>
          <p:cNvPicPr>
            <a:picLocks noChangeAspect="1"/>
          </p:cNvPicPr>
          <p:nvPr/>
        </p:nvPicPr>
        <p:blipFill>
          <a:blip r:embed="rId3"/>
          <a:stretch>
            <a:fillRect/>
          </a:stretch>
        </p:blipFill>
        <p:spPr>
          <a:xfrm>
            <a:off x="4975860" y="107950"/>
            <a:ext cx="2510155" cy="3620135"/>
          </a:xfrm>
          <a:prstGeom prst="rect">
            <a:avLst/>
          </a:prstGeom>
          <a:effectLst>
            <a:outerShdw blurRad="63500" sx="102000" sy="102000" algn="ctr" rotWithShape="0">
              <a:prstClr val="black">
                <a:alpha val="40000"/>
              </a:prstClr>
            </a:outerShdw>
          </a:effectLst>
        </p:spPr>
      </p:pic>
      <p:pic>
        <p:nvPicPr>
          <p:cNvPr id="2097262" name="图片 6"/>
          <p:cNvPicPr>
            <a:picLocks noChangeAspect="1"/>
          </p:cNvPicPr>
          <p:nvPr/>
        </p:nvPicPr>
        <p:blipFill>
          <a:blip r:embed="rId4"/>
          <a:stretch>
            <a:fillRect/>
          </a:stretch>
        </p:blipFill>
        <p:spPr>
          <a:xfrm>
            <a:off x="7486015" y="107950"/>
            <a:ext cx="2510155" cy="3620135"/>
          </a:xfrm>
          <a:prstGeom prst="rect">
            <a:avLst/>
          </a:prstGeom>
          <a:effectLst>
            <a:outerShdw blurRad="63500" sx="102000" sy="102000" algn="ctr" rotWithShape="0">
              <a:prstClr val="black">
                <a:alpha val="40000"/>
              </a:prstClr>
            </a:outerShdw>
          </a:effectLst>
        </p:spPr>
      </p:pic>
      <p:pic>
        <p:nvPicPr>
          <p:cNvPr id="2097263" name="图片 7"/>
          <p:cNvPicPr>
            <a:picLocks noChangeAspect="1"/>
          </p:cNvPicPr>
          <p:nvPr/>
        </p:nvPicPr>
        <p:blipFill>
          <a:blip r:embed="rId5"/>
          <a:stretch>
            <a:fillRect/>
          </a:stretch>
        </p:blipFill>
        <p:spPr>
          <a:xfrm>
            <a:off x="102235" y="3192780"/>
            <a:ext cx="2420620" cy="3621405"/>
          </a:xfrm>
          <a:prstGeom prst="rect">
            <a:avLst/>
          </a:prstGeom>
          <a:effectLst>
            <a:outerShdw blurRad="63500" sx="102000" sy="102000" algn="ctr" rotWithShape="0">
              <a:prstClr val="black">
                <a:alpha val="40000"/>
              </a:prstClr>
            </a:outerShdw>
          </a:effectLst>
        </p:spPr>
      </p:pic>
      <p:pic>
        <p:nvPicPr>
          <p:cNvPr id="2097264" name="图片 3"/>
          <p:cNvPicPr>
            <a:picLocks noChangeAspect="1"/>
          </p:cNvPicPr>
          <p:nvPr/>
        </p:nvPicPr>
        <p:blipFill>
          <a:blip r:embed="rId6"/>
          <a:stretch>
            <a:fillRect/>
          </a:stretch>
        </p:blipFill>
        <p:spPr>
          <a:xfrm>
            <a:off x="7359650" y="3239135"/>
            <a:ext cx="2518410" cy="3529965"/>
          </a:xfrm>
          <a:prstGeom prst="rect">
            <a:avLst/>
          </a:prstGeom>
          <a:effectLst>
            <a:outerShdw blurRad="63500" sx="102000" sy="102000" algn="ctr" rotWithShape="0">
              <a:prstClr val="black">
                <a:alpha val="40000"/>
              </a:prstClr>
            </a:outerShdw>
          </a:effectLst>
        </p:spPr>
      </p:pic>
      <p:pic>
        <p:nvPicPr>
          <p:cNvPr id="2097266" name="图片 10"/>
          <p:cNvPicPr>
            <a:picLocks noChangeAspect="1"/>
          </p:cNvPicPr>
          <p:nvPr/>
        </p:nvPicPr>
        <p:blipFill>
          <a:blip r:embed="rId7"/>
          <a:stretch>
            <a:fillRect/>
          </a:stretch>
        </p:blipFill>
        <p:spPr>
          <a:xfrm>
            <a:off x="2499360" y="3205480"/>
            <a:ext cx="2499995" cy="3609975"/>
          </a:xfrm>
          <a:prstGeom prst="rect">
            <a:avLst/>
          </a:prstGeom>
          <a:effectLst>
            <a:outerShdw blurRad="63500" sx="102000" sy="102000" algn="ctr" rotWithShape="0">
              <a:prstClr val="black">
                <a:alpha val="40000"/>
              </a:prstClr>
            </a:outerShdw>
          </a:effectLst>
        </p:spPr>
      </p:pic>
      <p:pic>
        <p:nvPicPr>
          <p:cNvPr id="2097270" name="图片 15"/>
          <p:cNvPicPr>
            <a:picLocks noChangeAspect="1"/>
          </p:cNvPicPr>
          <p:nvPr/>
        </p:nvPicPr>
        <p:blipFill>
          <a:blip r:embed="rId8"/>
          <a:srcRect l="14532" t="1621" r="13348"/>
          <a:stretch>
            <a:fillRect/>
          </a:stretch>
        </p:blipFill>
        <p:spPr>
          <a:xfrm>
            <a:off x="4975860" y="3192780"/>
            <a:ext cx="2509520" cy="3622675"/>
          </a:xfrm>
          <a:prstGeom prst="rect">
            <a:avLst/>
          </a:prstGeom>
          <a:effectLst>
            <a:outerShdw blurRad="63500" sx="102000" sy="102000" algn="ctr" rotWithShape="0">
              <a:prstClr val="black">
                <a:alpha val="40000"/>
              </a:prstClr>
            </a:outerShdw>
          </a:effectLst>
        </p:spPr>
      </p:pic>
      <p:pic>
        <p:nvPicPr>
          <p:cNvPr id="2097271" name="图片 16">
            <a:hlinkClick r:id="rId9"/>
          </p:cNvPr>
          <p:cNvPicPr>
            <a:picLocks noChangeAspect="1"/>
          </p:cNvPicPr>
          <p:nvPr/>
        </p:nvPicPr>
        <p:blipFill>
          <a:blip r:embed="rId10"/>
          <a:srcRect b="17995"/>
          <a:stretch>
            <a:fillRect/>
          </a:stretch>
        </p:blipFill>
        <p:spPr>
          <a:xfrm>
            <a:off x="9878060" y="1861820"/>
            <a:ext cx="2286000" cy="3321050"/>
          </a:xfrm>
          <a:prstGeom prst="rect">
            <a:avLst/>
          </a:prstGeom>
        </p:spPr>
      </p:pic>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52" name=""/>
        <p:cNvGrpSpPr/>
        <p:nvPr/>
      </p:nvGrpSpPr>
      <p:grpSpPr>
        <a:xfrm>
          <a:off x="0" y="0"/>
          <a:ext cx="0" cy="0"/>
          <a:chOff x="0" y="0"/>
          <a:chExt cx="0" cy="0"/>
        </a:xfrm>
      </p:grpSpPr>
      <p:sp>
        <p:nvSpPr>
          <p:cNvPr id="1048830" name="标题 4"/>
          <p:cNvSpPr>
            <a:spLocks noGrp="1"/>
          </p:cNvSpPr>
          <p:nvPr>
            <p:ph type="title"/>
          </p:nvPr>
        </p:nvSpPr>
        <p:spPr>
          <a:xfrm>
            <a:off x="5818505" y="5937250"/>
            <a:ext cx="6513830" cy="711835"/>
          </a:xfrm>
        </p:spPr>
        <p:txBody>
          <a:bodyPr>
            <a:noAutofit/>
          </a:bodyPr>
          <a:p>
            <a:r>
              <a:rPr lang="en-US" altLang="zh-CN" sz="4400" b="1" dirty="0" smtClean="0">
                <a:latin typeface="微软雅黑" panose="020B0503020204020204" pitchFamily="34" charset="-122"/>
                <a:ea typeface="微软雅黑" panose="020B0503020204020204" pitchFamily="34" charset="-122"/>
              </a:rPr>
              <a:t>《</a:t>
            </a:r>
            <a:r>
              <a:rPr lang="zh-CN" altLang="en-US" sz="4400" b="1" dirty="0" smtClean="0">
                <a:latin typeface="微软雅黑" panose="020B0503020204020204" pitchFamily="34" charset="-122"/>
                <a:ea typeface="微软雅黑" panose="020B0503020204020204" pitchFamily="34" charset="-122"/>
              </a:rPr>
              <a:t>皇帝的影子有多长</a:t>
            </a:r>
            <a:r>
              <a:rPr lang="en-US" altLang="zh-CN" sz="4400" b="1" dirty="0" smtClean="0">
                <a:latin typeface="微软雅黑" panose="020B0503020204020204" pitchFamily="34" charset="-122"/>
                <a:ea typeface="微软雅黑" panose="020B0503020204020204" pitchFamily="34" charset="-122"/>
              </a:rPr>
              <a:t>》</a:t>
            </a:r>
            <a:endParaRPr lang="en-US" altLang="zh-CN" sz="4400" b="1" dirty="0" smtClean="0">
              <a:latin typeface="微软雅黑" panose="020B0503020204020204" pitchFamily="34" charset="-122"/>
              <a:ea typeface="微软雅黑" panose="020B0503020204020204" pitchFamily="34" charset="-122"/>
            </a:endParaRPr>
          </a:p>
        </p:txBody>
      </p:sp>
      <p:pic>
        <p:nvPicPr>
          <p:cNvPr id="2097227" name="图片占位符 6"/>
          <p:cNvPicPr>
            <a:picLocks noGrp="1" noChangeAspect="1"/>
          </p:cNvPicPr>
          <p:nvPr>
            <p:ph type="pic" idx="1"/>
          </p:nvPr>
        </p:nvPicPr>
        <p:blipFill>
          <a:blip r:embed="rId1"/>
          <a:srcRect/>
          <a:stretch>
            <a:fillRect/>
          </a:stretch>
        </p:blipFill>
        <p:spPr>
          <a:xfrm>
            <a:off x="8241030" y="1184275"/>
            <a:ext cx="3108960" cy="4490085"/>
          </a:xfrm>
          <a:effectLst>
            <a:outerShdw blurRad="63500" sx="102000" sy="102000" algn="ctr" rotWithShape="0">
              <a:prstClr val="black">
                <a:alpha val="40000"/>
              </a:prstClr>
            </a:outerShdw>
          </a:effectLst>
        </p:spPr>
      </p:pic>
      <p:sp>
        <p:nvSpPr>
          <p:cNvPr id="1048831" name="文本占位符 5"/>
          <p:cNvSpPr>
            <a:spLocks noGrp="1"/>
          </p:cNvSpPr>
          <p:nvPr>
            <p:ph type="body" sz="half" idx="2"/>
          </p:nvPr>
        </p:nvSpPr>
        <p:spPr>
          <a:xfrm>
            <a:off x="430530" y="1786255"/>
            <a:ext cx="7574915" cy="3811905"/>
          </a:xfrm>
        </p:spPr>
        <p:txBody>
          <a:bodyPr>
            <a:noAutofit/>
          </a:bodyPr>
          <a:p>
            <a:pPr marL="342900" indent="-342900">
              <a:lnSpc>
                <a:spcPct val="100000"/>
              </a:lnSpc>
              <a:buClr>
                <a:schemeClr val="accent1"/>
              </a:buClr>
              <a:buSzTx/>
              <a:buFont typeface="Wingdings 3" panose="05040102010807070707" charset="2"/>
              <a:buChar char=""/>
            </a:pPr>
            <a:r>
              <a:rPr lang="zh-CN" altLang="en-US" sz="2400" b="1" dirty="0" smtClean="0">
                <a:latin typeface="楷体" panose="02010609060101010101" charset="-122"/>
                <a:ea typeface="楷体" panose="02010609060101010101" charset="-122"/>
                <a:cs typeface="楷体" panose="02010609060101010101" charset="-122"/>
              </a:rPr>
              <a:t>“这本小书，大体讲的都是一些‘反常识的历史观’。‘反’是对应的意思，不是造反有理的反。”</a:t>
            </a:r>
            <a:endParaRPr lang="zh-CN" altLang="en-US" sz="2400" b="1" dirty="0" smtClean="0">
              <a:latin typeface="楷体" panose="02010609060101010101" charset="-122"/>
              <a:ea typeface="楷体" panose="02010609060101010101" charset="-122"/>
              <a:cs typeface="楷体" panose="02010609060101010101" charset="-122"/>
            </a:endParaRPr>
          </a:p>
          <a:p>
            <a:pPr marL="342900" indent="-342900">
              <a:lnSpc>
                <a:spcPct val="100000"/>
              </a:lnSpc>
              <a:buClr>
                <a:schemeClr val="accent1"/>
              </a:buClr>
              <a:buSzTx/>
              <a:buFont typeface="Wingdings 3" panose="05040102010807070707" charset="2"/>
              <a:buChar char=""/>
            </a:pPr>
            <a:r>
              <a:rPr lang="zh-CN" altLang="en-US" sz="2400" b="1" dirty="0" smtClean="0">
                <a:latin typeface="楷体" panose="02010609060101010101" charset="-122"/>
                <a:ea typeface="楷体" panose="02010609060101010101" charset="-122"/>
                <a:cs typeface="楷体" panose="02010609060101010101" charset="-122"/>
              </a:rPr>
              <a:t>皇帝的位子可以虚置，甚至皇帝的肉身是谁也无关紧要，它只是个符号而已，但这个符号非常重要，不可或缺，如果没有这个符号大清就会分崩离析，这话不幸被言中，辛亥革命后的多年战乱实际上就与中国缺乏一个政治文化上的象征核心有关。</a:t>
            </a:r>
            <a:endParaRPr lang="zh-CN" altLang="en-US" sz="2400" b="1" dirty="0" smtClean="0">
              <a:latin typeface="楷体" panose="02010609060101010101" charset="-122"/>
              <a:ea typeface="楷体" panose="02010609060101010101" charset="-122"/>
              <a:cs typeface="楷体" panose="02010609060101010101" charset="-122"/>
            </a:endParaRPr>
          </a:p>
          <a:p>
            <a:pPr marL="342900" indent="-342900">
              <a:lnSpc>
                <a:spcPct val="100000"/>
              </a:lnSpc>
              <a:buClr>
                <a:schemeClr val="accent1"/>
              </a:buClr>
              <a:buSzTx/>
              <a:buFont typeface="Wingdings 3" panose="05040102010807070707" charset="2"/>
              <a:buChar char=""/>
            </a:pPr>
            <a:endParaRPr lang="zh-CN" altLang="en-US" sz="2400" b="1" dirty="0" smtClean="0">
              <a:latin typeface="楷体" panose="02010609060101010101" charset="-122"/>
              <a:ea typeface="楷体" panose="02010609060101010101" charset="-122"/>
              <a:cs typeface="楷体" panose="02010609060101010101" charset="-122"/>
            </a:endParaRPr>
          </a:p>
          <a:p>
            <a:pPr marL="342900" indent="-342900">
              <a:buClr>
                <a:schemeClr val="accent1"/>
              </a:buClr>
              <a:buSzTx/>
              <a:buFont typeface="Wingdings 3" panose="05040102010807070707" charset="2"/>
              <a:buChar char=""/>
            </a:pPr>
            <a:endParaRPr lang="zh-CN" altLang="en-US" sz="2400" b="1" dirty="0" smtClean="0">
              <a:latin typeface="楷体" panose="02010609060101010101" charset="-122"/>
              <a:ea typeface="楷体" panose="02010609060101010101" charset="-122"/>
              <a:cs typeface="楷体" panose="02010609060101010101" charset="-122"/>
            </a:endParaRPr>
          </a:p>
        </p:txBody>
      </p:sp>
      <p:grpSp>
        <p:nvGrpSpPr>
          <p:cNvPr id="2" name="组合 1"/>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53" name=""/>
        <p:cNvGrpSpPr/>
        <p:nvPr/>
      </p:nvGrpSpPr>
      <p:grpSpPr>
        <a:xfrm>
          <a:off x="0" y="0"/>
          <a:ext cx="0" cy="0"/>
          <a:chOff x="0" y="0"/>
          <a:chExt cx="0" cy="0"/>
        </a:xfrm>
      </p:grpSpPr>
      <p:sp>
        <p:nvSpPr>
          <p:cNvPr id="1048832" name="标题 1"/>
          <p:cNvSpPr>
            <a:spLocks noGrp="1"/>
          </p:cNvSpPr>
          <p:nvPr>
            <p:ph type="title"/>
          </p:nvPr>
        </p:nvSpPr>
        <p:spPr>
          <a:xfrm>
            <a:off x="2713725" y="5551934"/>
            <a:ext cx="8911687" cy="1280890"/>
          </a:xfrm>
        </p:spPr>
        <p:txBody>
          <a:bodyPr>
            <a:normAutofit/>
          </a:bodyPr>
          <a:p>
            <a:pPr algn="r"/>
            <a:r>
              <a:rPr kumimoji="1" lang="en-US" altLang="zh-CN" sz="4800" b="1" dirty="0" smtClean="0">
                <a:latin typeface="微软雅黑" panose="020B0503020204020204" pitchFamily="34" charset="-122"/>
                <a:ea typeface="微软雅黑" panose="020B0503020204020204" pitchFamily="34" charset="-122"/>
              </a:rPr>
              <a:t>《</a:t>
            </a:r>
            <a:r>
              <a:rPr kumimoji="1" lang="zh-CN" altLang="en-US" sz="4800" b="1" dirty="0" smtClean="0">
                <a:latin typeface="微软雅黑" panose="020B0503020204020204" pitchFamily="34" charset="-122"/>
                <a:ea typeface="微软雅黑" panose="020B0503020204020204" pitchFamily="34" charset="-122"/>
              </a:rPr>
              <a:t>革命年代</a:t>
            </a:r>
            <a:r>
              <a:rPr kumimoji="1" lang="en-US" altLang="zh-CN" sz="4800" b="1" dirty="0" smtClean="0">
                <a:latin typeface="微软雅黑" panose="020B0503020204020204" pitchFamily="34" charset="-122"/>
                <a:ea typeface="微软雅黑" panose="020B0503020204020204" pitchFamily="34" charset="-122"/>
              </a:rPr>
              <a:t>》</a:t>
            </a:r>
            <a:endParaRPr kumimoji="1" lang="en-US" altLang="zh-CN" sz="4800" b="1" dirty="0" smtClean="0">
              <a:latin typeface="微软雅黑" panose="020B0503020204020204" pitchFamily="34" charset="-122"/>
              <a:ea typeface="微软雅黑" panose="020B0503020204020204" pitchFamily="34" charset="-122"/>
            </a:endParaRPr>
          </a:p>
        </p:txBody>
      </p:sp>
      <p:pic>
        <p:nvPicPr>
          <p:cNvPr id="2097228" name="内容占位符 3"/>
          <p:cNvPicPr>
            <a:picLocks noGrp="1" noChangeAspect="1"/>
          </p:cNvPicPr>
          <p:nvPr>
            <p:ph idx="1"/>
          </p:nvPr>
        </p:nvPicPr>
        <p:blipFill>
          <a:blip r:embed="rId1" cstate="email"/>
          <a:stretch>
            <a:fillRect/>
          </a:stretch>
        </p:blipFill>
        <p:spPr>
          <a:xfrm>
            <a:off x="643049" y="1540099"/>
            <a:ext cx="2668364" cy="3778250"/>
          </a:xfrm>
          <a:effectLst>
            <a:outerShdw blurRad="63500" sx="102000" sy="102000" algn="ctr" rotWithShape="0">
              <a:prstClr val="black">
                <a:alpha val="40000"/>
              </a:prstClr>
            </a:outerShdw>
          </a:effectLst>
        </p:spPr>
      </p:pic>
      <p:sp>
        <p:nvSpPr>
          <p:cNvPr id="1048833" name="内容占位符 2"/>
          <p:cNvSpPr txBox="1"/>
          <p:nvPr/>
        </p:nvSpPr>
        <p:spPr>
          <a:xfrm>
            <a:off x="3441700" y="1539875"/>
            <a:ext cx="8495030" cy="37776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a:lstStyle>
          <a:p>
            <a:r>
              <a:rPr lang="zh-CN" altLang="en-US" sz="3200" b="1" dirty="0">
                <a:solidFill>
                  <a:schemeClr val="tx1"/>
                </a:solidFill>
                <a:latin typeface="楷体" panose="02010609060101010101" charset="-122"/>
                <a:ea typeface="楷体" panose="02010609060101010101" charset="-122"/>
                <a:cs typeface="楷体" panose="02010609060101010101" charset="-122"/>
              </a:rPr>
              <a:t>那是一个革命的年代。革命者需要为理想承担一切磨难，包括革命阵营内部不可避免会出现的各种隔阂和误会，此所谓革命的“炼狱”也。然而革命年代，革命为最高宗旨，舍小我为大局，个人荣辱皆可全部抛开</a:t>
            </a:r>
            <a:r>
              <a:rPr lang="zh-CN" altLang="en-US" sz="3200" b="1" dirty="0" smtClean="0">
                <a:solidFill>
                  <a:schemeClr val="tx1"/>
                </a:solidFill>
                <a:latin typeface="楷体" panose="02010609060101010101" charset="-122"/>
                <a:ea typeface="楷体" panose="02010609060101010101" charset="-122"/>
                <a:cs typeface="楷体" panose="02010609060101010101" charset="-122"/>
              </a:rPr>
              <a:t>。</a:t>
            </a:r>
            <a:endParaRPr lang="zh-CN" altLang="en-US" sz="3200" b="1" dirty="0" smtClean="0">
              <a:solidFill>
                <a:schemeClr val="tx1"/>
              </a:solidFill>
              <a:latin typeface="楷体" panose="02010609060101010101" charset="-122"/>
              <a:ea typeface="楷体" panose="02010609060101010101" charset="-122"/>
              <a:cs typeface="楷体" panose="02010609060101010101" charset="-122"/>
            </a:endParaRPr>
          </a:p>
          <a:p>
            <a:r>
              <a:rPr lang="zh-CN" altLang="en-US" sz="3200" b="1" dirty="0">
                <a:solidFill>
                  <a:schemeClr val="tx1"/>
                </a:solidFill>
                <a:latin typeface="楷体" panose="02010609060101010101" charset="-122"/>
                <a:ea typeface="楷体" panose="02010609060101010101" charset="-122"/>
                <a:cs typeface="楷体" panose="02010609060101010101" charset="-122"/>
              </a:rPr>
              <a:t>费尔巴哈说过：“经常受到世界史浪潮冲击的往往是那些最普通的人，而不是那些高官显爵，因为他们高高在上，太显赫了。”</a:t>
            </a:r>
            <a:endParaRPr lang="zh-CN" altLang="en-US" sz="3200" b="1" dirty="0" smtClean="0">
              <a:solidFill>
                <a:schemeClr val="tx1"/>
              </a:solidFill>
              <a:latin typeface="楷体" panose="02010609060101010101" charset="-122"/>
              <a:ea typeface="楷体" panose="02010609060101010101" charset="-122"/>
              <a:cs typeface="楷体" panose="02010609060101010101" charset="-122"/>
            </a:endParaRPr>
          </a:p>
        </p:txBody>
      </p:sp>
      <p:grpSp>
        <p:nvGrpSpPr>
          <p:cNvPr id="2" name="组合 1"/>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54" name=""/>
        <p:cNvGrpSpPr/>
        <p:nvPr/>
      </p:nvGrpSpPr>
      <p:grpSpPr>
        <a:xfrm>
          <a:off x="0" y="0"/>
          <a:ext cx="0" cy="0"/>
          <a:chOff x="0" y="0"/>
          <a:chExt cx="0" cy="0"/>
        </a:xfrm>
      </p:grpSpPr>
      <p:pic>
        <p:nvPicPr>
          <p:cNvPr id="2097229" name="图片 0" descr="635493068570296047"/>
          <p:cNvPicPr>
            <a:picLocks noChangeAspect="1"/>
          </p:cNvPicPr>
          <p:nvPr/>
        </p:nvPicPr>
        <p:blipFill>
          <a:blip r:embed="rId1"/>
          <a:stretch>
            <a:fillRect/>
          </a:stretch>
        </p:blipFill>
        <p:spPr>
          <a:xfrm>
            <a:off x="5596890" y="1191895"/>
            <a:ext cx="3672840" cy="4615815"/>
          </a:xfrm>
          <a:prstGeom prst="rect">
            <a:avLst/>
          </a:prstGeom>
          <a:effectLst>
            <a:outerShdw blurRad="63500" sx="102000" sy="102000" algn="ctr" rotWithShape="0">
              <a:prstClr val="black">
                <a:alpha val="40000"/>
              </a:prstClr>
            </a:outerShdw>
          </a:effectLst>
        </p:spPr>
      </p:pic>
      <p:sp>
        <p:nvSpPr>
          <p:cNvPr id="1048834" name="文本框 6"/>
          <p:cNvSpPr txBox="1"/>
          <p:nvPr/>
        </p:nvSpPr>
        <p:spPr>
          <a:xfrm>
            <a:off x="5596890" y="4807585"/>
            <a:ext cx="3672840" cy="491490"/>
          </a:xfrm>
          <a:prstGeom prst="rect">
            <a:avLst/>
          </a:prstGeom>
          <a:noFill/>
        </p:spPr>
        <p:txBody>
          <a:bodyPr wrap="square" rtlCol="0" anchor="t">
            <a:spAutoFit/>
            <a:scene3d>
              <a:camera prst="orthographicFront"/>
              <a:lightRig rig="threePt" dir="t"/>
            </a:scene3d>
          </a:bodyPr>
          <a:p>
            <a:pPr algn="ctr" fontAlgn="base">
              <a:lnSpc>
                <a:spcPct val="130000"/>
              </a:lnSpc>
            </a:pPr>
            <a:r>
              <a:rPr lang="zh-CN" altLang="en-US" sz="2000" b="1" strike="noStrike" noProof="1" dirty="0" smtClean="0">
                <a:solidFill>
                  <a:schemeClr val="bg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rPr>
              <a:t>马克·鲍尔莱因</a:t>
            </a:r>
            <a:endParaRPr lang="zh-CN" altLang="en-US" sz="2000" b="1" strike="noStrike" noProof="1" dirty="0" smtClean="0">
              <a:solidFill>
                <a:schemeClr val="bg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ea"/>
            </a:endParaRPr>
          </a:p>
        </p:txBody>
      </p:sp>
      <p:sp>
        <p:nvSpPr>
          <p:cNvPr id="1048835" name="文本框 4"/>
          <p:cNvSpPr txBox="1"/>
          <p:nvPr/>
        </p:nvSpPr>
        <p:spPr>
          <a:xfrm>
            <a:off x="2524760" y="5900420"/>
            <a:ext cx="6351905" cy="811530"/>
          </a:xfrm>
          <a:prstGeom prst="rect">
            <a:avLst/>
          </a:prstGeom>
          <a:noFill/>
          <a:ln w="9525">
            <a:noFill/>
          </a:ln>
        </p:spPr>
        <p:txBody>
          <a:bodyPr wrap="square" anchor="t">
            <a:spAutoFit/>
          </a:bodyPr>
          <a:p>
            <a:pPr lvl="0" algn="ctr">
              <a:lnSpc>
                <a:spcPct val="130000"/>
              </a:lnSpc>
            </a:pPr>
            <a:r>
              <a:rPr lang="en-US" altLang="zh-CN" sz="3600" dirty="0">
                <a:solidFill>
                  <a:srgbClr val="C00000"/>
                </a:solidFill>
                <a:latin typeface="Arial" panose="020B0604020202020204" pitchFamily="34" charset="0"/>
                <a:ea typeface="微软雅黑" panose="020B0503020204020204" pitchFamily="34" charset="-122"/>
              </a:rPr>
              <a:t>“</a:t>
            </a:r>
            <a:r>
              <a:rPr lang="zh-CN" altLang="en-US" sz="3600" dirty="0">
                <a:solidFill>
                  <a:srgbClr val="C00000"/>
                </a:solidFill>
                <a:latin typeface="Arial" panose="020B0604020202020204" pitchFamily="34" charset="0"/>
                <a:ea typeface="微软雅黑" panose="020B0503020204020204" pitchFamily="34" charset="-122"/>
              </a:rPr>
              <a:t>得罪了8700万美国年轻人</a:t>
            </a:r>
            <a:r>
              <a:rPr lang="en-US" altLang="zh-CN" sz="3600" dirty="0">
                <a:solidFill>
                  <a:srgbClr val="C00000"/>
                </a:solidFill>
                <a:latin typeface="Arial" panose="020B0604020202020204" pitchFamily="34" charset="0"/>
                <a:ea typeface="微软雅黑" panose="020B0503020204020204" pitchFamily="34" charset="-122"/>
              </a:rPr>
              <a:t>”</a:t>
            </a:r>
            <a:endParaRPr lang="en-US" altLang="zh-CN" sz="3600" dirty="0">
              <a:solidFill>
                <a:srgbClr val="C00000"/>
              </a:solidFill>
              <a:latin typeface="Arial" panose="020B0604020202020204" pitchFamily="34" charset="0"/>
              <a:ea typeface="微软雅黑" panose="020B0503020204020204" pitchFamily="34" charset="-122"/>
            </a:endParaRPr>
          </a:p>
        </p:txBody>
      </p:sp>
      <p:pic>
        <p:nvPicPr>
          <p:cNvPr id="2097230" name="图片 1" descr="635493072273274550"/>
          <p:cNvPicPr>
            <a:picLocks noChangeAspect="1"/>
          </p:cNvPicPr>
          <p:nvPr/>
        </p:nvPicPr>
        <p:blipFill>
          <a:blip r:embed="rId2"/>
          <a:stretch>
            <a:fillRect/>
          </a:stretch>
        </p:blipFill>
        <p:spPr>
          <a:xfrm>
            <a:off x="1864995" y="1191895"/>
            <a:ext cx="3422015" cy="4615815"/>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55" name=""/>
        <p:cNvGrpSpPr/>
        <p:nvPr/>
      </p:nvGrpSpPr>
      <p:grpSpPr>
        <a:xfrm>
          <a:off x="0" y="0"/>
          <a:ext cx="0" cy="0"/>
          <a:chOff x="0" y="0"/>
          <a:chExt cx="0" cy="0"/>
        </a:xfrm>
      </p:grpSpPr>
      <p:sp>
        <p:nvSpPr>
          <p:cNvPr id="1048837" name="文本框 2"/>
          <p:cNvSpPr txBox="1"/>
          <p:nvPr/>
        </p:nvSpPr>
        <p:spPr>
          <a:xfrm>
            <a:off x="920750" y="1487805"/>
            <a:ext cx="9719310" cy="4831080"/>
          </a:xfrm>
          <a:prstGeom prst="rect">
            <a:avLst/>
          </a:prstGeom>
          <a:noFill/>
        </p:spPr>
        <p:txBody>
          <a:bodyPr wrap="square" rtlCol="0" anchor="t">
            <a:spAutoFit/>
          </a:bodyPr>
          <a:p>
            <a:pPr marL="457200" indent="-457200" fontAlgn="base">
              <a:buFont typeface="Wingdings" panose="05000000000000000000" charset="0"/>
              <a:buChar char="l"/>
            </a:pPr>
            <a:r>
              <a:rPr lang="zh-CN" altLang="en-US" sz="2800" b="1" strike="noStrike" noProof="1">
                <a:solidFill>
                  <a:srgbClr val="002060"/>
                </a:solidFill>
                <a:latin typeface="楷体" panose="02010609060101010101" charset="-122"/>
                <a:ea typeface="楷体" panose="02010609060101010101" charset="-122"/>
                <a:cs typeface="楷体" panose="02010609060101010101" charset="-122"/>
              </a:rPr>
              <a:t>“愚蠢”并</a:t>
            </a:r>
            <a:r>
              <a:rPr lang="zh-CN" altLang="en-US" sz="2800" b="1" strike="noStrike" noProof="1">
                <a:solidFill>
                  <a:srgbClr val="FF0000"/>
                </a:solidFill>
                <a:latin typeface="楷体" panose="02010609060101010101" charset="-122"/>
                <a:ea typeface="楷体" panose="02010609060101010101" charset="-122"/>
                <a:cs typeface="楷体" panose="02010609060101010101" charset="-122"/>
              </a:rPr>
              <a:t>不是</a:t>
            </a:r>
            <a:r>
              <a:rPr lang="zh-CN" altLang="en-US" sz="2800" b="1" strike="noStrike" noProof="1">
                <a:solidFill>
                  <a:srgbClr val="002060"/>
                </a:solidFill>
                <a:latin typeface="楷体" panose="02010609060101010101" charset="-122"/>
                <a:ea typeface="楷体" panose="02010609060101010101" charset="-122"/>
                <a:cs typeface="楷体" panose="02010609060101010101" charset="-122"/>
              </a:rPr>
              <a:t>指这一代人的</a:t>
            </a:r>
            <a:r>
              <a:rPr lang="zh-CN" altLang="en-US" sz="2800" b="1" strike="noStrike" noProof="1">
                <a:solidFill>
                  <a:srgbClr val="FF0000"/>
                </a:solidFill>
                <a:latin typeface="楷体" panose="02010609060101010101" charset="-122"/>
                <a:ea typeface="楷体" panose="02010609060101010101" charset="-122"/>
                <a:cs typeface="楷体" panose="02010609060101010101" charset="-122"/>
              </a:rPr>
              <a:t>智力</a:t>
            </a:r>
            <a:r>
              <a:rPr lang="zh-CN" altLang="en-US" sz="2800" b="1" strike="noStrike" noProof="1">
                <a:solidFill>
                  <a:srgbClr val="002060"/>
                </a:solidFill>
                <a:latin typeface="楷体" panose="02010609060101010101" charset="-122"/>
                <a:ea typeface="楷体" panose="02010609060101010101" charset="-122"/>
                <a:cs typeface="楷体" panose="02010609060101010101" charset="-122"/>
              </a:rPr>
              <a:t>有什么</a:t>
            </a:r>
            <a:r>
              <a:rPr lang="zh-CN" altLang="en-US" sz="2800" b="1" strike="noStrike" noProof="1">
                <a:solidFill>
                  <a:srgbClr val="FF0000"/>
                </a:solidFill>
                <a:latin typeface="楷体" panose="02010609060101010101" charset="-122"/>
                <a:ea typeface="楷体" panose="02010609060101010101" charset="-122"/>
                <a:cs typeface="楷体" panose="02010609060101010101" charset="-122"/>
              </a:rPr>
              <a:t>问题</a:t>
            </a:r>
            <a:r>
              <a:rPr lang="zh-CN" altLang="en-US" sz="2800" b="1" strike="noStrike" noProof="1">
                <a:solidFill>
                  <a:srgbClr val="002060"/>
                </a:solidFill>
                <a:latin typeface="楷体" panose="02010609060101010101" charset="-122"/>
                <a:ea typeface="楷体" panose="02010609060101010101" charset="-122"/>
                <a:cs typeface="楷体" panose="02010609060101010101" charset="-122"/>
              </a:rPr>
              <a:t>，而是在于他们有最好的机会和资源成为最聪明、最博学的一代，却</a:t>
            </a:r>
            <a:r>
              <a:rPr lang="zh-CN" altLang="en-US" sz="2800" b="1" strike="noStrike" noProof="1">
                <a:solidFill>
                  <a:srgbClr val="FF0000"/>
                </a:solidFill>
                <a:latin typeface="楷体" panose="02010609060101010101" charset="-122"/>
                <a:ea typeface="楷体" panose="02010609060101010101" charset="-122"/>
                <a:cs typeface="楷体" panose="02010609060101010101" charset="-122"/>
              </a:rPr>
              <a:t>没有</a:t>
            </a:r>
            <a:r>
              <a:rPr lang="zh-CN" altLang="en-US" sz="2800" b="1" strike="noStrike" noProof="1">
                <a:solidFill>
                  <a:srgbClr val="002060"/>
                </a:solidFill>
                <a:latin typeface="楷体" panose="02010609060101010101" charset="-122"/>
                <a:ea typeface="楷体" panose="02010609060101010101" charset="-122"/>
                <a:cs typeface="楷体" panose="02010609060101010101" charset="-122"/>
              </a:rPr>
              <a:t>善加利用，反而</a:t>
            </a:r>
            <a:r>
              <a:rPr lang="zh-CN" altLang="en-US" sz="2800" b="1" strike="noStrike" noProof="1">
                <a:solidFill>
                  <a:srgbClr val="FF0000"/>
                </a:solidFill>
                <a:latin typeface="楷体" panose="02010609060101010101" charset="-122"/>
                <a:ea typeface="楷体" panose="02010609060101010101" charset="-122"/>
                <a:cs typeface="楷体" panose="02010609060101010101" charset="-122"/>
              </a:rPr>
              <a:t>沉浸</a:t>
            </a:r>
            <a:r>
              <a:rPr lang="zh-CN" altLang="en-US" sz="2800" b="1" strike="noStrike" noProof="1">
                <a:solidFill>
                  <a:srgbClr val="002060"/>
                </a:solidFill>
                <a:latin typeface="楷体" panose="02010609060101010101" charset="-122"/>
                <a:ea typeface="楷体" panose="02010609060101010101" charset="-122"/>
                <a:cs typeface="楷体" panose="02010609060101010101" charset="-122"/>
              </a:rPr>
              <a:t>在自己的小世界里。</a:t>
            </a:r>
            <a:endParaRPr lang="zh-CN" altLang="en-US" sz="2800" b="1" strike="noStrike" noProof="1">
              <a:solidFill>
                <a:srgbClr val="002060"/>
              </a:solidFill>
              <a:latin typeface="楷体" panose="02010609060101010101" charset="-122"/>
              <a:ea typeface="楷体" panose="02010609060101010101" charset="-122"/>
              <a:cs typeface="楷体" panose="02010609060101010101" charset="-122"/>
            </a:endParaRPr>
          </a:p>
          <a:p>
            <a:pPr marL="457200" indent="-457200" fontAlgn="base">
              <a:buFont typeface="Wingdings" panose="05000000000000000000" charset="0"/>
              <a:buChar char="l"/>
            </a:pPr>
            <a:r>
              <a:rPr lang="zh-CN" altLang="en-US" sz="2800" b="1">
                <a:effectLst/>
                <a:latin typeface="楷体" panose="02010609060101010101" charset="-122"/>
                <a:ea typeface="楷体" panose="02010609060101010101" charset="-122"/>
                <a:cs typeface="楷体" panose="02010609060101010101" charset="-122"/>
                <a:sym typeface="+mn-ea"/>
              </a:rPr>
              <a:t>今天，55%的美国高中生一周花在作业上的时间不超过1小时，大学生则每周少于10小时；1/3的年轻人（18～24岁）不知道美国副总统是谁；52%的学生以为美国在“二战”中的盟友是德国、日本或意大利，而不是苏联。</a:t>
            </a:r>
            <a:endParaRPr lang="zh-CN" altLang="en-US" sz="2800" b="1">
              <a:effectLst/>
              <a:latin typeface="楷体" panose="02010609060101010101" charset="-122"/>
              <a:ea typeface="楷体" panose="02010609060101010101" charset="-122"/>
              <a:cs typeface="楷体" panose="02010609060101010101" charset="-122"/>
              <a:sym typeface="+mn-ea"/>
            </a:endParaRPr>
          </a:p>
          <a:p>
            <a:pPr marL="457200" indent="-457200" fontAlgn="base">
              <a:buFont typeface="Wingdings" panose="05000000000000000000" charset="0"/>
              <a:buChar char="l"/>
            </a:pPr>
            <a:r>
              <a:rPr lang="zh-CN" altLang="en-US" sz="2800" b="1" dirty="0">
                <a:solidFill>
                  <a:srgbClr val="C00000"/>
                </a:solidFill>
                <a:latin typeface="楷体" panose="02010609060101010101" charset="-122"/>
                <a:ea typeface="楷体" panose="02010609060101010101" charset="-122"/>
                <a:cs typeface="楷体" panose="02010609060101010101" charset="-122"/>
                <a:sym typeface="+mn-ea"/>
              </a:rPr>
              <a:t>社交网络的交流仅仅发生在年轻人之间，所以它很难让你有什么进步，更好的词语、新奇的句法、机智的风格、复杂的想法……它只让你保持在青春期水平。</a:t>
            </a:r>
            <a:endParaRPr lang="zh-CN" altLang="en-US" sz="2800" b="1">
              <a:solidFill>
                <a:srgbClr val="C00000"/>
              </a:solidFill>
              <a:effectLst/>
              <a:latin typeface="楷体" panose="02010609060101010101" charset="-122"/>
              <a:ea typeface="楷体" panose="02010609060101010101" charset="-122"/>
              <a:cs typeface="楷体" panose="02010609060101010101" charset="-122"/>
            </a:endParaRPr>
          </a:p>
          <a:p>
            <a:pPr marL="457200" indent="-457200" fontAlgn="base">
              <a:buFont typeface="Wingdings" panose="05000000000000000000" charset="0"/>
              <a:buChar char="l"/>
            </a:pPr>
            <a:endParaRPr lang="zh-CN" altLang="en-US" sz="2800" b="1" strike="noStrike" noProof="1">
              <a:solidFill>
                <a:srgbClr val="C00000"/>
              </a:solidFill>
              <a:effectLst/>
              <a:latin typeface="楷体" panose="02010609060101010101" charset="-122"/>
              <a:ea typeface="楷体" panose="02010609060101010101" charset="-122"/>
              <a:cs typeface="楷体" panose="02010609060101010101" charset="-122"/>
            </a:endParaRPr>
          </a:p>
        </p:txBody>
      </p:sp>
      <p:grpSp>
        <p:nvGrpSpPr>
          <p:cNvPr id="2" name="组合 1"/>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56" name=""/>
        <p:cNvGrpSpPr/>
        <p:nvPr/>
      </p:nvGrpSpPr>
      <p:grpSpPr>
        <a:xfrm>
          <a:off x="0" y="0"/>
          <a:ext cx="0" cy="0"/>
          <a:chOff x="0" y="0"/>
          <a:chExt cx="0" cy="0"/>
        </a:xfrm>
      </p:grpSpPr>
      <p:sp>
        <p:nvSpPr>
          <p:cNvPr id="1048838" name="标题 1"/>
          <p:cNvSpPr>
            <a:spLocks noGrp="1"/>
          </p:cNvSpPr>
          <p:nvPr/>
        </p:nvSpPr>
        <p:spPr>
          <a:xfrm>
            <a:off x="1730375" y="6046470"/>
            <a:ext cx="8731250" cy="652463"/>
          </a:xfrm>
          <a:prstGeom prst="rect">
            <a:avLst/>
          </a:prstGeom>
          <a:noFill/>
          <a:ln w="9525">
            <a:noFill/>
          </a:ln>
        </p:spPr>
        <p:txBody>
          <a:bodyPr anchor="b"/>
          <a:lstStyle>
            <a:lvl1pPr algn="l" defTabSz="914400" rtl="0" eaLnBrk="1" latinLnBrk="0" hangingPunct="1">
              <a:lnSpc>
                <a:spcPct val="90000"/>
              </a:lnSpc>
              <a:spcBef>
                <a:spcPct val="0"/>
              </a:spcBef>
              <a:buNone/>
              <a:defRPr sz="3200" b="1" i="0" kern="1200" baseline="0">
                <a:solidFill>
                  <a:srgbClr val="FFFFFF"/>
                </a:solidFill>
                <a:effectLst/>
                <a:latin typeface="微软雅黑" panose="020B0503020204020204" pitchFamily="34" charset="-122"/>
                <a:ea typeface="微软雅黑" panose="020B0503020204020204" pitchFamily="34" charset="-122"/>
                <a:cs typeface="+mn-ea"/>
              </a:defRPr>
            </a:lvl1pPr>
          </a:lstStyle>
          <a:p>
            <a:pPr algn="r"/>
            <a:r>
              <a:rPr lang="zh-CN" altLang="en-US" sz="4000">
                <a:solidFill>
                  <a:schemeClr val="tx1"/>
                </a:solidFill>
                <a:effectLst>
                  <a:outerShdw blurRad="38100" dist="19050" dir="2700000" algn="tl" rotWithShape="0">
                    <a:schemeClr val="dk1">
                      <a:alpha val="40000"/>
                    </a:schemeClr>
                  </a:outerShdw>
                </a:effectLst>
              </a:rPr>
              <a:t>我最欣赏的一段话</a:t>
            </a:r>
            <a:endParaRPr lang="zh-CN" altLang="en-US" sz="4000">
              <a:solidFill>
                <a:schemeClr val="tx1"/>
              </a:solidFill>
              <a:effectLst>
                <a:outerShdw blurRad="38100" dist="19050" dir="2700000" algn="tl" rotWithShape="0">
                  <a:schemeClr val="dk1">
                    <a:alpha val="40000"/>
                  </a:schemeClr>
                </a:outerShdw>
              </a:effectLst>
            </a:endParaRPr>
          </a:p>
        </p:txBody>
      </p:sp>
      <p:sp>
        <p:nvSpPr>
          <p:cNvPr id="1048839" name="内容占位符 2"/>
          <p:cNvSpPr>
            <a:spLocks noGrp="1"/>
          </p:cNvSpPr>
          <p:nvPr/>
        </p:nvSpPr>
        <p:spPr>
          <a:xfrm>
            <a:off x="768350" y="1190625"/>
            <a:ext cx="9693275" cy="4855845"/>
          </a:xfrm>
          <a:prstGeom prst="rect">
            <a:avLst/>
          </a:prstGeom>
          <a:noFill/>
          <a:ln w="9525">
            <a:noFill/>
          </a:ln>
        </p:spPr>
        <p:txBody>
          <a:bodyPr anchor="t"/>
          <a:lstStyle>
            <a:lvl1pPr marL="357505" indent="-357505" algn="just" defTabSz="914400" rtl="0" eaLnBrk="1" latinLnBrk="0" hangingPunct="1">
              <a:lnSpc>
                <a:spcPct val="110000"/>
              </a:lnSpc>
              <a:spcBef>
                <a:spcPts val="600"/>
              </a:spcBef>
              <a:spcAft>
                <a:spcPts val="0"/>
              </a:spcAft>
              <a:buClr>
                <a:srgbClr val="D6A953"/>
              </a:buClr>
              <a:buSzPct val="80000"/>
              <a:buFont typeface="Wingdings 2" panose="05020102010507070707" pitchFamily="18" charset="2"/>
              <a:buChar char=""/>
              <a:defRPr lang="zh-CN" altLang="en-US" sz="2400" b="1" kern="1200" baseline="0" dirty="0" smtClean="0">
                <a:solidFill>
                  <a:srgbClr val="D6A953"/>
                </a:solidFill>
                <a:latin typeface="幼圆" panose="02010509060101010101" pitchFamily="49" charset="-122"/>
                <a:ea typeface="幼圆" panose="02010509060101010101" pitchFamily="49" charset="-122"/>
                <a:cs typeface="+mn-ea"/>
              </a:defRPr>
            </a:lvl1pPr>
            <a:lvl2pPr marL="357505" indent="-357505" algn="just" defTabSz="914400" rtl="0" eaLnBrk="1" latinLnBrk="0" hangingPunct="1">
              <a:lnSpc>
                <a:spcPct val="120000"/>
              </a:lnSpc>
              <a:spcBef>
                <a:spcPts val="0"/>
              </a:spcBef>
              <a:spcAft>
                <a:spcPts val="600"/>
              </a:spcAft>
              <a:buClr>
                <a:srgbClr val="8F7E53">
                  <a:lumMod val="60000"/>
                  <a:lumOff val="40000"/>
                </a:srgbClr>
              </a:buClr>
              <a:buFont typeface="幼圆" panose="02010509060101010101" pitchFamily="49" charset="-122"/>
              <a:buChar char=" "/>
              <a:defRPr sz="1600" kern="1200" baseline="0">
                <a:solidFill>
                  <a:srgbClr val="5F5F5F"/>
                </a:solidFill>
                <a:latin typeface="幼圆" panose="02010509060101010101" pitchFamily="49" charset="-122"/>
                <a:ea typeface="幼圆" panose="02010509060101010101" pitchFamily="49"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F5F5F"/>
                </a:solidFill>
                <a:latin typeface="Calibri" panose="020F0502020204030204" pitchFamily="34" charset="0"/>
                <a:ea typeface="幼圆" panose="02010509060101010101" pitchFamily="49"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Calibri" panose="020F0502020204030204" pitchFamily="34" charset="0"/>
                <a:ea typeface="幼圆" panose="02010509060101010101" pitchFamily="49"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Calibri" panose="020F0502020204030204" pitchFamily="34" charset="0"/>
                <a:ea typeface="幼圆" panose="02010509060101010101" pitchFamily="49"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Calibri" panose="020F0502020204030204" pitchFamily="34" charset="0"/>
                <a:ea typeface="幼圆" panose="02010509060101010101" pitchFamily="49"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Calibri" panose="020F0502020204030204" pitchFamily="34" charset="0"/>
                <a:ea typeface="幼圆" panose="02010509060101010101" pitchFamily="49"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Calibri" panose="020F0502020204030204" pitchFamily="34" charset="0"/>
                <a:ea typeface="幼圆" panose="02010509060101010101" pitchFamily="49"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Calibri" panose="020F0502020204030204" pitchFamily="34" charset="0"/>
                <a:ea typeface="幼圆" panose="02010509060101010101" pitchFamily="49" charset="-122"/>
                <a:cs typeface="+mn-ea"/>
              </a:defRPr>
            </a:lvl9pPr>
          </a:lstStyle>
          <a:p>
            <a:pPr defTabSz="914400">
              <a:buSzPct val="80000"/>
            </a:pPr>
            <a:r>
              <a:rPr lang="en-US" altLang="zh-CN" sz="2800" kern="1200" baseline="0" dirty="0" smtClean="0">
                <a:solidFill>
                  <a:srgbClr val="303030"/>
                </a:solidFill>
                <a:latin typeface="微软雅黑" panose="020B0503020204020204" pitchFamily="34" charset="-122"/>
                <a:ea typeface="微软雅黑" panose="020B0503020204020204" pitchFamily="34" charset="-122"/>
                <a:cs typeface="+mn-ea"/>
              </a:rPr>
              <a:t>   </a:t>
            </a:r>
            <a:r>
              <a:rPr lang="en-US" altLang="zh-CN" sz="3200" kern="1200" baseline="0" dirty="0" smtClean="0">
                <a:solidFill>
                  <a:srgbClr val="303030"/>
                </a:solidFill>
                <a:latin typeface="微软雅黑" panose="020B0503020204020204" pitchFamily="34" charset="-122"/>
                <a:ea typeface="微软雅黑" panose="020B0503020204020204" pitchFamily="34" charset="-122"/>
                <a:cs typeface="+mn-ea"/>
              </a:rPr>
              <a:t> </a:t>
            </a:r>
            <a:r>
              <a:rPr lang="zh-CN" altLang="en-US" sz="3200" kern="1200" baseline="0" dirty="0" smtClean="0">
                <a:solidFill>
                  <a:srgbClr val="FF0000"/>
                </a:solidFill>
                <a:latin typeface="楷体" panose="02010609060101010101" charset="-122"/>
                <a:ea typeface="楷体" panose="02010609060101010101" charset="-122"/>
                <a:cs typeface="+mn-ea"/>
              </a:rPr>
              <a:t>这些都是构建一个正在发展中的思维和人格的原材料。你必须意识到，它不只是信息，而是包含着深层的道德、心理和哲学的价值，它从内部塑造你的精神，</a:t>
            </a:r>
            <a:r>
              <a:rPr lang="zh-CN" altLang="en-US" sz="3200" kern="1200" baseline="0" dirty="0" smtClean="0">
                <a:solidFill>
                  <a:schemeClr val="tx1"/>
                </a:solidFill>
                <a:latin typeface="楷体" panose="02010609060101010101" charset="-122"/>
                <a:ea typeface="楷体" panose="02010609060101010101" charset="-122"/>
                <a:cs typeface="+mn-ea"/>
              </a:rPr>
              <a:t>而不是你需要的时候调用一下的外部材料。就像林肯在葛底斯堡的演讲，如果你只记住了优美的词句，那是不够的，但如果你从中领悟到民主的真意、关于美国起源的解释，那才算真正懂了，而这些不是从网上迅速浏览就能立刻得到的。</a:t>
            </a:r>
            <a:endParaRPr lang="zh-CN" altLang="en-US" sz="3200" kern="1200" baseline="0" dirty="0" smtClean="0">
              <a:solidFill>
                <a:schemeClr val="tx1"/>
              </a:solidFill>
              <a:latin typeface="楷体" panose="02010609060101010101" charset="-122"/>
              <a:ea typeface="楷体" panose="02010609060101010101" charset="-122"/>
              <a:cs typeface="+mn-ea"/>
            </a:endParaRPr>
          </a:p>
        </p:txBody>
      </p:sp>
      <p:grpSp>
        <p:nvGrpSpPr>
          <p:cNvPr id="2" name="组合 1"/>
          <p:cNvGrpSpPr/>
          <p:nvPr/>
        </p:nvGrpSpPr>
        <p:grpSpPr>
          <a:xfrm>
            <a:off x="371475" y="85090"/>
            <a:ext cx="3483610" cy="878840"/>
            <a:chOff x="585" y="134"/>
            <a:chExt cx="5486" cy="1384"/>
          </a:xfrm>
        </p:grpSpPr>
        <p:sp>
          <p:nvSpPr>
            <p:cNvPr id="1048613" name="椭圆 7"/>
            <p:cNvSpPr/>
            <p:nvPr/>
          </p:nvSpPr>
          <p:spPr>
            <a:xfrm>
              <a:off x="585" y="484"/>
              <a:ext cx="684" cy="684"/>
            </a:xfrm>
            <a:prstGeom prst="ellipse">
              <a:avLst/>
            </a:prstGeom>
            <a:solidFill>
              <a:srgbClr val="B76E64"/>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836" y="480"/>
              <a:ext cx="692" cy="692"/>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5" name="矩形 2"/>
            <p:cNvSpPr/>
            <p:nvPr/>
          </p:nvSpPr>
          <p:spPr>
            <a:xfrm>
              <a:off x="1687" y="134"/>
              <a:ext cx="4384" cy="1384"/>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历史书单</a:t>
              </a:r>
              <a:endParaRPr lang="zh-CN" altLang="en-US" sz="5120" b="1">
                <a:solidFill>
                  <a:srgbClr val="B76E6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846580" y="422275"/>
            <a:ext cx="6055995" cy="6000750"/>
          </a:xfrm>
          <a:prstGeom prst="rect">
            <a:avLst/>
          </a:prstGeom>
          <a:noFill/>
        </p:spPr>
        <p:txBody>
          <a:bodyPr wrap="square" rtlCol="0" anchor="t">
            <a:spAutoFit/>
          </a:bodyPr>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棉花，这一19世纪最主要的全球商品，把那些似乎截然相反的事物—奴隶制与自由劳动力、国家与市场、殖民主义与自由贸易、工业化与去工业化—联系在一起，然后以一种近乎炼金术的魔法将其转换为财富。棉花帝国依赖种植园和工厂、奴隶和受薪劳工、殖民者和被殖民者、铁路和蒸汽船——</a:t>
            </a:r>
            <a:r>
              <a:rPr lang="zh-CN" altLang="en-US" sz="3200" b="1">
                <a:solidFill>
                  <a:srgbClr val="FF0000"/>
                </a:solidFill>
                <a:latin typeface="楷体" panose="02010609060101010101" charset="-122"/>
                <a:ea typeface="楷体" panose="02010609060101010101" charset="-122"/>
                <a:cs typeface="楷体" panose="02010609060101010101" charset="-122"/>
              </a:rPr>
              <a:t>简言之，依赖一个由土地、劳动力、运输、制造业以及贸易组成的全球网络。</a:t>
            </a:r>
            <a:r>
              <a:rPr lang="en-US" altLang="zh-CN" sz="3200" b="1">
                <a:latin typeface="楷体" panose="02010609060101010101" charset="-122"/>
                <a:ea typeface="楷体" panose="02010609060101010101" charset="-122"/>
                <a:cs typeface="楷体" panose="02010609060101010101" charset="-122"/>
              </a:rPr>
              <a:t>”</a:t>
            </a:r>
            <a:endParaRPr lang="en-US" altLang="zh-CN" sz="3200" b="1">
              <a:latin typeface="楷体" panose="02010609060101010101" charset="-122"/>
              <a:ea typeface="楷体" panose="02010609060101010101" charset="-122"/>
              <a:cs typeface="楷体" panose="02010609060101010101" charset="-122"/>
            </a:endParaRPr>
          </a:p>
        </p:txBody>
      </p:sp>
      <p:grpSp>
        <p:nvGrpSpPr>
          <p:cNvPr id="5" name="组合 4"/>
          <p:cNvGrpSpPr/>
          <p:nvPr/>
        </p:nvGrpSpPr>
        <p:grpSpPr>
          <a:xfrm>
            <a:off x="565150" y="64796"/>
            <a:ext cx="7049135" cy="3753545"/>
            <a:chOff x="61" y="-117"/>
            <a:chExt cx="7990" cy="5444"/>
          </a:xfrm>
        </p:grpSpPr>
        <p:pic>
          <p:nvPicPr>
            <p:cNvPr id="3" name="图片 2"/>
            <p:cNvPicPr>
              <a:picLocks noChangeAspect="1"/>
            </p:cNvPicPr>
            <p:nvPr/>
          </p:nvPicPr>
          <p:blipFill>
            <a:blip r:embed="rId1"/>
            <a:stretch>
              <a:fillRect/>
            </a:stretch>
          </p:blipFill>
          <p:spPr>
            <a:xfrm>
              <a:off x="61" y="-117"/>
              <a:ext cx="7990" cy="5338"/>
            </a:xfrm>
            <a:prstGeom prst="rect">
              <a:avLst/>
            </a:prstGeom>
            <a:effectLst>
              <a:outerShdw blurRad="63500" sx="102000" sy="102000" algn="ctr" rotWithShape="0">
                <a:prstClr val="black">
                  <a:alpha val="40000"/>
                </a:prstClr>
              </a:outerShdw>
            </a:effectLst>
          </p:spPr>
        </p:pic>
        <p:sp>
          <p:nvSpPr>
            <p:cNvPr id="4" name="文本框 3"/>
            <p:cNvSpPr txBox="1"/>
            <p:nvPr/>
          </p:nvSpPr>
          <p:spPr>
            <a:xfrm>
              <a:off x="61" y="4391"/>
              <a:ext cx="7990" cy="936"/>
            </a:xfrm>
            <a:prstGeom prst="rect">
              <a:avLst/>
            </a:prstGeom>
            <a:solidFill>
              <a:schemeClr val="bg1"/>
            </a:solidFill>
            <a:effectLst>
              <a:outerShdw blurRad="63500" sx="102000" sy="102000" algn="ctr" rotWithShape="0">
                <a:prstClr val="black">
                  <a:alpha val="40000"/>
                </a:prstClr>
              </a:outerShdw>
            </a:effectLst>
          </p:spPr>
          <p:txBody>
            <a:bodyPr wrap="square" rtlCol="0" anchor="t">
              <a:spAutoFit/>
            </a:bodyPr>
            <a:p>
              <a:pPr algn="ctr"/>
              <a:r>
                <a:rPr lang="zh-CN" altLang="en-US">
                  <a:latin typeface="微软雅黑" panose="020B0503020204020204" pitchFamily="34" charset="-122"/>
                  <a:ea typeface="微软雅黑" panose="020B0503020204020204" pitchFamily="34" charset="-122"/>
                </a:rPr>
                <a:t>2019年6月3日，浙江金华，顾客在西市街上的</a:t>
              </a:r>
              <a:endParaRPr lang="zh-CN" altLang="en-US">
                <a:latin typeface="微软雅黑" panose="020B0503020204020204" pitchFamily="34" charset="-122"/>
                <a:ea typeface="微软雅黑" panose="020B0503020204020204" pitchFamily="34" charset="-122"/>
              </a:endParaRPr>
            </a:p>
            <a:p>
              <a:pPr algn="ctr"/>
              <a:r>
                <a:rPr lang="zh-CN" altLang="en-US">
                  <a:latin typeface="微软雅黑" panose="020B0503020204020204" pitchFamily="34" charset="-122"/>
                  <a:ea typeface="微软雅黑" panose="020B0503020204020204" pitchFamily="34" charset="-122"/>
                </a:rPr>
                <a:t>优衣库店抢购优衣库 x Kaws合作款</a:t>
              </a:r>
              <a:endParaRPr lang="zh-CN" altLang="en-US">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565150" y="3818255"/>
            <a:ext cx="7048500" cy="2912110"/>
            <a:chOff x="115" y="5662"/>
            <a:chExt cx="8282" cy="4586"/>
          </a:xfrm>
        </p:grpSpPr>
        <p:grpSp>
          <p:nvGrpSpPr>
            <p:cNvPr id="8" name="组合 7"/>
            <p:cNvGrpSpPr/>
            <p:nvPr/>
          </p:nvGrpSpPr>
          <p:grpSpPr>
            <a:xfrm>
              <a:off x="115" y="5662"/>
              <a:ext cx="8283" cy="4587"/>
              <a:chOff x="115" y="5721"/>
              <a:chExt cx="8478" cy="4587"/>
            </a:xfrm>
            <a:effectLst>
              <a:outerShdw blurRad="63500" sx="102000" sy="102000" algn="ctr" rotWithShape="0">
                <a:prstClr val="black">
                  <a:alpha val="40000"/>
                </a:prstClr>
              </a:outerShdw>
            </a:effectLst>
          </p:grpSpPr>
          <p:pic>
            <p:nvPicPr>
              <p:cNvPr id="6" name="图片 5"/>
              <p:cNvPicPr>
                <a:picLocks noChangeAspect="1"/>
              </p:cNvPicPr>
              <p:nvPr/>
            </p:nvPicPr>
            <p:blipFill>
              <a:blip r:embed="rId2"/>
              <a:srcRect l="18315" t="11646" r="15208"/>
              <a:stretch>
                <a:fillRect/>
              </a:stretch>
            </p:blipFill>
            <p:spPr>
              <a:xfrm>
                <a:off x="115" y="5721"/>
                <a:ext cx="8478" cy="4587"/>
              </a:xfrm>
              <a:prstGeom prst="rect">
                <a:avLst/>
              </a:prstGeom>
              <a:effectLst>
                <a:outerShdw blurRad="63500" sx="102000" sy="102000" algn="ctr" rotWithShape="0">
                  <a:prstClr val="black">
                    <a:alpha val="40000"/>
                  </a:prstClr>
                </a:outerShdw>
              </a:effectLst>
            </p:spPr>
          </p:pic>
          <p:sp>
            <p:nvSpPr>
              <p:cNvPr id="7" name="文本框 6"/>
              <p:cNvSpPr txBox="1"/>
              <p:nvPr/>
            </p:nvSpPr>
            <p:spPr>
              <a:xfrm>
                <a:off x="115" y="5721"/>
                <a:ext cx="5173" cy="580"/>
              </a:xfrm>
              <a:prstGeom prst="rect">
                <a:avLst/>
              </a:prstGeom>
              <a:solidFill>
                <a:schemeClr val="bg1"/>
              </a:solidFill>
              <a:effectLst>
                <a:outerShdw blurRad="63500" sx="102000" sy="102000" algn="ctr" rotWithShape="0">
                  <a:prstClr val="black">
                    <a:alpha val="40000"/>
                  </a:prstClr>
                </a:outerShdw>
              </a:effectLst>
            </p:spPr>
            <p:txBody>
              <a:bodyPr wrap="square" rtlCol="0" anchor="t">
                <a:spAutoFit/>
              </a:bodyPr>
              <a:p>
                <a:pPr algn="ctr"/>
                <a:r>
                  <a:rPr lang="zh-CN" altLang="en-US">
                    <a:latin typeface="微软雅黑" panose="020B0503020204020204" pitchFamily="34" charset="-122"/>
                    <a:ea typeface="微软雅黑" panose="020B0503020204020204" pitchFamily="34" charset="-122"/>
                  </a:rPr>
                  <a:t>《申报》，1929年4月29日</a:t>
                </a:r>
                <a:endParaRPr lang="zh-CN" altLang="en-US">
                  <a:latin typeface="微软雅黑" panose="020B0503020204020204" pitchFamily="34" charset="-122"/>
                  <a:ea typeface="微软雅黑" panose="020B0503020204020204" pitchFamily="34" charset="-122"/>
                </a:endParaRPr>
              </a:p>
            </p:txBody>
          </p:sp>
        </p:grpSp>
        <p:sp>
          <p:nvSpPr>
            <p:cNvPr id="9" name="矩形 8"/>
            <p:cNvSpPr/>
            <p:nvPr/>
          </p:nvSpPr>
          <p:spPr>
            <a:xfrm>
              <a:off x="7313" y="6307"/>
              <a:ext cx="737" cy="1078"/>
            </a:xfrm>
            <a:prstGeom prst="rect">
              <a:avLst/>
            </a:prstGeom>
            <a:noFill/>
            <a:ln w="28575" cap="flat" cmpd="sng" algn="ctr">
              <a:solidFill>
                <a:srgbClr val="FF0000"/>
              </a:solidFill>
              <a:prstDash val="solid"/>
              <a:round/>
              <a:headEnd type="none" w="med" len="med"/>
              <a:tailEnd type="none" w="med" len="med"/>
            </a:ln>
            <a:effectLst>
              <a:outerShdw dist="17961" dir="13500000" algn="ctr" rotWithShape="0">
                <a:schemeClr val="tx1">
                  <a:gamma/>
                  <a:shade val="60000"/>
                  <a:invGamma/>
                </a:schemeClr>
              </a:outerShdw>
            </a:effectLst>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pic>
        <p:nvPicPr>
          <p:cNvPr id="11" name="图片 10"/>
          <p:cNvPicPr>
            <a:picLocks noChangeAspect="1"/>
          </p:cNvPicPr>
          <p:nvPr/>
        </p:nvPicPr>
        <p:blipFill>
          <a:blip r:embed="rId3"/>
          <a:stretch>
            <a:fillRect/>
          </a:stretch>
        </p:blipFill>
        <p:spPr>
          <a:xfrm>
            <a:off x="7775575" y="64770"/>
            <a:ext cx="3593465" cy="3239135"/>
          </a:xfrm>
          <a:prstGeom prst="rect">
            <a:avLst/>
          </a:prstGeom>
          <a:effectLst>
            <a:outerShdw blurRad="63500" sx="102000" sy="102000" algn="ctr" rotWithShape="0">
              <a:prstClr val="black">
                <a:alpha val="40000"/>
              </a:prstClr>
            </a:outerShdw>
          </a:effectLst>
        </p:spPr>
      </p:pic>
      <p:pic>
        <p:nvPicPr>
          <p:cNvPr id="12" name="图片 11"/>
          <p:cNvPicPr>
            <a:picLocks noChangeAspect="1"/>
          </p:cNvPicPr>
          <p:nvPr/>
        </p:nvPicPr>
        <p:blipFill>
          <a:blip r:embed="rId4"/>
          <a:srcRect t="15916" b="29165"/>
          <a:stretch>
            <a:fillRect/>
          </a:stretch>
        </p:blipFill>
        <p:spPr>
          <a:xfrm>
            <a:off x="7775575" y="3310890"/>
            <a:ext cx="3593465" cy="3420110"/>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57" name=""/>
        <p:cNvGrpSpPr/>
        <p:nvPr/>
      </p:nvGrpSpPr>
      <p:grpSpPr>
        <a:xfrm>
          <a:off x="0" y="0"/>
          <a:ext cx="0" cy="0"/>
          <a:chOff x="0" y="0"/>
          <a:chExt cx="0" cy="0"/>
        </a:xfrm>
      </p:grpSpPr>
      <p:sp>
        <p:nvSpPr>
          <p:cNvPr id="1048840" name="标题 1"/>
          <p:cNvSpPr>
            <a:spLocks noGrp="1"/>
          </p:cNvSpPr>
          <p:nvPr>
            <p:ph type="title"/>
          </p:nvPr>
        </p:nvSpPr>
        <p:spPr>
          <a:xfrm>
            <a:off x="536272" y="52827"/>
            <a:ext cx="8911687" cy="1280890"/>
          </a:xfrm>
        </p:spPr>
        <p:txBody>
          <a:bodyPr>
            <a:normAutofit/>
            <a:scene3d>
              <a:camera prst="orthographicFront"/>
              <a:lightRig rig="threePt" dir="t"/>
            </a:scene3d>
          </a:bodyPr>
          <a:p>
            <a:r>
              <a:rPr kumimoji="1" lang="zh-CN" altLang="en-US" sz="4800" b="1" smtClean="0">
                <a:solidFill>
                  <a:srgbClr val="B76E64"/>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华文隶书" panose="02010800040101010101" charset="-122"/>
              </a:rPr>
              <a:t>拉近与学生距离的书</a:t>
            </a:r>
            <a:endParaRPr kumimoji="1" lang="zh-CN" altLang="en-US" sz="4800" b="1" smtClean="0">
              <a:solidFill>
                <a:srgbClr val="B76E64"/>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华文隶书" panose="02010800040101010101" charset="-122"/>
            </a:endParaRPr>
          </a:p>
        </p:txBody>
      </p:sp>
      <p:pic>
        <p:nvPicPr>
          <p:cNvPr id="2097231" name="内容占位符 5"/>
          <p:cNvPicPr>
            <a:picLocks noGrp="1" noChangeAspect="1"/>
          </p:cNvPicPr>
          <p:nvPr>
            <p:ph idx="1"/>
          </p:nvPr>
        </p:nvPicPr>
        <p:blipFill>
          <a:blip r:embed="rId1"/>
          <a:stretch>
            <a:fillRect/>
          </a:stretch>
        </p:blipFill>
        <p:spPr>
          <a:xfrm>
            <a:off x="935355" y="1334135"/>
            <a:ext cx="2426970" cy="2349500"/>
          </a:xfrm>
          <a:effectLst>
            <a:outerShdw blurRad="63500" sx="102000" sy="102000" algn="ctr" rotWithShape="0">
              <a:prstClr val="black">
                <a:alpha val="40000"/>
              </a:prstClr>
            </a:outerShdw>
          </a:effectLst>
        </p:spPr>
      </p:pic>
      <p:pic>
        <p:nvPicPr>
          <p:cNvPr id="2097232" name="图片 6"/>
          <p:cNvPicPr>
            <a:picLocks noChangeAspect="1"/>
          </p:cNvPicPr>
          <p:nvPr/>
        </p:nvPicPr>
        <p:blipFill>
          <a:blip r:embed="rId2" cstate="email"/>
          <a:stretch>
            <a:fillRect/>
          </a:stretch>
        </p:blipFill>
        <p:spPr>
          <a:xfrm>
            <a:off x="3496945" y="1332865"/>
            <a:ext cx="1692275" cy="2350135"/>
          </a:xfrm>
          <a:prstGeom prst="rect">
            <a:avLst/>
          </a:prstGeom>
          <a:effectLst>
            <a:outerShdw blurRad="63500" sx="102000" sy="102000" algn="ctr" rotWithShape="0">
              <a:prstClr val="black">
                <a:alpha val="40000"/>
              </a:prstClr>
            </a:outerShdw>
          </a:effectLst>
        </p:spPr>
      </p:pic>
      <p:pic>
        <p:nvPicPr>
          <p:cNvPr id="2097233" name="图片 7"/>
          <p:cNvPicPr>
            <a:picLocks noChangeAspect="1"/>
          </p:cNvPicPr>
          <p:nvPr/>
        </p:nvPicPr>
        <p:blipFill>
          <a:blip r:embed="rId3"/>
          <a:stretch>
            <a:fillRect/>
          </a:stretch>
        </p:blipFill>
        <p:spPr>
          <a:xfrm>
            <a:off x="935355" y="3753485"/>
            <a:ext cx="2426970" cy="2551430"/>
          </a:xfrm>
          <a:prstGeom prst="rect">
            <a:avLst/>
          </a:prstGeom>
          <a:effectLst>
            <a:outerShdw blurRad="63500" sx="102000" sy="102000" algn="ctr" rotWithShape="0">
              <a:prstClr val="black">
                <a:alpha val="40000"/>
              </a:prstClr>
            </a:outerShdw>
          </a:effectLst>
        </p:spPr>
      </p:pic>
      <p:pic>
        <p:nvPicPr>
          <p:cNvPr id="2097234" name="图片占位符 6"/>
          <p:cNvPicPr>
            <a:picLocks noGrp="1" noChangeAspect="1"/>
          </p:cNvPicPr>
          <p:nvPr/>
        </p:nvPicPr>
        <p:blipFill>
          <a:blip r:embed="rId4"/>
          <a:srcRect/>
          <a:stretch>
            <a:fillRect/>
          </a:stretch>
        </p:blipFill>
        <p:spPr>
          <a:xfrm>
            <a:off x="3496945" y="3788410"/>
            <a:ext cx="1691640" cy="2517140"/>
          </a:xfrm>
          <a:prstGeom prst="rect">
            <a:avLst/>
          </a:prstGeom>
          <a:effectLst>
            <a:outerShdw blurRad="63500" sx="102000" sy="102000" algn="ctr" rotWithShape="0">
              <a:prstClr val="black">
                <a:alpha val="40000"/>
              </a:prstClr>
            </a:outerShdw>
          </a:effectLst>
        </p:spPr>
      </p:pic>
      <p:pic>
        <p:nvPicPr>
          <p:cNvPr id="2097235" name="图片 1" descr="t34343img"/>
          <p:cNvPicPr>
            <a:picLocks noChangeAspect="1"/>
          </p:cNvPicPr>
          <p:nvPr/>
        </p:nvPicPr>
        <p:blipFill>
          <a:blip r:embed="rId5"/>
          <a:stretch>
            <a:fillRect/>
          </a:stretch>
        </p:blipFill>
        <p:spPr>
          <a:xfrm>
            <a:off x="5452110" y="1334135"/>
            <a:ext cx="3898900" cy="4971415"/>
          </a:xfrm>
          <a:prstGeom prst="rect">
            <a:avLst/>
          </a:prstGeom>
          <a:effectLst>
            <a:outerShdw blurRad="63500" sx="102000" sy="102000" algn="ctr" rotWithShape="0">
              <a:prstClr val="black">
                <a:alpha val="40000"/>
              </a:prstClr>
            </a:outerShdw>
          </a:effectLst>
        </p:spPr>
      </p:pic>
      <p:pic>
        <p:nvPicPr>
          <p:cNvPr id="2097236" name="图片 2" descr="ti34545mg"/>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448165" y="1262380"/>
            <a:ext cx="2034540" cy="2826385"/>
          </a:xfrm>
          <a:prstGeom prst="rect">
            <a:avLst/>
          </a:prstGeom>
          <a:effectLst>
            <a:outerShdw blurRad="63500" sx="102000" sy="102000" algn="ctr" rotWithShape="0">
              <a:prstClr val="black">
                <a:alpha val="40000"/>
              </a:prstClr>
            </a:outerShdw>
          </a:effectLst>
        </p:spPr>
      </p:pic>
      <p:pic>
        <p:nvPicPr>
          <p:cNvPr id="2097237" name="图片 3" descr="ti78787mg"/>
          <p:cNvPicPr>
            <a:picLocks noChangeAspect="1"/>
          </p:cNvPicPr>
          <p:nvPr/>
        </p:nvPicPr>
        <p:blipFill>
          <a:blip r:embed="rId7"/>
          <a:stretch>
            <a:fillRect/>
          </a:stretch>
        </p:blipFill>
        <p:spPr>
          <a:xfrm>
            <a:off x="9529445" y="4088130"/>
            <a:ext cx="1871980" cy="2216785"/>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97162" name="图片 3"/>
          <p:cNvPicPr>
            <a:picLocks noChangeAspect="1"/>
          </p:cNvPicPr>
          <p:nvPr/>
        </p:nvPicPr>
        <p:blipFill>
          <a:blip r:embed="rId1"/>
          <a:stretch>
            <a:fillRect/>
          </a:stretch>
        </p:blipFill>
        <p:spPr>
          <a:xfrm>
            <a:off x="60773" y="0"/>
            <a:ext cx="2942082" cy="6858000"/>
          </a:xfrm>
          <a:prstGeom prst="rect">
            <a:avLst/>
          </a:prstGeom>
          <a:effectLst>
            <a:outerShdw blurRad="63500" sx="102000" sy="102000" algn="ctr" rotWithShape="0">
              <a:prstClr val="black">
                <a:alpha val="40000"/>
              </a:prstClr>
            </a:outerShdw>
          </a:effectLst>
        </p:spPr>
      </p:pic>
      <p:sp>
        <p:nvSpPr>
          <p:cNvPr id="4" name="文本框 3"/>
          <p:cNvSpPr txBox="1"/>
          <p:nvPr/>
        </p:nvSpPr>
        <p:spPr>
          <a:xfrm>
            <a:off x="3418205" y="244475"/>
            <a:ext cx="8235315" cy="6369685"/>
          </a:xfrm>
          <a:prstGeom prst="rect">
            <a:avLst/>
          </a:prstGeom>
          <a:noFill/>
        </p:spPr>
        <p:txBody>
          <a:bodyPr wrap="square" rtlCol="0" anchor="t">
            <a:spAutoFit/>
          </a:bodyPr>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“17世纪英国革命是一场因专制王权践踏了英国有限王权的历史传统，更践踏了已深深耕植于英国传统的</a:t>
            </a:r>
            <a:r>
              <a:rPr lang="zh-CN" altLang="en-US" sz="3200" b="1">
                <a:solidFill>
                  <a:srgbClr val="FF0000"/>
                </a:solidFill>
                <a:latin typeface="楷体" panose="02010609060101010101" charset="-122"/>
                <a:ea typeface="楷体" panose="02010609060101010101" charset="-122"/>
                <a:cs typeface="楷体" panose="02010609060101010101" charset="-122"/>
              </a:rPr>
              <a:t>契约精神</a:t>
            </a:r>
            <a:r>
              <a:rPr lang="zh-CN" altLang="en-US" sz="3200" b="1">
                <a:latin typeface="楷体" panose="02010609060101010101" charset="-122"/>
                <a:ea typeface="楷体" panose="02010609060101010101" charset="-122"/>
                <a:cs typeface="楷体" panose="02010609060101010101" charset="-122"/>
              </a:rPr>
              <a:t>而引爆的分权与专权的斗争。这场斗争最初是为议会生存而战，但随着形势的发展，最终的结果却逐渐溢出了旧轨与传统，革除了专制的命，</a:t>
            </a:r>
            <a:r>
              <a:rPr lang="zh-CN" altLang="en-US" sz="3200" b="1">
                <a:solidFill>
                  <a:srgbClr val="FF0000"/>
                </a:solidFill>
                <a:latin typeface="楷体" panose="02010609060101010101" charset="-122"/>
                <a:ea typeface="楷体" panose="02010609060101010101" charset="-122"/>
                <a:cs typeface="楷体" panose="02010609060101010101" charset="-122"/>
              </a:rPr>
              <a:t>变王在法上为王在法下</a:t>
            </a:r>
            <a:r>
              <a:rPr lang="zh-CN" altLang="en-US" sz="3200" b="1">
                <a:latin typeface="楷体" panose="02010609060101010101" charset="-122"/>
                <a:ea typeface="楷体" panose="02010609060101010101" charset="-122"/>
                <a:cs typeface="楷体" panose="02010609060101010101" charset="-122"/>
              </a:rPr>
              <a:t>。英国自此迈上了君主立宪制的道路，迈上了民主与法治的道路。在新体制下，社会稳定又宽松自由，人民能各展所能。这使得这个昔日文明边缘的岛国率先敲响了现代文明社会的大门。”</a:t>
            </a:r>
            <a:endParaRPr lang="zh-CN" altLang="en-US" sz="3200" b="1">
              <a:latin typeface="楷体" panose="02010609060101010101" charset="-122"/>
              <a:ea typeface="楷体" panose="02010609060101010101" charset="-122"/>
              <a:cs typeface="楷体" panose="02010609060101010101" charset="-122"/>
            </a:endParaRPr>
          </a:p>
          <a:p>
            <a:pPr algn="r"/>
            <a:r>
              <a:rPr lang="en-US" altLang="zh-CN" sz="2800" b="1">
                <a:latin typeface="楷体" panose="02010609060101010101" charset="-122"/>
                <a:ea typeface="楷体" panose="02010609060101010101" charset="-122"/>
                <a:cs typeface="楷体" panose="02010609060101010101" charset="-122"/>
              </a:rPr>
              <a:t>---《现代教学》2018年1AB合刊《读书与教师职业发展专辑》</a:t>
            </a:r>
            <a:r>
              <a:rPr lang="zh-CN" altLang="en-US" sz="2800" b="1">
                <a:latin typeface="楷体" panose="02010609060101010101" charset="-122"/>
                <a:ea typeface="楷体" panose="02010609060101010101" charset="-122"/>
                <a:cs typeface="楷体" panose="02010609060101010101" charset="-122"/>
              </a:rPr>
              <a:t>张子程老师</a:t>
            </a:r>
            <a:endParaRPr lang="zh-CN" altLang="en-US" sz="2800" b="1">
              <a:latin typeface="楷体" panose="02010609060101010101" charset="-122"/>
              <a:ea typeface="楷体" panose="02010609060101010101" charset="-122"/>
              <a:cs typeface="楷体" panose="02010609060101010101" charset="-122"/>
            </a:endParaRPr>
          </a:p>
        </p:txBody>
      </p:sp>
    </p:spTree>
  </p:cSld>
  <p:clrMapOvr>
    <a:masterClrMapping/>
  </p:clrMapOvr>
  <p:transition advClick="0" advTm="3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58" name=""/>
        <p:cNvGrpSpPr/>
        <p:nvPr/>
      </p:nvGrpSpPr>
      <p:grpSpPr>
        <a:xfrm>
          <a:off x="0" y="0"/>
          <a:ext cx="0" cy="0"/>
          <a:chOff x="0" y="0"/>
          <a:chExt cx="0" cy="0"/>
        </a:xfrm>
      </p:grpSpPr>
      <p:sp>
        <p:nvSpPr>
          <p:cNvPr id="1048841" name="标题 1"/>
          <p:cNvSpPr>
            <a:spLocks noGrp="1"/>
          </p:cNvSpPr>
          <p:nvPr>
            <p:ph type="title"/>
          </p:nvPr>
        </p:nvSpPr>
        <p:spPr>
          <a:xfrm>
            <a:off x="394667" y="246502"/>
            <a:ext cx="8911687" cy="1280890"/>
          </a:xfrm>
        </p:spPr>
        <p:txBody>
          <a:bodyPr>
            <a:normAutofit/>
            <a:scene3d>
              <a:camera prst="orthographicFront"/>
              <a:lightRig rig="threePt" dir="t"/>
            </a:scene3d>
          </a:bodyPr>
          <a:p>
            <a:r>
              <a:rPr kumimoji="1" lang="zh-CN" altLang="en-US" sz="4800" b="1" smtClean="0">
                <a:solidFill>
                  <a:srgbClr val="B76E64"/>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华文隶书" panose="02010800040101010101" charset="-122"/>
              </a:rPr>
              <a:t>与历史有关的</a:t>
            </a:r>
            <a:r>
              <a:rPr kumimoji="1" lang="en-US" altLang="zh-CN" sz="4800" b="1" smtClean="0">
                <a:solidFill>
                  <a:srgbClr val="B76E64"/>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华文隶书" panose="02010800040101010101" charset="-122"/>
              </a:rPr>
              <a:t>...</a:t>
            </a:r>
            <a:endParaRPr kumimoji="1" lang="en-US" altLang="zh-CN" sz="4800" b="1" smtClean="0">
              <a:solidFill>
                <a:srgbClr val="B76E64"/>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华文隶书" panose="02010800040101010101" charset="-122"/>
            </a:endParaRPr>
          </a:p>
        </p:txBody>
      </p:sp>
      <p:pic>
        <p:nvPicPr>
          <p:cNvPr id="2097238" name="内容占位符 5" descr="C:\Users\Administrator\Pictures\14504610_cover.jpeg14504610_cover"/>
          <p:cNvPicPr>
            <a:picLocks noGrp="1" noChangeAspect="1"/>
          </p:cNvPicPr>
          <p:nvPr>
            <p:ph idx="1"/>
          </p:nvPr>
        </p:nvPicPr>
        <p:blipFill>
          <a:blip r:embed="rId1"/>
          <a:srcRect/>
          <a:stretch>
            <a:fillRect/>
          </a:stretch>
        </p:blipFill>
        <p:spPr>
          <a:xfrm>
            <a:off x="2565400" y="1931035"/>
            <a:ext cx="2251075" cy="3003550"/>
          </a:xfrm>
          <a:effectLst>
            <a:outerShdw blurRad="63500" sx="102000" sy="102000" algn="ctr" rotWithShape="0">
              <a:prstClr val="black">
                <a:alpha val="40000"/>
              </a:prstClr>
            </a:outerShdw>
          </a:effectLst>
        </p:spPr>
      </p:pic>
      <p:pic>
        <p:nvPicPr>
          <p:cNvPr id="2097239" name="图片 6" descr="C:\Users\Administrator\Pictures\tim434343g.jpgtim434343g"/>
          <p:cNvPicPr>
            <a:picLocks noChangeAspect="1"/>
          </p:cNvPicPr>
          <p:nvPr/>
        </p:nvPicPr>
        <p:blipFill>
          <a:blip r:embed="rId2">
            <a:lum bright="12000" contrast="6000"/>
          </a:blip>
          <a:srcRect l="2333" t="4894" r="50614" b="3854"/>
          <a:stretch>
            <a:fillRect/>
          </a:stretch>
        </p:blipFill>
        <p:spPr>
          <a:xfrm>
            <a:off x="7315835" y="1899920"/>
            <a:ext cx="2068830" cy="3034665"/>
          </a:xfrm>
          <a:prstGeom prst="rect">
            <a:avLst/>
          </a:prstGeom>
          <a:effectLst>
            <a:innerShdw blurRad="63500" dist="50800" dir="13500000">
              <a:prstClr val="black">
                <a:alpha val="50000"/>
              </a:prstClr>
            </a:innerShdw>
          </a:effectLst>
        </p:spPr>
      </p:pic>
      <p:pic>
        <p:nvPicPr>
          <p:cNvPr id="2097240" name="图片 1" descr="tim89898g"/>
          <p:cNvPicPr>
            <a:picLocks noChangeAspect="1"/>
          </p:cNvPicPr>
          <p:nvPr/>
        </p:nvPicPr>
        <p:blipFill>
          <a:blip r:embed="rId3"/>
          <a:stretch>
            <a:fillRect/>
          </a:stretch>
        </p:blipFill>
        <p:spPr>
          <a:xfrm>
            <a:off x="335280" y="1903730"/>
            <a:ext cx="2083435" cy="3030855"/>
          </a:xfrm>
          <a:prstGeom prst="rect">
            <a:avLst/>
          </a:prstGeom>
          <a:effectLst>
            <a:outerShdw blurRad="63500" sx="102000" sy="102000" algn="ctr" rotWithShape="0">
              <a:prstClr val="black">
                <a:alpha val="40000"/>
              </a:prstClr>
            </a:outerShdw>
          </a:effectLst>
        </p:spPr>
      </p:pic>
      <p:pic>
        <p:nvPicPr>
          <p:cNvPr id="2097241" name="图片 2" descr="t1222img"/>
          <p:cNvPicPr>
            <a:picLocks noChangeAspect="1"/>
          </p:cNvPicPr>
          <p:nvPr/>
        </p:nvPicPr>
        <p:blipFill>
          <a:blip r:embed="rId4"/>
          <a:stretch>
            <a:fillRect/>
          </a:stretch>
        </p:blipFill>
        <p:spPr>
          <a:xfrm>
            <a:off x="5062855" y="1931670"/>
            <a:ext cx="2065655" cy="3002915"/>
          </a:xfrm>
          <a:prstGeom prst="rect">
            <a:avLst/>
          </a:prstGeom>
          <a:effectLst>
            <a:outerShdw blurRad="63500" sx="102000" sy="102000" algn="ctr" rotWithShape="0">
              <a:prstClr val="black">
                <a:alpha val="40000"/>
              </a:prstClr>
            </a:outerShdw>
          </a:effectLst>
        </p:spPr>
      </p:pic>
      <p:pic>
        <p:nvPicPr>
          <p:cNvPr id="2097242" name="图片 18" descr="ti56565mg"/>
          <p:cNvPicPr>
            <a:picLocks noChangeAspect="1"/>
          </p:cNvPicPr>
          <p:nvPr/>
        </p:nvPicPr>
        <p:blipFill>
          <a:blip r:embed="rId5"/>
          <a:stretch>
            <a:fillRect/>
          </a:stretch>
        </p:blipFill>
        <p:spPr>
          <a:xfrm>
            <a:off x="9589770" y="1915160"/>
            <a:ext cx="2094865" cy="3019425"/>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59" name=""/>
        <p:cNvGrpSpPr/>
        <p:nvPr/>
      </p:nvGrpSpPr>
      <p:grpSpPr>
        <a:xfrm>
          <a:off x="0" y="0"/>
          <a:ext cx="0" cy="0"/>
          <a:chOff x="0" y="0"/>
          <a:chExt cx="0" cy="0"/>
        </a:xfrm>
      </p:grpSpPr>
      <p:pic>
        <p:nvPicPr>
          <p:cNvPr id="2097243" name="内容占位符 5"/>
          <p:cNvPicPr>
            <a:picLocks noGrp="1" noChangeAspect="1"/>
          </p:cNvPicPr>
          <p:nvPr>
            <p:ph idx="1"/>
          </p:nvPr>
        </p:nvPicPr>
        <p:blipFill rotWithShape="1">
          <a:blip r:embed="rId1" cstate="email"/>
          <a:srcRect/>
          <a:stretch>
            <a:fillRect/>
          </a:stretch>
        </p:blipFill>
        <p:spPr>
          <a:xfrm>
            <a:off x="583565" y="1719751"/>
            <a:ext cx="2429997" cy="3419528"/>
          </a:xfrm>
          <a:effectLst>
            <a:outerShdw blurRad="50800" dist="38100" dir="18900000" algn="bl" rotWithShape="0">
              <a:schemeClr val="tx1">
                <a:lumMod val="75000"/>
                <a:lumOff val="25000"/>
                <a:alpha val="40000"/>
              </a:schemeClr>
            </a:outerShdw>
          </a:effectLst>
        </p:spPr>
      </p:pic>
      <p:pic>
        <p:nvPicPr>
          <p:cNvPr id="2097244" name="图片 6"/>
          <p:cNvPicPr>
            <a:picLocks noChangeAspect="1"/>
          </p:cNvPicPr>
          <p:nvPr/>
        </p:nvPicPr>
        <p:blipFill rotWithShape="1">
          <a:blip r:embed="rId2" cstate="email"/>
          <a:srcRect/>
          <a:stretch>
            <a:fillRect/>
          </a:stretch>
        </p:blipFill>
        <p:spPr>
          <a:xfrm>
            <a:off x="5932824" y="1719751"/>
            <a:ext cx="2496081" cy="3527105"/>
          </a:xfrm>
          <a:prstGeom prst="rect">
            <a:avLst/>
          </a:prstGeom>
          <a:effectLst>
            <a:innerShdw blurRad="63500" dist="50800" dir="16200000">
              <a:prstClr val="black">
                <a:alpha val="50000"/>
              </a:prstClr>
            </a:innerShdw>
          </a:effectLst>
        </p:spPr>
      </p:pic>
      <p:pic>
        <p:nvPicPr>
          <p:cNvPr id="2097245" name="图片 7"/>
          <p:cNvPicPr>
            <a:picLocks noChangeAspect="1"/>
          </p:cNvPicPr>
          <p:nvPr/>
        </p:nvPicPr>
        <p:blipFill rotWithShape="1">
          <a:blip r:embed="rId3" cstate="email"/>
          <a:srcRect/>
          <a:stretch>
            <a:fillRect/>
          </a:stretch>
        </p:blipFill>
        <p:spPr>
          <a:xfrm>
            <a:off x="3229884" y="3020866"/>
            <a:ext cx="2497764" cy="3419528"/>
          </a:xfrm>
          <a:prstGeom prst="rect">
            <a:avLst/>
          </a:prstGeom>
          <a:effectLst>
            <a:innerShdw blurRad="63500" dist="50800" dir="13500000">
              <a:prstClr val="black">
                <a:alpha val="50000"/>
              </a:prstClr>
            </a:innerShdw>
          </a:effectLst>
        </p:spPr>
      </p:pic>
      <p:pic>
        <p:nvPicPr>
          <p:cNvPr id="2097246" name="图片 1"/>
          <p:cNvPicPr>
            <a:picLocks noChangeAspect="1"/>
          </p:cNvPicPr>
          <p:nvPr/>
        </p:nvPicPr>
        <p:blipFill rotWithShape="1">
          <a:blip r:embed="rId4" cstate="email"/>
          <a:srcRect/>
          <a:stretch>
            <a:fillRect/>
          </a:stretch>
        </p:blipFill>
        <p:spPr>
          <a:xfrm>
            <a:off x="8909978" y="2967526"/>
            <a:ext cx="2366009" cy="3527105"/>
          </a:xfrm>
          <a:prstGeom prst="rect">
            <a:avLst/>
          </a:prstGeom>
          <a:effectLst>
            <a:outerShdw blurRad="50800" dist="38100" dir="10800000" algn="r" rotWithShape="0">
              <a:prstClr val="black">
                <a:alpha val="40000"/>
              </a:prstClr>
            </a:outerShdw>
          </a:effectLst>
        </p:spPr>
      </p:pic>
      <p:sp>
        <p:nvSpPr>
          <p:cNvPr id="1048842" name="矩形 2"/>
          <p:cNvSpPr/>
          <p:nvPr/>
        </p:nvSpPr>
        <p:spPr>
          <a:xfrm>
            <a:off x="487680" y="345440"/>
            <a:ext cx="2621280" cy="829945"/>
          </a:xfrm>
          <a:prstGeom prst="rect">
            <a:avLst/>
          </a:prstGeom>
          <a:noFill/>
          <a:ln>
            <a:noFill/>
          </a:ln>
        </p:spPr>
        <p:txBody>
          <a:bodyPr wrap="none" rtlCol="0" anchor="t">
            <a:spAutoFit/>
          </a:bodyPr>
          <a:p>
            <a:pPr algn="ctr"/>
            <a:r>
              <a:rPr lang="zh-CN" altLang="en-US" sz="4800" b="1">
                <a:solidFill>
                  <a:srgbClr val="B76E64"/>
                </a:solidFill>
                <a:effectLst/>
                <a:latin typeface="微软雅黑" panose="020B0503020204020204" pitchFamily="34" charset="-122"/>
                <a:ea typeface="微软雅黑" panose="020B0503020204020204" pitchFamily="34" charset="-122"/>
              </a:rPr>
              <a:t>个人兴趣</a:t>
            </a:r>
            <a:endParaRPr lang="zh-CN" altLang="en-US" sz="4800" b="1">
              <a:solidFill>
                <a:srgbClr val="B76E64"/>
              </a:solidFill>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26" name=""/>
        <p:cNvGrpSpPr/>
        <p:nvPr/>
      </p:nvGrpSpPr>
      <p:grpSpPr>
        <a:xfrm>
          <a:off x="0" y="0"/>
          <a:ext cx="0" cy="0"/>
          <a:chOff x="0" y="0"/>
          <a:chExt cx="0" cy="0"/>
        </a:xfrm>
      </p:grpSpPr>
      <p:sp>
        <p:nvSpPr>
          <p:cNvPr id="1048765" name="内容占位符 5"/>
          <p:cNvSpPr>
            <a:spLocks noGrp="1"/>
          </p:cNvSpPr>
          <p:nvPr>
            <p:ph sz="quarter" idx="13"/>
          </p:nvPr>
        </p:nvSpPr>
        <p:spPr>
          <a:xfrm>
            <a:off x="846455" y="1840230"/>
            <a:ext cx="8615045" cy="3950970"/>
          </a:xfrm>
        </p:spPr>
        <p:txBody>
          <a:bodyPr>
            <a:noAutofit/>
            <a:scene3d>
              <a:camera prst="orthographicFront"/>
              <a:lightRig rig="threePt" dir="t"/>
            </a:scene3d>
          </a:bodyPr>
          <a:p>
            <a:pPr marL="0" indent="0" algn="ctr">
              <a:lnSpc>
                <a:spcPct val="150000"/>
              </a:lnSpc>
              <a:buClr>
                <a:schemeClr val="accent1"/>
              </a:buClr>
              <a:buSzTx/>
              <a:buFont typeface="Wingdings 3" panose="05040102010807070707" charset="2"/>
              <a:buNone/>
            </a:pPr>
            <a:r>
              <a:rPr lang="zh-CN" altLang="en-US" sz="4000" b="1" dirty="0">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rPr>
              <a:t>您最近读了哪本书？</a:t>
            </a:r>
            <a:endParaRPr lang="zh-CN" altLang="en-US" sz="4000" b="1" dirty="0">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endParaRPr>
          </a:p>
          <a:p>
            <a:pPr marL="0" indent="0" algn="ctr">
              <a:lnSpc>
                <a:spcPct val="150000"/>
              </a:lnSpc>
              <a:buClr>
                <a:schemeClr val="accent1"/>
              </a:buClr>
              <a:buSzTx/>
              <a:buFont typeface="Wingdings 3" panose="05040102010807070707" charset="2"/>
              <a:buNone/>
            </a:pPr>
            <a:r>
              <a:rPr lang="zh-CN" altLang="en-US" sz="4000" b="1" dirty="0">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rPr>
              <a:t>这本书讲了什么内容？</a:t>
            </a:r>
            <a:endParaRPr lang="zh-CN" altLang="en-US" sz="4000" b="1" dirty="0">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endParaRPr>
          </a:p>
          <a:p>
            <a:pPr marL="0" indent="0" algn="ctr">
              <a:lnSpc>
                <a:spcPct val="150000"/>
              </a:lnSpc>
              <a:buClr>
                <a:schemeClr val="accent1"/>
              </a:buClr>
              <a:buSzTx/>
              <a:buFont typeface="Wingdings 3" panose="05040102010807070707" charset="2"/>
              <a:buNone/>
            </a:pPr>
            <a:r>
              <a:rPr lang="zh-CN" altLang="en-US" sz="4000" b="1" dirty="0">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rPr>
              <a:t>您最喜欢书的哪一部分？</a:t>
            </a:r>
            <a:endParaRPr lang="zh-CN" altLang="en-US" sz="4000" b="1" dirty="0">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endParaRPr>
          </a:p>
          <a:p>
            <a:pPr marL="0" indent="0" algn="ctr">
              <a:lnSpc>
                <a:spcPct val="150000"/>
              </a:lnSpc>
              <a:buClr>
                <a:schemeClr val="accent1"/>
              </a:buClr>
              <a:buSzTx/>
              <a:buFont typeface="Wingdings 3" panose="05040102010807070707" charset="2"/>
              <a:buNone/>
            </a:pPr>
            <a:r>
              <a:rPr lang="zh-CN" altLang="en-US" sz="4000" b="1" dirty="0">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rPr>
              <a:t>这本书对您有什么影响？</a:t>
            </a:r>
            <a:endParaRPr lang="zh-CN" altLang="en-US" sz="4000" b="1" dirty="0">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endParaRPr>
          </a:p>
        </p:txBody>
      </p:sp>
      <p:sp>
        <p:nvSpPr>
          <p:cNvPr id="1048766" name="标题 1"/>
          <p:cNvSpPr>
            <a:spLocks noGrp="1"/>
          </p:cNvSpPr>
          <p:nvPr/>
        </p:nvSpPr>
        <p:spPr>
          <a:xfrm>
            <a:off x="846455" y="399415"/>
            <a:ext cx="10499090" cy="1280795"/>
          </a:xfrm>
          <a:prstGeom prst="rect">
            <a:avLst/>
          </a:prstGeom>
        </p:spPr>
        <p:txBody>
          <a:bodyPr vert="horz" lIns="91440" tIns="45720" rIns="91440" bIns="45720" rtlCol="0" anchor="t">
            <a:scene3d>
              <a:camera prst="orthographicFront"/>
              <a:lightRig rig="threePt" dir="t"/>
            </a:scene3d>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kumimoji="1" lang="zh-CN" altLang="en-US" sz="6600" b="1" i="1">
                <a:solidFill>
                  <a:srgbClr val="04025E"/>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您读了吗？</a:t>
            </a:r>
            <a:endParaRPr kumimoji="1" lang="zh-CN" altLang="en-US" sz="6600" b="1" i="1">
              <a:solidFill>
                <a:srgbClr val="04025E"/>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006965" y="3858895"/>
            <a:ext cx="2154555" cy="2983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ageCurlDouble"/>
      </p:transition>
    </mc:Choice>
    <mc:Fallback>
      <p:transition spd="slow" advClick="0" advTm="5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39" name=""/>
        <p:cNvGrpSpPr/>
        <p:nvPr/>
      </p:nvGrpSpPr>
      <p:grpSpPr>
        <a:xfrm>
          <a:off x="0" y="0"/>
          <a:ext cx="0" cy="0"/>
          <a:chOff x="0" y="0"/>
          <a:chExt cx="0" cy="0"/>
        </a:xfrm>
      </p:grpSpPr>
      <p:pic>
        <p:nvPicPr>
          <p:cNvPr id="2097157" name="图片 26"/>
          <p:cNvPicPr>
            <a:picLocks noChangeAspect="1"/>
          </p:cNvPicPr>
          <p:nvPr/>
        </p:nvPicPr>
        <p:blipFill rotWithShape="1">
          <a:blip r:embed="rId1"/>
          <a:srcRect t="-279"/>
          <a:stretch>
            <a:fillRect/>
          </a:stretch>
        </p:blipFill>
        <p:spPr>
          <a:xfrm>
            <a:off x="3466" y="-9192"/>
            <a:ext cx="12182442" cy="6876673"/>
          </a:xfrm>
          <a:prstGeom prst="rect">
            <a:avLst/>
          </a:prstGeom>
        </p:spPr>
      </p:pic>
      <p:pic>
        <p:nvPicPr>
          <p:cNvPr id="2097158" name="图片 6"/>
          <p:cNvPicPr>
            <a:picLocks noChangeAspect="1"/>
          </p:cNvPicPr>
          <p:nvPr/>
        </p:nvPicPr>
        <p:blipFill>
          <a:blip r:embed="rId2"/>
          <a:srcRect/>
          <a:stretch>
            <a:fillRect/>
          </a:stretch>
        </p:blipFill>
        <p:spPr>
          <a:xfrm>
            <a:off x="1748423" y="2805853"/>
            <a:ext cx="4430061" cy="1936872"/>
          </a:xfrm>
          <a:prstGeom prst="rect">
            <a:avLst/>
          </a:prstGeom>
          <a:effectLst>
            <a:outerShdw blurRad="63500" sx="102000" sy="102000" algn="ctr" rotWithShape="0">
              <a:prstClr val="black">
                <a:alpha val="40000"/>
              </a:prstClr>
            </a:outerShdw>
          </a:effectLst>
        </p:spPr>
      </p:pic>
      <p:sp>
        <p:nvSpPr>
          <p:cNvPr id="1048613" name="椭圆 7"/>
          <p:cNvSpPr/>
          <p:nvPr/>
        </p:nvSpPr>
        <p:spPr>
          <a:xfrm>
            <a:off x="351111" y="307246"/>
            <a:ext cx="434295" cy="434295"/>
          </a:xfrm>
          <a:prstGeom prst="ellipse">
            <a:avLst/>
          </a:prstGeom>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14" name="椭圆 8"/>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097159" name="图片 1"/>
          <p:cNvPicPr>
            <a:picLocks noChangeAspect="1"/>
          </p:cNvPicPr>
          <p:nvPr/>
        </p:nvPicPr>
        <p:blipFill>
          <a:blip r:embed="rId3"/>
          <a:srcRect/>
          <a:stretch>
            <a:fillRect/>
          </a:stretch>
        </p:blipFill>
        <p:spPr>
          <a:xfrm>
            <a:off x="6301307" y="2805853"/>
            <a:ext cx="5752818" cy="1937474"/>
          </a:xfrm>
          <a:prstGeom prst="rect">
            <a:avLst/>
          </a:prstGeom>
          <a:effectLst>
            <a:outerShdw blurRad="63500" sx="102000" sy="102000" algn="ctr" rotWithShape="0">
              <a:prstClr val="black">
                <a:alpha val="40000"/>
              </a:prstClr>
            </a:outerShdw>
          </a:effectLst>
        </p:spPr>
      </p:pic>
      <p:sp>
        <p:nvSpPr>
          <p:cNvPr id="1048615" name="矩形 2"/>
          <p:cNvSpPr/>
          <p:nvPr/>
        </p:nvSpPr>
        <p:spPr>
          <a:xfrm>
            <a:off x="947439" y="131440"/>
            <a:ext cx="2133600" cy="878840"/>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chemeClr val="accent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公众号</a:t>
            </a:r>
            <a:endParaRPr lang="zh-CN" altLang="en-US" sz="5120" b="1">
              <a:solidFill>
                <a:schemeClr val="accent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097160" name="图片 4"/>
          <p:cNvPicPr>
            <a:picLocks noChangeAspect="1"/>
          </p:cNvPicPr>
          <p:nvPr/>
        </p:nvPicPr>
        <p:blipFill>
          <a:blip r:embed="rId4"/>
          <a:srcRect/>
          <a:stretch>
            <a:fillRect/>
          </a:stretch>
        </p:blipFill>
        <p:spPr>
          <a:xfrm>
            <a:off x="272137" y="1147139"/>
            <a:ext cx="5455995" cy="1628610"/>
          </a:xfrm>
          <a:prstGeom prst="rect">
            <a:avLst/>
          </a:prstGeom>
          <a:effectLst>
            <a:outerShdw blurRad="63500" sx="102000" sy="102000" algn="ctr" rotWithShape="0">
              <a:prstClr val="black">
                <a:alpha val="40000"/>
              </a:prstClr>
            </a:outerShdw>
          </a:effectLst>
        </p:spPr>
      </p:pic>
      <p:pic>
        <p:nvPicPr>
          <p:cNvPr id="2097161" name="图片 3"/>
          <p:cNvPicPr>
            <a:picLocks noChangeAspect="1"/>
          </p:cNvPicPr>
          <p:nvPr/>
        </p:nvPicPr>
        <p:blipFill>
          <a:blip r:embed="rId5"/>
          <a:srcRect/>
          <a:stretch>
            <a:fillRect/>
          </a:stretch>
        </p:blipFill>
        <p:spPr>
          <a:xfrm>
            <a:off x="5728133" y="1146537"/>
            <a:ext cx="4950253" cy="1629212"/>
          </a:xfrm>
          <a:prstGeom prst="rect">
            <a:avLst/>
          </a:prstGeom>
          <a:effectLst>
            <a:outerShdw blurRad="63500" sx="102000" sy="102000" algn="ctr" rotWithShape="0">
              <a:prstClr val="black">
                <a:alpha val="40000"/>
              </a:prstClr>
            </a:outerShdw>
          </a:effectLst>
        </p:spPr>
      </p:pic>
      <p:pic>
        <p:nvPicPr>
          <p:cNvPr id="2097162" name="图片 5"/>
          <p:cNvPicPr>
            <a:picLocks noChangeAspect="1"/>
          </p:cNvPicPr>
          <p:nvPr/>
        </p:nvPicPr>
        <p:blipFill>
          <a:blip r:embed="rId6"/>
          <a:srcRect/>
          <a:stretch>
            <a:fillRect/>
          </a:stretch>
        </p:blipFill>
        <p:spPr>
          <a:xfrm>
            <a:off x="272740" y="4743328"/>
            <a:ext cx="4384303" cy="1936872"/>
          </a:xfrm>
          <a:prstGeom prst="rect">
            <a:avLst/>
          </a:prstGeom>
          <a:effectLst>
            <a:outerShdw blurRad="63500" sx="102000" sy="102000" algn="ctr" rotWithShape="0">
              <a:prstClr val="black">
                <a:alpha val="40000"/>
              </a:prstClr>
            </a:outerShdw>
          </a:effectLst>
        </p:spPr>
      </p:pic>
      <p:pic>
        <p:nvPicPr>
          <p:cNvPr id="2097163" name="图片 20"/>
          <p:cNvPicPr>
            <a:picLocks noChangeAspect="1"/>
          </p:cNvPicPr>
          <p:nvPr/>
        </p:nvPicPr>
        <p:blipFill>
          <a:blip r:embed="rId7"/>
          <a:stretch>
            <a:fillRect/>
          </a:stretch>
        </p:blipFill>
        <p:spPr>
          <a:xfrm>
            <a:off x="4657043" y="4743328"/>
            <a:ext cx="4286165" cy="1936872"/>
          </a:xfrm>
          <a:prstGeom prst="rect">
            <a:avLst/>
          </a:prstGeom>
          <a:effectLst>
            <a:outerShdw blurRad="63500" sx="102000" sy="102000" algn="ctr" rotWithShape="0">
              <a:prstClr val="black">
                <a:alpha val="40000"/>
              </a:prstClr>
            </a:outerShdw>
          </a:effectLst>
        </p:spPr>
      </p:pic>
      <p:pic>
        <p:nvPicPr>
          <p:cNvPr id="2097164" name="图片 21"/>
          <p:cNvPicPr>
            <a:picLocks noChangeAspect="1"/>
          </p:cNvPicPr>
          <p:nvPr/>
        </p:nvPicPr>
        <p:blipFill>
          <a:blip r:embed="rId8"/>
          <a:stretch>
            <a:fillRect/>
          </a:stretch>
        </p:blipFill>
        <p:spPr>
          <a:xfrm>
            <a:off x="8164727" y="4743328"/>
            <a:ext cx="3889399" cy="1936270"/>
          </a:xfrm>
          <a:prstGeom prst="rect">
            <a:avLst/>
          </a:prstGeom>
          <a:effectLst>
            <a:outerShdw blurRad="63500" sx="102000" sy="102000" algn="ctr" rotWithShape="0">
              <a:prstClr val="black">
                <a:alpha val="40000"/>
              </a:prstClr>
            </a:outerShdw>
          </a:effectLst>
        </p:spPr>
      </p:pic>
      <p:pic>
        <p:nvPicPr>
          <p:cNvPr id="2097165" name="图片 22"/>
          <p:cNvPicPr>
            <a:picLocks noChangeAspect="1"/>
          </p:cNvPicPr>
          <p:nvPr/>
        </p:nvPicPr>
        <p:blipFill>
          <a:blip r:embed="rId9"/>
          <a:stretch>
            <a:fillRect/>
          </a:stretch>
        </p:blipFill>
        <p:spPr>
          <a:xfrm>
            <a:off x="10678386" y="1147741"/>
            <a:ext cx="1375739" cy="1628008"/>
          </a:xfrm>
          <a:prstGeom prst="rect">
            <a:avLst/>
          </a:prstGeom>
          <a:effectLst>
            <a:outerShdw blurRad="63500" sx="102000" sy="102000" algn="ctr" rotWithShape="0">
              <a:prstClr val="black">
                <a:alpha val="40000"/>
              </a:prstClr>
            </a:outerShdw>
          </a:effectLst>
        </p:spPr>
      </p:pic>
      <p:pic>
        <p:nvPicPr>
          <p:cNvPr id="2097166" name="图片 23"/>
          <p:cNvPicPr>
            <a:picLocks noChangeAspect="1"/>
          </p:cNvPicPr>
          <p:nvPr/>
        </p:nvPicPr>
        <p:blipFill>
          <a:blip r:embed="rId10"/>
          <a:stretch>
            <a:fillRect/>
          </a:stretch>
        </p:blipFill>
        <p:spPr>
          <a:xfrm>
            <a:off x="272740" y="2775750"/>
            <a:ext cx="1475684" cy="1936872"/>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43" name=""/>
        <p:cNvGrpSpPr/>
        <p:nvPr/>
      </p:nvGrpSpPr>
      <p:grpSpPr>
        <a:xfrm>
          <a:off x="0" y="0"/>
          <a:ext cx="0" cy="0"/>
          <a:chOff x="0" y="0"/>
          <a:chExt cx="0" cy="0"/>
        </a:xfrm>
      </p:grpSpPr>
      <p:pic>
        <p:nvPicPr>
          <p:cNvPr id="2097167" name="图片 34"/>
          <p:cNvPicPr>
            <a:picLocks noChangeAspect="1"/>
          </p:cNvPicPr>
          <p:nvPr/>
        </p:nvPicPr>
        <p:blipFill rotWithShape="1">
          <a:blip r:embed="rId1"/>
          <a:srcRect t="-279"/>
          <a:stretch>
            <a:fillRect/>
          </a:stretch>
        </p:blipFill>
        <p:spPr>
          <a:xfrm>
            <a:off x="4671" y="-9192"/>
            <a:ext cx="12182442" cy="6876673"/>
          </a:xfrm>
          <a:prstGeom prst="rect">
            <a:avLst/>
          </a:prstGeom>
        </p:spPr>
      </p:pic>
      <p:sp>
        <p:nvSpPr>
          <p:cNvPr id="1048619" name="椭圆 14"/>
          <p:cNvSpPr/>
          <p:nvPr/>
        </p:nvSpPr>
        <p:spPr>
          <a:xfrm>
            <a:off x="351111" y="307246"/>
            <a:ext cx="434295" cy="434295"/>
          </a:xfrm>
          <a:prstGeom prst="ellipse">
            <a:avLst/>
          </a:prstGeom>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20" name="椭圆 15"/>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097168" name="图片 1"/>
          <p:cNvPicPr>
            <a:picLocks noChangeAspect="1"/>
          </p:cNvPicPr>
          <p:nvPr/>
        </p:nvPicPr>
        <p:blipFill>
          <a:blip r:embed="rId2"/>
          <a:stretch>
            <a:fillRect/>
          </a:stretch>
        </p:blipFill>
        <p:spPr>
          <a:xfrm>
            <a:off x="1075304" y="1097167"/>
            <a:ext cx="5259117" cy="1575026"/>
          </a:xfrm>
          <a:prstGeom prst="rect">
            <a:avLst/>
          </a:prstGeom>
          <a:effectLst>
            <a:outerShdw blurRad="63500" sx="102000" sy="102000" algn="ctr" rotWithShape="0">
              <a:prstClr val="black">
                <a:alpha val="40000"/>
              </a:prstClr>
            </a:outerShdw>
          </a:effectLst>
        </p:spPr>
      </p:pic>
      <p:sp>
        <p:nvSpPr>
          <p:cNvPr id="1048621" name="矩形 2"/>
          <p:cNvSpPr/>
          <p:nvPr/>
        </p:nvSpPr>
        <p:spPr>
          <a:xfrm>
            <a:off x="947439" y="131440"/>
            <a:ext cx="2133600" cy="878840"/>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chemeClr val="accent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公众号</a:t>
            </a:r>
            <a:endParaRPr lang="zh-CN" altLang="en-US" sz="5120" b="1">
              <a:solidFill>
                <a:schemeClr val="accent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097169" name="图片 3"/>
          <p:cNvPicPr>
            <a:picLocks noChangeAspect="1"/>
          </p:cNvPicPr>
          <p:nvPr/>
        </p:nvPicPr>
        <p:blipFill>
          <a:blip r:embed="rId3"/>
          <a:stretch>
            <a:fillRect/>
          </a:stretch>
        </p:blipFill>
        <p:spPr>
          <a:xfrm>
            <a:off x="6631846" y="1097167"/>
            <a:ext cx="4610683" cy="1575026"/>
          </a:xfrm>
          <a:prstGeom prst="rect">
            <a:avLst/>
          </a:prstGeom>
          <a:effectLst>
            <a:outerShdw blurRad="63500" sx="102000" sy="102000" algn="ctr" rotWithShape="0">
              <a:prstClr val="black">
                <a:alpha val="40000"/>
              </a:prstClr>
            </a:outerShdw>
          </a:effectLst>
        </p:spPr>
      </p:pic>
      <p:pic>
        <p:nvPicPr>
          <p:cNvPr id="2097170" name="图片 4"/>
          <p:cNvPicPr>
            <a:picLocks noChangeAspect="1"/>
          </p:cNvPicPr>
          <p:nvPr/>
        </p:nvPicPr>
        <p:blipFill>
          <a:blip r:embed="rId4"/>
          <a:stretch>
            <a:fillRect/>
          </a:stretch>
        </p:blipFill>
        <p:spPr>
          <a:xfrm>
            <a:off x="627361" y="2806455"/>
            <a:ext cx="4988184" cy="1662327"/>
          </a:xfrm>
          <a:prstGeom prst="rect">
            <a:avLst/>
          </a:prstGeom>
          <a:effectLst>
            <a:outerShdw blurRad="63500" sx="102000" sy="102000" algn="ctr" rotWithShape="0">
              <a:prstClr val="black">
                <a:alpha val="40000"/>
              </a:prstClr>
            </a:outerShdw>
          </a:effectLst>
        </p:spPr>
      </p:pic>
      <p:pic>
        <p:nvPicPr>
          <p:cNvPr id="2097171" name="图片 5"/>
          <p:cNvPicPr>
            <a:picLocks noChangeAspect="1"/>
          </p:cNvPicPr>
          <p:nvPr/>
        </p:nvPicPr>
        <p:blipFill>
          <a:blip r:embed="rId5"/>
          <a:stretch>
            <a:fillRect/>
          </a:stretch>
        </p:blipFill>
        <p:spPr>
          <a:xfrm>
            <a:off x="5768472" y="2806455"/>
            <a:ext cx="5062841" cy="1662327"/>
          </a:xfrm>
          <a:prstGeom prst="rect">
            <a:avLst/>
          </a:prstGeom>
          <a:effectLst>
            <a:outerShdw blurRad="63500" sx="102000" sy="102000" algn="ctr" rotWithShape="0">
              <a:prstClr val="black">
                <a:alpha val="40000"/>
              </a:prstClr>
            </a:outerShdw>
          </a:effectLst>
        </p:spPr>
      </p:pic>
      <p:pic>
        <p:nvPicPr>
          <p:cNvPr id="2097172" name="图片 6"/>
          <p:cNvPicPr>
            <a:picLocks noChangeAspect="1"/>
          </p:cNvPicPr>
          <p:nvPr/>
        </p:nvPicPr>
        <p:blipFill>
          <a:blip r:embed="rId6"/>
          <a:stretch>
            <a:fillRect/>
          </a:stretch>
        </p:blipFill>
        <p:spPr>
          <a:xfrm>
            <a:off x="2701506" y="4572339"/>
            <a:ext cx="6433161" cy="1696645"/>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50" name=""/>
        <p:cNvGrpSpPr/>
        <p:nvPr/>
      </p:nvGrpSpPr>
      <p:grpSpPr>
        <a:xfrm>
          <a:off x="0" y="0"/>
          <a:ext cx="0" cy="0"/>
          <a:chOff x="0" y="0"/>
          <a:chExt cx="0" cy="0"/>
        </a:xfrm>
      </p:grpSpPr>
      <p:pic>
        <p:nvPicPr>
          <p:cNvPr id="2097181" name="图片 1"/>
          <p:cNvPicPr>
            <a:picLocks noChangeAspect="1"/>
          </p:cNvPicPr>
          <p:nvPr/>
        </p:nvPicPr>
        <p:blipFill rotWithShape="1">
          <a:blip r:embed="rId1"/>
          <a:srcRect t="-279"/>
          <a:stretch>
            <a:fillRect/>
          </a:stretch>
        </p:blipFill>
        <p:spPr>
          <a:xfrm>
            <a:off x="4671" y="-9192"/>
            <a:ext cx="12182442" cy="6876673"/>
          </a:xfrm>
          <a:prstGeom prst="rect">
            <a:avLst/>
          </a:prstGeom>
        </p:spPr>
      </p:pic>
      <p:sp>
        <p:nvSpPr>
          <p:cNvPr id="1048631" name="椭圆 84"/>
          <p:cNvSpPr/>
          <p:nvPr/>
        </p:nvSpPr>
        <p:spPr>
          <a:xfrm>
            <a:off x="351111" y="307246"/>
            <a:ext cx="434295" cy="434295"/>
          </a:xfrm>
          <a:prstGeom prst="ellipse">
            <a:avLst/>
          </a:prstGeom>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32" name="椭圆 85"/>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33" name="矩形 3"/>
          <p:cNvSpPr/>
          <p:nvPr/>
        </p:nvSpPr>
        <p:spPr>
          <a:xfrm>
            <a:off x="947439" y="131440"/>
            <a:ext cx="2133600" cy="878840"/>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chemeClr val="accent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公众号</a:t>
            </a:r>
            <a:endParaRPr lang="zh-CN" altLang="en-US" sz="5120" b="1">
              <a:solidFill>
                <a:schemeClr val="accent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097182" name="图片 4"/>
          <p:cNvPicPr>
            <a:picLocks noChangeAspect="1"/>
          </p:cNvPicPr>
          <p:nvPr/>
        </p:nvPicPr>
        <p:blipFill>
          <a:blip r:embed="rId2"/>
          <a:stretch>
            <a:fillRect/>
          </a:stretch>
        </p:blipFill>
        <p:spPr>
          <a:xfrm>
            <a:off x="620738" y="1095361"/>
            <a:ext cx="4853921" cy="1578638"/>
          </a:xfrm>
          <a:prstGeom prst="rect">
            <a:avLst/>
          </a:prstGeom>
          <a:effectLst>
            <a:outerShdw blurRad="63500" sx="102000" sy="102000" algn="ctr" rotWithShape="0">
              <a:prstClr val="black">
                <a:alpha val="40000"/>
              </a:prstClr>
            </a:outerShdw>
          </a:effectLst>
        </p:spPr>
      </p:pic>
      <p:pic>
        <p:nvPicPr>
          <p:cNvPr id="2097183" name="图片 5"/>
          <p:cNvPicPr>
            <a:picLocks noChangeAspect="1"/>
          </p:cNvPicPr>
          <p:nvPr/>
        </p:nvPicPr>
        <p:blipFill>
          <a:blip r:embed="rId3"/>
          <a:stretch>
            <a:fillRect/>
          </a:stretch>
        </p:blipFill>
        <p:spPr>
          <a:xfrm>
            <a:off x="5570991" y="1095361"/>
            <a:ext cx="5249484" cy="1579240"/>
          </a:xfrm>
          <a:prstGeom prst="rect">
            <a:avLst/>
          </a:prstGeom>
          <a:effectLst>
            <a:outerShdw blurRad="63500" sx="102000" sy="102000" algn="ctr" rotWithShape="0">
              <a:prstClr val="black">
                <a:alpha val="40000"/>
              </a:prstClr>
            </a:outerShdw>
          </a:effectLst>
        </p:spPr>
      </p:pic>
      <p:pic>
        <p:nvPicPr>
          <p:cNvPr id="2097184" name="图片 10"/>
          <p:cNvPicPr>
            <a:picLocks noChangeAspect="1"/>
          </p:cNvPicPr>
          <p:nvPr/>
        </p:nvPicPr>
        <p:blipFill>
          <a:blip r:embed="rId4"/>
          <a:srcRect/>
          <a:stretch>
            <a:fillRect/>
          </a:stretch>
        </p:blipFill>
        <p:spPr>
          <a:xfrm>
            <a:off x="7769766" y="5117216"/>
            <a:ext cx="2413113" cy="877824"/>
          </a:xfrm>
          <a:prstGeom prst="rect">
            <a:avLst/>
          </a:prstGeom>
          <a:effectLst>
            <a:outerShdw blurRad="63500" sx="102000" sy="102000" algn="ctr" rotWithShape="0">
              <a:prstClr val="black">
                <a:alpha val="40000"/>
              </a:prstClr>
            </a:outerShdw>
          </a:effectLst>
        </p:spPr>
      </p:pic>
      <p:pic>
        <p:nvPicPr>
          <p:cNvPr id="2097185" name="图片 11"/>
          <p:cNvPicPr>
            <a:picLocks noChangeAspect="1"/>
          </p:cNvPicPr>
          <p:nvPr/>
        </p:nvPicPr>
        <p:blipFill>
          <a:blip r:embed="rId5"/>
          <a:stretch>
            <a:fillRect/>
          </a:stretch>
        </p:blipFill>
        <p:spPr>
          <a:xfrm>
            <a:off x="621340" y="5117818"/>
            <a:ext cx="2482351" cy="876620"/>
          </a:xfrm>
          <a:prstGeom prst="rect">
            <a:avLst/>
          </a:prstGeom>
          <a:effectLst>
            <a:outerShdw blurRad="63500" sx="102000" sy="102000" algn="ctr" rotWithShape="0">
              <a:prstClr val="black">
                <a:alpha val="40000"/>
              </a:prstClr>
            </a:outerShdw>
          </a:effectLst>
        </p:spPr>
      </p:pic>
      <p:pic>
        <p:nvPicPr>
          <p:cNvPr id="2097186" name="图片 16"/>
          <p:cNvPicPr>
            <a:picLocks noChangeAspect="1"/>
          </p:cNvPicPr>
          <p:nvPr/>
        </p:nvPicPr>
        <p:blipFill>
          <a:blip r:embed="rId6"/>
          <a:stretch>
            <a:fillRect/>
          </a:stretch>
        </p:blipFill>
        <p:spPr>
          <a:xfrm>
            <a:off x="620738" y="4240596"/>
            <a:ext cx="2596745" cy="877222"/>
          </a:xfrm>
          <a:prstGeom prst="rect">
            <a:avLst/>
          </a:prstGeom>
          <a:effectLst>
            <a:outerShdw blurRad="63500" sx="102000" sy="102000" algn="ctr" rotWithShape="0">
              <a:prstClr val="black">
                <a:alpha val="40000"/>
              </a:prstClr>
            </a:outerShdw>
          </a:effectLst>
        </p:spPr>
      </p:pic>
      <p:pic>
        <p:nvPicPr>
          <p:cNvPr id="2097187" name="图片 14"/>
          <p:cNvPicPr>
            <a:picLocks noChangeAspect="1"/>
          </p:cNvPicPr>
          <p:nvPr/>
        </p:nvPicPr>
        <p:blipFill>
          <a:blip r:embed="rId7"/>
          <a:stretch>
            <a:fillRect/>
          </a:stretch>
        </p:blipFill>
        <p:spPr>
          <a:xfrm>
            <a:off x="5474660" y="4239994"/>
            <a:ext cx="2295106" cy="877222"/>
          </a:xfrm>
          <a:prstGeom prst="rect">
            <a:avLst/>
          </a:prstGeom>
          <a:effectLst>
            <a:outerShdw blurRad="63500" sx="102000" sy="102000" algn="ctr" rotWithShape="0">
              <a:prstClr val="black">
                <a:alpha val="40000"/>
              </a:prstClr>
            </a:outerShdw>
          </a:effectLst>
        </p:spPr>
      </p:pic>
      <p:pic>
        <p:nvPicPr>
          <p:cNvPr id="2097188" name="图片 15"/>
          <p:cNvPicPr>
            <a:picLocks noChangeAspect="1"/>
          </p:cNvPicPr>
          <p:nvPr/>
        </p:nvPicPr>
        <p:blipFill>
          <a:blip r:embed="rId8"/>
          <a:stretch>
            <a:fillRect/>
          </a:stretch>
        </p:blipFill>
        <p:spPr>
          <a:xfrm>
            <a:off x="7769766" y="4239994"/>
            <a:ext cx="2413715" cy="877824"/>
          </a:xfrm>
          <a:prstGeom prst="rect">
            <a:avLst/>
          </a:prstGeom>
          <a:effectLst>
            <a:outerShdw blurRad="63500" sx="102000" sy="102000" algn="ctr" rotWithShape="0">
              <a:prstClr val="black">
                <a:alpha val="40000"/>
              </a:prstClr>
            </a:outerShdw>
          </a:effectLst>
        </p:spPr>
      </p:pic>
      <p:pic>
        <p:nvPicPr>
          <p:cNvPr id="2097189" name="图片 12"/>
          <p:cNvPicPr>
            <a:picLocks noChangeAspect="1"/>
          </p:cNvPicPr>
          <p:nvPr/>
        </p:nvPicPr>
        <p:blipFill>
          <a:blip r:embed="rId9"/>
          <a:stretch>
            <a:fillRect/>
          </a:stretch>
        </p:blipFill>
        <p:spPr>
          <a:xfrm>
            <a:off x="2985083" y="4239994"/>
            <a:ext cx="2489576" cy="877222"/>
          </a:xfrm>
          <a:prstGeom prst="rect">
            <a:avLst/>
          </a:prstGeom>
          <a:effectLst>
            <a:outerShdw blurRad="63500" sx="102000" sy="102000" algn="ctr" rotWithShape="0">
              <a:prstClr val="black">
                <a:alpha val="40000"/>
              </a:prstClr>
            </a:outerShdw>
          </a:effectLst>
        </p:spPr>
      </p:pic>
      <p:pic>
        <p:nvPicPr>
          <p:cNvPr id="2097190" name="图片 18"/>
          <p:cNvPicPr>
            <a:picLocks noChangeAspect="1"/>
          </p:cNvPicPr>
          <p:nvPr/>
        </p:nvPicPr>
        <p:blipFill>
          <a:blip r:embed="rId10"/>
          <a:stretch>
            <a:fillRect/>
          </a:stretch>
        </p:blipFill>
        <p:spPr>
          <a:xfrm>
            <a:off x="2985083" y="5117818"/>
            <a:ext cx="2489576" cy="877222"/>
          </a:xfrm>
          <a:prstGeom prst="rect">
            <a:avLst/>
          </a:prstGeom>
          <a:effectLst>
            <a:outerShdw blurRad="63500" sx="102000" sy="102000" algn="ctr" rotWithShape="0">
              <a:prstClr val="black">
                <a:alpha val="40000"/>
              </a:prstClr>
            </a:outerShdw>
          </a:effectLst>
        </p:spPr>
      </p:pic>
      <p:pic>
        <p:nvPicPr>
          <p:cNvPr id="2097191" name="图片 19"/>
          <p:cNvPicPr>
            <a:picLocks noChangeAspect="1"/>
          </p:cNvPicPr>
          <p:nvPr/>
        </p:nvPicPr>
        <p:blipFill>
          <a:blip r:embed="rId11"/>
          <a:stretch>
            <a:fillRect/>
          </a:stretch>
        </p:blipFill>
        <p:spPr>
          <a:xfrm>
            <a:off x="5474660" y="5117818"/>
            <a:ext cx="2295708" cy="876620"/>
          </a:xfrm>
          <a:prstGeom prst="rect">
            <a:avLst/>
          </a:prstGeom>
          <a:effectLst>
            <a:outerShdw blurRad="63500" sx="102000" sy="102000" algn="ctr" rotWithShape="0">
              <a:prstClr val="black">
                <a:alpha val="40000"/>
              </a:prstClr>
            </a:outerShdw>
          </a:effectLst>
        </p:spPr>
      </p:pic>
      <p:pic>
        <p:nvPicPr>
          <p:cNvPr id="2097192" name="图片 20"/>
          <p:cNvPicPr>
            <a:picLocks noChangeAspect="1"/>
          </p:cNvPicPr>
          <p:nvPr/>
        </p:nvPicPr>
        <p:blipFill>
          <a:blip r:embed="rId12"/>
          <a:stretch>
            <a:fillRect/>
          </a:stretch>
        </p:blipFill>
        <p:spPr>
          <a:xfrm>
            <a:off x="620136" y="2675203"/>
            <a:ext cx="5495130" cy="1565393"/>
          </a:xfrm>
          <a:prstGeom prst="rect">
            <a:avLst/>
          </a:prstGeom>
          <a:effectLst>
            <a:outerShdw blurRad="63500" sx="102000" sy="102000" algn="ctr" rotWithShape="0">
              <a:prstClr val="black">
                <a:alpha val="40000"/>
              </a:prstClr>
            </a:outerShdw>
          </a:effectLst>
        </p:spPr>
      </p:pic>
      <p:pic>
        <p:nvPicPr>
          <p:cNvPr id="2097193" name="图片 9"/>
          <p:cNvPicPr>
            <a:picLocks noChangeAspect="1"/>
          </p:cNvPicPr>
          <p:nvPr/>
        </p:nvPicPr>
        <p:blipFill>
          <a:blip r:embed="rId13"/>
          <a:stretch>
            <a:fillRect/>
          </a:stretch>
        </p:blipFill>
        <p:spPr>
          <a:xfrm>
            <a:off x="6219425" y="2675203"/>
            <a:ext cx="4601050" cy="1565393"/>
          </a:xfrm>
          <a:prstGeom prst="rect">
            <a:avLst/>
          </a:prstGeom>
          <a:effectLst>
            <a:outerShdw blurRad="63500" sx="102000" sy="102000" algn="ctr" rotWithShape="0">
              <a:prstClr val="black">
                <a:alpha val="40000"/>
              </a:prstClr>
            </a:outerShdw>
          </a:effectLst>
        </p:spPr>
      </p:pic>
      <p:pic>
        <p:nvPicPr>
          <p:cNvPr id="2097194" name="图片 21"/>
          <p:cNvPicPr>
            <a:picLocks noChangeAspect="1"/>
          </p:cNvPicPr>
          <p:nvPr/>
        </p:nvPicPr>
        <p:blipFill>
          <a:blip r:embed="rId14">
            <a:clrChange>
              <a:clrFrom>
                <a:srgbClr val="FFFFFF">
                  <a:alpha val="100000"/>
                </a:srgbClr>
              </a:clrFrom>
              <a:clrTo>
                <a:srgbClr val="FFFFFF">
                  <a:alpha val="100000"/>
                  <a:alpha val="0"/>
                </a:srgbClr>
              </a:clrTo>
            </a:clrChange>
          </a:blip>
          <a:srcRect/>
          <a:stretch>
            <a:fillRect/>
          </a:stretch>
        </p:blipFill>
        <p:spPr>
          <a:xfrm>
            <a:off x="9471227" y="3376620"/>
            <a:ext cx="2839983" cy="3490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1000">
        <p14:prism/>
      </p:transition>
    </mc:Choice>
    <mc:Fallback>
      <p:transition spd="slow" advTm="1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46" name=""/>
        <p:cNvGrpSpPr/>
        <p:nvPr/>
      </p:nvGrpSpPr>
      <p:grpSpPr>
        <a:xfrm>
          <a:off x="0" y="0"/>
          <a:ext cx="0" cy="0"/>
          <a:chOff x="0" y="0"/>
          <a:chExt cx="0" cy="0"/>
        </a:xfrm>
      </p:grpSpPr>
      <p:pic>
        <p:nvPicPr>
          <p:cNvPr id="2097173" name="图片 34"/>
          <p:cNvPicPr>
            <a:picLocks noChangeAspect="1"/>
          </p:cNvPicPr>
          <p:nvPr/>
        </p:nvPicPr>
        <p:blipFill rotWithShape="1">
          <a:blip r:embed="rId1"/>
          <a:srcRect t="-279"/>
          <a:stretch>
            <a:fillRect/>
          </a:stretch>
        </p:blipFill>
        <p:spPr>
          <a:xfrm>
            <a:off x="4671" y="-9192"/>
            <a:ext cx="12182442" cy="6876673"/>
          </a:xfrm>
          <a:prstGeom prst="rect">
            <a:avLst/>
          </a:prstGeom>
        </p:spPr>
      </p:pic>
      <p:sp>
        <p:nvSpPr>
          <p:cNvPr id="1048625" name="椭圆 81"/>
          <p:cNvSpPr/>
          <p:nvPr/>
        </p:nvSpPr>
        <p:spPr>
          <a:xfrm>
            <a:off x="351111" y="307246"/>
            <a:ext cx="434295" cy="434295"/>
          </a:xfrm>
          <a:prstGeom prst="ellipse">
            <a:avLst/>
          </a:prstGeom>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26" name="椭圆 82"/>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27" name="矩形 2"/>
          <p:cNvSpPr/>
          <p:nvPr/>
        </p:nvSpPr>
        <p:spPr>
          <a:xfrm>
            <a:off x="947439" y="131440"/>
            <a:ext cx="2133600" cy="878840"/>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chemeClr val="accent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公众号</a:t>
            </a:r>
            <a:endParaRPr lang="zh-CN" altLang="en-US" sz="5120" b="1">
              <a:solidFill>
                <a:schemeClr val="accent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097174" name="图片 1"/>
          <p:cNvPicPr>
            <a:picLocks noChangeAspect="1"/>
          </p:cNvPicPr>
          <p:nvPr/>
        </p:nvPicPr>
        <p:blipFill>
          <a:blip r:embed="rId2"/>
          <a:stretch>
            <a:fillRect/>
          </a:stretch>
        </p:blipFill>
        <p:spPr>
          <a:xfrm>
            <a:off x="650240" y="1005652"/>
            <a:ext cx="6126104" cy="1617171"/>
          </a:xfrm>
          <a:prstGeom prst="rect">
            <a:avLst/>
          </a:prstGeom>
          <a:effectLst>
            <a:outerShdw blurRad="63500" sx="102000" sy="102000" algn="ctr" rotWithShape="0">
              <a:prstClr val="black">
                <a:alpha val="40000"/>
              </a:prstClr>
            </a:outerShdw>
          </a:effectLst>
        </p:spPr>
      </p:pic>
      <p:pic>
        <p:nvPicPr>
          <p:cNvPr id="2097175" name="图片 4"/>
          <p:cNvPicPr>
            <a:picLocks noChangeAspect="1"/>
          </p:cNvPicPr>
          <p:nvPr/>
        </p:nvPicPr>
        <p:blipFill>
          <a:blip r:embed="rId3"/>
          <a:stretch>
            <a:fillRect/>
          </a:stretch>
        </p:blipFill>
        <p:spPr>
          <a:xfrm>
            <a:off x="6775742" y="1005050"/>
            <a:ext cx="4301217" cy="1617773"/>
          </a:xfrm>
          <a:prstGeom prst="rect">
            <a:avLst/>
          </a:prstGeom>
          <a:effectLst>
            <a:outerShdw blurRad="63500" sx="102000" sy="102000" algn="ctr" rotWithShape="0">
              <a:prstClr val="black">
                <a:alpha val="40000"/>
              </a:prstClr>
            </a:outerShdw>
          </a:effectLst>
        </p:spPr>
      </p:pic>
      <p:pic>
        <p:nvPicPr>
          <p:cNvPr id="2097176" name="图片 5"/>
          <p:cNvPicPr>
            <a:picLocks noChangeAspect="1"/>
          </p:cNvPicPr>
          <p:nvPr/>
        </p:nvPicPr>
        <p:blipFill>
          <a:blip r:embed="rId4"/>
          <a:stretch>
            <a:fillRect/>
          </a:stretch>
        </p:blipFill>
        <p:spPr>
          <a:xfrm>
            <a:off x="650240" y="4321274"/>
            <a:ext cx="6663756" cy="1809835"/>
          </a:xfrm>
          <a:prstGeom prst="rect">
            <a:avLst/>
          </a:prstGeom>
          <a:effectLst>
            <a:outerShdw blurRad="63500" sx="102000" sy="102000" algn="ctr" rotWithShape="0">
              <a:prstClr val="black">
                <a:alpha val="40000"/>
              </a:prstClr>
            </a:outerShdw>
          </a:effectLst>
        </p:spPr>
      </p:pic>
      <p:pic>
        <p:nvPicPr>
          <p:cNvPr id="2097177" name="图片 8"/>
          <p:cNvPicPr>
            <a:picLocks noChangeAspect="1"/>
          </p:cNvPicPr>
          <p:nvPr/>
        </p:nvPicPr>
        <p:blipFill>
          <a:blip r:embed="rId5"/>
          <a:stretch>
            <a:fillRect/>
          </a:stretch>
        </p:blipFill>
        <p:spPr>
          <a:xfrm>
            <a:off x="7313996" y="4321876"/>
            <a:ext cx="3762963" cy="1809835"/>
          </a:xfrm>
          <a:prstGeom prst="rect">
            <a:avLst/>
          </a:prstGeom>
          <a:effectLst>
            <a:outerShdw blurRad="63500" sx="102000" sy="102000" algn="ctr" rotWithShape="0">
              <a:prstClr val="black">
                <a:alpha val="40000"/>
              </a:prstClr>
            </a:outerShdw>
          </a:effectLst>
        </p:spPr>
      </p:pic>
      <p:pic>
        <p:nvPicPr>
          <p:cNvPr id="2097178" name="图片 7"/>
          <p:cNvPicPr>
            <a:picLocks noChangeAspect="1"/>
          </p:cNvPicPr>
          <p:nvPr/>
        </p:nvPicPr>
        <p:blipFill>
          <a:blip r:embed="rId6"/>
          <a:stretch>
            <a:fillRect/>
          </a:stretch>
        </p:blipFill>
        <p:spPr>
          <a:xfrm>
            <a:off x="663486" y="2622823"/>
            <a:ext cx="3314418" cy="1699053"/>
          </a:xfrm>
          <a:prstGeom prst="rect">
            <a:avLst/>
          </a:prstGeom>
          <a:effectLst>
            <a:outerShdw blurRad="63500" sx="102000" sy="102000" algn="ctr" rotWithShape="0">
              <a:prstClr val="black">
                <a:alpha val="40000"/>
              </a:prstClr>
            </a:outerShdw>
          </a:effectLst>
        </p:spPr>
      </p:pic>
      <p:pic>
        <p:nvPicPr>
          <p:cNvPr id="2097179" name="图片 3"/>
          <p:cNvPicPr>
            <a:picLocks noChangeAspect="1"/>
          </p:cNvPicPr>
          <p:nvPr/>
        </p:nvPicPr>
        <p:blipFill>
          <a:blip r:embed="rId7"/>
          <a:stretch>
            <a:fillRect/>
          </a:stretch>
        </p:blipFill>
        <p:spPr>
          <a:xfrm>
            <a:off x="3977903" y="2622823"/>
            <a:ext cx="7099055" cy="1698451"/>
          </a:xfrm>
          <a:prstGeom prst="rect">
            <a:avLst/>
          </a:prstGeom>
          <a:effectLst>
            <a:outerShdw blurRad="63500" sx="102000" sy="102000" algn="ctr" rotWithShape="0">
              <a:prstClr val="black">
                <a:alpha val="40000"/>
              </a:prstClr>
            </a:outerShdw>
          </a:effectLst>
        </p:spPr>
      </p:pic>
      <p:pic>
        <p:nvPicPr>
          <p:cNvPr id="2097180" name="图片 10"/>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10490539" y="3768570"/>
            <a:ext cx="1696645" cy="3098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877695" y="756285"/>
            <a:ext cx="8300085" cy="3661410"/>
          </a:xfrm>
          <a:prstGeom prst="rect">
            <a:avLst/>
          </a:prstGeom>
          <a:noFill/>
        </p:spPr>
        <p:txBody>
          <a:bodyPr wrap="square" rtlCol="0" anchor="t">
            <a:spAutoFit/>
          </a:bodyPr>
          <a:p>
            <a:r>
              <a:rPr lang="en-US" altLang="zh-CN" sz="3600" b="1">
                <a:latin typeface="楷体" panose="02010609060101010101" charset="-122"/>
                <a:ea typeface="楷体" panose="02010609060101010101" charset="-122"/>
                <a:cs typeface="楷体" panose="02010609060101010101" charset="-122"/>
              </a:rPr>
              <a:t>        </a:t>
            </a:r>
            <a:r>
              <a:rPr lang="en-US" altLang="zh-CN" sz="4000" b="1">
                <a:latin typeface="楷体" panose="02010609060101010101" charset="-122"/>
                <a:ea typeface="楷体" panose="02010609060101010101" charset="-122"/>
                <a:cs typeface="楷体" panose="02010609060101010101" charset="-122"/>
              </a:rPr>
              <a:t>“</a:t>
            </a:r>
            <a:r>
              <a:rPr lang="zh-CN" altLang="en-US" sz="4000" b="1">
                <a:latin typeface="楷体" panose="02010609060101010101" charset="-122"/>
                <a:ea typeface="楷体" panose="02010609060101010101" charset="-122"/>
                <a:cs typeface="楷体" panose="02010609060101010101" charset="-122"/>
              </a:rPr>
              <a:t>中国的历史从本质上看是没有历史的，它只是君主覆灭的一再重复而已，任何进步都不可能从中产生。”</a:t>
            </a:r>
            <a:endParaRPr lang="zh-CN" altLang="en-US" sz="4000" b="1">
              <a:latin typeface="楷体" panose="02010609060101010101" charset="-122"/>
              <a:ea typeface="楷体" panose="02010609060101010101" charset="-122"/>
              <a:cs typeface="楷体" panose="02010609060101010101" charset="-122"/>
            </a:endParaRPr>
          </a:p>
          <a:p>
            <a:pPr algn="r"/>
            <a:r>
              <a:rPr lang="en-US" altLang="zh-CN" sz="3200" b="1">
                <a:latin typeface="楷体" panose="02010609060101010101" charset="-122"/>
                <a:ea typeface="楷体" panose="02010609060101010101" charset="-122"/>
                <a:cs typeface="楷体" panose="02010609060101010101" charset="-122"/>
              </a:rPr>
              <a:t>---</a:t>
            </a:r>
            <a:r>
              <a:rPr lang="zh-CN" altLang="en-US" sz="3200" b="1">
                <a:latin typeface="楷体" panose="02010609060101010101" charset="-122"/>
                <a:ea typeface="楷体" panose="02010609060101010101" charset="-122"/>
                <a:cs typeface="楷体" panose="02010609060101010101" charset="-122"/>
              </a:rPr>
              <a:t>德国哲学家黑格尔（1770-1831)</a:t>
            </a:r>
            <a:endParaRPr lang="zh-CN" altLang="en-US" sz="3200" b="1">
              <a:latin typeface="楷体" panose="02010609060101010101" charset="-122"/>
              <a:ea typeface="楷体" panose="02010609060101010101" charset="-122"/>
              <a:cs typeface="楷体" panose="02010609060101010101" charset="-122"/>
            </a:endParaRPr>
          </a:p>
          <a:p>
            <a:pPr algn="l"/>
            <a:r>
              <a:rPr lang="zh-CN" altLang="en-US" sz="4000" b="1">
                <a:solidFill>
                  <a:srgbClr val="FF0000"/>
                </a:solidFill>
                <a:latin typeface="微软雅黑" panose="020B0503020204020204" pitchFamily="34" charset="-122"/>
                <a:ea typeface="微软雅黑" panose="020B0503020204020204" pitchFamily="34" charset="-122"/>
                <a:cs typeface="楷体" panose="02010609060101010101" charset="-122"/>
              </a:rPr>
              <a:t>你认可他的观点吗？说说你的理由。</a:t>
            </a:r>
            <a:endParaRPr lang="zh-CN" altLang="en-US" sz="4000" b="1">
              <a:solidFill>
                <a:srgbClr val="FF0000"/>
              </a:solidFill>
              <a:latin typeface="微软雅黑" panose="020B0503020204020204" pitchFamily="34" charset="-122"/>
              <a:ea typeface="微软雅黑" panose="020B0503020204020204" pitchFamily="34" charset="-122"/>
              <a:cs typeface="楷体" panose="02010609060101010101" charset="-122"/>
            </a:endParaRPr>
          </a:p>
        </p:txBody>
      </p:sp>
      <p:pic>
        <p:nvPicPr>
          <p:cNvPr id="6" name="图片 5"/>
          <p:cNvPicPr>
            <a:picLocks noChangeAspect="1"/>
          </p:cNvPicPr>
          <p:nvPr/>
        </p:nvPicPr>
        <p:blipFill>
          <a:blip r:embed="rId1"/>
          <a:srcRect l="4599" r="4672"/>
          <a:stretch>
            <a:fillRect/>
          </a:stretch>
        </p:blipFill>
        <p:spPr>
          <a:xfrm>
            <a:off x="46355" y="-26670"/>
            <a:ext cx="12099290" cy="6911340"/>
          </a:xfrm>
          <a:prstGeom prst="rect">
            <a:avLst/>
          </a:prstGeom>
        </p:spPr>
      </p:pic>
      <p:grpSp>
        <p:nvGrpSpPr>
          <p:cNvPr id="7" name="组合 6"/>
          <p:cNvGrpSpPr/>
          <p:nvPr/>
        </p:nvGrpSpPr>
        <p:grpSpPr>
          <a:xfrm>
            <a:off x="5686425" y="1315720"/>
            <a:ext cx="5603240" cy="4552950"/>
            <a:chOff x="4804" y="3118"/>
            <a:chExt cx="8824" cy="7170"/>
          </a:xfrm>
        </p:grpSpPr>
        <p:pic>
          <p:nvPicPr>
            <p:cNvPr id="2" name="图片 1"/>
            <p:cNvPicPr>
              <a:picLocks noChangeAspect="1"/>
            </p:cNvPicPr>
            <p:nvPr/>
          </p:nvPicPr>
          <p:blipFill>
            <a:blip r:embed="rId2"/>
            <a:stretch>
              <a:fillRect/>
            </a:stretch>
          </p:blipFill>
          <p:spPr>
            <a:xfrm>
              <a:off x="4804" y="3118"/>
              <a:ext cx="8084" cy="6057"/>
            </a:xfrm>
            <a:prstGeom prst="rect">
              <a:avLst/>
            </a:prstGeom>
            <a:effectLst>
              <a:outerShdw blurRad="63500" sx="102000" sy="102000" algn="ctr" rotWithShape="0">
                <a:prstClr val="black">
                  <a:alpha val="40000"/>
                </a:prstClr>
              </a:outerShdw>
            </a:effectLst>
          </p:spPr>
        </p:pic>
        <p:sp>
          <p:nvSpPr>
            <p:cNvPr id="3" name="文本框 2"/>
            <p:cNvSpPr txBox="1"/>
            <p:nvPr/>
          </p:nvSpPr>
          <p:spPr>
            <a:xfrm>
              <a:off x="5292" y="9175"/>
              <a:ext cx="8336" cy="1113"/>
            </a:xfrm>
            <a:prstGeom prst="rect">
              <a:avLst/>
            </a:prstGeom>
            <a:noFill/>
          </p:spPr>
          <p:txBody>
            <a:bodyPr wrap="square" rtlCol="0">
              <a:spAutoFit/>
              <a:scene3d>
                <a:camera prst="orthographicFront"/>
                <a:lightRig rig="threePt" dir="t"/>
              </a:scene3d>
            </a:bodyPr>
            <a:p>
              <a:pPr algn="r"/>
              <a:r>
                <a:rPr lang="zh-CN" altLang="en-US" sz="400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他们居然是同时代生人？</a:t>
              </a:r>
              <a:endParaRPr lang="zh-CN" altLang="en-US" sz="400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6"/>
                                        </p:tgtEl>
                                        <p:attrNameLst>
                                          <p:attrName>ppt_x</p:attrName>
                                        </p:attrNameLst>
                                      </p:cBhvr>
                                      <p:tavLst>
                                        <p:tav tm="0">
                                          <p:val>
                                            <p:strVal val="ppt_x"/>
                                          </p:val>
                                        </p:tav>
                                        <p:tav tm="100000">
                                          <p:val>
                                            <p:strVal val="ppt_x"/>
                                          </p:val>
                                        </p:tav>
                                      </p:tavLst>
                                    </p:anim>
                                    <p:anim calcmode="lin" valueType="num">
                                      <p:cBhvr additive="base">
                                        <p:cTn id="16" dur="500"/>
                                        <p:tgtEl>
                                          <p:spTgt spid="6"/>
                                        </p:tgtEl>
                                        <p:attrNameLst>
                                          <p:attrName>ppt_y</p:attrName>
                                        </p:attrNameLst>
                                      </p:cBhvr>
                                      <p:tavLst>
                                        <p:tav tm="0">
                                          <p:val>
                                            <p:strVal val="ppt_y"/>
                                          </p:val>
                                        </p:tav>
                                        <p:tav tm="100000">
                                          <p:val>
                                            <p:strVal val="1+ppt_h/2"/>
                                          </p:val>
                                        </p:tav>
                                      </p:tavLst>
                                    </p:anim>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17857"/>
          <a:stretch>
            <a:fillRect/>
          </a:stretch>
        </p:blipFill>
        <p:spPr>
          <a:xfrm>
            <a:off x="1199515" y="273685"/>
            <a:ext cx="4721860" cy="5667375"/>
          </a:xfrm>
          <a:prstGeom prst="rect">
            <a:avLst/>
          </a:prstGeom>
          <a:effectLst>
            <a:outerShdw blurRad="63500" sx="102000" sy="102000" algn="ctr" rotWithShape="0">
              <a:prstClr val="black">
                <a:alpha val="40000"/>
              </a:prstClr>
            </a:outerShdw>
          </a:effectLst>
        </p:spPr>
      </p:pic>
      <p:pic>
        <p:nvPicPr>
          <p:cNvPr id="3" name="图片 2"/>
          <p:cNvPicPr>
            <a:picLocks noChangeAspect="1"/>
          </p:cNvPicPr>
          <p:nvPr/>
        </p:nvPicPr>
        <p:blipFill>
          <a:blip r:embed="rId2"/>
          <a:srcRect t="17505" r="-1998"/>
          <a:stretch>
            <a:fillRect/>
          </a:stretch>
        </p:blipFill>
        <p:spPr>
          <a:xfrm>
            <a:off x="6372225" y="273685"/>
            <a:ext cx="4538980" cy="5668010"/>
          </a:xfrm>
          <a:prstGeom prst="rect">
            <a:avLst/>
          </a:prstGeom>
          <a:effectLst>
            <a:outerShdw blurRad="63500" sx="102000" sy="102000" algn="ctr" rotWithShape="0">
              <a:prstClr val="black">
                <a:alpha val="40000"/>
              </a:prstClr>
            </a:outerShdw>
          </a:effectLst>
        </p:spPr>
      </p:pic>
      <p:sp>
        <p:nvSpPr>
          <p:cNvPr id="4" name="文本框 3"/>
          <p:cNvSpPr txBox="1"/>
          <p:nvPr/>
        </p:nvSpPr>
        <p:spPr>
          <a:xfrm>
            <a:off x="1066800" y="6103620"/>
            <a:ext cx="10534650" cy="768350"/>
          </a:xfrm>
          <a:prstGeom prst="rect">
            <a:avLst/>
          </a:prstGeom>
          <a:noFill/>
        </p:spPr>
        <p:txBody>
          <a:bodyPr wrap="square" rtlCol="0">
            <a:spAutoFit/>
            <a:scene3d>
              <a:camera prst="orthographicFront"/>
              <a:lightRig rig="threePt" dir="t"/>
            </a:scene3d>
          </a:bodyPr>
          <a:p>
            <a:pPr algn="r"/>
            <a:r>
              <a:rPr lang="zh-CN" altLang="en-US" sz="440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你还知道哪些东西方名人是在同一个时代？</a:t>
            </a:r>
            <a:endParaRPr lang="zh-CN" altLang="en-US" sz="440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referRelativeResize="0">
            <a:picLocks noChangeAspect="1"/>
          </p:cNvPicPr>
          <p:nvPr/>
        </p:nvPicPr>
        <p:blipFill>
          <a:blip r:embed="rId1"/>
          <a:srcRect l="5291" t="56648" r="4987" b="1036"/>
          <a:stretch>
            <a:fillRect/>
          </a:stretch>
        </p:blipFill>
        <p:spPr>
          <a:xfrm>
            <a:off x="6120765" y="12065"/>
            <a:ext cx="6041390" cy="6896735"/>
          </a:xfrm>
          <a:prstGeom prst="rect">
            <a:avLst/>
          </a:prstGeom>
          <a:noFill/>
          <a:ln w="9525">
            <a:noFill/>
          </a:ln>
          <a:effectLst>
            <a:outerShdw blurRad="63500" sx="102000" sy="102000" algn="ctr" rotWithShape="0">
              <a:prstClr val="black">
                <a:alpha val="40000"/>
              </a:prstClr>
            </a:outerShdw>
          </a:effectLst>
        </p:spPr>
      </p:pic>
      <p:pic>
        <p:nvPicPr>
          <p:cNvPr id="3" name="图片 -2147482624"/>
          <p:cNvPicPr preferRelativeResize="0">
            <a:picLocks noChangeAspect="1"/>
          </p:cNvPicPr>
          <p:nvPr/>
        </p:nvPicPr>
        <p:blipFill>
          <a:blip r:embed="rId1"/>
          <a:srcRect l="7197" t="5611" r="6916" b="62142"/>
          <a:stretch>
            <a:fillRect/>
          </a:stretch>
        </p:blipFill>
        <p:spPr>
          <a:xfrm>
            <a:off x="6985" y="12700"/>
            <a:ext cx="6113780" cy="6850380"/>
          </a:xfrm>
          <a:prstGeom prst="rect">
            <a:avLst/>
          </a:prstGeom>
          <a:noFill/>
          <a:ln w="9525">
            <a:noFill/>
          </a:ln>
          <a:effectLst>
            <a:outerShdw blurRad="63500" sx="102000" sy="102000" algn="ctr"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86055" y="367030"/>
            <a:ext cx="8016875" cy="6123940"/>
          </a:xfrm>
          <a:prstGeom prst="rect">
            <a:avLst/>
          </a:prstGeom>
          <a:noFill/>
        </p:spPr>
        <p:txBody>
          <a:bodyPr wrap="square" rtlCol="0" anchor="t">
            <a:spAutoFit/>
          </a:bodyPr>
          <a:p>
            <a:r>
              <a:rPr lang="en-US" altLang="zh-CN" sz="2800" b="1">
                <a:latin typeface="楷体" panose="02010609060101010101" charset="-122"/>
                <a:ea typeface="楷体" panose="02010609060101010101" charset="-122"/>
                <a:cs typeface="楷体" panose="02010609060101010101" charset="-122"/>
              </a:rPr>
              <a:t>      </a:t>
            </a:r>
            <a:r>
              <a:rPr lang="zh-CN" altLang="en-US" sz="2800" b="1">
                <a:latin typeface="楷体" panose="02010609060101010101" charset="-122"/>
                <a:ea typeface="楷体" panose="02010609060101010101" charset="-122"/>
                <a:cs typeface="楷体" panose="02010609060101010101" charset="-122"/>
              </a:rPr>
              <a:t>“中小学历史教材是一种选择性很强的文本。……教材里写什么，不写什么，什么详细交代，什么一笔带过，是很有讲究的。我们的历史教材，包括大学的课本，给人的感觉是对学术研究的前沿进展注意得不够，没有反映出知识的增长和思想的更新。跟风走固然不好，但一定要把那些经过史学界充分讨论、大家已经公认的东西写进教科书里面。学术界提出的新问题，开辟的新领域，对一些老问题提出的新解释，也应在教科书里有所反映。</a:t>
            </a:r>
            <a:r>
              <a:rPr lang="zh-CN" altLang="en-US" sz="2800" b="1" u="sng">
                <a:latin typeface="楷体" panose="02010609060101010101" charset="-122"/>
                <a:ea typeface="楷体" panose="02010609060101010101" charset="-122"/>
                <a:cs typeface="楷体" panose="02010609060101010101" charset="-122"/>
              </a:rPr>
              <a:t>我们的教科书在这些方面有些滞后，其中一些解释和说法，读后给人一种隔世之感。一些已经被推翻了的说法，还被作为定论教给学生。</a:t>
            </a:r>
            <a:r>
              <a:rPr lang="zh-CN" altLang="en-US" sz="2800" b="1">
                <a:latin typeface="楷体" panose="02010609060101010101" charset="-122"/>
                <a:ea typeface="楷体" panose="02010609060101010101" charset="-122"/>
                <a:cs typeface="楷体" panose="02010609060101010101" charset="-122"/>
              </a:rPr>
              <a:t>”                                    </a:t>
            </a:r>
            <a:endParaRPr lang="zh-CN" altLang="en-US" sz="2800" b="1">
              <a:latin typeface="楷体" panose="02010609060101010101" charset="-122"/>
              <a:ea typeface="楷体" panose="02010609060101010101" charset="-122"/>
              <a:cs typeface="楷体" panose="02010609060101010101" charset="-122"/>
            </a:endParaRPr>
          </a:p>
          <a:p>
            <a:pPr algn="r"/>
            <a:r>
              <a:rPr lang="zh-CN" altLang="en-US" sz="2800" b="1">
                <a:latin typeface="楷体" panose="02010609060101010101" charset="-122"/>
                <a:ea typeface="楷体" panose="02010609060101010101" charset="-122"/>
                <a:cs typeface="楷体" panose="02010609060101010101" charset="-122"/>
              </a:rPr>
              <a:t>——李剑鸣《隔岸观景》</a:t>
            </a:r>
            <a:endParaRPr lang="zh-CN" altLang="en-US" sz="2800" b="1">
              <a:latin typeface="楷体" panose="02010609060101010101" charset="-122"/>
              <a:ea typeface="楷体" panose="02010609060101010101" charset="-122"/>
              <a:cs typeface="楷体" panose="02010609060101010101" charset="-122"/>
            </a:endParaRPr>
          </a:p>
        </p:txBody>
      </p:sp>
      <p:pic>
        <p:nvPicPr>
          <p:cNvPr id="5" name="图片 4"/>
          <p:cNvPicPr>
            <a:picLocks noChangeAspect="1"/>
          </p:cNvPicPr>
          <p:nvPr/>
        </p:nvPicPr>
        <p:blipFill>
          <a:blip r:embed="rId1"/>
          <a:stretch>
            <a:fillRect/>
          </a:stretch>
        </p:blipFill>
        <p:spPr>
          <a:xfrm>
            <a:off x="7962265" y="38100"/>
            <a:ext cx="4192270" cy="1095375"/>
          </a:xfrm>
          <a:prstGeom prst="rect">
            <a:avLst/>
          </a:prstGeom>
          <a:effectLst>
            <a:outerShdw blurRad="63500" sx="102000" sy="102000" algn="ctr" rotWithShape="0">
              <a:prstClr val="black">
                <a:alpha val="40000"/>
              </a:prstClr>
            </a:outerShdw>
          </a:effectLst>
        </p:spPr>
      </p:pic>
      <p:pic>
        <p:nvPicPr>
          <p:cNvPr id="7" name="图片 6">
            <a:hlinkClick r:id="rId2" action="ppaction://hlinkfile"/>
          </p:cNvPr>
          <p:cNvPicPr>
            <a:picLocks noChangeAspect="1"/>
          </p:cNvPicPr>
          <p:nvPr/>
        </p:nvPicPr>
        <p:blipFill>
          <a:blip r:embed="rId3"/>
          <a:stretch>
            <a:fillRect/>
          </a:stretch>
        </p:blipFill>
        <p:spPr>
          <a:xfrm>
            <a:off x="7962265" y="1199515"/>
            <a:ext cx="4192270" cy="2221865"/>
          </a:xfrm>
          <a:prstGeom prst="rect">
            <a:avLst/>
          </a:prstGeom>
          <a:effectLst>
            <a:outerShdw blurRad="63500" sx="102000" sy="102000" algn="ctr" rotWithShape="0">
              <a:prstClr val="black">
                <a:alpha val="40000"/>
              </a:prstClr>
            </a:outerShdw>
          </a:effectLst>
        </p:spPr>
      </p:pic>
      <p:pic>
        <p:nvPicPr>
          <p:cNvPr id="8" name="图片 7">
            <a:hlinkClick r:id="rId4" action="ppaction://hlinkfile"/>
          </p:cNvPr>
          <p:cNvPicPr>
            <a:picLocks noChangeAspect="1"/>
          </p:cNvPicPr>
          <p:nvPr/>
        </p:nvPicPr>
        <p:blipFill>
          <a:blip r:embed="rId5"/>
          <a:stretch>
            <a:fillRect/>
          </a:stretch>
        </p:blipFill>
        <p:spPr>
          <a:xfrm>
            <a:off x="7962265" y="3486785"/>
            <a:ext cx="4213860" cy="3327400"/>
          </a:xfrm>
          <a:prstGeom prst="rect">
            <a:avLst/>
          </a:prstGeom>
          <a:effectLst>
            <a:outerShdw blurRad="63500" sx="102000" sy="102000" algn="ctr" rotWithShape="0">
              <a:prstClr val="black">
                <a:alpha val="40000"/>
              </a:prstClr>
            </a:outerShdw>
          </a:effectLst>
        </p:spPr>
      </p:pic>
    </p:spTree>
  </p:cSld>
  <p:clrMapOvr>
    <a:masterClrMapping/>
  </p:clrMapOvr>
  <p:transition advClick="0" advTm="3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287135" y="55245"/>
            <a:ext cx="5594350" cy="6746875"/>
          </a:xfrm>
          <a:prstGeom prst="rect">
            <a:avLst/>
          </a:prstGeom>
          <a:effectLst>
            <a:outerShdw blurRad="63500" sx="102000" sy="102000" algn="ctr" rotWithShape="0">
              <a:prstClr val="black">
                <a:alpha val="40000"/>
              </a:prstClr>
            </a:outerShdw>
          </a:effectLst>
        </p:spPr>
      </p:pic>
      <p:grpSp>
        <p:nvGrpSpPr>
          <p:cNvPr id="5" name="组合 4"/>
          <p:cNvGrpSpPr/>
          <p:nvPr/>
        </p:nvGrpSpPr>
        <p:grpSpPr>
          <a:xfrm>
            <a:off x="269240" y="55245"/>
            <a:ext cx="5850890" cy="6737985"/>
            <a:chOff x="460" y="597"/>
            <a:chExt cx="6666" cy="9227"/>
          </a:xfrm>
          <a:effectLst>
            <a:outerShdw blurRad="63500" sx="102000" sy="102000" algn="ctr" rotWithShape="0">
              <a:prstClr val="black">
                <a:alpha val="40000"/>
              </a:prstClr>
            </a:outerShdw>
          </a:effectLst>
        </p:grpSpPr>
        <p:pic>
          <p:nvPicPr>
            <p:cNvPr id="3" name="图片 2"/>
            <p:cNvPicPr>
              <a:picLocks noChangeAspect="1"/>
            </p:cNvPicPr>
            <p:nvPr/>
          </p:nvPicPr>
          <p:blipFill>
            <a:blip r:embed="rId2"/>
            <a:stretch>
              <a:fillRect/>
            </a:stretch>
          </p:blipFill>
          <p:spPr>
            <a:xfrm>
              <a:off x="460" y="597"/>
              <a:ext cx="6667" cy="4173"/>
            </a:xfrm>
            <a:prstGeom prst="rect">
              <a:avLst/>
            </a:prstGeom>
          </p:spPr>
        </p:pic>
        <p:pic>
          <p:nvPicPr>
            <p:cNvPr id="4" name="图片 3"/>
            <p:cNvPicPr>
              <a:picLocks noChangeAspect="1"/>
            </p:cNvPicPr>
            <p:nvPr/>
          </p:nvPicPr>
          <p:blipFill>
            <a:blip r:embed="rId3"/>
            <a:stretch>
              <a:fillRect/>
            </a:stretch>
          </p:blipFill>
          <p:spPr>
            <a:xfrm>
              <a:off x="460" y="4770"/>
              <a:ext cx="6666" cy="5054"/>
            </a:xfrm>
            <a:prstGeom prst="rect">
              <a:avLst/>
            </a:prstGeom>
          </p:spPr>
        </p:pic>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25" name=""/>
        <p:cNvGrpSpPr/>
        <p:nvPr/>
      </p:nvGrpSpPr>
      <p:grpSpPr/>
      <p:grpSp>
        <p:nvGrpSpPr>
          <p:cNvPr id="126" name="组合 2"/>
          <p:cNvGrpSpPr/>
          <p:nvPr/>
        </p:nvGrpSpPr>
        <p:grpSpPr>
          <a:xfrm>
            <a:off x="160020" y="153035"/>
            <a:ext cx="11870690" cy="6551930"/>
            <a:chOff x="226" y="232"/>
            <a:chExt cx="18694" cy="10318"/>
          </a:xfrm>
        </p:grpSpPr>
        <p:sp>
          <p:nvSpPr>
            <p:cNvPr id="1048698"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699"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1048700" name="文本框 3"/>
          <p:cNvSpPr txBox="1"/>
          <p:nvPr/>
        </p:nvSpPr>
        <p:spPr>
          <a:xfrm>
            <a:off x="469900" y="392430"/>
            <a:ext cx="11252200" cy="3046095"/>
          </a:xfrm>
          <a:prstGeom prst="rect">
            <a:avLst/>
          </a:prstGeom>
          <a:noFill/>
        </p:spPr>
        <p:txBody>
          <a:bodyPr wrap="square" rtlCol="0" anchor="t">
            <a:spAutoFit/>
          </a:bodyPr>
          <a:p>
            <a:r>
              <a:rPr lang="en-US" altLang="zh-CN" sz="3200" b="1" dirty="0">
                <a:latin typeface="楷体" panose="02010609060101010101" charset="-122"/>
                <a:ea typeface="楷体" panose="02010609060101010101" charset="-122"/>
                <a:sym typeface="+mn-ea"/>
              </a:rPr>
              <a:t>      </a:t>
            </a:r>
            <a:r>
              <a:rPr lang="zh-CN" altLang="en-US" sz="3200" b="1" dirty="0">
                <a:latin typeface="楷体" panose="02010609060101010101" charset="-122"/>
                <a:ea typeface="楷体" panose="02010609060101010101" charset="-122"/>
                <a:sym typeface="+mn-ea"/>
              </a:rPr>
              <a:t>1865年，一个叫杜兰德的英国商人在北京宣武门外修建了一条长约500米的小铁路，目的就是让清朝统治者对铁路有个直观认识，进而同意修筑铁路。但是这段被英国人称为“小广告”的小货车没能跑几天，就因为</a:t>
            </a:r>
            <a:r>
              <a:rPr lang="zh-CN" altLang="en-US" sz="3200" b="1" u="sng" dirty="0">
                <a:solidFill>
                  <a:srgbClr val="FF0000"/>
                </a:solidFill>
                <a:latin typeface="楷体" panose="02010609060101010101" charset="-122"/>
                <a:ea typeface="楷体" panose="02010609060101010101" charset="-122"/>
                <a:sym typeface="+mn-ea"/>
              </a:rPr>
              <a:t>“京师人诧所未闻，骇为妖物，举国若狂，几致大变”</a:t>
            </a:r>
            <a:r>
              <a:rPr lang="zh-CN" altLang="en-US" sz="3200" b="1" dirty="0">
                <a:latin typeface="楷体" panose="02010609060101010101" charset="-122"/>
                <a:ea typeface="楷体" panose="02010609060101010101" charset="-122"/>
                <a:sym typeface="+mn-ea"/>
              </a:rPr>
              <a:t>，使维护京城治安的步军统领衙门大惊失色，</a:t>
            </a:r>
            <a:r>
              <a:rPr lang="zh-CN" altLang="en-US" sz="3200" b="1" u="sng" dirty="0">
                <a:solidFill>
                  <a:srgbClr val="FF0000"/>
                </a:solidFill>
                <a:latin typeface="楷体" panose="02010609060101010101" charset="-122"/>
                <a:ea typeface="楷体" panose="02010609060101010101" charset="-122"/>
                <a:sym typeface="+mn-ea"/>
              </a:rPr>
              <a:t>“饬令拆卸，群疑始息”。</a:t>
            </a:r>
            <a:endParaRPr lang="zh-CN" altLang="en-US" sz="3200" b="1" u="sng" dirty="0">
              <a:solidFill>
                <a:srgbClr val="FF0000"/>
              </a:solidFill>
              <a:latin typeface="楷体" panose="02010609060101010101" charset="-122"/>
              <a:ea typeface="楷体" panose="02010609060101010101" charset="-122"/>
              <a:sym typeface="+mn-ea"/>
            </a:endParaRPr>
          </a:p>
        </p:txBody>
      </p:sp>
      <p:grpSp>
        <p:nvGrpSpPr>
          <p:cNvPr id="127" name="组合 5"/>
          <p:cNvGrpSpPr/>
          <p:nvPr/>
        </p:nvGrpSpPr>
        <p:grpSpPr>
          <a:xfrm>
            <a:off x="1310005" y="3371215"/>
            <a:ext cx="9472295" cy="3241040"/>
            <a:chOff x="2063" y="5309"/>
            <a:chExt cx="14917" cy="5104"/>
          </a:xfrm>
        </p:grpSpPr>
        <p:pic>
          <p:nvPicPr>
            <p:cNvPr id="2097172" name="图片 33" descr="搜狗截图18年07月18日1949_5"/>
            <p:cNvPicPr>
              <a:picLocks noChangeAspect="1"/>
            </p:cNvPicPr>
            <p:nvPr/>
          </p:nvPicPr>
          <p:blipFill>
            <a:blip r:embed="rId1"/>
            <a:srcRect b="9024"/>
            <a:stretch>
              <a:fillRect/>
            </a:stretch>
          </p:blipFill>
          <p:spPr>
            <a:xfrm>
              <a:off x="2063" y="5309"/>
              <a:ext cx="7086" cy="5105"/>
            </a:xfrm>
            <a:prstGeom prst="rect">
              <a:avLst/>
            </a:prstGeom>
            <a:effectLst>
              <a:outerShdw blurRad="63500" sx="102000" sy="102000" algn="ctr" rotWithShape="0">
                <a:prstClr val="black">
                  <a:alpha val="40000"/>
                </a:prstClr>
              </a:outerShdw>
            </a:effectLst>
          </p:spPr>
        </p:pic>
        <p:pic>
          <p:nvPicPr>
            <p:cNvPr id="2097173" name="图片 32" descr="搜狗截图18年07月18日1956_8"/>
            <p:cNvPicPr>
              <a:picLocks noChangeAspect="1"/>
            </p:cNvPicPr>
            <p:nvPr/>
          </p:nvPicPr>
          <p:blipFill>
            <a:blip r:embed="rId2"/>
            <a:stretch>
              <a:fillRect/>
            </a:stretch>
          </p:blipFill>
          <p:spPr>
            <a:xfrm>
              <a:off x="9550" y="5309"/>
              <a:ext cx="7430" cy="5105"/>
            </a:xfrm>
            <a:prstGeom prst="rect">
              <a:avLst/>
            </a:prstGeom>
            <a:effectLst>
              <a:outerShdw blurRad="63500" sx="102000" sy="102000" algn="ctr" rotWithShape="0">
                <a:prstClr val="black">
                  <a:alpha val="40000"/>
                </a:prstClr>
              </a:outerShdw>
            </a:effectLst>
          </p:spPr>
        </p:pic>
      </p:grpSp>
      <p:pic>
        <p:nvPicPr>
          <p:cNvPr id="2097174" name="图片 31" descr="137389739_1_20180703093936129"/>
          <p:cNvPicPr>
            <a:picLocks noChangeAspect="1"/>
          </p:cNvPicPr>
          <p:nvPr/>
        </p:nvPicPr>
        <p:blipFill>
          <a:blip r:embed="rId3"/>
          <a:srcRect r="8490"/>
          <a:stretch>
            <a:fillRect/>
          </a:stretch>
        </p:blipFill>
        <p:spPr>
          <a:xfrm>
            <a:off x="1310005" y="3371215"/>
            <a:ext cx="4485005" cy="3241675"/>
          </a:xfrm>
          <a:prstGeom prst="rect">
            <a:avLst/>
          </a:prstGeom>
          <a:effectLst>
            <a:outerShdw blurRad="63500" sx="102000" sy="102000" algn="ctr" rotWithShape="0">
              <a:prstClr val="black">
                <a:alpha val="40000"/>
              </a:prstClr>
            </a:outerShdw>
          </a:effectLst>
        </p:spPr>
      </p:pic>
      <p:pic>
        <p:nvPicPr>
          <p:cNvPr id="2097175" name="图片 30" descr="搜狗截图18年07月18日1944_1"/>
          <p:cNvPicPr>
            <a:picLocks noChangeAspect="1"/>
          </p:cNvPicPr>
          <p:nvPr/>
        </p:nvPicPr>
        <p:blipFill>
          <a:blip r:embed="rId4"/>
          <a:srcRect r="10775" b="9958"/>
          <a:stretch>
            <a:fillRect/>
          </a:stretch>
        </p:blipFill>
        <p:spPr>
          <a:xfrm>
            <a:off x="6064250" y="3402330"/>
            <a:ext cx="4718685" cy="3210560"/>
          </a:xfrm>
          <a:prstGeom prst="rect">
            <a:avLst/>
          </a:prstGeom>
          <a:effectLst>
            <a:outerShdw blurRad="63500" sx="102000" sy="102000" algn="ctr" rotWithShape="0">
              <a:prstClr val="black">
                <a:alpha val="40000"/>
              </a:prstClr>
            </a:outerShdw>
          </a:effectLst>
        </p:spPr>
      </p:pic>
      <p:pic>
        <p:nvPicPr>
          <p:cNvPr id="2097176" name="图片 29" descr="43434343434343g"/>
          <p:cNvPicPr>
            <a:picLocks noChangeAspect="1"/>
          </p:cNvPicPr>
          <p:nvPr/>
        </p:nvPicPr>
        <p:blipFill>
          <a:blip r:embed="rId5"/>
          <a:stretch>
            <a:fillRect/>
          </a:stretch>
        </p:blipFill>
        <p:spPr>
          <a:xfrm>
            <a:off x="2626995" y="3356610"/>
            <a:ext cx="7174230" cy="3256280"/>
          </a:xfrm>
          <a:prstGeom prst="rect">
            <a:avLst/>
          </a:prstGeom>
          <a:effectLst>
            <a:outerShdw blurRad="63500" sx="102000" sy="102000" algn="ctr" rotWithShape="0">
              <a:prstClr val="black">
                <a:alpha val="40000"/>
              </a:prstClr>
            </a:outerShdw>
          </a:effec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7"/>
                                        </p:tgtEl>
                                      </p:cBhvr>
                                    </p:animEffect>
                                    <p:set>
                                      <p:cBhvr>
                                        <p:cTn id="7" dur="1" fill="hold">
                                          <p:stCondLst>
                                            <p:cond delay="499"/>
                                          </p:stCondLst>
                                        </p:cTn>
                                        <p:tgtEl>
                                          <p:spTgt spid="1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97174"/>
                                        </p:tgtEl>
                                        <p:attrNameLst>
                                          <p:attrName>style.visibility</p:attrName>
                                        </p:attrNameLst>
                                      </p:cBhvr>
                                      <p:to>
                                        <p:strVal val="visible"/>
                                      </p:to>
                                    </p:set>
                                    <p:animEffect transition="in" filter="blinds(horizontal)">
                                      <p:cBhvr>
                                        <p:cTn id="12" dur="500"/>
                                        <p:tgtEl>
                                          <p:spTgt spid="2097174"/>
                                        </p:tgtEl>
                                      </p:cBhvr>
                                    </p:animEffect>
                                  </p:childTnLst>
                                </p:cTn>
                              </p:par>
                              <p:par>
                                <p:cTn id="13" presetID="3" presetClass="entr" presetSubtype="10" fill="hold" nodeType="withEffect">
                                  <p:stCondLst>
                                    <p:cond delay="0"/>
                                  </p:stCondLst>
                                  <p:childTnLst>
                                    <p:set>
                                      <p:cBhvr>
                                        <p:cTn id="14" dur="1" fill="hold">
                                          <p:stCondLst>
                                            <p:cond delay="0"/>
                                          </p:stCondLst>
                                        </p:cTn>
                                        <p:tgtEl>
                                          <p:spTgt spid="2097175"/>
                                        </p:tgtEl>
                                        <p:attrNameLst>
                                          <p:attrName>style.visibility</p:attrName>
                                        </p:attrNameLst>
                                      </p:cBhvr>
                                      <p:to>
                                        <p:strVal val="visible"/>
                                      </p:to>
                                    </p:set>
                                    <p:animEffect transition="in" filter="blinds(horizontal)">
                                      <p:cBhvr>
                                        <p:cTn id="15" dur="500"/>
                                        <p:tgtEl>
                                          <p:spTgt spid="209717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2097174"/>
                                        </p:tgtEl>
                                      </p:cBhvr>
                                    </p:animEffect>
                                    <p:set>
                                      <p:cBhvr>
                                        <p:cTn id="20" dur="1" fill="hold">
                                          <p:stCondLst>
                                            <p:cond delay="499"/>
                                          </p:stCondLst>
                                        </p:cTn>
                                        <p:tgtEl>
                                          <p:spTgt spid="2097174"/>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2097175"/>
                                        </p:tgtEl>
                                      </p:cBhvr>
                                    </p:animEffect>
                                    <p:set>
                                      <p:cBhvr>
                                        <p:cTn id="23" dur="1" fill="hold">
                                          <p:stCondLst>
                                            <p:cond delay="499"/>
                                          </p:stCondLst>
                                        </p:cTn>
                                        <p:tgtEl>
                                          <p:spTgt spid="209717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097176"/>
                                        </p:tgtEl>
                                        <p:attrNameLst>
                                          <p:attrName>style.visibility</p:attrName>
                                        </p:attrNameLst>
                                      </p:cBhvr>
                                      <p:to>
                                        <p:strVal val="visible"/>
                                      </p:to>
                                    </p:set>
                                    <p:animEffect transition="in" filter="blinds(horizontal)">
                                      <p:cBhvr>
                                        <p:cTn id="28" dur="500"/>
                                        <p:tgtEl>
                                          <p:spTgt spid="209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49" name=""/>
        <p:cNvGrpSpPr/>
        <p:nvPr/>
      </p:nvGrpSpPr>
      <p:grpSpPr/>
      <p:sp>
        <p:nvSpPr>
          <p:cNvPr id="1048733" name="文本框 1"/>
          <p:cNvSpPr txBox="1"/>
          <p:nvPr/>
        </p:nvSpPr>
        <p:spPr>
          <a:xfrm>
            <a:off x="2573655" y="462915"/>
            <a:ext cx="9351010" cy="5507990"/>
          </a:xfrm>
          <a:prstGeom prst="rect">
            <a:avLst/>
          </a:prstGeom>
          <a:noFill/>
        </p:spPr>
        <p:txBody>
          <a:bodyPr wrap="square" rtlCol="0" anchor="t">
            <a:spAutoFit/>
          </a:bodyPr>
          <a:p>
            <a:r>
              <a:rPr lang="en-US" sz="3200" b="1" dirty="0" smtClean="0">
                <a:latin typeface="楷体" panose="02010609060101010101" charset="-122"/>
                <a:ea typeface="楷体" panose="02010609060101010101" charset="-122"/>
                <a:sym typeface="+mn-ea"/>
              </a:rPr>
              <a:t>    </a:t>
            </a:r>
            <a:r>
              <a:rPr sz="3200" b="1" dirty="0" smtClean="0">
                <a:latin typeface="楷体" panose="02010609060101010101" charset="-122"/>
                <a:ea typeface="楷体" panose="02010609060101010101" charset="-122"/>
                <a:sym typeface="+mn-ea"/>
              </a:rPr>
              <a:t>大清王朝已明白宣示康有为、梁启超犯上作乱，而西方国家不仅不帮助中国将康梁缉拿归案，反而协助他们出逃，予以庇护，拒绝引渡，甚至允许他们成立什么“保皇会”，发行报刊，招摇撞骗，蛊惑人心，肆意攻击诋毁天朝，最可恶的是</a:t>
            </a:r>
            <a:r>
              <a:rPr sz="3200" b="1" dirty="0" smtClean="0">
                <a:solidFill>
                  <a:srgbClr val="FF0000"/>
                </a:solidFill>
                <a:latin typeface="楷体" panose="02010609060101010101" charset="-122"/>
                <a:ea typeface="楷体" panose="02010609060101010101" charset="-122"/>
                <a:sym typeface="+mn-ea"/>
              </a:rPr>
              <a:t>列强允许康梁肆意攻击她本人</a:t>
            </a:r>
            <a:r>
              <a:rPr sz="3200" b="1" dirty="0" smtClean="0">
                <a:latin typeface="楷体" panose="02010609060101010101" charset="-122"/>
                <a:ea typeface="楷体" panose="02010609060101010101" charset="-122"/>
                <a:sym typeface="+mn-ea"/>
              </a:rPr>
              <a:t>，这是任何一个主权国家都无法容忍的。</a:t>
            </a:r>
            <a:r>
              <a:rPr sz="3200" b="1" dirty="0" smtClean="0">
                <a:solidFill>
                  <a:srgbClr val="FF0000"/>
                </a:solidFill>
                <a:latin typeface="楷体" panose="02010609060101010101" charset="-122"/>
                <a:ea typeface="楷体" panose="02010609060101010101" charset="-122"/>
                <a:sym typeface="+mn-ea"/>
              </a:rPr>
              <a:t>专制体制独裁者</a:t>
            </a:r>
            <a:r>
              <a:rPr sz="3200" b="1" dirty="0" smtClean="0">
                <a:latin typeface="楷体" panose="02010609060101010101" charset="-122"/>
                <a:ea typeface="楷体" panose="02010609060101010101" charset="-122"/>
                <a:sym typeface="+mn-ea"/>
              </a:rPr>
              <a:t>无论如何也不能理解西方社会价值取向和民意，无法理解立宪国家政府与社会的分际，这也是慈禧皇太后在戊戌后逐渐左转</a:t>
            </a:r>
            <a:r>
              <a:rPr sz="3200" b="1" dirty="0" smtClean="0">
                <a:solidFill>
                  <a:srgbClr val="FF0000"/>
                </a:solidFill>
                <a:latin typeface="楷体" panose="02010609060101010101" charset="-122"/>
                <a:ea typeface="楷体" panose="02010609060101010101" charset="-122"/>
                <a:sym typeface="+mn-ea"/>
              </a:rPr>
              <a:t>成为西方文明反对者</a:t>
            </a:r>
            <a:r>
              <a:rPr sz="3200" b="1" dirty="0" smtClean="0">
                <a:latin typeface="楷体" panose="02010609060101010101" charset="-122"/>
                <a:ea typeface="楷体" panose="02010609060101010101" charset="-122"/>
                <a:sym typeface="+mn-ea"/>
              </a:rPr>
              <a:t>的原因之一。</a:t>
            </a:r>
            <a:endParaRPr sz="3200" b="1" dirty="0" smtClean="0">
              <a:latin typeface="楷体" panose="02010609060101010101" charset="-122"/>
              <a:ea typeface="楷体" panose="02010609060101010101" charset="-122"/>
            </a:endParaRPr>
          </a:p>
          <a:p>
            <a:pPr algn="r"/>
            <a:r>
              <a:rPr lang="en-US" sz="3200" b="1" dirty="0" smtClean="0">
                <a:latin typeface="楷体" panose="02010609060101010101" charset="-122"/>
                <a:ea typeface="楷体" panose="02010609060101010101" charset="-122"/>
                <a:sym typeface="+mn-ea"/>
              </a:rPr>
              <a:t>--</a:t>
            </a:r>
            <a:r>
              <a:rPr lang="zh-CN" altLang="en-US" sz="3200" b="1" dirty="0" smtClean="0">
                <a:latin typeface="楷体" panose="02010609060101010101" charset="-122"/>
                <a:ea typeface="楷体" panose="02010609060101010101" charset="-122"/>
                <a:sym typeface="+mn-ea"/>
              </a:rPr>
              <a:t>马勇《义和团的崛起与覆灭》</a:t>
            </a:r>
            <a:endParaRPr lang="zh-CN" altLang="en-US" sz="3200" b="1" dirty="0" smtClean="0">
              <a:latin typeface="楷体" panose="02010609060101010101" charset="-122"/>
              <a:ea typeface="楷体" panose="02010609060101010101" charset="-122"/>
              <a:sym typeface="+mn-ea"/>
            </a:endParaRPr>
          </a:p>
        </p:txBody>
      </p:sp>
      <p:grpSp>
        <p:nvGrpSpPr>
          <p:cNvPr id="150" name="组合 2"/>
          <p:cNvGrpSpPr/>
          <p:nvPr/>
        </p:nvGrpSpPr>
        <p:grpSpPr>
          <a:xfrm>
            <a:off x="175260" y="160655"/>
            <a:ext cx="11870690" cy="6551930"/>
            <a:chOff x="226" y="232"/>
            <a:chExt cx="18694" cy="10318"/>
          </a:xfrm>
        </p:grpSpPr>
        <p:sp>
          <p:nvSpPr>
            <p:cNvPr id="1048734"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35"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1048736" name="任意多边形: 形状 9"/>
          <p:cNvSpPr/>
          <p:nvPr/>
        </p:nvSpPr>
        <p:spPr>
          <a:xfrm>
            <a:off x="76835" y="4209415"/>
            <a:ext cx="2411095" cy="1761490"/>
          </a:xfrm>
          <a:custGeom>
            <a:avLst/>
            <a:gdLst>
              <a:gd name="connsiteX0" fmla="*/ 2956887 w 4071351"/>
              <a:gd name="connsiteY0" fmla="*/ 132176 h 1976387"/>
              <a:gd name="connsiteX1" fmla="*/ 1870471 w 4071351"/>
              <a:gd name="connsiteY1" fmla="*/ 68802 h 1976387"/>
              <a:gd name="connsiteX2" fmla="*/ 1788990 w 4071351"/>
              <a:gd name="connsiteY2" fmla="*/ 68802 h 1976387"/>
              <a:gd name="connsiteX3" fmla="*/ 32617 w 4071351"/>
              <a:gd name="connsiteY3" fmla="*/ 965095 h 1976387"/>
              <a:gd name="connsiteX4" fmla="*/ 738788 w 4071351"/>
              <a:gd name="connsiteY4" fmla="*/ 1906655 h 1976387"/>
              <a:gd name="connsiteX5" fmla="*/ 1888578 w 4071351"/>
              <a:gd name="connsiteY5" fmla="*/ 1798013 h 1976387"/>
              <a:gd name="connsiteX6" fmla="*/ 3436720 w 4071351"/>
              <a:gd name="connsiteY6" fmla="*/ 1933815 h 1976387"/>
              <a:gd name="connsiteX7" fmla="*/ 4061409 w 4071351"/>
              <a:gd name="connsiteY7" fmla="*/ 919827 h 1976387"/>
              <a:gd name="connsiteX8" fmla="*/ 2956887 w 4071351"/>
              <a:gd name="connsiteY8" fmla="*/ 132176 h 1976387"/>
              <a:gd name="connsiteX0-1" fmla="*/ 2956887 w 4062238"/>
              <a:gd name="connsiteY0-2" fmla="*/ 132176 h 1976387"/>
              <a:gd name="connsiteX1-3" fmla="*/ 1870471 w 4062238"/>
              <a:gd name="connsiteY1-4" fmla="*/ 68802 h 1976387"/>
              <a:gd name="connsiteX2-5" fmla="*/ 1788990 w 4062238"/>
              <a:gd name="connsiteY2-6" fmla="*/ 68802 h 1976387"/>
              <a:gd name="connsiteX3-7" fmla="*/ 32617 w 4062238"/>
              <a:gd name="connsiteY3-8" fmla="*/ 965095 h 1976387"/>
              <a:gd name="connsiteX4-9" fmla="*/ 738788 w 4062238"/>
              <a:gd name="connsiteY4-10" fmla="*/ 1906655 h 1976387"/>
              <a:gd name="connsiteX5-11" fmla="*/ 1888578 w 4062238"/>
              <a:gd name="connsiteY5-12" fmla="*/ 1798013 h 1976387"/>
              <a:gd name="connsiteX6-13" fmla="*/ 3436720 w 4062238"/>
              <a:gd name="connsiteY6-14" fmla="*/ 1933815 h 1976387"/>
              <a:gd name="connsiteX7-15" fmla="*/ 4061409 w 4062238"/>
              <a:gd name="connsiteY7-16" fmla="*/ 919827 h 1976387"/>
              <a:gd name="connsiteX8-17" fmla="*/ 2956887 w 4062238"/>
              <a:gd name="connsiteY8-18" fmla="*/ 132176 h 1976387"/>
              <a:gd name="connsiteX0-19" fmla="*/ 2956887 w 4062238"/>
              <a:gd name="connsiteY0-20" fmla="*/ 132176 h 1976387"/>
              <a:gd name="connsiteX1-21" fmla="*/ 1870471 w 4062238"/>
              <a:gd name="connsiteY1-22" fmla="*/ 68802 h 1976387"/>
              <a:gd name="connsiteX2-23" fmla="*/ 1788990 w 4062238"/>
              <a:gd name="connsiteY2-24" fmla="*/ 68802 h 1976387"/>
              <a:gd name="connsiteX3-25" fmla="*/ 32617 w 4062238"/>
              <a:gd name="connsiteY3-26" fmla="*/ 965095 h 1976387"/>
              <a:gd name="connsiteX4-27" fmla="*/ 738788 w 4062238"/>
              <a:gd name="connsiteY4-28" fmla="*/ 1906655 h 1976387"/>
              <a:gd name="connsiteX5-29" fmla="*/ 1888578 w 4062238"/>
              <a:gd name="connsiteY5-30" fmla="*/ 1798013 h 1976387"/>
              <a:gd name="connsiteX6-31" fmla="*/ 3436720 w 4062238"/>
              <a:gd name="connsiteY6-32" fmla="*/ 1933815 h 1976387"/>
              <a:gd name="connsiteX7-33" fmla="*/ 4061409 w 4062238"/>
              <a:gd name="connsiteY7-34" fmla="*/ 919827 h 1976387"/>
              <a:gd name="connsiteX8-35" fmla="*/ 2956887 w 4062238"/>
              <a:gd name="connsiteY8-36" fmla="*/ 132176 h 1976387"/>
              <a:gd name="connsiteX0-37" fmla="*/ 2924674 w 4030025"/>
              <a:gd name="connsiteY0-38" fmla="*/ 118635 h 1962846"/>
              <a:gd name="connsiteX1-39" fmla="*/ 1838258 w 4030025"/>
              <a:gd name="connsiteY1-40" fmla="*/ 55261 h 1962846"/>
              <a:gd name="connsiteX2-41" fmla="*/ 625093 w 4030025"/>
              <a:gd name="connsiteY2-42" fmla="*/ 73368 h 1962846"/>
              <a:gd name="connsiteX3-43" fmla="*/ 404 w 4030025"/>
              <a:gd name="connsiteY3-44" fmla="*/ 951554 h 1962846"/>
              <a:gd name="connsiteX4-45" fmla="*/ 706575 w 4030025"/>
              <a:gd name="connsiteY4-46" fmla="*/ 1893114 h 1962846"/>
              <a:gd name="connsiteX5-47" fmla="*/ 1856365 w 4030025"/>
              <a:gd name="connsiteY5-48" fmla="*/ 1784472 h 1962846"/>
              <a:gd name="connsiteX6-49" fmla="*/ 3404507 w 4030025"/>
              <a:gd name="connsiteY6-50" fmla="*/ 1920274 h 1962846"/>
              <a:gd name="connsiteX7-51" fmla="*/ 4029196 w 4030025"/>
              <a:gd name="connsiteY7-52" fmla="*/ 906286 h 1962846"/>
              <a:gd name="connsiteX8-53" fmla="*/ 2924674 w 4030025"/>
              <a:gd name="connsiteY8-54" fmla="*/ 118635 h 1962846"/>
              <a:gd name="connsiteX0-55" fmla="*/ 2924707 w 4030058"/>
              <a:gd name="connsiteY0-56" fmla="*/ 130606 h 1974817"/>
              <a:gd name="connsiteX1-57" fmla="*/ 1838291 w 4030058"/>
              <a:gd name="connsiteY1-58" fmla="*/ 67232 h 1974817"/>
              <a:gd name="connsiteX2-59" fmla="*/ 625126 w 4030058"/>
              <a:gd name="connsiteY2-60" fmla="*/ 85339 h 1974817"/>
              <a:gd name="connsiteX3-61" fmla="*/ 437 w 4030058"/>
              <a:gd name="connsiteY3-62" fmla="*/ 963525 h 1974817"/>
              <a:gd name="connsiteX4-63" fmla="*/ 706608 w 4030058"/>
              <a:gd name="connsiteY4-64" fmla="*/ 1905085 h 1974817"/>
              <a:gd name="connsiteX5-65" fmla="*/ 1856398 w 4030058"/>
              <a:gd name="connsiteY5-66" fmla="*/ 1796443 h 1974817"/>
              <a:gd name="connsiteX6-67" fmla="*/ 3404540 w 4030058"/>
              <a:gd name="connsiteY6-68" fmla="*/ 1932245 h 1974817"/>
              <a:gd name="connsiteX7-69" fmla="*/ 4029229 w 4030058"/>
              <a:gd name="connsiteY7-70" fmla="*/ 918257 h 1974817"/>
              <a:gd name="connsiteX8-71" fmla="*/ 2924707 w 4030058"/>
              <a:gd name="connsiteY8-72" fmla="*/ 130606 h 1974817"/>
              <a:gd name="connsiteX0-73" fmla="*/ 2924707 w 4030058"/>
              <a:gd name="connsiteY0-74" fmla="*/ 130606 h 1974817"/>
              <a:gd name="connsiteX1-75" fmla="*/ 1838291 w 4030058"/>
              <a:gd name="connsiteY1-76" fmla="*/ 67232 h 1974817"/>
              <a:gd name="connsiteX2-77" fmla="*/ 625126 w 4030058"/>
              <a:gd name="connsiteY2-78" fmla="*/ 85339 h 1974817"/>
              <a:gd name="connsiteX3-79" fmla="*/ 437 w 4030058"/>
              <a:gd name="connsiteY3-80" fmla="*/ 963525 h 1974817"/>
              <a:gd name="connsiteX4-81" fmla="*/ 706608 w 4030058"/>
              <a:gd name="connsiteY4-82" fmla="*/ 1905085 h 1974817"/>
              <a:gd name="connsiteX5-83" fmla="*/ 1856398 w 4030058"/>
              <a:gd name="connsiteY5-84" fmla="*/ 1796443 h 1974817"/>
              <a:gd name="connsiteX6-85" fmla="*/ 3404540 w 4030058"/>
              <a:gd name="connsiteY6-86" fmla="*/ 1932245 h 1974817"/>
              <a:gd name="connsiteX7-87" fmla="*/ 4029229 w 4030058"/>
              <a:gd name="connsiteY7-88" fmla="*/ 918257 h 1974817"/>
              <a:gd name="connsiteX8-89" fmla="*/ 2924707 w 4030058"/>
              <a:gd name="connsiteY8-90" fmla="*/ 130606 h 19748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030058" h="1974817">
                <a:moveTo>
                  <a:pt x="2924707" y="130606"/>
                </a:moveTo>
                <a:cubicBezTo>
                  <a:pt x="2505231" y="115517"/>
                  <a:pt x="2221554" y="74776"/>
                  <a:pt x="1838291" y="67232"/>
                </a:cubicBezTo>
                <a:cubicBezTo>
                  <a:pt x="1455028" y="59688"/>
                  <a:pt x="958595" y="-91203"/>
                  <a:pt x="625126" y="85339"/>
                </a:cubicBezTo>
                <a:cubicBezTo>
                  <a:pt x="291657" y="261881"/>
                  <a:pt x="-13143" y="660234"/>
                  <a:pt x="437" y="963525"/>
                </a:cubicBezTo>
                <a:cubicBezTo>
                  <a:pt x="14017" y="1266816"/>
                  <a:pt x="125677" y="1847746"/>
                  <a:pt x="706608" y="1905085"/>
                </a:cubicBezTo>
                <a:cubicBezTo>
                  <a:pt x="1287539" y="1962424"/>
                  <a:pt x="1406743" y="1791916"/>
                  <a:pt x="1856398" y="1796443"/>
                </a:cubicBezTo>
                <a:cubicBezTo>
                  <a:pt x="2306053" y="1800970"/>
                  <a:pt x="3042402" y="2078609"/>
                  <a:pt x="3404540" y="1932245"/>
                </a:cubicBezTo>
                <a:cubicBezTo>
                  <a:pt x="3766678" y="1785881"/>
                  <a:pt x="4047337" y="1713453"/>
                  <a:pt x="4029229" y="918257"/>
                </a:cubicBezTo>
                <a:cubicBezTo>
                  <a:pt x="4011121" y="123061"/>
                  <a:pt x="3344183" y="145695"/>
                  <a:pt x="2924707" y="130606"/>
                </a:cubicBezTo>
                <a:close/>
              </a:path>
            </a:pathLst>
          </a:custGeom>
          <a:blipFill dpi="0" rotWithShape="1">
            <a:blip r:embed="rId1"/>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89" name="图片 4" descr="tim211g"/>
          <p:cNvPicPr>
            <a:picLocks noChangeAspect="1"/>
          </p:cNvPicPr>
          <p:nvPr/>
        </p:nvPicPr>
        <p:blipFill>
          <a:blip r:embed="rId2"/>
          <a:stretch>
            <a:fillRect/>
          </a:stretch>
        </p:blipFill>
        <p:spPr>
          <a:xfrm>
            <a:off x="-8890" y="2396490"/>
            <a:ext cx="2583180" cy="1641475"/>
          </a:xfrm>
          <a:prstGeom prst="rect">
            <a:avLst/>
          </a:prstGeom>
          <a:effectLst>
            <a:outerShdw blurRad="63500" sx="102000" sy="102000" algn="ctr" rotWithShape="0">
              <a:prstClr val="black">
                <a:alpha val="40000"/>
              </a:prstClr>
            </a:outerShdw>
            <a:softEdge rad="127000"/>
          </a:effectLst>
        </p:spPr>
      </p:pic>
      <p:pic>
        <p:nvPicPr>
          <p:cNvPr id="2097190" name="图片 5" descr="1timg"/>
          <p:cNvPicPr>
            <a:picLocks noChangeAspect="1"/>
          </p:cNvPicPr>
          <p:nvPr/>
        </p:nvPicPr>
        <p:blipFill>
          <a:blip r:embed="rId3"/>
          <a:stretch>
            <a:fillRect/>
          </a:stretch>
        </p:blipFill>
        <p:spPr>
          <a:xfrm>
            <a:off x="77470" y="654685"/>
            <a:ext cx="2411095" cy="1600200"/>
          </a:xfrm>
          <a:prstGeom prst="rect">
            <a:avLst/>
          </a:prstGeom>
          <a:effectLst>
            <a:outerShdw blurRad="63500" sx="102000" sy="102000" algn="ctr" rotWithShape="0">
              <a:prstClr val="black">
                <a:alpha val="40000"/>
              </a:prstClr>
            </a:outerShdw>
          </a:effectLst>
        </p:spPr>
      </p:pic>
    </p:spTree>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51" name=""/>
        <p:cNvGrpSpPr/>
        <p:nvPr/>
      </p:nvGrpSpPr>
      <p:grpSpPr/>
      <p:sp>
        <p:nvSpPr>
          <p:cNvPr id="1048737" name="文本框 1"/>
          <p:cNvSpPr txBox="1"/>
          <p:nvPr/>
        </p:nvSpPr>
        <p:spPr>
          <a:xfrm>
            <a:off x="2990215" y="682625"/>
            <a:ext cx="9056370" cy="5507990"/>
          </a:xfrm>
          <a:prstGeom prst="rect">
            <a:avLst/>
          </a:prstGeom>
          <a:noFill/>
        </p:spPr>
        <p:txBody>
          <a:bodyPr wrap="square" rtlCol="0" anchor="t">
            <a:spAutoFit/>
          </a:bodyPr>
          <a:p>
            <a:r>
              <a:rPr lang="en-US" sz="3200" b="1" dirty="0" smtClean="0">
                <a:latin typeface="楷体" panose="02010609060101010101" charset="-122"/>
                <a:ea typeface="楷体" panose="02010609060101010101" charset="-122"/>
                <a:sym typeface="+mn-ea"/>
              </a:rPr>
              <a:t>    </a:t>
            </a:r>
            <a:r>
              <a:rPr sz="3200" b="1" dirty="0" smtClean="0">
                <a:latin typeface="楷体" panose="02010609060101010101" charset="-122"/>
                <a:ea typeface="楷体" panose="02010609060101010101" charset="-122"/>
                <a:sym typeface="+mn-ea"/>
              </a:rPr>
              <a:t>外国资本无节制地进入中国，外国商品无限制地涌入，这一方面提升了中国人的生活品质，另一方面使许多中国人的生活难度在加大，许多</a:t>
            </a:r>
            <a:r>
              <a:rPr sz="3200" b="1" dirty="0" smtClean="0">
                <a:solidFill>
                  <a:srgbClr val="FF0000"/>
                </a:solidFill>
                <a:latin typeface="楷体" panose="02010609060101010101" charset="-122"/>
                <a:ea typeface="楷体" panose="02010609060101010101" charset="-122"/>
                <a:sym typeface="+mn-ea"/>
              </a:rPr>
              <a:t>下层民众的生活状况</a:t>
            </a:r>
            <a:r>
              <a:rPr sz="3200" b="1" dirty="0" smtClean="0">
                <a:latin typeface="楷体" panose="02010609060101010101" charset="-122"/>
                <a:ea typeface="楷体" panose="02010609060101010101" charset="-122"/>
                <a:sym typeface="+mn-ea"/>
              </a:rPr>
              <a:t>较之战前不是有所改善，而是</a:t>
            </a:r>
            <a:r>
              <a:rPr sz="3200" b="1" dirty="0" smtClean="0">
                <a:solidFill>
                  <a:srgbClr val="FF0000"/>
                </a:solidFill>
                <a:latin typeface="楷体" panose="02010609060101010101" charset="-122"/>
                <a:ea typeface="楷体" panose="02010609060101010101" charset="-122"/>
                <a:sym typeface="+mn-ea"/>
              </a:rPr>
              <a:t>进一步恶化</a:t>
            </a:r>
            <a:r>
              <a:rPr sz="3200" b="1" dirty="0" smtClean="0">
                <a:latin typeface="楷体" panose="02010609060101010101" charset="-122"/>
                <a:ea typeface="楷体" panose="02010609060101010101" charset="-122"/>
                <a:sym typeface="+mn-ea"/>
              </a:rPr>
              <a:t>。有了这种最直接的个人生活体验，中国人尤其是广大农村民众在将这种责任</a:t>
            </a:r>
            <a:r>
              <a:rPr sz="3200" b="1" dirty="0" smtClean="0">
                <a:solidFill>
                  <a:srgbClr val="FF0000"/>
                </a:solidFill>
                <a:latin typeface="楷体" panose="02010609060101010101" charset="-122"/>
                <a:ea typeface="楷体" panose="02010609060101010101" charset="-122"/>
                <a:sym typeface="+mn-ea"/>
              </a:rPr>
              <a:t>归罪于朝廷</a:t>
            </a:r>
            <a:r>
              <a:rPr sz="3200" b="1" dirty="0" smtClean="0">
                <a:latin typeface="楷体" panose="02010609060101010101" charset="-122"/>
                <a:ea typeface="楷体" panose="02010609060101010101" charset="-122"/>
                <a:sym typeface="+mn-ea"/>
              </a:rPr>
              <a:t>的同时，他们更直接的感受就是：</a:t>
            </a:r>
            <a:r>
              <a:rPr sz="3200" b="1" dirty="0" smtClean="0">
                <a:solidFill>
                  <a:srgbClr val="FF0000"/>
                </a:solidFill>
                <a:latin typeface="楷体" panose="02010609060101010101" charset="-122"/>
                <a:ea typeface="楷体" panose="02010609060101010101" charset="-122"/>
                <a:sym typeface="+mn-ea"/>
              </a:rPr>
              <a:t>仰仗洋枪洋炮而作威作福的洋教士们以及他们所豢养的所谓教民几乎没有什么好东西</a:t>
            </a:r>
            <a:r>
              <a:rPr sz="3200" b="1" dirty="0" smtClean="0">
                <a:latin typeface="楷体" panose="02010609060101010101" charset="-122"/>
                <a:ea typeface="楷体" panose="02010609060101010101" charset="-122"/>
                <a:sym typeface="+mn-ea"/>
              </a:rPr>
              <a:t>。他们的愤怒对准这些洋教士和中国教民。</a:t>
            </a:r>
            <a:endParaRPr sz="3200" b="1" dirty="0" smtClean="0">
              <a:latin typeface="楷体" panose="02010609060101010101" charset="-122"/>
              <a:ea typeface="楷体" panose="02010609060101010101" charset="-122"/>
            </a:endParaRPr>
          </a:p>
          <a:p>
            <a:pPr algn="r"/>
            <a:r>
              <a:rPr lang="en-US" sz="3200" b="1" dirty="0" smtClean="0">
                <a:latin typeface="楷体" panose="02010609060101010101" charset="-122"/>
                <a:ea typeface="楷体" panose="02010609060101010101" charset="-122"/>
                <a:sym typeface="+mn-ea"/>
              </a:rPr>
              <a:t>--</a:t>
            </a:r>
            <a:r>
              <a:rPr lang="zh-CN" altLang="en-US" sz="3200" b="1" dirty="0" smtClean="0">
                <a:latin typeface="楷体" panose="02010609060101010101" charset="-122"/>
                <a:ea typeface="楷体" panose="02010609060101010101" charset="-122"/>
                <a:sym typeface="+mn-ea"/>
              </a:rPr>
              <a:t>马勇《义和团的崛起与覆灭》</a:t>
            </a:r>
            <a:endParaRPr lang="zh-CN" altLang="en-US" sz="3200" b="1" dirty="0" smtClean="0">
              <a:latin typeface="楷体" panose="02010609060101010101" charset="-122"/>
              <a:ea typeface="楷体" panose="02010609060101010101" charset="-122"/>
              <a:sym typeface="+mn-ea"/>
            </a:endParaRPr>
          </a:p>
        </p:txBody>
      </p:sp>
      <p:grpSp>
        <p:nvGrpSpPr>
          <p:cNvPr id="152" name="组合 2"/>
          <p:cNvGrpSpPr/>
          <p:nvPr/>
        </p:nvGrpSpPr>
        <p:grpSpPr>
          <a:xfrm>
            <a:off x="175260" y="160655"/>
            <a:ext cx="11870690" cy="6551930"/>
            <a:chOff x="226" y="232"/>
            <a:chExt cx="18694" cy="10318"/>
          </a:xfrm>
        </p:grpSpPr>
        <p:sp>
          <p:nvSpPr>
            <p:cNvPr id="1048738" name="图文框 12"/>
            <p:cNvSpPr/>
            <p:nvPr/>
          </p:nvSpPr>
          <p:spPr>
            <a:xfrm>
              <a:off x="226" y="232"/>
              <a:ext cx="18695" cy="10318"/>
            </a:xfrm>
            <a:prstGeom prst="frame">
              <a:avLst>
                <a:gd name="adj1" fmla="val 506"/>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48739" name="图文框 9"/>
            <p:cNvSpPr/>
            <p:nvPr/>
          </p:nvSpPr>
          <p:spPr>
            <a:xfrm>
              <a:off x="371" y="353"/>
              <a:ext cx="18358" cy="10052"/>
            </a:xfrm>
            <a:prstGeom prst="frame">
              <a:avLst>
                <a:gd name="adj1" fmla="val 232"/>
              </a:avLst>
            </a:prstGeom>
            <a:solidFill>
              <a:srgbClr val="CF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nvGrpSpPr>
          <p:cNvPr id="153" name="组合 3"/>
          <p:cNvGrpSpPr/>
          <p:nvPr/>
        </p:nvGrpSpPr>
        <p:grpSpPr>
          <a:xfrm>
            <a:off x="267205" y="379654"/>
            <a:ext cx="2674160" cy="6578996"/>
            <a:chOff x="10704" y="3356"/>
            <a:chExt cx="6836" cy="16825"/>
          </a:xfrm>
        </p:grpSpPr>
        <p:pic>
          <p:nvPicPr>
            <p:cNvPr id="2097191" name="图片 4" descr="494e42432f5f4fec81e6e2cf0c93592e"/>
            <p:cNvPicPr>
              <a:picLocks noChangeAspect="1"/>
            </p:cNvPicPr>
            <p:nvPr/>
          </p:nvPicPr>
          <p:blipFill>
            <a:blip r:embed="rId1"/>
            <a:stretch>
              <a:fillRect/>
            </a:stretch>
          </p:blipFill>
          <p:spPr>
            <a:xfrm>
              <a:off x="10704" y="3356"/>
              <a:ext cx="6702" cy="5681"/>
            </a:xfrm>
            <a:prstGeom prst="rect">
              <a:avLst/>
            </a:prstGeom>
            <a:effectLst>
              <a:outerShdw blurRad="63500" sx="102000" sy="102000" algn="ctr" rotWithShape="0">
                <a:prstClr val="black">
                  <a:alpha val="40000"/>
                </a:prstClr>
              </a:outerShdw>
            </a:effectLst>
          </p:spPr>
        </p:pic>
        <p:sp>
          <p:nvSpPr>
            <p:cNvPr id="1048740" name="文本框 5"/>
            <p:cNvSpPr txBox="1"/>
            <p:nvPr/>
          </p:nvSpPr>
          <p:spPr>
            <a:xfrm>
              <a:off x="10771" y="18374"/>
              <a:ext cx="6769" cy="1807"/>
            </a:xfrm>
            <a:prstGeom prst="rect">
              <a:avLst/>
            </a:prstGeom>
            <a:noFill/>
          </p:spPr>
          <p:txBody>
            <a:bodyPr wrap="square" rtlCol="0">
              <a:spAutoFit/>
            </a:bodyPr>
            <a:p>
              <a:pPr algn="ctr"/>
              <a:r>
                <a:rPr lang="zh-CN" altLang="en-US" sz="2000">
                  <a:latin typeface="微软雅黑" panose="020B0503020204020204" pitchFamily="34" charset="-122"/>
                  <a:ea typeface="微软雅黑" panose="020B0503020204020204" pitchFamily="34" charset="-122"/>
                </a:rPr>
                <a:t>排外</a:t>
              </a:r>
              <a:endParaRPr lang="zh-CN" altLang="en-US" sz="2000">
                <a:latin typeface="微软雅黑" panose="020B0503020204020204" pitchFamily="34" charset="-122"/>
                <a:ea typeface="微软雅黑" panose="020B0503020204020204" pitchFamily="34" charset="-122"/>
              </a:endParaRPr>
            </a:p>
            <a:p>
              <a:pPr algn="ctr"/>
              <a:r>
                <a:rPr lang="zh-CN" altLang="en-US" sz="2000">
                  <a:latin typeface="微软雅黑" panose="020B0503020204020204" pitchFamily="34" charset="-122"/>
                  <a:ea typeface="微软雅黑" panose="020B0503020204020204" pitchFamily="34" charset="-122"/>
                </a:rPr>
                <a:t>拳民不要枪炮</a:t>
              </a:r>
              <a:endParaRPr lang="zh-CN" altLang="en-US" sz="2000">
                <a:latin typeface="微软雅黑" panose="020B0503020204020204" pitchFamily="34" charset="-122"/>
                <a:ea typeface="微软雅黑" panose="020B0503020204020204" pitchFamily="34" charset="-122"/>
              </a:endParaRPr>
            </a:p>
          </p:txBody>
        </p:sp>
      </p:grpSp>
      <p:grpSp>
        <p:nvGrpSpPr>
          <p:cNvPr id="154" name="组合 11"/>
          <p:cNvGrpSpPr/>
          <p:nvPr/>
        </p:nvGrpSpPr>
        <p:grpSpPr>
          <a:xfrm>
            <a:off x="267144" y="2653030"/>
            <a:ext cx="2672229" cy="3967446"/>
            <a:chOff x="1234" y="1680"/>
            <a:chExt cx="6521" cy="8227"/>
          </a:xfrm>
        </p:grpSpPr>
        <p:sp>
          <p:nvSpPr>
            <p:cNvPr id="1048741" name="矩形 4"/>
            <p:cNvSpPr/>
            <p:nvPr/>
          </p:nvSpPr>
          <p:spPr>
            <a:xfrm>
              <a:off x="1298" y="1680"/>
              <a:ext cx="6283" cy="7463"/>
            </a:xfrm>
            <a:prstGeom prst="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92" name="图片 6" descr="23ti3232mg"/>
            <p:cNvPicPr>
              <a:picLocks noChangeAspect="1"/>
            </p:cNvPicPr>
            <p:nvPr/>
          </p:nvPicPr>
          <p:blipFill>
            <a:blip r:embed="rId2"/>
            <a:stretch>
              <a:fillRect/>
            </a:stretch>
          </p:blipFill>
          <p:spPr>
            <a:xfrm>
              <a:off x="1234" y="1816"/>
              <a:ext cx="6521" cy="3950"/>
            </a:xfrm>
            <a:prstGeom prst="rect">
              <a:avLst/>
            </a:prstGeom>
            <a:effectLst>
              <a:outerShdw blurRad="63500" sx="102000" sy="102000" algn="ctr" rotWithShape="0">
                <a:prstClr val="black">
                  <a:alpha val="40000"/>
                </a:prstClr>
              </a:outerShdw>
            </a:effectLst>
          </p:spPr>
        </p:pic>
        <p:pic>
          <p:nvPicPr>
            <p:cNvPr id="2097193" name="图片 8" descr="ti45345235mg"/>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421" y="5948"/>
              <a:ext cx="6027" cy="3959"/>
            </a:xfrm>
            <a:prstGeom prst="rect">
              <a:avLst/>
            </a:prstGeom>
          </p:spPr>
        </p:pic>
      </p:gr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69" name=""/>
        <p:cNvGrpSpPr/>
        <p:nvPr/>
      </p:nvGrpSpPr>
      <p:grpSpPr/>
      <p:grpSp>
        <p:nvGrpSpPr>
          <p:cNvPr id="70" name="组合 17"/>
          <p:cNvGrpSpPr/>
          <p:nvPr/>
        </p:nvGrpSpPr>
        <p:grpSpPr>
          <a:xfrm>
            <a:off x="7923502" y="1536321"/>
            <a:ext cx="3690555" cy="4865439"/>
            <a:chOff x="9359" y="1815"/>
            <a:chExt cx="4360" cy="5748"/>
          </a:xfrm>
        </p:grpSpPr>
        <p:pic>
          <p:nvPicPr>
            <p:cNvPr id="2097167" name="图片 15"/>
            <p:cNvPicPr>
              <a:picLocks noChangeAspect="1"/>
            </p:cNvPicPr>
            <p:nvPr/>
          </p:nvPicPr>
          <p:blipFill>
            <a:blip r:embed="rId1"/>
            <a:srcRect/>
            <a:stretch>
              <a:fillRect/>
            </a:stretch>
          </p:blipFill>
          <p:spPr>
            <a:xfrm>
              <a:off x="9359" y="1815"/>
              <a:ext cx="4361" cy="5749"/>
            </a:xfrm>
            <a:prstGeom prst="rect">
              <a:avLst/>
            </a:prstGeom>
          </p:spPr>
        </p:pic>
        <p:sp>
          <p:nvSpPr>
            <p:cNvPr id="1048607" name="椭圆 16"/>
            <p:cNvSpPr/>
            <p:nvPr/>
          </p:nvSpPr>
          <p:spPr>
            <a:xfrm>
              <a:off x="10375" y="3200"/>
              <a:ext cx="1361" cy="8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sp>
        <p:nvSpPr>
          <p:cNvPr id="1048608" name="文本框 4"/>
          <p:cNvSpPr txBox="1"/>
          <p:nvPr/>
        </p:nvSpPr>
        <p:spPr>
          <a:xfrm>
            <a:off x="485679" y="288642"/>
            <a:ext cx="2836480" cy="911225"/>
          </a:xfrm>
          <a:prstGeom prst="rect">
            <a:avLst/>
          </a:prstGeom>
          <a:noFill/>
          <a:ln w="28575" cmpd="sng">
            <a:solidFill>
              <a:srgbClr val="FF4141"/>
            </a:solidFill>
            <a:prstDash val="solid"/>
          </a:ln>
        </p:spPr>
        <p:txBody>
          <a:bodyPr wrap="square" rtlCol="0">
            <a:spAutoFit/>
          </a:bodyPr>
          <a:p>
            <a:r>
              <a:rPr lang="zh-CN" altLang="en-US" sz="5330">
                <a:solidFill>
                  <a:srgbClr val="FF4141"/>
                </a:solidFill>
                <a:effectLst>
                  <a:outerShdw blurRad="38100" dist="38100" dir="2700000" algn="tl">
                    <a:srgbClr val="000000">
                      <a:alpha val="43137"/>
                    </a:srgbClr>
                  </a:outerShdw>
                </a:effectLst>
                <a:latin typeface="字体管家润行" panose="02010600010101010101" charset="-122"/>
                <a:ea typeface="字体管家润行" panose="02010600010101010101" charset="-122"/>
              </a:rPr>
              <a:t>衣</a:t>
            </a:r>
            <a:r>
              <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rPr>
              <a:t>香鬓影</a:t>
            </a:r>
            <a:endPar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endParaRPr>
          </a:p>
        </p:txBody>
      </p:sp>
      <p:sp>
        <p:nvSpPr>
          <p:cNvPr id="1048609" name="文本框 2"/>
          <p:cNvSpPr txBox="1"/>
          <p:nvPr/>
        </p:nvSpPr>
        <p:spPr>
          <a:xfrm>
            <a:off x="3489757" y="411378"/>
            <a:ext cx="11042887" cy="664845"/>
          </a:xfrm>
          <a:prstGeom prst="rect">
            <a:avLst/>
          </a:prstGeom>
          <a:noFill/>
        </p:spPr>
        <p:txBody>
          <a:bodyPr wrap="square" rtlCol="0" anchor="t">
            <a:spAutoFit/>
          </a:bodyPr>
          <a:p>
            <a:pPr>
              <a:lnSpc>
                <a:spcPct val="100000"/>
              </a:lnSpc>
            </a:pPr>
            <a:r>
              <a:rPr lang="zh-CN" altLang="en-US" sz="3730">
                <a:latin typeface="微软雅黑" panose="020B0503020204020204" pitchFamily="34" charset="-122"/>
                <a:ea typeface="微软雅黑" panose="020B0503020204020204" pitchFamily="34" charset="-122"/>
              </a:rPr>
              <a:t>第一类 传统的汉族女装</a:t>
            </a:r>
            <a:r>
              <a:rPr lang="en-US" altLang="zh-CN" sz="3730">
                <a:latin typeface="微软雅黑" panose="020B0503020204020204" pitchFamily="34" charset="-122"/>
                <a:ea typeface="微软雅黑" panose="020B0503020204020204" pitchFamily="34" charset="-122"/>
              </a:rPr>
              <a:t>--</a:t>
            </a:r>
            <a:r>
              <a:rPr lang="zh-CN" altLang="en-US" sz="3730">
                <a:latin typeface="微软雅黑" panose="020B0503020204020204" pitchFamily="34" charset="-122"/>
                <a:ea typeface="微软雅黑" panose="020B0503020204020204" pitchFamily="34" charset="-122"/>
              </a:rPr>
              <a:t>袄裙或裤</a:t>
            </a:r>
            <a:endParaRPr lang="zh-CN" altLang="en-US" sz="3730">
              <a:latin typeface="微软雅黑" panose="020B0503020204020204" pitchFamily="34" charset="-122"/>
              <a:ea typeface="微软雅黑" panose="020B0503020204020204" pitchFamily="34" charset="-122"/>
            </a:endParaRPr>
          </a:p>
        </p:txBody>
      </p:sp>
      <p:grpSp>
        <p:nvGrpSpPr>
          <p:cNvPr id="71" name="组合 11"/>
          <p:cNvGrpSpPr/>
          <p:nvPr/>
        </p:nvGrpSpPr>
        <p:grpSpPr>
          <a:xfrm>
            <a:off x="313001" y="1708152"/>
            <a:ext cx="7595265" cy="4161186"/>
            <a:chOff x="386" y="1815"/>
            <a:chExt cx="8973" cy="4916"/>
          </a:xfrm>
        </p:grpSpPr>
        <p:pic>
          <p:nvPicPr>
            <p:cNvPr id="2097168" name="图片 9"/>
            <p:cNvPicPr>
              <a:picLocks noChangeAspect="1"/>
            </p:cNvPicPr>
            <p:nvPr/>
          </p:nvPicPr>
          <p:blipFill>
            <a:blip r:embed="rId2"/>
            <a:stretch>
              <a:fillRect/>
            </a:stretch>
          </p:blipFill>
          <p:spPr>
            <a:xfrm>
              <a:off x="386" y="1815"/>
              <a:ext cx="8804" cy="4916"/>
            </a:xfrm>
            <a:prstGeom prst="rect">
              <a:avLst/>
            </a:prstGeom>
          </p:spPr>
        </p:pic>
        <p:sp>
          <p:nvSpPr>
            <p:cNvPr id="1048610" name="文本框 10"/>
            <p:cNvSpPr txBox="1"/>
            <p:nvPr/>
          </p:nvSpPr>
          <p:spPr>
            <a:xfrm>
              <a:off x="387" y="1815"/>
              <a:ext cx="8972" cy="544"/>
            </a:xfrm>
            <a:prstGeom prst="rect">
              <a:avLst/>
            </a:prstGeom>
            <a:noFill/>
          </p:spPr>
          <p:txBody>
            <a:bodyPr wrap="square" rtlCol="0" anchor="t">
              <a:spAutoFit/>
            </a:bodyPr>
            <a:p>
              <a:r>
                <a:rPr lang="zh-CN" altLang="en-US" sz="2400">
                  <a:solidFill>
                    <a:schemeClr val="bg1"/>
                  </a:solidFill>
                  <a:latin typeface="微软雅黑" panose="020B0503020204020204" pitchFamily="34" charset="-122"/>
                  <a:ea typeface="微软雅黑" panose="020B0503020204020204" pitchFamily="34" charset="-122"/>
                </a:rPr>
                <a:t>1912年上海一女子寄宿学校女生在做操</a:t>
              </a:r>
              <a:endParaRPr lang="zh-CN" altLang="en-US" sz="2400">
                <a:solidFill>
                  <a:schemeClr val="bg1"/>
                </a:solidFill>
                <a:latin typeface="微软雅黑" panose="020B0503020204020204" pitchFamily="34" charset="-122"/>
                <a:ea typeface="微软雅黑" panose="020B0503020204020204" pitchFamily="34" charset="-122"/>
              </a:endParaRPr>
            </a:p>
          </p:txBody>
        </p:sp>
      </p:grpSp>
      <p:pic>
        <p:nvPicPr>
          <p:cNvPr id="2097169" name="图片 8"/>
          <p:cNvPicPr>
            <a:picLocks noChangeAspect="1"/>
          </p:cNvPicPr>
          <p:nvPr/>
        </p:nvPicPr>
        <p:blipFill>
          <a:blip r:embed="rId3"/>
          <a:srcRect/>
          <a:stretch>
            <a:fillRect/>
          </a:stretch>
        </p:blipFill>
        <p:spPr>
          <a:xfrm>
            <a:off x="313001" y="1536321"/>
            <a:ext cx="7451367" cy="4866285"/>
          </a:xfrm>
          <a:prstGeom prst="rect">
            <a:avLst/>
          </a:prstGeom>
          <a:effectLst>
            <a:outerShdw blurRad="63500" sx="102000" sy="102000" algn="ctr" rotWithShape="0">
              <a:prstClr val="black">
                <a:alpha val="40000"/>
              </a:prstClr>
            </a:outerShdw>
          </a:effectLst>
        </p:spPr>
      </p:pic>
      <p:grpSp>
        <p:nvGrpSpPr>
          <p:cNvPr id="72" name="组合 14"/>
          <p:cNvGrpSpPr/>
          <p:nvPr/>
        </p:nvGrpSpPr>
        <p:grpSpPr>
          <a:xfrm>
            <a:off x="8031849" y="1536321"/>
            <a:ext cx="3582209" cy="4865439"/>
            <a:chOff x="9487" y="1815"/>
            <a:chExt cx="4232" cy="5748"/>
          </a:xfrm>
          <a:effectLst>
            <a:outerShdw blurRad="63500" sx="102000" sy="102000" algn="ctr" rotWithShape="0">
              <a:prstClr val="black">
                <a:alpha val="40000"/>
              </a:prstClr>
            </a:outerShdw>
          </a:effectLst>
        </p:grpSpPr>
        <p:pic>
          <p:nvPicPr>
            <p:cNvPr id="2097170" name="图片 12"/>
            <p:cNvPicPr>
              <a:picLocks noChangeAspect="1"/>
            </p:cNvPicPr>
            <p:nvPr/>
          </p:nvPicPr>
          <p:blipFill>
            <a:blip r:embed="rId4"/>
            <a:srcRect r="-99"/>
            <a:stretch>
              <a:fillRect/>
            </a:stretch>
          </p:blipFill>
          <p:spPr>
            <a:xfrm>
              <a:off x="9487" y="1815"/>
              <a:ext cx="4233" cy="5749"/>
            </a:xfrm>
            <a:prstGeom prst="rect">
              <a:avLst/>
            </a:prstGeom>
          </p:spPr>
        </p:pic>
        <p:sp>
          <p:nvSpPr>
            <p:cNvPr id="1048611" name="椭圆 13"/>
            <p:cNvSpPr/>
            <p:nvPr/>
          </p:nvSpPr>
          <p:spPr>
            <a:xfrm>
              <a:off x="10787" y="3328"/>
              <a:ext cx="1119" cy="723"/>
            </a:xfrm>
            <a:prstGeom prst="ellipse">
              <a:avLst/>
            </a:prstGeom>
            <a:noFill/>
            <a:ln w="285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sp>
        <p:nvSpPr>
          <p:cNvPr id="1048612" name="文本框 18"/>
          <p:cNvSpPr txBox="1"/>
          <p:nvPr/>
        </p:nvSpPr>
        <p:spPr>
          <a:xfrm>
            <a:off x="-63672" y="6402606"/>
            <a:ext cx="12226235" cy="460375"/>
          </a:xfrm>
          <a:prstGeom prst="rect">
            <a:avLst/>
          </a:prstGeom>
          <a:noFill/>
        </p:spPr>
        <p:txBody>
          <a:bodyPr wrap="square" rtlCol="0" anchor="t">
            <a:spAutoFit/>
          </a:bodyPr>
          <a:p>
            <a:pPr algn="ctr"/>
            <a:r>
              <a:rPr lang="zh-CN" altLang="en-US" sz="2400">
                <a:latin typeface="微软雅黑" panose="020B0503020204020204" pitchFamily="34" charset="-122"/>
                <a:ea typeface="微软雅黑" panose="020B0503020204020204" pitchFamily="34" charset="-122"/>
              </a:rPr>
              <a:t>1913年《教育杂志》</a:t>
            </a:r>
            <a:r>
              <a:rPr lang="en-US" altLang="zh-CN" sz="2400">
                <a:latin typeface="微软雅黑" panose="020B0503020204020204" pitchFamily="34" charset="-122"/>
                <a:ea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rPr>
              <a:t>“近来有一种女子，举止佻达，</a:t>
            </a:r>
            <a:r>
              <a:rPr lang="zh-CN" altLang="en-US" sz="2400">
                <a:solidFill>
                  <a:srgbClr val="FF0000"/>
                </a:solidFill>
                <a:latin typeface="微软雅黑" panose="020B0503020204020204" pitchFamily="34" charset="-122"/>
                <a:ea typeface="微软雅黑" panose="020B0503020204020204" pitchFamily="34" charset="-122"/>
              </a:rPr>
              <a:t>长袜</a:t>
            </a:r>
            <a:r>
              <a:rPr lang="zh-CN" altLang="en-US" sz="2400">
                <a:latin typeface="微软雅黑" panose="020B0503020204020204" pitchFamily="34" charset="-122"/>
                <a:ea typeface="微软雅黑" panose="020B0503020204020204" pitchFamily="34" charset="-122"/>
              </a:rPr>
              <a:t>猩红， 胯不掩胫。”</a:t>
            </a:r>
            <a:endParaRPr lang="zh-CN" altLang="en-US" sz="2400">
              <a:latin typeface="微软雅黑" panose="020B0503020204020204" pitchFamily="34" charset="-122"/>
              <a:ea typeface="微软雅黑" panose="020B0503020204020204" pitchFamily="34" charset="-122"/>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97169"/>
                                        </p:tgtEl>
                                        <p:attrNameLst>
                                          <p:attrName>ppt_x</p:attrName>
                                        </p:attrNameLst>
                                      </p:cBhvr>
                                      <p:tavLst>
                                        <p:tav tm="0">
                                          <p:val>
                                            <p:strVal val="ppt_x"/>
                                          </p:val>
                                        </p:tav>
                                        <p:tav tm="100000">
                                          <p:val>
                                            <p:strVal val="ppt_x"/>
                                          </p:val>
                                        </p:tav>
                                      </p:tavLst>
                                    </p:anim>
                                    <p:anim calcmode="lin" valueType="num">
                                      <p:cBhvr additive="base">
                                        <p:cTn id="7" dur="500"/>
                                        <p:tgtEl>
                                          <p:spTgt spid="2097169"/>
                                        </p:tgtEl>
                                        <p:attrNameLst>
                                          <p:attrName>ppt_y</p:attrName>
                                        </p:attrNameLst>
                                      </p:cBhvr>
                                      <p:tavLst>
                                        <p:tav tm="0">
                                          <p:val>
                                            <p:strVal val="ppt_y"/>
                                          </p:val>
                                        </p:tav>
                                        <p:tav tm="100000">
                                          <p:val>
                                            <p:strVal val="1+ppt_h/2"/>
                                          </p:val>
                                        </p:tav>
                                      </p:tavLst>
                                    </p:anim>
                                    <p:set>
                                      <p:cBhvr>
                                        <p:cTn id="8" dur="1" fill="hold">
                                          <p:stCondLst>
                                            <p:cond delay="499"/>
                                          </p:stCondLst>
                                        </p:cTn>
                                        <p:tgtEl>
                                          <p:spTgt spid="209716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additive="base">
                                        <p:cTn id="13" dur="500" fill="hold"/>
                                        <p:tgtEl>
                                          <p:spTgt spid="72"/>
                                        </p:tgtEl>
                                        <p:attrNameLst>
                                          <p:attrName>ppt_x</p:attrName>
                                        </p:attrNameLst>
                                      </p:cBhvr>
                                      <p:tavLst>
                                        <p:tav tm="0">
                                          <p:val>
                                            <p:strVal val="#ppt_x"/>
                                          </p:val>
                                        </p:tav>
                                        <p:tav tm="100000">
                                          <p:val>
                                            <p:strVal val="#ppt_x"/>
                                          </p:val>
                                        </p:tav>
                                      </p:tavLst>
                                    </p:anim>
                                    <p:anim calcmode="lin" valueType="num">
                                      <p:cBhvr additive="base">
                                        <p:cTn id="1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72"/>
                                        </p:tgtEl>
                                        <p:attrNameLst>
                                          <p:attrName>ppt_x</p:attrName>
                                        </p:attrNameLst>
                                      </p:cBhvr>
                                      <p:tavLst>
                                        <p:tav tm="0">
                                          <p:val>
                                            <p:strVal val="ppt_x"/>
                                          </p:val>
                                        </p:tav>
                                        <p:tav tm="100000">
                                          <p:val>
                                            <p:strVal val="ppt_x"/>
                                          </p:val>
                                        </p:tav>
                                      </p:tavLst>
                                    </p:anim>
                                    <p:anim calcmode="lin" valueType="num">
                                      <p:cBhvr additive="base">
                                        <p:cTn id="19" dur="500"/>
                                        <p:tgtEl>
                                          <p:spTgt spid="72"/>
                                        </p:tgtEl>
                                        <p:attrNameLst>
                                          <p:attrName>ppt_y</p:attrName>
                                        </p:attrNameLst>
                                      </p:cBhvr>
                                      <p:tavLst>
                                        <p:tav tm="0">
                                          <p:val>
                                            <p:strVal val="ppt_y"/>
                                          </p:val>
                                        </p:tav>
                                        <p:tav tm="100000">
                                          <p:val>
                                            <p:strVal val="1+ppt_h/2"/>
                                          </p:val>
                                        </p:tav>
                                      </p:tavLst>
                                    </p:anim>
                                    <p:set>
                                      <p:cBhvr>
                                        <p:cTn id="20" dur="1" fill="hold">
                                          <p:stCondLst>
                                            <p:cond delay="499"/>
                                          </p:stCondLst>
                                        </p:cTn>
                                        <p:tgtEl>
                                          <p:spTgt spid="7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diamond(in)">
                                      <p:cBhvr>
                                        <p:cTn id="25"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77" name=""/>
        <p:cNvGrpSpPr/>
        <p:nvPr/>
      </p:nvGrpSpPr>
      <p:grpSpPr/>
      <p:sp>
        <p:nvSpPr>
          <p:cNvPr id="1048620" name="文本框 4"/>
          <p:cNvSpPr txBox="1"/>
          <p:nvPr/>
        </p:nvSpPr>
        <p:spPr>
          <a:xfrm>
            <a:off x="485679" y="288642"/>
            <a:ext cx="2836480" cy="911225"/>
          </a:xfrm>
          <a:prstGeom prst="rect">
            <a:avLst/>
          </a:prstGeom>
          <a:noFill/>
          <a:ln w="28575" cmpd="sng">
            <a:solidFill>
              <a:srgbClr val="FF4141"/>
            </a:solidFill>
            <a:prstDash val="solid"/>
          </a:ln>
        </p:spPr>
        <p:txBody>
          <a:bodyPr wrap="square" rtlCol="0">
            <a:spAutoFit/>
          </a:bodyPr>
          <a:p>
            <a:r>
              <a:rPr lang="zh-CN" altLang="en-US" sz="5330">
                <a:solidFill>
                  <a:srgbClr val="FF4141"/>
                </a:solidFill>
                <a:effectLst>
                  <a:outerShdw blurRad="38100" dist="38100" dir="2700000" algn="tl">
                    <a:srgbClr val="000000">
                      <a:alpha val="43137"/>
                    </a:srgbClr>
                  </a:outerShdw>
                </a:effectLst>
                <a:latin typeface="字体管家润行" panose="02010600010101010101" charset="-122"/>
                <a:ea typeface="字体管家润行" panose="02010600010101010101" charset="-122"/>
              </a:rPr>
              <a:t>衣</a:t>
            </a:r>
            <a:r>
              <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rPr>
              <a:t>香鬓影</a:t>
            </a:r>
            <a:endPar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endParaRPr>
          </a:p>
        </p:txBody>
      </p:sp>
      <p:sp>
        <p:nvSpPr>
          <p:cNvPr id="1048621" name="文本框 2"/>
          <p:cNvSpPr txBox="1"/>
          <p:nvPr/>
        </p:nvSpPr>
        <p:spPr>
          <a:xfrm>
            <a:off x="3489757" y="411378"/>
            <a:ext cx="11042887" cy="664845"/>
          </a:xfrm>
          <a:prstGeom prst="rect">
            <a:avLst/>
          </a:prstGeom>
          <a:noFill/>
        </p:spPr>
        <p:txBody>
          <a:bodyPr wrap="square" rtlCol="0" anchor="t">
            <a:spAutoFit/>
          </a:bodyPr>
          <a:p>
            <a:pPr>
              <a:lnSpc>
                <a:spcPct val="100000"/>
              </a:lnSpc>
            </a:pPr>
            <a:r>
              <a:rPr lang="zh-CN" altLang="en-US" sz="3730">
                <a:latin typeface="微软雅黑" panose="020B0503020204020204" pitchFamily="34" charset="-122"/>
                <a:ea typeface="微软雅黑" panose="020B0503020204020204" pitchFamily="34" charset="-122"/>
              </a:rPr>
              <a:t>第一类 传统的汉族女装</a:t>
            </a:r>
            <a:r>
              <a:rPr lang="en-US" altLang="zh-CN" sz="3730">
                <a:latin typeface="微软雅黑" panose="020B0503020204020204" pitchFamily="34" charset="-122"/>
                <a:ea typeface="微软雅黑" panose="020B0503020204020204" pitchFamily="34" charset="-122"/>
              </a:rPr>
              <a:t>--</a:t>
            </a:r>
            <a:r>
              <a:rPr lang="zh-CN" altLang="en-US" sz="3730">
                <a:latin typeface="微软雅黑" panose="020B0503020204020204" pitchFamily="34" charset="-122"/>
                <a:ea typeface="微软雅黑" panose="020B0503020204020204" pitchFamily="34" charset="-122"/>
              </a:rPr>
              <a:t>袄裙或裤</a:t>
            </a:r>
            <a:endParaRPr lang="zh-CN" altLang="en-US" sz="3730">
              <a:latin typeface="微软雅黑" panose="020B0503020204020204" pitchFamily="34" charset="-122"/>
              <a:ea typeface="微软雅黑" panose="020B0503020204020204" pitchFamily="34" charset="-122"/>
            </a:endParaRPr>
          </a:p>
        </p:txBody>
      </p:sp>
      <p:pic>
        <p:nvPicPr>
          <p:cNvPr id="2097176" name="图片 1"/>
          <p:cNvPicPr>
            <a:picLocks noChangeAspect="1"/>
          </p:cNvPicPr>
          <p:nvPr/>
        </p:nvPicPr>
        <p:blipFill>
          <a:blip r:embed="rId1"/>
          <a:stretch>
            <a:fillRect/>
          </a:stretch>
        </p:blipFill>
        <p:spPr>
          <a:xfrm>
            <a:off x="485679" y="1531242"/>
            <a:ext cx="6814831" cy="3796363"/>
          </a:xfrm>
          <a:prstGeom prst="rect">
            <a:avLst/>
          </a:prstGeom>
          <a:effectLst>
            <a:outerShdw blurRad="63500" sx="102000" sy="102000" algn="ctr" rotWithShape="0">
              <a:prstClr val="black">
                <a:alpha val="40000"/>
              </a:prstClr>
            </a:outerShdw>
          </a:effectLst>
        </p:spPr>
      </p:pic>
      <p:pic>
        <p:nvPicPr>
          <p:cNvPr id="2097177" name="图片 3"/>
          <p:cNvPicPr>
            <a:picLocks noChangeAspect="1"/>
          </p:cNvPicPr>
          <p:nvPr/>
        </p:nvPicPr>
        <p:blipFill>
          <a:blip r:embed="rId2"/>
          <a:stretch>
            <a:fillRect/>
          </a:stretch>
        </p:blipFill>
        <p:spPr>
          <a:xfrm>
            <a:off x="7442714" y="1531242"/>
            <a:ext cx="4284769" cy="3797209"/>
          </a:xfrm>
          <a:prstGeom prst="rect">
            <a:avLst/>
          </a:prstGeom>
          <a:effectLst>
            <a:outerShdw blurRad="63500" sx="102000" sy="102000" algn="ctr" rotWithShape="0">
              <a:prstClr val="black">
                <a:alpha val="40000"/>
              </a:prstClr>
            </a:outerShdw>
          </a:effectLst>
        </p:spPr>
      </p:pic>
      <p:sp>
        <p:nvSpPr>
          <p:cNvPr id="1048622" name="文本框 5"/>
          <p:cNvSpPr txBox="1"/>
          <p:nvPr/>
        </p:nvSpPr>
        <p:spPr>
          <a:xfrm>
            <a:off x="485679" y="5440183"/>
            <a:ext cx="11346765" cy="501650"/>
          </a:xfrm>
          <a:prstGeom prst="rect">
            <a:avLst/>
          </a:prstGeom>
          <a:noFill/>
        </p:spPr>
        <p:txBody>
          <a:bodyPr wrap="square" rtlCol="0" anchor="t">
            <a:spAutoFit/>
          </a:bodyPr>
          <a:p>
            <a:pPr algn="ctr"/>
            <a:r>
              <a:rPr lang="zh-CN" altLang="en-US" sz="2665">
                <a:latin typeface="微软雅黑" panose="020B0503020204020204" pitchFamily="34" charset="-122"/>
                <a:ea typeface="微软雅黑" panose="020B0503020204020204" pitchFamily="34" charset="-122"/>
              </a:rPr>
              <a:t>1919年，金陵女子大学 学生与厨娘</a:t>
            </a:r>
            <a:endParaRPr lang="zh-CN" altLang="en-US" sz="2665">
              <a:latin typeface="微软雅黑" panose="020B0503020204020204" pitchFamily="34" charset="-122"/>
              <a:ea typeface="微软雅黑" panose="020B0503020204020204" pitchFamily="34" charset="-122"/>
            </a:endParaRPr>
          </a:p>
        </p:txBody>
      </p:sp>
    </p:spTree>
  </p:cSld>
  <p:clrMapOvr>
    <a:masterClrMapping/>
  </p:clrMapOvr>
  <p:transition spd="slow" advClick="0" advTm="0">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98" name=""/>
        <p:cNvGrpSpPr/>
        <p:nvPr/>
      </p:nvGrpSpPr>
      <p:grpSpPr/>
      <p:sp>
        <p:nvSpPr>
          <p:cNvPr id="1048655" name="文本框 4"/>
          <p:cNvSpPr txBox="1"/>
          <p:nvPr/>
        </p:nvSpPr>
        <p:spPr>
          <a:xfrm>
            <a:off x="485679" y="288642"/>
            <a:ext cx="2836480" cy="911225"/>
          </a:xfrm>
          <a:prstGeom prst="rect">
            <a:avLst/>
          </a:prstGeom>
          <a:noFill/>
          <a:ln w="28575" cmpd="sng">
            <a:solidFill>
              <a:srgbClr val="FF4141"/>
            </a:solidFill>
            <a:prstDash val="solid"/>
          </a:ln>
        </p:spPr>
        <p:txBody>
          <a:bodyPr wrap="square" rtlCol="0">
            <a:spAutoFit/>
          </a:bodyPr>
          <a:p>
            <a:r>
              <a:rPr lang="zh-CN" altLang="en-US" sz="5330">
                <a:solidFill>
                  <a:srgbClr val="FF4141"/>
                </a:solidFill>
                <a:effectLst>
                  <a:outerShdw blurRad="38100" dist="38100" dir="2700000" algn="tl">
                    <a:srgbClr val="000000">
                      <a:alpha val="43137"/>
                    </a:srgbClr>
                  </a:outerShdw>
                </a:effectLst>
                <a:latin typeface="字体管家润行" panose="02010600010101010101" charset="-122"/>
                <a:ea typeface="字体管家润行" panose="02010600010101010101" charset="-122"/>
              </a:rPr>
              <a:t>衣</a:t>
            </a:r>
            <a:r>
              <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rPr>
              <a:t>香鬓影</a:t>
            </a:r>
            <a:endPar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endParaRPr>
          </a:p>
        </p:txBody>
      </p:sp>
      <p:sp>
        <p:nvSpPr>
          <p:cNvPr id="1048656" name="文本框 5"/>
          <p:cNvSpPr txBox="1"/>
          <p:nvPr/>
        </p:nvSpPr>
        <p:spPr>
          <a:xfrm>
            <a:off x="3416115" y="412225"/>
            <a:ext cx="5997999" cy="664845"/>
          </a:xfrm>
          <a:prstGeom prst="rect">
            <a:avLst/>
          </a:prstGeom>
          <a:noFill/>
        </p:spPr>
        <p:txBody>
          <a:bodyPr wrap="square" rtlCol="0" anchor="t">
            <a:spAutoFit/>
          </a:bodyPr>
          <a:p>
            <a:pPr>
              <a:lnSpc>
                <a:spcPct val="100000"/>
              </a:lnSpc>
            </a:pPr>
            <a:r>
              <a:rPr lang="zh-CN" altLang="en-US" sz="3730">
                <a:latin typeface="微软雅黑" panose="020B0503020204020204" pitchFamily="34" charset="-122"/>
                <a:ea typeface="微软雅黑" panose="020B0503020204020204" pitchFamily="34" charset="-122"/>
                <a:sym typeface="+mn-ea"/>
              </a:rPr>
              <a:t>第二类 旗袍的兴起</a:t>
            </a:r>
            <a:endParaRPr lang="zh-CN" altLang="en-US" sz="3730">
              <a:latin typeface="微软雅黑" panose="020B0503020204020204" pitchFamily="34" charset="-122"/>
              <a:ea typeface="微软雅黑" panose="020B0503020204020204" pitchFamily="34" charset="-122"/>
            </a:endParaRPr>
          </a:p>
        </p:txBody>
      </p:sp>
      <p:grpSp>
        <p:nvGrpSpPr>
          <p:cNvPr id="99" name="组合 16"/>
          <p:cNvGrpSpPr/>
          <p:nvPr/>
        </p:nvGrpSpPr>
        <p:grpSpPr>
          <a:xfrm>
            <a:off x="485679" y="1349254"/>
            <a:ext cx="5114297" cy="5402093"/>
            <a:chOff x="572" y="1594"/>
            <a:chExt cx="6042" cy="6382"/>
          </a:xfrm>
        </p:grpSpPr>
        <p:grpSp>
          <p:nvGrpSpPr>
            <p:cNvPr id="100" name="组合 3"/>
            <p:cNvGrpSpPr/>
            <p:nvPr/>
          </p:nvGrpSpPr>
          <p:grpSpPr>
            <a:xfrm>
              <a:off x="572" y="1594"/>
              <a:ext cx="6042" cy="6382"/>
              <a:chOff x="572" y="1594"/>
              <a:chExt cx="6042" cy="6382"/>
            </a:xfrm>
          </p:grpSpPr>
          <p:pic>
            <p:nvPicPr>
              <p:cNvPr id="2097203" name="图片 1"/>
              <p:cNvPicPr>
                <a:picLocks noChangeAspect="1"/>
              </p:cNvPicPr>
              <p:nvPr/>
            </p:nvPicPr>
            <p:blipFill>
              <a:blip r:embed="rId1"/>
              <a:stretch>
                <a:fillRect/>
              </a:stretch>
            </p:blipFill>
            <p:spPr>
              <a:xfrm>
                <a:off x="572" y="1594"/>
                <a:ext cx="6042" cy="6382"/>
              </a:xfrm>
              <a:prstGeom prst="rect">
                <a:avLst/>
              </a:prstGeom>
              <a:effectLst>
                <a:outerShdw blurRad="63500" sx="102000" sy="102000" algn="ctr" rotWithShape="0">
                  <a:prstClr val="black">
                    <a:alpha val="40000"/>
                  </a:prstClr>
                </a:outerShdw>
              </a:effectLst>
            </p:spPr>
          </p:pic>
          <p:sp>
            <p:nvSpPr>
              <p:cNvPr id="1048657" name="椭圆 2"/>
              <p:cNvSpPr/>
              <p:nvPr/>
            </p:nvSpPr>
            <p:spPr>
              <a:xfrm>
                <a:off x="2154" y="4901"/>
                <a:ext cx="1701" cy="965"/>
              </a:xfrm>
              <a:prstGeom prst="ellipse">
                <a:avLst/>
              </a:prstGeom>
              <a:noFill/>
              <a:ln w="285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sp>
          <p:nvSpPr>
            <p:cNvPr id="1048658" name="文本框 6"/>
            <p:cNvSpPr txBox="1"/>
            <p:nvPr/>
          </p:nvSpPr>
          <p:spPr>
            <a:xfrm>
              <a:off x="572" y="7396"/>
              <a:ext cx="4000" cy="544"/>
            </a:xfrm>
            <a:prstGeom prst="rect">
              <a:avLst/>
            </a:prstGeom>
            <a:noFill/>
          </p:spPr>
          <p:txBody>
            <a:bodyPr wrap="square" rtlCol="0" anchor="t">
              <a:spAutoFit/>
            </a:bodyPr>
            <a:p>
              <a:r>
                <a:rPr lang="zh-CN" altLang="en-US" sz="2400">
                  <a:solidFill>
                    <a:schemeClr val="bg1"/>
                  </a:solidFill>
                  <a:latin typeface="微软雅黑" panose="020B0503020204020204" pitchFamily="34" charset="-122"/>
                  <a:ea typeface="微软雅黑" panose="020B0503020204020204" pitchFamily="34" charset="-122"/>
                </a:rPr>
                <a:t>1935年 陈进《手风琴》</a:t>
              </a:r>
              <a:endParaRPr lang="zh-CN" altLang="en-US" sz="2400">
                <a:solidFill>
                  <a:schemeClr val="bg1"/>
                </a:solidFill>
                <a:latin typeface="微软雅黑" panose="020B0503020204020204" pitchFamily="34" charset="-122"/>
                <a:ea typeface="微软雅黑" panose="020B0503020204020204" pitchFamily="34" charset="-122"/>
              </a:endParaRPr>
            </a:p>
          </p:txBody>
        </p:sp>
      </p:grpSp>
      <p:grpSp>
        <p:nvGrpSpPr>
          <p:cNvPr id="101" name="组合 19"/>
          <p:cNvGrpSpPr/>
          <p:nvPr/>
        </p:nvGrpSpPr>
        <p:grpSpPr>
          <a:xfrm>
            <a:off x="4618085" y="1348407"/>
            <a:ext cx="4203509" cy="5400400"/>
            <a:chOff x="6794" y="1594"/>
            <a:chExt cx="4966" cy="6380"/>
          </a:xfrm>
        </p:grpSpPr>
        <p:pic>
          <p:nvPicPr>
            <p:cNvPr id="2097204" name="图片 17"/>
            <p:cNvPicPr>
              <a:picLocks noChangeAspect="1"/>
            </p:cNvPicPr>
            <p:nvPr/>
          </p:nvPicPr>
          <p:blipFill>
            <a:blip r:embed="rId2"/>
            <a:stretch>
              <a:fillRect/>
            </a:stretch>
          </p:blipFill>
          <p:spPr>
            <a:xfrm>
              <a:off x="6794" y="1594"/>
              <a:ext cx="4966" cy="6381"/>
            </a:xfrm>
            <a:prstGeom prst="rect">
              <a:avLst/>
            </a:prstGeom>
          </p:spPr>
        </p:pic>
        <p:sp>
          <p:nvSpPr>
            <p:cNvPr id="1048659" name="椭圆 18"/>
            <p:cNvSpPr/>
            <p:nvPr/>
          </p:nvSpPr>
          <p:spPr>
            <a:xfrm>
              <a:off x="7954" y="5381"/>
              <a:ext cx="1361" cy="2016"/>
            </a:xfrm>
            <a:prstGeom prst="ellipse">
              <a:avLst/>
            </a:prstGeom>
            <a:noFill/>
            <a:ln w="285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grpSp>
        <p:nvGrpSpPr>
          <p:cNvPr id="102" name="组合 24"/>
          <p:cNvGrpSpPr/>
          <p:nvPr/>
        </p:nvGrpSpPr>
        <p:grpSpPr>
          <a:xfrm>
            <a:off x="8348424" y="1348407"/>
            <a:ext cx="3775201" cy="5401246"/>
            <a:chOff x="9861" y="1593"/>
            <a:chExt cx="4460" cy="6381"/>
          </a:xfrm>
        </p:grpSpPr>
        <p:grpSp>
          <p:nvGrpSpPr>
            <p:cNvPr id="103" name="组合 22"/>
            <p:cNvGrpSpPr/>
            <p:nvPr/>
          </p:nvGrpSpPr>
          <p:grpSpPr>
            <a:xfrm>
              <a:off x="9861" y="1594"/>
              <a:ext cx="4460" cy="6380"/>
              <a:chOff x="9861" y="1594"/>
              <a:chExt cx="4460" cy="6380"/>
            </a:xfrm>
          </p:grpSpPr>
          <p:pic>
            <p:nvPicPr>
              <p:cNvPr id="2097205" name="图片 20"/>
              <p:cNvPicPr>
                <a:picLocks noChangeAspect="1"/>
              </p:cNvPicPr>
              <p:nvPr/>
            </p:nvPicPr>
            <p:blipFill>
              <a:blip r:embed="rId3"/>
              <a:stretch>
                <a:fillRect/>
              </a:stretch>
            </p:blipFill>
            <p:spPr>
              <a:xfrm>
                <a:off x="9861" y="1594"/>
                <a:ext cx="4460" cy="6381"/>
              </a:xfrm>
              <a:prstGeom prst="rect">
                <a:avLst/>
              </a:prstGeom>
            </p:spPr>
          </p:pic>
          <p:sp>
            <p:nvSpPr>
              <p:cNvPr id="1048660" name="椭圆 21"/>
              <p:cNvSpPr/>
              <p:nvPr/>
            </p:nvSpPr>
            <p:spPr>
              <a:xfrm rot="20700000">
                <a:off x="9886" y="5016"/>
                <a:ext cx="4281" cy="2278"/>
              </a:xfrm>
              <a:prstGeom prst="ellipse">
                <a:avLst/>
              </a:prstGeom>
              <a:noFill/>
              <a:ln w="285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sp>
          <p:nvSpPr>
            <p:cNvPr id="1048661" name="文本框 23"/>
            <p:cNvSpPr txBox="1"/>
            <p:nvPr/>
          </p:nvSpPr>
          <p:spPr>
            <a:xfrm>
              <a:off x="9861" y="1593"/>
              <a:ext cx="4460" cy="544"/>
            </a:xfrm>
            <a:prstGeom prst="rect">
              <a:avLst/>
            </a:prstGeom>
            <a:noFill/>
          </p:spPr>
          <p:txBody>
            <a:bodyPr wrap="square" rtlCol="0" anchor="t">
              <a:spAutoFit/>
            </a:bodyPr>
            <a:p>
              <a:r>
                <a:rPr lang="zh-CN" altLang="en-US" sz="2400">
                  <a:latin typeface="微软雅黑" panose="020B0503020204020204" pitchFamily="34" charset="-122"/>
                  <a:ea typeface="微软雅黑" panose="020B0503020204020204" pitchFamily="34" charset="-122"/>
                </a:rPr>
                <a:t>1930s早期 阴丹士林广告</a:t>
              </a:r>
              <a:endParaRPr lang="zh-CN" altLang="en-US" sz="2400">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0">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07" name=""/>
        <p:cNvGrpSpPr/>
        <p:nvPr/>
      </p:nvGrpSpPr>
      <p:grpSpPr/>
      <p:sp>
        <p:nvSpPr>
          <p:cNvPr id="1048667" name="文本框 1"/>
          <p:cNvSpPr txBox="1"/>
          <p:nvPr/>
        </p:nvSpPr>
        <p:spPr>
          <a:xfrm>
            <a:off x="3426273" y="412225"/>
            <a:ext cx="4112895" cy="664845"/>
          </a:xfrm>
          <a:prstGeom prst="rect">
            <a:avLst/>
          </a:prstGeom>
          <a:noFill/>
        </p:spPr>
        <p:txBody>
          <a:bodyPr wrap="none" rtlCol="0" anchor="t">
            <a:spAutoFit/>
          </a:bodyPr>
          <a:p>
            <a:r>
              <a:rPr lang="zh-CN" altLang="en-US" sz="3730">
                <a:latin typeface="微软雅黑" panose="020B0503020204020204" pitchFamily="34" charset="-122"/>
                <a:ea typeface="微软雅黑" panose="020B0503020204020204" pitchFamily="34" charset="-122"/>
                <a:sym typeface="+mn-ea"/>
              </a:rPr>
              <a:t>第三类 西式连衣裙</a:t>
            </a:r>
            <a:endParaRPr lang="zh-CN" altLang="en-US" sz="3730">
              <a:latin typeface="微软雅黑" panose="020B0503020204020204" pitchFamily="34" charset="-122"/>
              <a:ea typeface="微软雅黑" panose="020B0503020204020204" pitchFamily="34" charset="-122"/>
              <a:sym typeface="+mn-ea"/>
            </a:endParaRPr>
          </a:p>
        </p:txBody>
      </p:sp>
      <p:sp>
        <p:nvSpPr>
          <p:cNvPr id="1048668" name="文本框 4"/>
          <p:cNvSpPr txBox="1"/>
          <p:nvPr/>
        </p:nvSpPr>
        <p:spPr>
          <a:xfrm>
            <a:off x="485679" y="288642"/>
            <a:ext cx="2836480" cy="911225"/>
          </a:xfrm>
          <a:prstGeom prst="rect">
            <a:avLst/>
          </a:prstGeom>
          <a:noFill/>
          <a:ln w="28575" cmpd="sng">
            <a:solidFill>
              <a:srgbClr val="FF4141"/>
            </a:solidFill>
            <a:prstDash val="solid"/>
          </a:ln>
        </p:spPr>
        <p:txBody>
          <a:bodyPr wrap="square" rtlCol="0">
            <a:spAutoFit/>
          </a:bodyPr>
          <a:p>
            <a:r>
              <a:rPr lang="zh-CN" altLang="en-US" sz="5330">
                <a:solidFill>
                  <a:srgbClr val="FF4141"/>
                </a:solidFill>
                <a:effectLst>
                  <a:outerShdw blurRad="38100" dist="38100" dir="2700000" algn="tl">
                    <a:srgbClr val="000000">
                      <a:alpha val="43137"/>
                    </a:srgbClr>
                  </a:outerShdw>
                </a:effectLst>
                <a:latin typeface="字体管家润行" panose="02010600010101010101" charset="-122"/>
                <a:ea typeface="字体管家润行" panose="02010600010101010101" charset="-122"/>
              </a:rPr>
              <a:t>衣</a:t>
            </a:r>
            <a:r>
              <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rPr>
              <a:t>香鬓影</a:t>
            </a:r>
            <a:endPar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endParaRPr>
          </a:p>
        </p:txBody>
      </p:sp>
      <p:pic>
        <p:nvPicPr>
          <p:cNvPr id="2097209" name="图片 5"/>
          <p:cNvPicPr>
            <a:picLocks noChangeAspect="1"/>
          </p:cNvPicPr>
          <p:nvPr/>
        </p:nvPicPr>
        <p:blipFill>
          <a:blip r:embed="rId1"/>
          <a:stretch>
            <a:fillRect/>
          </a:stretch>
        </p:blipFill>
        <p:spPr>
          <a:xfrm>
            <a:off x="485679" y="1468604"/>
            <a:ext cx="3233468" cy="5044888"/>
          </a:xfrm>
          <a:prstGeom prst="rect">
            <a:avLst/>
          </a:prstGeom>
          <a:effectLst>
            <a:outerShdw blurRad="63500" sx="102000" sy="102000" algn="ctr" rotWithShape="0">
              <a:prstClr val="black">
                <a:alpha val="40000"/>
              </a:prstClr>
            </a:outerShdw>
          </a:effectLst>
        </p:spPr>
      </p:pic>
      <p:grpSp>
        <p:nvGrpSpPr>
          <p:cNvPr id="108" name="组合 8"/>
          <p:cNvGrpSpPr/>
          <p:nvPr/>
        </p:nvGrpSpPr>
        <p:grpSpPr>
          <a:xfrm>
            <a:off x="3697371" y="1468604"/>
            <a:ext cx="3907065" cy="5044888"/>
            <a:chOff x="4360" y="1735"/>
            <a:chExt cx="4373" cy="5960"/>
          </a:xfrm>
        </p:grpSpPr>
        <p:pic>
          <p:nvPicPr>
            <p:cNvPr id="2097210" name="图片 2"/>
            <p:cNvPicPr>
              <a:picLocks noChangeAspect="1"/>
            </p:cNvPicPr>
            <p:nvPr/>
          </p:nvPicPr>
          <p:blipFill>
            <a:blip r:embed="rId2"/>
            <a:stretch>
              <a:fillRect/>
            </a:stretch>
          </p:blipFill>
          <p:spPr>
            <a:xfrm>
              <a:off x="4392" y="1735"/>
              <a:ext cx="4341" cy="5960"/>
            </a:xfrm>
            <a:prstGeom prst="rect">
              <a:avLst/>
            </a:prstGeom>
            <a:effectLst>
              <a:outerShdw blurRad="63500" sx="102000" sy="102000" algn="ctr" rotWithShape="0">
                <a:prstClr val="black">
                  <a:alpha val="40000"/>
                </a:prstClr>
              </a:outerShdw>
            </a:effectLst>
          </p:spPr>
        </p:pic>
        <p:sp>
          <p:nvSpPr>
            <p:cNvPr id="1048669" name="文本框 7"/>
            <p:cNvSpPr txBox="1"/>
            <p:nvPr/>
          </p:nvSpPr>
          <p:spPr>
            <a:xfrm>
              <a:off x="4360" y="1735"/>
              <a:ext cx="756" cy="2510"/>
            </a:xfrm>
            <a:prstGeom prst="rect">
              <a:avLst/>
            </a:prstGeom>
            <a:noFill/>
          </p:spPr>
          <p:txBody>
            <a:bodyPr vert="eaVert" wrap="square" rtlCol="0">
              <a:spAutoFit/>
            </a:bodyPr>
            <a:p>
              <a:r>
                <a:rPr lang="zh-CN" altLang="en-US" sz="3200">
                  <a:solidFill>
                    <a:schemeClr val="bg1"/>
                  </a:solidFill>
                  <a:latin typeface="微软雅黑" panose="020B0503020204020204" pitchFamily="34" charset="-122"/>
                  <a:ea typeface="微软雅黑" panose="020B0503020204020204" pitchFamily="34" charset="-122"/>
                </a:rPr>
                <a:t>黄蕙兰</a:t>
              </a:r>
              <a:endParaRPr lang="zh-CN" altLang="en-US" sz="3200">
                <a:solidFill>
                  <a:schemeClr val="bg1"/>
                </a:solidFill>
                <a:latin typeface="微软雅黑" panose="020B0503020204020204" pitchFamily="34" charset="-122"/>
                <a:ea typeface="微软雅黑" panose="020B0503020204020204" pitchFamily="34" charset="-122"/>
              </a:endParaRPr>
            </a:p>
          </p:txBody>
        </p:sp>
      </p:grpSp>
      <p:grpSp>
        <p:nvGrpSpPr>
          <p:cNvPr id="109" name="组合 11"/>
          <p:cNvGrpSpPr/>
          <p:nvPr/>
        </p:nvGrpSpPr>
        <p:grpSpPr>
          <a:xfrm>
            <a:off x="7664486" y="1468604"/>
            <a:ext cx="3820910" cy="5044888"/>
            <a:chOff x="9053" y="1735"/>
            <a:chExt cx="4514" cy="5960"/>
          </a:xfrm>
        </p:grpSpPr>
        <p:pic>
          <p:nvPicPr>
            <p:cNvPr id="2097211" name="图片 9"/>
            <p:cNvPicPr>
              <a:picLocks noChangeAspect="1"/>
            </p:cNvPicPr>
            <p:nvPr/>
          </p:nvPicPr>
          <p:blipFill>
            <a:blip r:embed="rId3"/>
            <a:stretch>
              <a:fillRect/>
            </a:stretch>
          </p:blipFill>
          <p:spPr>
            <a:xfrm>
              <a:off x="9133" y="1735"/>
              <a:ext cx="4434" cy="5960"/>
            </a:xfrm>
            <a:prstGeom prst="rect">
              <a:avLst/>
            </a:prstGeom>
          </p:spPr>
        </p:pic>
        <p:sp>
          <p:nvSpPr>
            <p:cNvPr id="1048670" name="文本框 10"/>
            <p:cNvSpPr txBox="1"/>
            <p:nvPr/>
          </p:nvSpPr>
          <p:spPr>
            <a:xfrm>
              <a:off x="9053" y="1735"/>
              <a:ext cx="797" cy="2510"/>
            </a:xfrm>
            <a:prstGeom prst="rect">
              <a:avLst/>
            </a:prstGeom>
            <a:noFill/>
          </p:spPr>
          <p:txBody>
            <a:bodyPr vert="eaVert" wrap="square" rtlCol="0">
              <a:spAutoFit/>
            </a:bodyPr>
            <a:p>
              <a:r>
                <a:rPr lang="zh-CN" altLang="en-US" sz="3200">
                  <a:solidFill>
                    <a:schemeClr val="bg1"/>
                  </a:solidFill>
                  <a:latin typeface="微软雅黑" panose="020B0503020204020204" pitchFamily="34" charset="-122"/>
                  <a:ea typeface="微软雅黑" panose="020B0503020204020204" pitchFamily="34" charset="-122"/>
                </a:rPr>
                <a:t>唐瑛</a:t>
              </a:r>
              <a:endParaRPr lang="zh-CN" altLang="en-US" sz="320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0">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14" name=""/>
        <p:cNvGrpSpPr/>
        <p:nvPr/>
      </p:nvGrpSpPr>
      <p:grpSpPr/>
      <p:pic>
        <p:nvPicPr>
          <p:cNvPr id="2097217" name="图片 2"/>
          <p:cNvPicPr>
            <a:picLocks noChangeAspect="1"/>
          </p:cNvPicPr>
          <p:nvPr/>
        </p:nvPicPr>
        <p:blipFill>
          <a:blip r:embed="rId1"/>
          <a:stretch>
            <a:fillRect/>
          </a:stretch>
        </p:blipFill>
        <p:spPr>
          <a:xfrm>
            <a:off x="6138323" y="288642"/>
            <a:ext cx="3453547" cy="3724414"/>
          </a:xfrm>
          <a:prstGeom prst="ellipse">
            <a:avLst/>
          </a:prstGeom>
          <a:effectLst>
            <a:outerShdw blurRad="63500" sx="102000" sy="102000" algn="ctr" rotWithShape="0">
              <a:prstClr val="black">
                <a:alpha val="40000"/>
              </a:prstClr>
            </a:outerShdw>
          </a:effectLst>
        </p:spPr>
      </p:pic>
      <p:pic>
        <p:nvPicPr>
          <p:cNvPr id="2097218" name="图片 5"/>
          <p:cNvPicPr>
            <a:picLocks noChangeAspect="1"/>
          </p:cNvPicPr>
          <p:nvPr/>
        </p:nvPicPr>
        <p:blipFill>
          <a:blip r:embed="rId2"/>
          <a:srcRect/>
          <a:stretch>
            <a:fillRect/>
          </a:stretch>
        </p:blipFill>
        <p:spPr>
          <a:xfrm>
            <a:off x="9329468" y="407146"/>
            <a:ext cx="2419176" cy="3791284"/>
          </a:xfrm>
          <a:prstGeom prst="ellipse">
            <a:avLst/>
          </a:prstGeom>
          <a:effectLst>
            <a:outerShdw blurRad="63500" sx="102000" sy="102000" algn="ctr" rotWithShape="0">
              <a:prstClr val="black">
                <a:alpha val="40000"/>
              </a:prstClr>
            </a:outerShdw>
          </a:effectLst>
        </p:spPr>
      </p:pic>
      <p:sp>
        <p:nvSpPr>
          <p:cNvPr id="1048676" name="文本框 4"/>
          <p:cNvSpPr txBox="1"/>
          <p:nvPr/>
        </p:nvSpPr>
        <p:spPr>
          <a:xfrm>
            <a:off x="485679" y="288642"/>
            <a:ext cx="2836480" cy="911225"/>
          </a:xfrm>
          <a:prstGeom prst="rect">
            <a:avLst/>
          </a:prstGeom>
          <a:noFill/>
          <a:ln w="28575" cmpd="sng">
            <a:solidFill>
              <a:srgbClr val="FF4141"/>
            </a:solidFill>
            <a:prstDash val="solid"/>
          </a:ln>
        </p:spPr>
        <p:txBody>
          <a:bodyPr wrap="square" rtlCol="0">
            <a:spAutoFit/>
          </a:bodyPr>
          <a:p>
            <a:r>
              <a:rPr lang="zh-CN" altLang="en-US" sz="4800">
                <a:solidFill>
                  <a:schemeClr val="tx1"/>
                </a:solidFill>
                <a:effectLst>
                  <a:outerShdw blurRad="38100" dist="38100" dir="2700000" algn="tl">
                    <a:srgbClr val="000000">
                      <a:alpha val="43137"/>
                    </a:srgbClr>
                  </a:outerShdw>
                </a:effectLst>
                <a:latin typeface="字体管家润行" panose="02010600010101010101" charset="-122"/>
                <a:ea typeface="字体管家润行" panose="02010600010101010101" charset="-122"/>
              </a:rPr>
              <a:t>衣</a:t>
            </a:r>
            <a:r>
              <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rPr>
              <a:t>香</a:t>
            </a:r>
            <a:r>
              <a:rPr lang="zh-CN" altLang="en-US" sz="5330">
                <a:solidFill>
                  <a:srgbClr val="FF414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rPr>
              <a:t>鬓</a:t>
            </a:r>
            <a:r>
              <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rPr>
              <a:t>影</a:t>
            </a:r>
            <a:endPar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endParaRPr>
          </a:p>
        </p:txBody>
      </p:sp>
      <p:sp>
        <p:nvSpPr>
          <p:cNvPr id="1048677" name="文本框 1"/>
          <p:cNvSpPr txBox="1"/>
          <p:nvPr/>
        </p:nvSpPr>
        <p:spPr>
          <a:xfrm>
            <a:off x="485679" y="1230749"/>
            <a:ext cx="5516365" cy="5253990"/>
          </a:xfrm>
          <a:prstGeom prst="rect">
            <a:avLst/>
          </a:prstGeom>
          <a:noFill/>
        </p:spPr>
        <p:txBody>
          <a:bodyPr wrap="square" rtlCol="0" anchor="t">
            <a:spAutoFit/>
          </a:bodyPr>
          <a:p>
            <a:pPr algn="ctr">
              <a:lnSpc>
                <a:spcPct val="150000"/>
              </a:lnSpc>
            </a:pPr>
            <a:r>
              <a:rPr lang="zh-CN" altLang="en-US" sz="3730" b="1">
                <a:latin typeface="楷体" panose="02010609060101010101" charset="-122"/>
                <a:ea typeface="楷体" panose="02010609060101010101" charset="-122"/>
                <a:cs typeface="楷体" panose="02010609060101010101" charset="-122"/>
              </a:rPr>
              <a:t>女子剪发,全球风靡,</a:t>
            </a:r>
            <a:endParaRPr lang="zh-CN" altLang="en-US" sz="3730" b="1">
              <a:latin typeface="楷体" panose="02010609060101010101" charset="-122"/>
              <a:ea typeface="楷体" panose="02010609060101010101" charset="-122"/>
              <a:cs typeface="楷体" panose="02010609060101010101" charset="-122"/>
            </a:endParaRPr>
          </a:p>
          <a:p>
            <a:pPr algn="ctr">
              <a:lnSpc>
                <a:spcPct val="150000"/>
              </a:lnSpc>
            </a:pPr>
            <a:r>
              <a:rPr lang="zh-CN" altLang="en-US" sz="3730" b="1">
                <a:latin typeface="楷体" panose="02010609060101010101" charset="-122"/>
                <a:ea typeface="楷体" panose="02010609060101010101" charset="-122"/>
                <a:cs typeface="楷体" panose="02010609060101010101" charset="-122"/>
              </a:rPr>
              <a:t>秀丽美观,并且经济,</a:t>
            </a:r>
            <a:endParaRPr lang="zh-CN" altLang="en-US" sz="3730" b="1">
              <a:latin typeface="楷体" panose="02010609060101010101" charset="-122"/>
              <a:ea typeface="楷体" panose="02010609060101010101" charset="-122"/>
              <a:cs typeface="楷体" panose="02010609060101010101" charset="-122"/>
            </a:endParaRPr>
          </a:p>
          <a:p>
            <a:pPr algn="ctr">
              <a:lnSpc>
                <a:spcPct val="150000"/>
              </a:lnSpc>
            </a:pPr>
            <a:r>
              <a:rPr lang="zh-CN" altLang="en-US" sz="3730" b="1">
                <a:latin typeface="楷体" panose="02010609060101010101" charset="-122"/>
                <a:ea typeface="楷体" panose="02010609060101010101" charset="-122"/>
                <a:cs typeface="楷体" panose="02010609060101010101" charset="-122"/>
              </a:rPr>
              <a:t>式样旖旎,梳洗容易,</a:t>
            </a:r>
            <a:endParaRPr lang="zh-CN" altLang="en-US" sz="3730" b="1">
              <a:latin typeface="楷体" panose="02010609060101010101" charset="-122"/>
              <a:ea typeface="楷体" panose="02010609060101010101" charset="-122"/>
              <a:cs typeface="楷体" panose="02010609060101010101" charset="-122"/>
            </a:endParaRPr>
          </a:p>
          <a:p>
            <a:pPr algn="ctr">
              <a:lnSpc>
                <a:spcPct val="150000"/>
              </a:lnSpc>
            </a:pPr>
            <a:r>
              <a:rPr lang="zh-CN" altLang="en-US" sz="3730" b="1">
                <a:latin typeface="楷体" panose="02010609060101010101" charset="-122"/>
                <a:ea typeface="楷体" panose="02010609060101010101" charset="-122"/>
                <a:cs typeface="楷体" panose="02010609060101010101" charset="-122"/>
              </a:rPr>
              <a:t>设施新异,手艺超群,</a:t>
            </a:r>
            <a:endParaRPr lang="zh-CN" altLang="en-US" sz="3730" b="1">
              <a:latin typeface="楷体" panose="02010609060101010101" charset="-122"/>
              <a:ea typeface="楷体" panose="02010609060101010101" charset="-122"/>
              <a:cs typeface="楷体" panose="02010609060101010101" charset="-122"/>
            </a:endParaRPr>
          </a:p>
          <a:p>
            <a:pPr algn="ctr">
              <a:lnSpc>
                <a:spcPct val="150000"/>
              </a:lnSpc>
            </a:pPr>
            <a:r>
              <a:rPr lang="zh-CN" altLang="en-US" sz="3730" b="1">
                <a:latin typeface="楷体" panose="02010609060101010101" charset="-122"/>
                <a:ea typeface="楷体" panose="02010609060101010101" charset="-122"/>
                <a:cs typeface="楷体" panose="02010609060101010101" charset="-122"/>
              </a:rPr>
              <a:t>  闺阁令媛,请来整理。</a:t>
            </a:r>
            <a:endParaRPr lang="zh-CN" altLang="en-US" sz="3730" b="1">
              <a:latin typeface="楷体" panose="02010609060101010101" charset="-122"/>
              <a:ea typeface="楷体" panose="02010609060101010101" charset="-122"/>
              <a:cs typeface="楷体" panose="02010609060101010101" charset="-122"/>
            </a:endParaRPr>
          </a:p>
          <a:p>
            <a:pPr algn="r">
              <a:lnSpc>
                <a:spcPct val="150000"/>
              </a:lnSpc>
            </a:pPr>
            <a:r>
              <a:rPr lang="en-US" altLang="zh-CN" sz="3730" b="1">
                <a:latin typeface="楷体" panose="02010609060101010101" charset="-122"/>
                <a:ea typeface="楷体" panose="02010609060101010101" charset="-122"/>
                <a:cs typeface="楷体" panose="02010609060101010101" charset="-122"/>
              </a:rPr>
              <a:t>--</a:t>
            </a:r>
            <a:r>
              <a:rPr lang="zh-CN" altLang="en-US" sz="3730" b="1">
                <a:latin typeface="楷体" panose="02010609060101010101" charset="-122"/>
                <a:ea typeface="楷体" panose="02010609060101010101" charset="-122"/>
                <a:cs typeface="楷体" panose="02010609060101010101" charset="-122"/>
              </a:rPr>
              <a:t>上海理发店广告词</a:t>
            </a:r>
            <a:endParaRPr lang="zh-CN" altLang="en-US" sz="3730" b="1">
              <a:latin typeface="楷体" panose="02010609060101010101" charset="-122"/>
              <a:ea typeface="楷体" panose="02010609060101010101" charset="-122"/>
              <a:cs typeface="楷体" panose="02010609060101010101" charset="-122"/>
            </a:endParaRPr>
          </a:p>
        </p:txBody>
      </p:sp>
      <p:pic>
        <p:nvPicPr>
          <p:cNvPr id="2097219" name="图片 3"/>
          <p:cNvPicPr>
            <a:picLocks noChangeAspect="1"/>
          </p:cNvPicPr>
          <p:nvPr/>
        </p:nvPicPr>
        <p:blipFill>
          <a:blip r:embed="rId3"/>
          <a:stretch>
            <a:fillRect/>
          </a:stretch>
        </p:blipFill>
        <p:spPr>
          <a:xfrm>
            <a:off x="6314386" y="3219925"/>
            <a:ext cx="5434258" cy="3302031"/>
          </a:xfrm>
          <a:prstGeom prst="roundRect">
            <a:avLst/>
          </a:prstGeom>
          <a:effectLst>
            <a:outerShdw blurRad="63500" sx="102000" sy="102000" algn="ctr" rotWithShape="0">
              <a:prstClr val="black">
                <a:alpha val="40000"/>
              </a:prstClr>
            </a:outerShdw>
          </a:effectLst>
        </p:spPr>
      </p:pic>
    </p:spTree>
  </p:cSld>
  <p:clrMapOvr>
    <a:masterClrMapping/>
  </p:clrMapOvr>
  <p:transition spd="slow" advClick="0" advTm="0">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15" name=""/>
        <p:cNvGrpSpPr/>
        <p:nvPr/>
      </p:nvGrpSpPr>
      <p:grpSpPr/>
      <p:sp>
        <p:nvSpPr>
          <p:cNvPr id="1048678" name="文本框 4"/>
          <p:cNvSpPr txBox="1"/>
          <p:nvPr/>
        </p:nvSpPr>
        <p:spPr>
          <a:xfrm>
            <a:off x="485679" y="288642"/>
            <a:ext cx="2836480" cy="911225"/>
          </a:xfrm>
          <a:prstGeom prst="rect">
            <a:avLst/>
          </a:prstGeom>
          <a:noFill/>
          <a:ln w="28575" cmpd="sng">
            <a:solidFill>
              <a:srgbClr val="FF4141"/>
            </a:solidFill>
            <a:prstDash val="solid"/>
          </a:ln>
        </p:spPr>
        <p:txBody>
          <a:bodyPr wrap="square" rtlCol="0">
            <a:spAutoFit/>
          </a:bodyPr>
          <a:p>
            <a:r>
              <a:rPr lang="zh-CN" altLang="en-US" sz="5330">
                <a:solidFill>
                  <a:srgbClr val="FF4141"/>
                </a:solidFill>
                <a:effectLst>
                  <a:outerShdw blurRad="38100" dist="38100" dir="2700000" algn="tl">
                    <a:srgbClr val="000000">
                      <a:alpha val="43137"/>
                    </a:srgbClr>
                  </a:outerShdw>
                </a:effectLst>
                <a:latin typeface="字体管家润行" panose="02010600010101010101" charset="-122"/>
                <a:ea typeface="字体管家润行" panose="02010600010101010101" charset="-122"/>
              </a:rPr>
              <a:t>衣</a:t>
            </a:r>
            <a:r>
              <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rPr>
              <a:t>香鬓影</a:t>
            </a:r>
            <a:endParaRPr lang="zh-CN" altLang="en-US" sz="4800">
              <a:solidFill>
                <a:schemeClr val="tx1"/>
              </a:solidFill>
              <a:effectLst>
                <a:outerShdw blurRad="38100" dist="19050" dir="2700000" algn="tl" rotWithShape="0">
                  <a:schemeClr val="dk1">
                    <a:alpha val="40000"/>
                  </a:schemeClr>
                </a:outerShdw>
              </a:effectLst>
              <a:latin typeface="字体管家润行" panose="02010600010101010101" charset="-122"/>
              <a:ea typeface="字体管家润行" panose="02010600010101010101" charset="-122"/>
            </a:endParaRPr>
          </a:p>
        </p:txBody>
      </p:sp>
      <p:sp>
        <p:nvSpPr>
          <p:cNvPr id="1048679" name="文本框 1"/>
          <p:cNvSpPr txBox="1"/>
          <p:nvPr/>
        </p:nvSpPr>
        <p:spPr>
          <a:xfrm>
            <a:off x="359556" y="1552403"/>
            <a:ext cx="5516365" cy="4393565"/>
          </a:xfrm>
          <a:prstGeom prst="rect">
            <a:avLst/>
          </a:prstGeom>
          <a:noFill/>
        </p:spPr>
        <p:txBody>
          <a:bodyPr wrap="square" rtlCol="0" anchor="t">
            <a:spAutoFit/>
          </a:bodyPr>
          <a:p>
            <a:pPr algn="ctr">
              <a:lnSpc>
                <a:spcPct val="150000"/>
              </a:lnSpc>
            </a:pPr>
            <a:r>
              <a:rPr lang="zh-CN" altLang="en-US" sz="3730" b="1">
                <a:latin typeface="楷体" panose="02010609060101010101" charset="-122"/>
                <a:ea typeface="楷体" panose="02010609060101010101" charset="-122"/>
                <a:cs typeface="楷体" panose="02010609060101010101" charset="-122"/>
              </a:rPr>
              <a:t>西式皮鞋挺后跟,</a:t>
            </a:r>
            <a:endParaRPr lang="zh-CN" altLang="en-US" sz="3730" b="1">
              <a:latin typeface="楷体" panose="02010609060101010101" charset="-122"/>
              <a:ea typeface="楷体" panose="02010609060101010101" charset="-122"/>
              <a:cs typeface="楷体" panose="02010609060101010101" charset="-122"/>
            </a:endParaRPr>
          </a:p>
          <a:p>
            <a:pPr algn="ctr">
              <a:lnSpc>
                <a:spcPct val="150000"/>
              </a:lnSpc>
            </a:pPr>
            <a:r>
              <a:rPr lang="zh-CN" altLang="en-US" sz="3730" b="1">
                <a:latin typeface="楷体" panose="02010609060101010101" charset="-122"/>
                <a:ea typeface="楷体" panose="02010609060101010101" charset="-122"/>
                <a:cs typeface="楷体" panose="02010609060101010101" charset="-122"/>
              </a:rPr>
              <a:t>申江买价十三元。</a:t>
            </a:r>
            <a:endParaRPr lang="zh-CN" altLang="en-US" sz="3730" b="1">
              <a:latin typeface="楷体" panose="02010609060101010101" charset="-122"/>
              <a:ea typeface="楷体" panose="02010609060101010101" charset="-122"/>
              <a:cs typeface="楷体" panose="02010609060101010101" charset="-122"/>
            </a:endParaRPr>
          </a:p>
          <a:p>
            <a:pPr algn="ctr">
              <a:lnSpc>
                <a:spcPct val="150000"/>
              </a:lnSpc>
            </a:pPr>
            <a:r>
              <a:rPr lang="zh-CN" altLang="en-US" sz="3730" b="1">
                <a:latin typeface="楷体" panose="02010609060101010101" charset="-122"/>
                <a:ea typeface="楷体" panose="02010609060101010101" charset="-122"/>
                <a:cs typeface="楷体" panose="02010609060101010101" charset="-122"/>
              </a:rPr>
              <a:t>只愁下雨街头滑,</a:t>
            </a:r>
            <a:endParaRPr lang="zh-CN" altLang="en-US" sz="3730" b="1">
              <a:latin typeface="楷体" panose="02010609060101010101" charset="-122"/>
              <a:ea typeface="楷体" panose="02010609060101010101" charset="-122"/>
              <a:cs typeface="楷体" panose="02010609060101010101" charset="-122"/>
            </a:endParaRPr>
          </a:p>
          <a:p>
            <a:pPr algn="ctr">
              <a:lnSpc>
                <a:spcPct val="150000"/>
              </a:lnSpc>
            </a:pPr>
            <a:r>
              <a:rPr lang="zh-CN" altLang="en-US" sz="3730" b="1">
                <a:latin typeface="楷体" panose="02010609060101010101" charset="-122"/>
                <a:ea typeface="楷体" panose="02010609060101010101" charset="-122"/>
                <a:cs typeface="楷体" panose="02010609060101010101" charset="-122"/>
              </a:rPr>
              <a:t>稍不留神仰面翻。</a:t>
            </a:r>
            <a:endParaRPr lang="zh-CN" altLang="en-US" sz="3730" b="1">
              <a:latin typeface="楷体" panose="02010609060101010101" charset="-122"/>
              <a:ea typeface="楷体" panose="02010609060101010101" charset="-122"/>
              <a:cs typeface="楷体" panose="02010609060101010101" charset="-122"/>
            </a:endParaRPr>
          </a:p>
          <a:p>
            <a:pPr algn="r">
              <a:lnSpc>
                <a:spcPct val="150000"/>
              </a:lnSpc>
            </a:pPr>
            <a:r>
              <a:rPr lang="en-US" altLang="zh-CN" sz="3730" b="1">
                <a:latin typeface="楷体" panose="02010609060101010101" charset="-122"/>
                <a:ea typeface="楷体" panose="02010609060101010101" charset="-122"/>
                <a:cs typeface="楷体" panose="02010609060101010101" charset="-122"/>
              </a:rPr>
              <a:t>--</a:t>
            </a:r>
            <a:r>
              <a:rPr lang="zh-CN" altLang="en-US" sz="3730" b="1">
                <a:latin typeface="楷体" panose="02010609060101010101" charset="-122"/>
                <a:ea typeface="楷体" panose="02010609060101010101" charset="-122"/>
                <a:cs typeface="楷体" panose="02010609060101010101" charset="-122"/>
              </a:rPr>
              <a:t>成都民谣</a:t>
            </a:r>
            <a:endParaRPr lang="zh-CN" altLang="en-US" sz="3730" b="1">
              <a:latin typeface="楷体" panose="02010609060101010101" charset="-122"/>
              <a:ea typeface="楷体" panose="02010609060101010101" charset="-122"/>
              <a:cs typeface="楷体" panose="02010609060101010101" charset="-122"/>
            </a:endParaRPr>
          </a:p>
        </p:txBody>
      </p:sp>
      <p:pic>
        <p:nvPicPr>
          <p:cNvPr id="2097220" name="图片 6"/>
          <p:cNvPicPr>
            <a:picLocks noChangeAspect="1"/>
          </p:cNvPicPr>
          <p:nvPr/>
        </p:nvPicPr>
        <p:blipFill>
          <a:blip r:embed="rId1"/>
          <a:srcRect r="-11415"/>
          <a:stretch>
            <a:fillRect/>
          </a:stretch>
        </p:blipFill>
        <p:spPr>
          <a:xfrm>
            <a:off x="9070452" y="43169"/>
            <a:ext cx="3518725" cy="4316934"/>
          </a:xfrm>
          <a:prstGeom prst="ellipse">
            <a:avLst/>
          </a:prstGeom>
          <a:effectLst>
            <a:outerShdw blurRad="63500" sx="102000" sy="102000" algn="ctr" rotWithShape="0">
              <a:prstClr val="black">
                <a:alpha val="40000"/>
              </a:prstClr>
            </a:outerShdw>
          </a:effectLst>
        </p:spPr>
      </p:pic>
      <p:grpSp>
        <p:nvGrpSpPr>
          <p:cNvPr id="116" name="组合 9"/>
          <p:cNvGrpSpPr/>
          <p:nvPr/>
        </p:nvGrpSpPr>
        <p:grpSpPr>
          <a:xfrm>
            <a:off x="6387181" y="1230749"/>
            <a:ext cx="3238547" cy="5753346"/>
            <a:chOff x="7444" y="1230"/>
            <a:chExt cx="3826" cy="7021"/>
          </a:xfrm>
        </p:grpSpPr>
        <p:pic>
          <p:nvPicPr>
            <p:cNvPr id="2097221" name="图片 7"/>
            <p:cNvPicPr>
              <a:picLocks noChangeAspect="1"/>
            </p:cNvPicPr>
            <p:nvPr/>
          </p:nvPicPr>
          <p:blipFill>
            <a:blip r:embed="rId2"/>
            <a:srcRect/>
            <a:stretch>
              <a:fillRect/>
            </a:stretch>
          </p:blipFill>
          <p:spPr>
            <a:xfrm>
              <a:off x="7444" y="1230"/>
              <a:ext cx="3826" cy="7021"/>
            </a:xfrm>
            <a:prstGeom prst="ellipse">
              <a:avLst/>
            </a:prstGeom>
            <a:effectLst>
              <a:outerShdw blurRad="63500" sx="102000" sy="102000" algn="ctr" rotWithShape="0">
                <a:prstClr val="black">
                  <a:alpha val="40000"/>
                </a:prstClr>
              </a:outerShdw>
            </a:effectLst>
          </p:spPr>
        </p:pic>
        <p:sp>
          <p:nvSpPr>
            <p:cNvPr id="1048680" name="文本框 8"/>
            <p:cNvSpPr txBox="1"/>
            <p:nvPr/>
          </p:nvSpPr>
          <p:spPr>
            <a:xfrm>
              <a:off x="9786" y="6040"/>
              <a:ext cx="797" cy="1899"/>
            </a:xfrm>
            <a:prstGeom prst="rect">
              <a:avLst/>
            </a:prstGeom>
            <a:noFill/>
          </p:spPr>
          <p:txBody>
            <a:bodyPr vert="eaVert" wrap="square" rtlCol="0">
              <a:spAutoFit/>
            </a:bodyPr>
            <a:p>
              <a:r>
                <a:rPr lang="zh-CN" altLang="en-US" sz="3200">
                  <a:solidFill>
                    <a:schemeClr val="bg1"/>
                  </a:solidFill>
                  <a:latin typeface="微软雅黑" panose="020B0503020204020204" pitchFamily="34" charset="-122"/>
                  <a:ea typeface="微软雅黑" panose="020B0503020204020204" pitchFamily="34" charset="-122"/>
                </a:rPr>
                <a:t>黎灼灼</a:t>
              </a:r>
              <a:endParaRPr lang="zh-CN" altLang="en-US" sz="320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500" fill="hold"/>
                                        <p:tgtEl>
                                          <p:spTgt spid="116"/>
                                        </p:tgtEl>
                                        <p:attrNameLst>
                                          <p:attrName>ppt_x</p:attrName>
                                        </p:attrNameLst>
                                      </p:cBhvr>
                                      <p:tavLst>
                                        <p:tav tm="0">
                                          <p:val>
                                            <p:strVal val="#ppt_x"/>
                                          </p:val>
                                        </p:tav>
                                        <p:tav tm="100000">
                                          <p:val>
                                            <p:strVal val="#ppt_x"/>
                                          </p:val>
                                        </p:tav>
                                      </p:tavLst>
                                    </p:anim>
                                    <p:anim calcmode="lin" valueType="num">
                                      <p:cBhvr additive="base">
                                        <p:cTn id="8" dur="500" fill="hold"/>
                                        <p:tgtEl>
                                          <p:spTgt spid="1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679"/>
                                        </p:tgtEl>
                                        <p:attrNameLst>
                                          <p:attrName>style.visibility</p:attrName>
                                        </p:attrNameLst>
                                      </p:cBhvr>
                                      <p:to>
                                        <p:strVal val="visible"/>
                                      </p:to>
                                    </p:set>
                                    <p:anim calcmode="lin" valueType="num">
                                      <p:cBhvr additive="base">
                                        <p:cTn id="11" dur="500" fill="hold"/>
                                        <p:tgtEl>
                                          <p:spTgt spid="1048679"/>
                                        </p:tgtEl>
                                        <p:attrNameLst>
                                          <p:attrName>ppt_x</p:attrName>
                                        </p:attrNameLst>
                                      </p:cBhvr>
                                      <p:tavLst>
                                        <p:tav tm="0">
                                          <p:val>
                                            <p:strVal val="#ppt_x"/>
                                          </p:val>
                                        </p:tav>
                                        <p:tav tm="100000">
                                          <p:val>
                                            <p:strVal val="#ppt_x"/>
                                          </p:val>
                                        </p:tav>
                                      </p:tavLst>
                                    </p:anim>
                                    <p:anim calcmode="lin" valueType="num">
                                      <p:cBhvr additive="base">
                                        <p:cTn id="12" dur="500" fill="hold"/>
                                        <p:tgtEl>
                                          <p:spTgt spid="1048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348181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7170" y="-550545"/>
            <a:ext cx="1323340" cy="1518285"/>
          </a:xfrm>
          <a:prstGeom prst="rect">
            <a:avLst/>
          </a:prstGeom>
        </p:spPr>
      </p:pic>
      <p:sp>
        <p:nvSpPr>
          <p:cNvPr id="5" name="文本框 4"/>
          <p:cNvSpPr txBox="1"/>
          <p:nvPr/>
        </p:nvSpPr>
        <p:spPr>
          <a:xfrm>
            <a:off x="1443355" y="131445"/>
            <a:ext cx="4656455" cy="1014730"/>
          </a:xfrm>
          <a:prstGeom prst="rect">
            <a:avLst/>
          </a:prstGeom>
          <a:noFill/>
        </p:spPr>
        <p:txBody>
          <a:bodyPr wrap="square" rtlCol="0">
            <a:spAutoFit/>
            <a:scene3d>
              <a:camera prst="orthographicFront"/>
              <a:lightRig rig="threePt" dir="t"/>
            </a:scene3d>
          </a:bodyPr>
          <a:p>
            <a:r>
              <a:rPr lang="zh-CN" altLang="en-US" sz="6000" b="1">
                <a:solidFill>
                  <a:srgbClr val="B76E64"/>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阅读之我见</a:t>
            </a:r>
            <a:endParaRPr lang="zh-CN" altLang="en-US" sz="6000" b="1">
              <a:solidFill>
                <a:srgbClr val="B76E64"/>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26" name="任意多边形 25"/>
          <p:cNvSpPr/>
          <p:nvPr>
            <p:custDataLst>
              <p:tags r:id="rId3"/>
            </p:custDataLst>
          </p:nvPr>
        </p:nvSpPr>
        <p:spPr>
          <a:xfrm>
            <a:off x="5974414" y="3261513"/>
            <a:ext cx="620769" cy="1400034"/>
          </a:xfrm>
          <a:custGeom>
            <a:avLst/>
            <a:gdLst>
              <a:gd name="connsiteX0" fmla="*/ 0 w 447675"/>
              <a:gd name="connsiteY0" fmla="*/ 0 h 1009650"/>
              <a:gd name="connsiteX1" fmla="*/ 336543 w 447675"/>
              <a:gd name="connsiteY1" fmla="*/ 0 h 1009650"/>
              <a:gd name="connsiteX2" fmla="*/ 447675 w 447675"/>
              <a:gd name="connsiteY2" fmla="*/ 111132 h 1009650"/>
              <a:gd name="connsiteX3" fmla="*/ 447675 w 447675"/>
              <a:gd name="connsiteY3" fmla="*/ 898518 h 1009650"/>
              <a:gd name="connsiteX4" fmla="*/ 336543 w 447675"/>
              <a:gd name="connsiteY4" fmla="*/ 1009650 h 1009650"/>
              <a:gd name="connsiteX5" fmla="*/ 0 w 447675"/>
              <a:gd name="connsiteY5" fmla="*/ 100965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675" h="1009650">
                <a:moveTo>
                  <a:pt x="0" y="0"/>
                </a:moveTo>
                <a:lnTo>
                  <a:pt x="336543" y="0"/>
                </a:lnTo>
                <a:cubicBezTo>
                  <a:pt x="397920" y="0"/>
                  <a:pt x="447675" y="49755"/>
                  <a:pt x="447675" y="111132"/>
                </a:cubicBezTo>
                <a:lnTo>
                  <a:pt x="447675" y="898518"/>
                </a:lnTo>
                <a:cubicBezTo>
                  <a:pt x="447675" y="959895"/>
                  <a:pt x="397920" y="1009650"/>
                  <a:pt x="336543" y="1009650"/>
                </a:cubicBezTo>
                <a:lnTo>
                  <a:pt x="0" y="1009650"/>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zh-CN" altLang="en-US" sz="2800" dirty="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7" name="文本框 66"/>
          <p:cNvSpPr txBox="1"/>
          <p:nvPr>
            <p:custDataLst>
              <p:tags r:id="rId4"/>
            </p:custDataLst>
          </p:nvPr>
        </p:nvSpPr>
        <p:spPr>
          <a:xfrm>
            <a:off x="5974414" y="3261513"/>
            <a:ext cx="620769" cy="1373617"/>
          </a:xfrm>
          <a:prstGeom prst="rect">
            <a:avLst/>
          </a:prstGeom>
          <a:noFill/>
        </p:spPr>
        <p:txBody>
          <a:bodyPr wrap="square" rtlCol="0" anchor="ctr" anchorCtr="0">
            <a:normAutofit/>
          </a:bodyPr>
          <a:p>
            <a:pPr algn="ctr"/>
            <a:r>
              <a:rPr lang="en-US" altLang="zh-CN" sz="2800" dirty="0">
                <a:solidFill>
                  <a:sysClr val="window" lastClr="FFFFFF"/>
                </a:solidFill>
                <a:latin typeface="微软雅黑" panose="020B0503020204020204" pitchFamily="34" charset="-122"/>
                <a:ea typeface="微软雅黑" panose="020B0503020204020204" pitchFamily="34" charset="-122"/>
              </a:rPr>
              <a:t>B</a:t>
            </a:r>
            <a:endParaRPr lang="zh-CN" altLang="en-US" sz="2800" dirty="0">
              <a:solidFill>
                <a:sysClr val="window" lastClr="FFFFFF"/>
              </a:solidFill>
              <a:latin typeface="微软雅黑" panose="020B0503020204020204" pitchFamily="34" charset="-122"/>
              <a:ea typeface="微软雅黑" panose="020B0503020204020204" pitchFamily="34" charset="-122"/>
            </a:endParaRPr>
          </a:p>
        </p:txBody>
      </p:sp>
      <p:sp>
        <p:nvSpPr>
          <p:cNvPr id="13" name="直角三角形 12"/>
          <p:cNvSpPr/>
          <p:nvPr>
            <p:custDataLst>
              <p:tags r:id="rId5"/>
            </p:custDataLst>
          </p:nvPr>
        </p:nvSpPr>
        <p:spPr>
          <a:xfrm rot="5400000" flipV="1">
            <a:off x="494222" y="2604200"/>
            <a:ext cx="149758" cy="257551"/>
          </a:xfrm>
          <a:prstGeom prst="rtTriangle">
            <a:avLst/>
          </a:prstGeom>
          <a:solidFill>
            <a:srgbClr val="1F74AD">
              <a:lumMod val="5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直角三角形 11"/>
          <p:cNvSpPr/>
          <p:nvPr>
            <p:custDataLst>
              <p:tags r:id="rId6"/>
            </p:custDataLst>
          </p:nvPr>
        </p:nvSpPr>
        <p:spPr>
          <a:xfrm rot="16200000">
            <a:off x="494808" y="1405000"/>
            <a:ext cx="148588" cy="257551"/>
          </a:xfrm>
          <a:prstGeom prst="rtTriangle">
            <a:avLst/>
          </a:prstGeom>
          <a:solidFill>
            <a:srgbClr val="1F74AD">
              <a:lumMod val="5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 name="任意多边形 8"/>
          <p:cNvSpPr/>
          <p:nvPr>
            <p:custDataLst>
              <p:tags r:id="rId7"/>
            </p:custDataLst>
          </p:nvPr>
        </p:nvSpPr>
        <p:spPr>
          <a:xfrm>
            <a:off x="572399" y="1433067"/>
            <a:ext cx="5402016" cy="1400034"/>
          </a:xfrm>
          <a:custGeom>
            <a:avLst/>
            <a:gdLst>
              <a:gd name="connsiteX0" fmla="*/ 111132 w 3895725"/>
              <a:gd name="connsiteY0" fmla="*/ 0 h 1009650"/>
              <a:gd name="connsiteX1" fmla="*/ 3895725 w 3895725"/>
              <a:gd name="connsiteY1" fmla="*/ 0 h 1009650"/>
              <a:gd name="connsiteX2" fmla="*/ 3895725 w 3895725"/>
              <a:gd name="connsiteY2" fmla="*/ 1009650 h 1009650"/>
              <a:gd name="connsiteX3" fmla="*/ 111132 w 3895725"/>
              <a:gd name="connsiteY3" fmla="*/ 1009650 h 1009650"/>
              <a:gd name="connsiteX4" fmla="*/ 0 w 3895725"/>
              <a:gd name="connsiteY4" fmla="*/ 898518 h 1009650"/>
              <a:gd name="connsiteX5" fmla="*/ 0 w 3895725"/>
              <a:gd name="connsiteY5" fmla="*/ 111132 h 1009650"/>
              <a:gd name="connsiteX6" fmla="*/ 111132 w 3895725"/>
              <a:gd name="connsiteY6" fmla="*/ 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5725" h="1009650">
                <a:moveTo>
                  <a:pt x="111132" y="0"/>
                </a:moveTo>
                <a:lnTo>
                  <a:pt x="3895725" y="0"/>
                </a:lnTo>
                <a:lnTo>
                  <a:pt x="3895725" y="1009650"/>
                </a:lnTo>
                <a:lnTo>
                  <a:pt x="111132" y="1009650"/>
                </a:lnTo>
                <a:cubicBezTo>
                  <a:pt x="49755" y="1009650"/>
                  <a:pt x="0" y="959895"/>
                  <a:pt x="0" y="898518"/>
                </a:cubicBezTo>
                <a:lnTo>
                  <a:pt x="0" y="111132"/>
                </a:lnTo>
                <a:cubicBezTo>
                  <a:pt x="0" y="49755"/>
                  <a:pt x="49755" y="0"/>
                  <a:pt x="111132" y="0"/>
                </a:cubicBezTo>
                <a:close/>
              </a:path>
            </a:pathLst>
          </a:cu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1224000" tIns="45720" rIns="108000" bIns="45720" numCol="1" spcCol="0" rtlCol="0" fromWordArt="0" anchor="ctr" anchorCtr="0" forceAA="0" compatLnSpc="1">
            <a:normAutofit/>
          </a:bodyPr>
          <a:p>
            <a:pPr algn="just"/>
            <a:endParaRPr lang="zh-CN" altLang="en-US"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任意多边形 10"/>
          <p:cNvSpPr/>
          <p:nvPr>
            <p:custDataLst>
              <p:tags r:id="rId8"/>
            </p:custDataLst>
          </p:nvPr>
        </p:nvSpPr>
        <p:spPr>
          <a:xfrm>
            <a:off x="440183" y="1605190"/>
            <a:ext cx="1888592" cy="1056997"/>
          </a:xfrm>
          <a:custGeom>
            <a:avLst/>
            <a:gdLst>
              <a:gd name="connsiteX0" fmla="*/ 0 w 1362074"/>
              <a:gd name="connsiteY0" fmla="*/ 0 h 762000"/>
              <a:gd name="connsiteX1" fmla="*/ 981074 w 1362074"/>
              <a:gd name="connsiteY1" fmla="*/ 0 h 762000"/>
              <a:gd name="connsiteX2" fmla="*/ 1362074 w 1362074"/>
              <a:gd name="connsiteY2" fmla="*/ 381000 h 762000"/>
              <a:gd name="connsiteX3" fmla="*/ 981074 w 1362074"/>
              <a:gd name="connsiteY3" fmla="*/ 762000 h 762000"/>
              <a:gd name="connsiteX4" fmla="*/ 0 w 1362074"/>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074" h="762000">
                <a:moveTo>
                  <a:pt x="0" y="0"/>
                </a:moveTo>
                <a:lnTo>
                  <a:pt x="981074" y="0"/>
                </a:lnTo>
                <a:cubicBezTo>
                  <a:pt x="1191494" y="0"/>
                  <a:pt x="1362074" y="170580"/>
                  <a:pt x="1362074" y="381000"/>
                </a:cubicBezTo>
                <a:cubicBezTo>
                  <a:pt x="1362074" y="591420"/>
                  <a:pt x="1191494" y="762000"/>
                  <a:pt x="981074" y="762000"/>
                </a:cubicBezTo>
                <a:lnTo>
                  <a:pt x="0" y="762000"/>
                </a:lnTo>
                <a:close/>
              </a:path>
            </a:pathLst>
          </a:custGeom>
          <a:ln>
            <a:noFill/>
          </a:ln>
          <a:effectLst>
            <a:outerShdw blurRad="50800" dist="25400" algn="l" rotWithShape="0">
              <a:prstClr val="black">
                <a:alpha val="4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en-US" altLang="zh-CN" dirty="0">
              <a:solidFill>
                <a:sysClr val="window" lastClr="FFFFF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 name="任意多边形 7"/>
          <p:cNvSpPr/>
          <p:nvPr>
            <p:custDataLst>
              <p:tags r:id="rId9"/>
            </p:custDataLst>
          </p:nvPr>
        </p:nvSpPr>
        <p:spPr>
          <a:xfrm>
            <a:off x="5974414" y="1433067"/>
            <a:ext cx="620769" cy="1400034"/>
          </a:xfrm>
          <a:custGeom>
            <a:avLst/>
            <a:gdLst>
              <a:gd name="connsiteX0" fmla="*/ 0 w 447675"/>
              <a:gd name="connsiteY0" fmla="*/ 0 h 1009650"/>
              <a:gd name="connsiteX1" fmla="*/ 336543 w 447675"/>
              <a:gd name="connsiteY1" fmla="*/ 0 h 1009650"/>
              <a:gd name="connsiteX2" fmla="*/ 447675 w 447675"/>
              <a:gd name="connsiteY2" fmla="*/ 111132 h 1009650"/>
              <a:gd name="connsiteX3" fmla="*/ 447675 w 447675"/>
              <a:gd name="connsiteY3" fmla="*/ 898518 h 1009650"/>
              <a:gd name="connsiteX4" fmla="*/ 336543 w 447675"/>
              <a:gd name="connsiteY4" fmla="*/ 1009650 h 1009650"/>
              <a:gd name="connsiteX5" fmla="*/ 0 w 447675"/>
              <a:gd name="connsiteY5" fmla="*/ 100965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675" h="1009650">
                <a:moveTo>
                  <a:pt x="0" y="0"/>
                </a:moveTo>
                <a:lnTo>
                  <a:pt x="336543" y="0"/>
                </a:lnTo>
                <a:cubicBezTo>
                  <a:pt x="397920" y="0"/>
                  <a:pt x="447675" y="49755"/>
                  <a:pt x="447675" y="111132"/>
                </a:cubicBezTo>
                <a:lnTo>
                  <a:pt x="447675" y="898518"/>
                </a:lnTo>
                <a:cubicBezTo>
                  <a:pt x="447675" y="959895"/>
                  <a:pt x="397920" y="1009650"/>
                  <a:pt x="336543" y="1009650"/>
                </a:cubicBezTo>
                <a:lnTo>
                  <a:pt x="0" y="1009650"/>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zh-CN" altLang="en-US" sz="2800" dirty="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文本框 5"/>
          <p:cNvSpPr txBox="1"/>
          <p:nvPr>
            <p:custDataLst>
              <p:tags r:id="rId10"/>
            </p:custDataLst>
          </p:nvPr>
        </p:nvSpPr>
        <p:spPr>
          <a:xfrm>
            <a:off x="395978" y="1752631"/>
            <a:ext cx="2038727" cy="713436"/>
          </a:xfrm>
          <a:prstGeom prst="rect">
            <a:avLst/>
          </a:prstGeom>
          <a:noFill/>
        </p:spPr>
        <p:txBody>
          <a:bodyPr wrap="square" lIns="90000" tIns="46800" rIns="90000" bIns="46800" rtlCol="0" anchor="ctr" anchorCtr="0">
            <a:noAutofit/>
          </a:bodyPr>
          <a:p>
            <a:pPr algn="ctr">
              <a:lnSpc>
                <a:spcPct val="120000"/>
              </a:lnSpc>
            </a:pPr>
            <a:r>
              <a:rPr lang="zh-CN" altLang="en-US" sz="4800" b="1" spc="300" dirty="0">
                <a:solidFill>
                  <a:sysClr val="window" lastClr="FFFFFF"/>
                </a:solidFill>
                <a:latin typeface="微软雅黑" panose="020B0503020204020204" pitchFamily="34" charset="-122"/>
                <a:ea typeface="微软雅黑" panose="020B0503020204020204" pitchFamily="34" charset="-122"/>
              </a:rPr>
              <a:t>基石</a:t>
            </a:r>
            <a:endParaRPr lang="zh-CN" altLang="en-US" sz="4800" b="1" spc="300" dirty="0">
              <a:solidFill>
                <a:sysClr val="window" lastClr="FFFFFF"/>
              </a:solidFill>
              <a:latin typeface="微软雅黑" panose="020B0503020204020204" pitchFamily="34" charset="-122"/>
              <a:ea typeface="微软雅黑" panose="020B0503020204020204" pitchFamily="34" charset="-122"/>
            </a:endParaRPr>
          </a:p>
        </p:txBody>
      </p:sp>
      <p:sp>
        <p:nvSpPr>
          <p:cNvPr id="14" name="文本框 13"/>
          <p:cNvSpPr txBox="1"/>
          <p:nvPr>
            <p:custDataLst>
              <p:tags r:id="rId11"/>
            </p:custDataLst>
          </p:nvPr>
        </p:nvSpPr>
        <p:spPr>
          <a:xfrm>
            <a:off x="2436178" y="1433067"/>
            <a:ext cx="3524266" cy="1373617"/>
          </a:xfrm>
          <a:prstGeom prst="rect">
            <a:avLst/>
          </a:prstGeom>
          <a:noFill/>
        </p:spPr>
        <p:txBody>
          <a:bodyPr wrap="square" lIns="90000" tIns="46800" rIns="90000" bIns="46800" rtlCol="0" anchor="ctr" anchorCtr="0">
            <a:noAutofit/>
          </a:bodyPr>
          <a:p>
            <a:pPr>
              <a:lnSpc>
                <a:spcPct val="120000"/>
              </a:lnSpc>
            </a:pPr>
            <a:r>
              <a:rPr lang="zh-CN" altLang="zh-CN" sz="3600" spc="150">
                <a:latin typeface="微软雅黑" panose="020B0503020204020204" pitchFamily="34" charset="-122"/>
                <a:ea typeface="微软雅黑" panose="020B0503020204020204" pitchFamily="34" charset="-122"/>
              </a:rPr>
              <a:t>捏准课标主旨，把握史学动态</a:t>
            </a:r>
            <a:endParaRPr lang="zh-CN" altLang="zh-CN" sz="3600" spc="150">
              <a:latin typeface="微软雅黑" panose="020B0503020204020204" pitchFamily="34" charset="-122"/>
              <a:ea typeface="微软雅黑" panose="020B0503020204020204" pitchFamily="34" charset="-122"/>
            </a:endParaRPr>
          </a:p>
        </p:txBody>
      </p:sp>
      <p:sp>
        <p:nvSpPr>
          <p:cNvPr id="21" name="文本框 20"/>
          <p:cNvSpPr txBox="1"/>
          <p:nvPr>
            <p:custDataLst>
              <p:tags r:id="rId12"/>
            </p:custDataLst>
          </p:nvPr>
        </p:nvSpPr>
        <p:spPr>
          <a:xfrm>
            <a:off x="5974414" y="1459480"/>
            <a:ext cx="620769" cy="1373617"/>
          </a:xfrm>
          <a:prstGeom prst="rect">
            <a:avLst/>
          </a:prstGeom>
          <a:noFill/>
        </p:spPr>
        <p:txBody>
          <a:bodyPr wrap="square" rtlCol="0" anchor="ctr" anchorCtr="0">
            <a:normAutofit/>
          </a:bodyPr>
          <a:p>
            <a:pPr algn="ctr"/>
            <a:r>
              <a:rPr lang="en-US" altLang="zh-CN" sz="2800" dirty="0">
                <a:solidFill>
                  <a:sysClr val="window" lastClr="FFFFFF"/>
                </a:solidFill>
                <a:latin typeface="微软雅黑" panose="020B0503020204020204" pitchFamily="34" charset="-122"/>
                <a:ea typeface="微软雅黑" panose="020B0503020204020204" pitchFamily="34" charset="-122"/>
              </a:rPr>
              <a:t>A</a:t>
            </a:r>
            <a:endParaRPr lang="zh-CN" altLang="en-US" sz="2800" dirty="0">
              <a:solidFill>
                <a:sysClr val="window" lastClr="FFFFFF"/>
              </a:solidFill>
              <a:latin typeface="微软雅黑" panose="020B0503020204020204" pitchFamily="34" charset="-122"/>
              <a:ea typeface="微软雅黑" panose="020B0503020204020204" pitchFamily="34" charset="-122"/>
            </a:endParaRPr>
          </a:p>
        </p:txBody>
      </p:sp>
      <p:sp>
        <p:nvSpPr>
          <p:cNvPr id="22" name="直角三角形 21"/>
          <p:cNvSpPr/>
          <p:nvPr>
            <p:custDataLst>
              <p:tags r:id="rId13"/>
            </p:custDataLst>
          </p:nvPr>
        </p:nvSpPr>
        <p:spPr>
          <a:xfrm rot="5400000" flipV="1">
            <a:off x="494222" y="4432647"/>
            <a:ext cx="149758" cy="257551"/>
          </a:xfrm>
          <a:prstGeom prst="rtTriangle">
            <a:avLst/>
          </a:prstGeom>
          <a:solidFill>
            <a:srgbClr val="1F74AD">
              <a:lumMod val="5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直角三角形 22"/>
          <p:cNvSpPr/>
          <p:nvPr>
            <p:custDataLst>
              <p:tags r:id="rId14"/>
            </p:custDataLst>
          </p:nvPr>
        </p:nvSpPr>
        <p:spPr>
          <a:xfrm rot="16200000">
            <a:off x="494808" y="3233447"/>
            <a:ext cx="148588" cy="257551"/>
          </a:xfrm>
          <a:prstGeom prst="rtTriangle">
            <a:avLst/>
          </a:prstGeom>
          <a:solidFill>
            <a:srgbClr val="1F74AD">
              <a:lumMod val="5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任意多边形 23"/>
          <p:cNvSpPr/>
          <p:nvPr>
            <p:custDataLst>
              <p:tags r:id="rId15"/>
            </p:custDataLst>
          </p:nvPr>
        </p:nvSpPr>
        <p:spPr>
          <a:xfrm>
            <a:off x="572399" y="3261513"/>
            <a:ext cx="5402016" cy="1400034"/>
          </a:xfrm>
          <a:custGeom>
            <a:avLst/>
            <a:gdLst>
              <a:gd name="connsiteX0" fmla="*/ 111132 w 3895725"/>
              <a:gd name="connsiteY0" fmla="*/ 0 h 1009650"/>
              <a:gd name="connsiteX1" fmla="*/ 3895725 w 3895725"/>
              <a:gd name="connsiteY1" fmla="*/ 0 h 1009650"/>
              <a:gd name="connsiteX2" fmla="*/ 3895725 w 3895725"/>
              <a:gd name="connsiteY2" fmla="*/ 1009650 h 1009650"/>
              <a:gd name="connsiteX3" fmla="*/ 111132 w 3895725"/>
              <a:gd name="connsiteY3" fmla="*/ 1009650 h 1009650"/>
              <a:gd name="connsiteX4" fmla="*/ 0 w 3895725"/>
              <a:gd name="connsiteY4" fmla="*/ 898518 h 1009650"/>
              <a:gd name="connsiteX5" fmla="*/ 0 w 3895725"/>
              <a:gd name="connsiteY5" fmla="*/ 111132 h 1009650"/>
              <a:gd name="connsiteX6" fmla="*/ 111132 w 3895725"/>
              <a:gd name="connsiteY6" fmla="*/ 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5725" h="1009650">
                <a:moveTo>
                  <a:pt x="111132" y="0"/>
                </a:moveTo>
                <a:lnTo>
                  <a:pt x="3895725" y="0"/>
                </a:lnTo>
                <a:lnTo>
                  <a:pt x="3895725" y="1009650"/>
                </a:lnTo>
                <a:lnTo>
                  <a:pt x="111132" y="1009650"/>
                </a:lnTo>
                <a:cubicBezTo>
                  <a:pt x="49755" y="1009650"/>
                  <a:pt x="0" y="959895"/>
                  <a:pt x="0" y="898518"/>
                </a:cubicBezTo>
                <a:lnTo>
                  <a:pt x="0" y="111132"/>
                </a:lnTo>
                <a:cubicBezTo>
                  <a:pt x="0" y="49755"/>
                  <a:pt x="49755" y="0"/>
                  <a:pt x="111132" y="0"/>
                </a:cubicBezTo>
                <a:close/>
              </a:path>
            </a:pathLst>
          </a:cu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1224000" tIns="45720" rIns="108000" bIns="45720" numCol="1" spcCol="0" rtlCol="0" fromWordArt="0" anchor="ctr" anchorCtr="0" forceAA="0" compatLnSpc="1">
            <a:normAutofit/>
          </a:bodyPr>
          <a:p>
            <a:pPr algn="just"/>
            <a:endParaRPr lang="zh-CN" altLang="en-US"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 name="任意多边形 24"/>
          <p:cNvSpPr/>
          <p:nvPr>
            <p:custDataLst>
              <p:tags r:id="rId16"/>
            </p:custDataLst>
          </p:nvPr>
        </p:nvSpPr>
        <p:spPr>
          <a:xfrm>
            <a:off x="440323" y="3433216"/>
            <a:ext cx="1888722" cy="1056628"/>
          </a:xfrm>
          <a:custGeom>
            <a:avLst/>
            <a:gdLst>
              <a:gd name="connsiteX0" fmla="*/ 0 w 1362074"/>
              <a:gd name="connsiteY0" fmla="*/ 0 h 762000"/>
              <a:gd name="connsiteX1" fmla="*/ 981074 w 1362074"/>
              <a:gd name="connsiteY1" fmla="*/ 0 h 762000"/>
              <a:gd name="connsiteX2" fmla="*/ 1362074 w 1362074"/>
              <a:gd name="connsiteY2" fmla="*/ 381000 h 762000"/>
              <a:gd name="connsiteX3" fmla="*/ 981074 w 1362074"/>
              <a:gd name="connsiteY3" fmla="*/ 762000 h 762000"/>
              <a:gd name="connsiteX4" fmla="*/ 0 w 1362074"/>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074" h="762000">
                <a:moveTo>
                  <a:pt x="0" y="0"/>
                </a:moveTo>
                <a:lnTo>
                  <a:pt x="981074" y="0"/>
                </a:lnTo>
                <a:cubicBezTo>
                  <a:pt x="1191494" y="0"/>
                  <a:pt x="1362074" y="170580"/>
                  <a:pt x="1362074" y="381000"/>
                </a:cubicBezTo>
                <a:cubicBezTo>
                  <a:pt x="1362074" y="591420"/>
                  <a:pt x="1191494" y="762000"/>
                  <a:pt x="981074" y="762000"/>
                </a:cubicBezTo>
                <a:lnTo>
                  <a:pt x="0" y="762000"/>
                </a:lnTo>
                <a:close/>
              </a:path>
            </a:pathLst>
          </a:custGeom>
          <a:solidFill>
            <a:srgbClr val="3498DB"/>
          </a:solidFill>
          <a:ln>
            <a:noFill/>
          </a:ln>
          <a:effectLst>
            <a:outerShdw blurRad="50800" dist="25400" algn="l" rotWithShape="0">
              <a:prstClr val="black">
                <a:alpha val="4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en-US" altLang="zh-CN" dirty="0">
              <a:solidFill>
                <a:sysClr val="window" lastClr="FFFFF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52" name="文本框 51"/>
          <p:cNvSpPr txBox="1"/>
          <p:nvPr>
            <p:custDataLst>
              <p:tags r:id="rId17"/>
            </p:custDataLst>
          </p:nvPr>
        </p:nvSpPr>
        <p:spPr>
          <a:xfrm>
            <a:off x="395978" y="3591528"/>
            <a:ext cx="2038727" cy="713436"/>
          </a:xfrm>
          <a:prstGeom prst="rect">
            <a:avLst/>
          </a:prstGeom>
          <a:noFill/>
        </p:spPr>
        <p:txBody>
          <a:bodyPr wrap="square" lIns="90000" tIns="46800" rIns="90000" bIns="46800" rtlCol="0" anchor="ctr" anchorCtr="0">
            <a:noAutofit/>
          </a:bodyPr>
          <a:p>
            <a:pPr algn="ctr">
              <a:lnSpc>
                <a:spcPct val="120000"/>
              </a:lnSpc>
            </a:pPr>
            <a:r>
              <a:rPr lang="zh-CN" altLang="en-US" sz="4800" b="1" spc="300" dirty="0">
                <a:solidFill>
                  <a:sysClr val="window" lastClr="FFFFFF"/>
                </a:solidFill>
                <a:latin typeface="微软雅黑" panose="020B0503020204020204" pitchFamily="34" charset="-122"/>
                <a:ea typeface="微软雅黑" panose="020B0503020204020204" pitchFamily="34" charset="-122"/>
              </a:rPr>
              <a:t>养料</a:t>
            </a:r>
            <a:endParaRPr lang="zh-CN" altLang="en-US" sz="4800" b="1" spc="300" dirty="0">
              <a:solidFill>
                <a:sysClr val="window" lastClr="FFFFFF"/>
              </a:solidFill>
              <a:latin typeface="微软雅黑" panose="020B0503020204020204" pitchFamily="34" charset="-122"/>
              <a:ea typeface="微软雅黑" panose="020B0503020204020204" pitchFamily="34" charset="-122"/>
            </a:endParaRPr>
          </a:p>
        </p:txBody>
      </p:sp>
      <p:sp>
        <p:nvSpPr>
          <p:cNvPr id="60" name="文本框 59"/>
          <p:cNvSpPr txBox="1"/>
          <p:nvPr>
            <p:custDataLst>
              <p:tags r:id="rId18"/>
            </p:custDataLst>
          </p:nvPr>
        </p:nvSpPr>
        <p:spPr>
          <a:xfrm>
            <a:off x="2436178" y="3261513"/>
            <a:ext cx="3524266" cy="1373617"/>
          </a:xfrm>
          <a:prstGeom prst="rect">
            <a:avLst/>
          </a:prstGeom>
          <a:noFill/>
        </p:spPr>
        <p:txBody>
          <a:bodyPr wrap="square" lIns="90000" tIns="46800" rIns="90000" bIns="46800" rtlCol="0" anchor="ctr" anchorCtr="0">
            <a:noAutofit/>
          </a:bodyPr>
          <a:p>
            <a:pPr>
              <a:lnSpc>
                <a:spcPct val="120000"/>
              </a:lnSpc>
            </a:pPr>
            <a:r>
              <a:rPr lang="zh-CN" altLang="zh-CN" sz="3600" spc="150">
                <a:latin typeface="微软雅黑" panose="020B0503020204020204" pitchFamily="34" charset="-122"/>
                <a:ea typeface="微软雅黑" panose="020B0503020204020204" pitchFamily="34" charset="-122"/>
              </a:rPr>
              <a:t>捕获史料素材，培养核心素养</a:t>
            </a:r>
            <a:endParaRPr lang="zh-CN" altLang="zh-CN" sz="3600" spc="150">
              <a:latin typeface="微软雅黑" panose="020B0503020204020204" pitchFamily="34" charset="-122"/>
              <a:ea typeface="微软雅黑" panose="020B0503020204020204" pitchFamily="34" charset="-122"/>
            </a:endParaRPr>
          </a:p>
        </p:txBody>
      </p:sp>
      <p:sp>
        <p:nvSpPr>
          <p:cNvPr id="40" name="直角三角形 39"/>
          <p:cNvSpPr/>
          <p:nvPr>
            <p:custDataLst>
              <p:tags r:id="rId19"/>
            </p:custDataLst>
          </p:nvPr>
        </p:nvSpPr>
        <p:spPr>
          <a:xfrm rot="5400000" flipV="1">
            <a:off x="494222" y="6261092"/>
            <a:ext cx="149758" cy="257551"/>
          </a:xfrm>
          <a:prstGeom prst="rtTriangle">
            <a:avLst/>
          </a:prstGeom>
          <a:solidFill>
            <a:srgbClr val="1F74AD">
              <a:lumMod val="5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1" name="直角三角形 40"/>
          <p:cNvSpPr/>
          <p:nvPr>
            <p:custDataLst>
              <p:tags r:id="rId20"/>
            </p:custDataLst>
          </p:nvPr>
        </p:nvSpPr>
        <p:spPr>
          <a:xfrm rot="16200000">
            <a:off x="494808" y="5061892"/>
            <a:ext cx="148588" cy="257551"/>
          </a:xfrm>
          <a:prstGeom prst="rtTriangle">
            <a:avLst/>
          </a:prstGeom>
          <a:solidFill>
            <a:srgbClr val="1F74AD">
              <a:lumMod val="5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2" name="任意多边形 41"/>
          <p:cNvSpPr/>
          <p:nvPr>
            <p:custDataLst>
              <p:tags r:id="rId21"/>
            </p:custDataLst>
          </p:nvPr>
        </p:nvSpPr>
        <p:spPr>
          <a:xfrm>
            <a:off x="572399" y="5089959"/>
            <a:ext cx="5402016" cy="1400034"/>
          </a:xfrm>
          <a:custGeom>
            <a:avLst/>
            <a:gdLst>
              <a:gd name="connsiteX0" fmla="*/ 111132 w 3895725"/>
              <a:gd name="connsiteY0" fmla="*/ 0 h 1009650"/>
              <a:gd name="connsiteX1" fmla="*/ 3895725 w 3895725"/>
              <a:gd name="connsiteY1" fmla="*/ 0 h 1009650"/>
              <a:gd name="connsiteX2" fmla="*/ 3895725 w 3895725"/>
              <a:gd name="connsiteY2" fmla="*/ 1009650 h 1009650"/>
              <a:gd name="connsiteX3" fmla="*/ 111132 w 3895725"/>
              <a:gd name="connsiteY3" fmla="*/ 1009650 h 1009650"/>
              <a:gd name="connsiteX4" fmla="*/ 0 w 3895725"/>
              <a:gd name="connsiteY4" fmla="*/ 898518 h 1009650"/>
              <a:gd name="connsiteX5" fmla="*/ 0 w 3895725"/>
              <a:gd name="connsiteY5" fmla="*/ 111132 h 1009650"/>
              <a:gd name="connsiteX6" fmla="*/ 111132 w 3895725"/>
              <a:gd name="connsiteY6" fmla="*/ 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5725" h="1009650">
                <a:moveTo>
                  <a:pt x="111132" y="0"/>
                </a:moveTo>
                <a:lnTo>
                  <a:pt x="3895725" y="0"/>
                </a:lnTo>
                <a:lnTo>
                  <a:pt x="3895725" y="1009650"/>
                </a:lnTo>
                <a:lnTo>
                  <a:pt x="111132" y="1009650"/>
                </a:lnTo>
                <a:cubicBezTo>
                  <a:pt x="49755" y="1009650"/>
                  <a:pt x="0" y="959895"/>
                  <a:pt x="0" y="898518"/>
                </a:cubicBezTo>
                <a:lnTo>
                  <a:pt x="0" y="111132"/>
                </a:lnTo>
                <a:cubicBezTo>
                  <a:pt x="0" y="49755"/>
                  <a:pt x="49755" y="0"/>
                  <a:pt x="111132" y="0"/>
                </a:cubicBezTo>
                <a:close/>
              </a:path>
            </a:pathLst>
          </a:cu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1224000" tIns="45720" rIns="108000" bIns="45720" numCol="1" spcCol="0" rtlCol="0" fromWordArt="0" anchor="ctr" anchorCtr="0" forceAA="0" compatLnSpc="1">
            <a:normAutofit/>
          </a:bodyPr>
          <a:p>
            <a:pPr algn="just"/>
            <a:endParaRPr lang="zh-CN" altLang="en-US"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3" name="任意多边形 42"/>
          <p:cNvSpPr/>
          <p:nvPr>
            <p:custDataLst>
              <p:tags r:id="rId22"/>
            </p:custDataLst>
          </p:nvPr>
        </p:nvSpPr>
        <p:spPr>
          <a:xfrm>
            <a:off x="440323" y="5261662"/>
            <a:ext cx="1888722" cy="1056628"/>
          </a:xfrm>
          <a:custGeom>
            <a:avLst/>
            <a:gdLst>
              <a:gd name="connsiteX0" fmla="*/ 0 w 1362074"/>
              <a:gd name="connsiteY0" fmla="*/ 0 h 762000"/>
              <a:gd name="connsiteX1" fmla="*/ 981074 w 1362074"/>
              <a:gd name="connsiteY1" fmla="*/ 0 h 762000"/>
              <a:gd name="connsiteX2" fmla="*/ 1362074 w 1362074"/>
              <a:gd name="connsiteY2" fmla="*/ 381000 h 762000"/>
              <a:gd name="connsiteX3" fmla="*/ 981074 w 1362074"/>
              <a:gd name="connsiteY3" fmla="*/ 762000 h 762000"/>
              <a:gd name="connsiteX4" fmla="*/ 0 w 1362074"/>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074" h="762000">
                <a:moveTo>
                  <a:pt x="0" y="0"/>
                </a:moveTo>
                <a:lnTo>
                  <a:pt x="981074" y="0"/>
                </a:lnTo>
                <a:cubicBezTo>
                  <a:pt x="1191494" y="0"/>
                  <a:pt x="1362074" y="170580"/>
                  <a:pt x="1362074" y="381000"/>
                </a:cubicBezTo>
                <a:cubicBezTo>
                  <a:pt x="1362074" y="591420"/>
                  <a:pt x="1191494" y="762000"/>
                  <a:pt x="981074" y="762000"/>
                </a:cubicBezTo>
                <a:lnTo>
                  <a:pt x="0" y="762000"/>
                </a:lnTo>
                <a:close/>
              </a:path>
            </a:pathLst>
          </a:custGeom>
          <a:solidFill>
            <a:srgbClr val="1AA3AA"/>
          </a:solidFill>
          <a:ln>
            <a:noFill/>
          </a:ln>
          <a:effectLst>
            <a:outerShdw blurRad="50800" dist="25400" algn="l" rotWithShape="0">
              <a:prstClr val="black">
                <a:alpha val="4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en-US" altLang="zh-CN" dirty="0">
              <a:solidFill>
                <a:sysClr val="window" lastClr="FFFFF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4" name="任意多边形 43"/>
          <p:cNvSpPr/>
          <p:nvPr>
            <p:custDataLst>
              <p:tags r:id="rId23"/>
            </p:custDataLst>
          </p:nvPr>
        </p:nvSpPr>
        <p:spPr>
          <a:xfrm>
            <a:off x="5974414" y="5089959"/>
            <a:ext cx="620769" cy="1400034"/>
          </a:xfrm>
          <a:custGeom>
            <a:avLst/>
            <a:gdLst>
              <a:gd name="connsiteX0" fmla="*/ 0 w 447675"/>
              <a:gd name="connsiteY0" fmla="*/ 0 h 1009650"/>
              <a:gd name="connsiteX1" fmla="*/ 336543 w 447675"/>
              <a:gd name="connsiteY1" fmla="*/ 0 h 1009650"/>
              <a:gd name="connsiteX2" fmla="*/ 447675 w 447675"/>
              <a:gd name="connsiteY2" fmla="*/ 111132 h 1009650"/>
              <a:gd name="connsiteX3" fmla="*/ 447675 w 447675"/>
              <a:gd name="connsiteY3" fmla="*/ 898518 h 1009650"/>
              <a:gd name="connsiteX4" fmla="*/ 336543 w 447675"/>
              <a:gd name="connsiteY4" fmla="*/ 1009650 h 1009650"/>
              <a:gd name="connsiteX5" fmla="*/ 0 w 447675"/>
              <a:gd name="connsiteY5" fmla="*/ 100965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675" h="1009650">
                <a:moveTo>
                  <a:pt x="0" y="0"/>
                </a:moveTo>
                <a:lnTo>
                  <a:pt x="336543" y="0"/>
                </a:lnTo>
                <a:cubicBezTo>
                  <a:pt x="397920" y="0"/>
                  <a:pt x="447675" y="49755"/>
                  <a:pt x="447675" y="111132"/>
                </a:cubicBezTo>
                <a:lnTo>
                  <a:pt x="447675" y="898518"/>
                </a:lnTo>
                <a:cubicBezTo>
                  <a:pt x="447675" y="959895"/>
                  <a:pt x="397920" y="1009650"/>
                  <a:pt x="336543" y="1009650"/>
                </a:cubicBezTo>
                <a:lnTo>
                  <a:pt x="0" y="1009650"/>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rmAutofit/>
          </a:bodyPr>
          <a:p>
            <a:pPr algn="ctr"/>
            <a:endParaRPr lang="zh-CN" altLang="en-US" sz="2800" dirty="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52"/>
          <p:cNvSpPr txBox="1"/>
          <p:nvPr>
            <p:custDataLst>
              <p:tags r:id="rId24"/>
            </p:custDataLst>
          </p:nvPr>
        </p:nvSpPr>
        <p:spPr>
          <a:xfrm>
            <a:off x="395978" y="5433257"/>
            <a:ext cx="2038727" cy="713436"/>
          </a:xfrm>
          <a:prstGeom prst="rect">
            <a:avLst/>
          </a:prstGeom>
          <a:noFill/>
        </p:spPr>
        <p:txBody>
          <a:bodyPr wrap="square" lIns="90000" tIns="46800" rIns="90000" bIns="46800" rtlCol="0" anchor="ctr" anchorCtr="0">
            <a:noAutofit/>
          </a:bodyPr>
          <a:p>
            <a:pPr algn="ctr">
              <a:lnSpc>
                <a:spcPct val="120000"/>
              </a:lnSpc>
            </a:pPr>
            <a:r>
              <a:rPr lang="zh-CN" altLang="en-US" sz="4800" b="1" spc="300" dirty="0">
                <a:solidFill>
                  <a:sysClr val="window" lastClr="FFFFFF"/>
                </a:solidFill>
                <a:latin typeface="微软雅黑" panose="020B0503020204020204" pitchFamily="34" charset="-122"/>
                <a:ea typeface="微软雅黑" panose="020B0503020204020204" pitchFamily="34" charset="-122"/>
              </a:rPr>
              <a:t>主体</a:t>
            </a:r>
            <a:endParaRPr lang="zh-CN" altLang="en-US" sz="4800" b="1" spc="300" dirty="0">
              <a:solidFill>
                <a:sysClr val="window" lastClr="FFFFFF"/>
              </a:solidFill>
              <a:latin typeface="微软雅黑" panose="020B0503020204020204" pitchFamily="34" charset="-122"/>
              <a:ea typeface="微软雅黑" panose="020B0503020204020204" pitchFamily="34" charset="-122"/>
            </a:endParaRPr>
          </a:p>
        </p:txBody>
      </p:sp>
      <p:sp>
        <p:nvSpPr>
          <p:cNvPr id="61" name="文本框 60"/>
          <p:cNvSpPr txBox="1"/>
          <p:nvPr>
            <p:custDataLst>
              <p:tags r:id="rId25"/>
            </p:custDataLst>
          </p:nvPr>
        </p:nvSpPr>
        <p:spPr>
          <a:xfrm>
            <a:off x="2450148" y="5089959"/>
            <a:ext cx="3524266" cy="1373617"/>
          </a:xfrm>
          <a:prstGeom prst="rect">
            <a:avLst/>
          </a:prstGeom>
          <a:noFill/>
        </p:spPr>
        <p:txBody>
          <a:bodyPr wrap="square" lIns="90000" tIns="46800" rIns="90000" bIns="46800" rtlCol="0" anchor="ctr" anchorCtr="0">
            <a:noAutofit/>
          </a:bodyPr>
          <a:p>
            <a:pPr>
              <a:lnSpc>
                <a:spcPct val="120000"/>
              </a:lnSpc>
            </a:pPr>
            <a:r>
              <a:rPr lang="zh-CN" altLang="zh-CN" sz="3600" spc="150">
                <a:latin typeface="微软雅黑" panose="020B0503020204020204" pitchFamily="34" charset="-122"/>
                <a:ea typeface="微软雅黑" panose="020B0503020204020204" pitchFamily="34" charset="-122"/>
              </a:rPr>
              <a:t>探索学习方法，构建知识体系</a:t>
            </a:r>
            <a:endParaRPr lang="zh-CN" altLang="zh-CN" sz="3600" spc="150">
              <a:latin typeface="微软雅黑" panose="020B0503020204020204" pitchFamily="34" charset="-122"/>
              <a:ea typeface="微软雅黑" panose="020B0503020204020204" pitchFamily="34" charset="-122"/>
            </a:endParaRPr>
          </a:p>
        </p:txBody>
      </p:sp>
      <p:sp>
        <p:nvSpPr>
          <p:cNvPr id="69" name="文本框 68"/>
          <p:cNvSpPr txBox="1"/>
          <p:nvPr>
            <p:custDataLst>
              <p:tags r:id="rId26"/>
            </p:custDataLst>
          </p:nvPr>
        </p:nvSpPr>
        <p:spPr>
          <a:xfrm>
            <a:off x="5974414" y="5089959"/>
            <a:ext cx="620769" cy="1373617"/>
          </a:xfrm>
          <a:prstGeom prst="rect">
            <a:avLst/>
          </a:prstGeom>
          <a:noFill/>
        </p:spPr>
        <p:txBody>
          <a:bodyPr wrap="square" rtlCol="0" anchor="ctr" anchorCtr="0">
            <a:normAutofit/>
          </a:bodyPr>
          <a:p>
            <a:pPr algn="ctr"/>
            <a:r>
              <a:rPr lang="en-US" altLang="zh-CN" sz="2800" dirty="0">
                <a:solidFill>
                  <a:sysClr val="window" lastClr="FFFFFF"/>
                </a:solidFill>
                <a:latin typeface="微软雅黑" panose="020B0503020204020204" pitchFamily="34" charset="-122"/>
                <a:ea typeface="微软雅黑" panose="020B0503020204020204" pitchFamily="34" charset="-122"/>
              </a:rPr>
              <a:t>C</a:t>
            </a:r>
            <a:endParaRPr lang="zh-CN" altLang="en-US" sz="2800" dirty="0">
              <a:solidFill>
                <a:sysClr val="window" lastClr="FFFFFF"/>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7">
            <a:clrChange>
              <a:clrFrom>
                <a:srgbClr val="FFFFFF">
                  <a:alpha val="100000"/>
                </a:srgbClr>
              </a:clrFrom>
              <a:clrTo>
                <a:srgbClr val="FFFFFF">
                  <a:alpha val="100000"/>
                  <a:alpha val="0"/>
                </a:srgbClr>
              </a:clrTo>
            </a:clrChange>
          </a:blip>
          <a:srcRect l="11234" r="9800"/>
          <a:stretch>
            <a:fillRect/>
          </a:stretch>
        </p:blipFill>
        <p:spPr>
          <a:xfrm>
            <a:off x="6826250" y="-27305"/>
            <a:ext cx="5316220" cy="4018915"/>
          </a:xfrm>
          <a:prstGeom prst="rect">
            <a:avLst/>
          </a:prstGeom>
          <a:solidFill>
            <a:schemeClr val="bg1"/>
          </a:solidFill>
          <a:effectLst>
            <a:outerShdw blurRad="50800" dist="38100" dir="8100000" algn="tr" rotWithShape="0">
              <a:prstClr val="black">
                <a:alpha val="40000"/>
              </a:prstClr>
            </a:outerShdw>
          </a:effectLst>
        </p:spPr>
      </p:pic>
      <p:sp>
        <p:nvSpPr>
          <p:cNvPr id="15" name="文本框 14"/>
          <p:cNvSpPr txBox="1"/>
          <p:nvPr/>
        </p:nvSpPr>
        <p:spPr>
          <a:xfrm>
            <a:off x="6880860" y="4076065"/>
            <a:ext cx="5288915" cy="2676525"/>
          </a:xfrm>
          <a:prstGeom prst="rect">
            <a:avLst/>
          </a:prstGeom>
          <a:solidFill>
            <a:schemeClr val="bg1"/>
          </a:solidFill>
          <a:effectLst>
            <a:outerShdw blurRad="50800" dist="38100" dir="2700000" algn="tl" rotWithShape="0">
              <a:prstClr val="black">
                <a:alpha val="40000"/>
              </a:prstClr>
            </a:outerShdw>
          </a:effectLst>
        </p:spPr>
        <p:txBody>
          <a:bodyPr wrap="square" rtlCol="0" anchor="t">
            <a:spAutoFit/>
          </a:bodyPr>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要深化教育体制改革，</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健全立德树人落实机制</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，扭转不科学的教育评价导向，坚决克服唯分数、唯升学、唯文凭、唯论文、唯帽子的顽瘴痼疾，从根本上解决教育评价指挥棒问题。</a:t>
            </a:r>
            <a:r>
              <a:rPr lang="en-US" altLang="zh-CN" sz="28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习近平</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advClick="0" advTm="3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23" name=""/>
        <p:cNvGrpSpPr/>
        <p:nvPr/>
      </p:nvGrpSpPr>
      <p:grpSpPr/>
      <p:sp>
        <p:nvSpPr>
          <p:cNvPr id="1048690" name="文本框 4"/>
          <p:cNvSpPr txBox="1"/>
          <p:nvPr/>
        </p:nvSpPr>
        <p:spPr>
          <a:xfrm>
            <a:off x="485679" y="271713"/>
            <a:ext cx="2752680" cy="911225"/>
          </a:xfrm>
          <a:prstGeom prst="rect">
            <a:avLst/>
          </a:prstGeom>
          <a:noFill/>
          <a:ln w="28575" cmpd="sng">
            <a:solidFill>
              <a:srgbClr val="FF4141"/>
            </a:solidFill>
            <a:prstDash val="solid"/>
          </a:ln>
        </p:spPr>
        <p:txBody>
          <a:bodyPr wrap="square" rtlCol="0">
            <a:spAutoFit/>
          </a:bodyPr>
          <a:p>
            <a:pPr algn="ctr"/>
            <a:r>
              <a:rPr lang="zh-CN" altLang="en-US" sz="5330">
                <a:solidFill>
                  <a:schemeClr val="tx1"/>
                </a:solidFill>
                <a:effectLst>
                  <a:outerShdw blurRad="38100" dist="38100" dir="2700000" algn="tl">
                    <a:srgbClr val="000000">
                      <a:alpha val="43137"/>
                    </a:srgbClr>
                  </a:outerShdw>
                </a:effectLst>
                <a:latin typeface="字体管家润行" panose="02010600010101010101" charset="-122"/>
                <a:ea typeface="字体管家润行" panose="02010600010101010101" charset="-122"/>
              </a:rPr>
              <a:t>交通</a:t>
            </a:r>
            <a:endParaRPr lang="zh-CN" altLang="en-US" sz="5330">
              <a:solidFill>
                <a:schemeClr val="tx1"/>
              </a:solidFill>
              <a:effectLst>
                <a:outerShdw blurRad="38100" dist="38100" dir="2700000" algn="tl">
                  <a:srgbClr val="000000">
                    <a:alpha val="43137"/>
                  </a:srgbClr>
                </a:outerShdw>
              </a:effectLst>
              <a:latin typeface="字体管家润行" panose="02010600010101010101" charset="-122"/>
              <a:ea typeface="字体管家润行" panose="02010600010101010101" charset="-122"/>
            </a:endParaRPr>
          </a:p>
        </p:txBody>
      </p:sp>
      <p:grpSp>
        <p:nvGrpSpPr>
          <p:cNvPr id="124" name="组合 3"/>
          <p:cNvGrpSpPr/>
          <p:nvPr/>
        </p:nvGrpSpPr>
        <p:grpSpPr>
          <a:xfrm>
            <a:off x="485679" y="1697994"/>
            <a:ext cx="8482352" cy="4725773"/>
            <a:chOff x="572" y="2008"/>
            <a:chExt cx="10021" cy="5583"/>
          </a:xfrm>
        </p:grpSpPr>
        <p:pic>
          <p:nvPicPr>
            <p:cNvPr id="2097231" name="图片 1"/>
            <p:cNvPicPr>
              <a:picLocks noChangeAspect="1"/>
            </p:cNvPicPr>
            <p:nvPr/>
          </p:nvPicPr>
          <p:blipFill>
            <a:blip r:embed="rId1"/>
            <a:stretch>
              <a:fillRect/>
            </a:stretch>
          </p:blipFill>
          <p:spPr>
            <a:xfrm>
              <a:off x="572" y="2008"/>
              <a:ext cx="10021" cy="5583"/>
            </a:xfrm>
            <a:prstGeom prst="rect">
              <a:avLst/>
            </a:prstGeom>
          </p:spPr>
        </p:pic>
        <p:sp>
          <p:nvSpPr>
            <p:cNvPr id="1048691" name="文本框 2"/>
            <p:cNvSpPr txBox="1"/>
            <p:nvPr/>
          </p:nvSpPr>
          <p:spPr>
            <a:xfrm>
              <a:off x="572" y="7011"/>
              <a:ext cx="7779" cy="544"/>
            </a:xfrm>
            <a:prstGeom prst="rect">
              <a:avLst/>
            </a:prstGeom>
            <a:noFill/>
          </p:spPr>
          <p:txBody>
            <a:bodyPr wrap="square" rtlCol="0" anchor="t">
              <a:spAutoFit/>
            </a:bodyPr>
            <a:p>
              <a:r>
                <a:rPr lang="zh-CN" altLang="en-US" sz="2400">
                  <a:solidFill>
                    <a:schemeClr val="bg1"/>
                  </a:solidFill>
                  <a:latin typeface="微软雅黑" panose="020B0503020204020204" pitchFamily="34" charset="-122"/>
                  <a:ea typeface="微软雅黑" panose="020B0503020204020204" pitchFamily="34" charset="-122"/>
                </a:rPr>
                <a:t>1948年孙科第二任妻子蓝妮</a:t>
              </a:r>
              <a:endParaRPr lang="zh-CN" altLang="en-US" sz="2400">
                <a:solidFill>
                  <a:schemeClr val="bg1"/>
                </a:solidFill>
                <a:latin typeface="微软雅黑" panose="020B0503020204020204" pitchFamily="34" charset="-122"/>
                <a:ea typeface="微软雅黑" panose="020B0503020204020204" pitchFamily="34" charset="-122"/>
              </a:endParaRPr>
            </a:p>
          </p:txBody>
        </p:sp>
      </p:grpSp>
      <p:sp>
        <p:nvSpPr>
          <p:cNvPr id="1048692" name="文本框 7"/>
          <p:cNvSpPr txBox="1"/>
          <p:nvPr/>
        </p:nvSpPr>
        <p:spPr>
          <a:xfrm>
            <a:off x="2797726" y="435926"/>
            <a:ext cx="9293259" cy="583565"/>
          </a:xfrm>
          <a:prstGeom prst="rect">
            <a:avLst/>
          </a:prstGeom>
          <a:noFill/>
        </p:spPr>
        <p:txBody>
          <a:bodyPr wrap="square" rtlCol="0" anchor="t">
            <a:spAutoFit/>
          </a:bodyPr>
          <a:p>
            <a:pPr algn="r"/>
            <a:r>
              <a:rPr lang="zh-CN" altLang="en-US" sz="3200" b="1">
                <a:latin typeface="楷体" panose="02010609060101010101" charset="-122"/>
                <a:ea typeface="楷体" panose="02010609060101010101" charset="-122"/>
                <a:cs typeface="楷体" panose="02010609060101010101" charset="-122"/>
              </a:rPr>
              <a:t>1923年，一部福特T型敞篷车的售价为2700块大洋</a:t>
            </a:r>
            <a:endParaRPr lang="zh-CN" altLang="en-US" sz="3200" b="1">
              <a:latin typeface="楷体" panose="02010609060101010101" charset="-122"/>
              <a:ea typeface="楷体" panose="02010609060101010101" charset="-122"/>
              <a:cs typeface="楷体" panose="02010609060101010101" charset="-122"/>
            </a:endParaRPr>
          </a:p>
        </p:txBody>
      </p:sp>
      <p:pic>
        <p:nvPicPr>
          <p:cNvPr id="2097232" name="图片 8"/>
          <p:cNvPicPr>
            <a:picLocks noChangeAspect="1"/>
          </p:cNvPicPr>
          <p:nvPr/>
        </p:nvPicPr>
        <p:blipFill>
          <a:blip r:embed="rId2"/>
          <a:srcRect l="14194" r="14319"/>
          <a:stretch>
            <a:fillRect/>
          </a:stretch>
        </p:blipFill>
        <p:spPr>
          <a:xfrm>
            <a:off x="8551574" y="1697994"/>
            <a:ext cx="3376520" cy="3457780"/>
          </a:xfrm>
          <a:prstGeom prst="ellipse">
            <a:avLst/>
          </a:prstGeom>
          <a:effectLst>
            <a:outerShdw blurRad="63500" sx="102000" sy="102000" algn="ctr" rotWithShape="0">
              <a:prstClr val="black">
                <a:alpha val="40000"/>
              </a:prstClr>
            </a:outerShdw>
          </a:effectLst>
        </p:spPr>
      </p:pic>
      <p:pic>
        <p:nvPicPr>
          <p:cNvPr id="2097233" name="图片 9"/>
          <p:cNvPicPr>
            <a:picLocks noChangeAspect="1"/>
          </p:cNvPicPr>
          <p:nvPr/>
        </p:nvPicPr>
        <p:blipFill>
          <a:blip r:embed="rId3"/>
          <a:srcRect r="7126"/>
          <a:stretch>
            <a:fillRect/>
          </a:stretch>
        </p:blipFill>
        <p:spPr>
          <a:xfrm>
            <a:off x="485679" y="1697994"/>
            <a:ext cx="3885241" cy="2379392"/>
          </a:xfrm>
          <a:prstGeom prst="rect">
            <a:avLst/>
          </a:prstGeom>
          <a:effectLst>
            <a:outerShdw blurRad="63500" sx="102000" sy="102000" algn="ctr" rotWithShape="0">
              <a:prstClr val="black">
                <a:alpha val="40000"/>
              </a:prstClr>
            </a:outerShdw>
          </a:effectLst>
        </p:spPr>
      </p:pic>
      <p:pic>
        <p:nvPicPr>
          <p:cNvPr id="2097234" name="图片 10"/>
          <p:cNvPicPr>
            <a:picLocks noChangeAspect="1"/>
          </p:cNvPicPr>
          <p:nvPr/>
        </p:nvPicPr>
        <p:blipFill>
          <a:blip r:embed="rId4"/>
          <a:stretch>
            <a:fillRect/>
          </a:stretch>
        </p:blipFill>
        <p:spPr>
          <a:xfrm>
            <a:off x="4371766" y="1697994"/>
            <a:ext cx="7555481" cy="4792643"/>
          </a:xfrm>
          <a:prstGeom prst="rect">
            <a:avLst/>
          </a:prstGeom>
          <a:effectLst>
            <a:outerShdw blurRad="63500" sx="102000" sy="102000" algn="ctr" rotWithShape="0">
              <a:prstClr val="black">
                <a:alpha val="40000"/>
              </a:prstClr>
            </a:outerShdw>
          </a:effectLst>
        </p:spPr>
      </p:pic>
      <p:pic>
        <p:nvPicPr>
          <p:cNvPr id="2097235" name="图片 11"/>
          <p:cNvPicPr>
            <a:picLocks noChangeAspect="1"/>
          </p:cNvPicPr>
          <p:nvPr/>
        </p:nvPicPr>
        <p:blipFill>
          <a:blip r:embed="rId5"/>
          <a:stretch>
            <a:fillRect/>
          </a:stretch>
        </p:blipFill>
        <p:spPr>
          <a:xfrm>
            <a:off x="485679" y="4012209"/>
            <a:ext cx="3886087" cy="2478428"/>
          </a:xfrm>
          <a:prstGeom prst="rect">
            <a:avLst/>
          </a:prstGeom>
          <a:effectLst>
            <a:outerShdw blurRad="63500" sx="102000" sy="102000" algn="ctr" rotWithShape="0">
              <a:prstClr val="black">
                <a:alpha val="40000"/>
              </a:prstClr>
            </a:outerShdw>
          </a:effectLst>
        </p:spPr>
      </p:pic>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97233"/>
                                        </p:tgtEl>
                                        <p:attrNameLst>
                                          <p:attrName>ppt_x</p:attrName>
                                        </p:attrNameLst>
                                      </p:cBhvr>
                                      <p:tavLst>
                                        <p:tav tm="0">
                                          <p:val>
                                            <p:strVal val="ppt_x"/>
                                          </p:val>
                                        </p:tav>
                                        <p:tav tm="100000">
                                          <p:val>
                                            <p:strVal val="ppt_x"/>
                                          </p:val>
                                        </p:tav>
                                      </p:tavLst>
                                    </p:anim>
                                    <p:anim calcmode="lin" valueType="num">
                                      <p:cBhvr additive="base">
                                        <p:cTn id="7" dur="500"/>
                                        <p:tgtEl>
                                          <p:spTgt spid="2097233"/>
                                        </p:tgtEl>
                                        <p:attrNameLst>
                                          <p:attrName>ppt_y</p:attrName>
                                        </p:attrNameLst>
                                      </p:cBhvr>
                                      <p:tavLst>
                                        <p:tav tm="0">
                                          <p:val>
                                            <p:strVal val="ppt_y"/>
                                          </p:val>
                                        </p:tav>
                                        <p:tav tm="100000">
                                          <p:val>
                                            <p:strVal val="1+ppt_h/2"/>
                                          </p:val>
                                        </p:tav>
                                      </p:tavLst>
                                    </p:anim>
                                    <p:set>
                                      <p:cBhvr>
                                        <p:cTn id="8" dur="1" fill="hold">
                                          <p:stCondLst>
                                            <p:cond delay="499"/>
                                          </p:stCondLst>
                                        </p:cTn>
                                        <p:tgtEl>
                                          <p:spTgt spid="209723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097235"/>
                                        </p:tgtEl>
                                        <p:attrNameLst>
                                          <p:attrName>ppt_x</p:attrName>
                                        </p:attrNameLst>
                                      </p:cBhvr>
                                      <p:tavLst>
                                        <p:tav tm="0">
                                          <p:val>
                                            <p:strVal val="ppt_x"/>
                                          </p:val>
                                        </p:tav>
                                        <p:tav tm="100000">
                                          <p:val>
                                            <p:strVal val="ppt_x"/>
                                          </p:val>
                                        </p:tav>
                                      </p:tavLst>
                                    </p:anim>
                                    <p:anim calcmode="lin" valueType="num">
                                      <p:cBhvr additive="base">
                                        <p:cTn id="11" dur="500"/>
                                        <p:tgtEl>
                                          <p:spTgt spid="2097235"/>
                                        </p:tgtEl>
                                        <p:attrNameLst>
                                          <p:attrName>ppt_y</p:attrName>
                                        </p:attrNameLst>
                                      </p:cBhvr>
                                      <p:tavLst>
                                        <p:tav tm="0">
                                          <p:val>
                                            <p:strVal val="ppt_y"/>
                                          </p:val>
                                        </p:tav>
                                        <p:tav tm="100000">
                                          <p:val>
                                            <p:strVal val="1+ppt_h/2"/>
                                          </p:val>
                                        </p:tav>
                                      </p:tavLst>
                                    </p:anim>
                                    <p:set>
                                      <p:cBhvr>
                                        <p:cTn id="12" dur="1" fill="hold">
                                          <p:stCondLst>
                                            <p:cond delay="499"/>
                                          </p:stCondLst>
                                        </p:cTn>
                                        <p:tgtEl>
                                          <p:spTgt spid="2097235"/>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097234"/>
                                        </p:tgtEl>
                                        <p:attrNameLst>
                                          <p:attrName>ppt_x</p:attrName>
                                        </p:attrNameLst>
                                      </p:cBhvr>
                                      <p:tavLst>
                                        <p:tav tm="0">
                                          <p:val>
                                            <p:strVal val="ppt_x"/>
                                          </p:val>
                                        </p:tav>
                                        <p:tav tm="100000">
                                          <p:val>
                                            <p:strVal val="ppt_x"/>
                                          </p:val>
                                        </p:tav>
                                      </p:tavLst>
                                    </p:anim>
                                    <p:anim calcmode="lin" valueType="num">
                                      <p:cBhvr additive="base">
                                        <p:cTn id="15" dur="500"/>
                                        <p:tgtEl>
                                          <p:spTgt spid="2097234"/>
                                        </p:tgtEl>
                                        <p:attrNameLst>
                                          <p:attrName>ppt_y</p:attrName>
                                        </p:attrNameLst>
                                      </p:cBhvr>
                                      <p:tavLst>
                                        <p:tav tm="0">
                                          <p:val>
                                            <p:strVal val="ppt_y"/>
                                          </p:val>
                                        </p:tav>
                                        <p:tav tm="100000">
                                          <p:val>
                                            <p:strVal val="1+ppt_h/2"/>
                                          </p:val>
                                        </p:tav>
                                      </p:tavLst>
                                    </p:anim>
                                    <p:set>
                                      <p:cBhvr>
                                        <p:cTn id="16" dur="1" fill="hold">
                                          <p:stCondLst>
                                            <p:cond delay="499"/>
                                          </p:stCondLst>
                                        </p:cTn>
                                        <p:tgtEl>
                                          <p:spTgt spid="20972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27" name=""/>
        <p:cNvGrpSpPr/>
        <p:nvPr/>
      </p:nvGrpSpPr>
      <p:grpSpPr/>
      <p:grpSp>
        <p:nvGrpSpPr>
          <p:cNvPr id="128" name="组合 5"/>
          <p:cNvGrpSpPr/>
          <p:nvPr/>
        </p:nvGrpSpPr>
        <p:grpSpPr>
          <a:xfrm>
            <a:off x="1505" y="17776"/>
            <a:ext cx="7786564" cy="4018981"/>
            <a:chOff x="0" y="21"/>
            <a:chExt cx="9199" cy="4748"/>
          </a:xfrm>
        </p:grpSpPr>
        <p:pic>
          <p:nvPicPr>
            <p:cNvPr id="2097238" name="图片 3"/>
            <p:cNvPicPr>
              <a:picLocks noChangeAspect="1"/>
            </p:cNvPicPr>
            <p:nvPr/>
          </p:nvPicPr>
          <p:blipFill>
            <a:blip r:embed="rId1"/>
            <a:stretch>
              <a:fillRect/>
            </a:stretch>
          </p:blipFill>
          <p:spPr>
            <a:xfrm>
              <a:off x="0" y="21"/>
              <a:ext cx="9019" cy="4748"/>
            </a:xfrm>
            <a:prstGeom prst="rect">
              <a:avLst/>
            </a:prstGeom>
          </p:spPr>
        </p:pic>
        <p:sp>
          <p:nvSpPr>
            <p:cNvPr id="1048696" name="文本框 4"/>
            <p:cNvSpPr txBox="1"/>
            <p:nvPr/>
          </p:nvSpPr>
          <p:spPr>
            <a:xfrm>
              <a:off x="6260" y="2745"/>
              <a:ext cx="2939" cy="1853"/>
            </a:xfrm>
            <a:prstGeom prst="rect">
              <a:avLst/>
            </a:prstGeom>
            <a:noFill/>
          </p:spPr>
          <p:txBody>
            <a:bodyPr wrap="square" rtlCol="0" anchor="t">
              <a:spAutoFit/>
            </a:bodyPr>
            <a:p>
              <a:pPr algn="ctr"/>
              <a:r>
                <a:rPr lang="zh-CN" altLang="en-US" sz="2400">
                  <a:latin typeface="微软雅黑" panose="020B0503020204020204" pitchFamily="34" charset="-122"/>
                  <a:ea typeface="微软雅黑" panose="020B0503020204020204" pitchFamily="34" charset="-122"/>
                </a:rPr>
                <a:t>1917年北洋政府颁发的《国立大学职员作用及薪俸规程令》</a:t>
              </a:r>
              <a:endParaRPr lang="zh-CN" altLang="en-US" sz="2400">
                <a:latin typeface="微软雅黑" panose="020B0503020204020204" pitchFamily="34" charset="-122"/>
                <a:ea typeface="微软雅黑" panose="020B0503020204020204" pitchFamily="34" charset="-122"/>
              </a:endParaRPr>
            </a:p>
          </p:txBody>
        </p:sp>
      </p:grpSp>
      <p:sp>
        <p:nvSpPr>
          <p:cNvPr id="1048697" name="文本框 6"/>
          <p:cNvSpPr txBox="1"/>
          <p:nvPr/>
        </p:nvSpPr>
        <p:spPr>
          <a:xfrm>
            <a:off x="7635706" y="222618"/>
            <a:ext cx="4367722" cy="3784600"/>
          </a:xfrm>
          <a:prstGeom prst="rect">
            <a:avLst/>
          </a:prstGeom>
          <a:noFill/>
          <a:ln>
            <a:solidFill>
              <a:schemeClr val="accent1"/>
            </a:solidFill>
          </a:ln>
        </p:spPr>
        <p:txBody>
          <a:bodyPr wrap="square" rtlCol="0" anchor="t">
            <a:spAutoFit/>
          </a:bodyPr>
          <a:p>
            <a:r>
              <a:rPr lang="zh-CN" altLang="en-US" sz="2400" b="1">
                <a:latin typeface="楷体" panose="02010609060101010101" charset="-122"/>
                <a:ea typeface="楷体" panose="02010609060101010101" charset="-122"/>
                <a:cs typeface="楷体" panose="02010609060101010101" charset="-122"/>
              </a:rPr>
              <a:t>1919年欠薪两月之后，北京所有公立学校于该年12月25日集体罢工，第一次“薪潮”就此爆发出来。这次风潮因为当时的总理靳云鹏让步，同意薪金以现洋支付，暂时平息了下来，教师们也于1920年1月12日复课。（郭廷以著，《中华民国史事日志》，１９２０——中华民国九年庚申·1月10日）</a:t>
            </a:r>
            <a:endParaRPr lang="zh-CN" altLang="en-US" sz="2400" b="1">
              <a:latin typeface="楷体" panose="02010609060101010101" charset="-122"/>
              <a:ea typeface="楷体" panose="02010609060101010101" charset="-122"/>
              <a:cs typeface="楷体" panose="02010609060101010101" charset="-122"/>
            </a:endParaRPr>
          </a:p>
        </p:txBody>
      </p:sp>
      <p:sp>
        <p:nvSpPr>
          <p:cNvPr id="1048698" name="文本框 7"/>
          <p:cNvSpPr txBox="1"/>
          <p:nvPr/>
        </p:nvSpPr>
        <p:spPr>
          <a:xfrm>
            <a:off x="238513" y="4152721"/>
            <a:ext cx="11764915" cy="3046095"/>
          </a:xfrm>
          <a:prstGeom prst="rect">
            <a:avLst/>
          </a:prstGeom>
          <a:noFill/>
        </p:spPr>
        <p:txBody>
          <a:bodyPr wrap="square" rtlCol="0" anchor="t">
            <a:spAutoFit/>
          </a:bodyPr>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冯友兰回忆“当时北京的教育界是非常困难的，为数不多的教育经费，也被军阀们挪用了。学校发工资只发几成，甚至有发百分之几的。有一个教授，同时在四个大学里教课，到了年节，四个大学都发不出工资，当时称为‘四大皆空’”。</a:t>
            </a:r>
            <a:endParaRPr lang="zh-CN" altLang="en-US" sz="3200" b="1">
              <a:latin typeface="楷体" panose="02010609060101010101" charset="-122"/>
              <a:ea typeface="楷体" panose="02010609060101010101" charset="-122"/>
              <a:cs typeface="楷体" panose="02010609060101010101" charset="-122"/>
            </a:endParaRPr>
          </a:p>
          <a:p>
            <a:pPr algn="r"/>
            <a:r>
              <a:rPr lang="en-US" altLang="zh-CN" sz="3200" b="1">
                <a:latin typeface="楷体" panose="02010609060101010101" charset="-122"/>
                <a:ea typeface="楷体" panose="02010609060101010101" charset="-122"/>
                <a:cs typeface="楷体" panose="02010609060101010101" charset="-122"/>
              </a:rPr>
              <a:t>--</a:t>
            </a:r>
            <a:r>
              <a:rPr lang="zh-CN" altLang="en-US" sz="3200" b="1">
                <a:latin typeface="楷体" panose="02010609060101010101" charset="-122"/>
                <a:ea typeface="楷体" panose="02010609060101010101" charset="-122"/>
                <a:cs typeface="楷体" panose="02010609060101010101" charset="-122"/>
              </a:rPr>
              <a:t>冯友兰，《三松堂自序·一 社会·二民国时期》</a:t>
            </a:r>
            <a:endParaRPr lang="zh-CN" altLang="en-US" sz="3200" b="1">
              <a:latin typeface="楷体" panose="02010609060101010101" charset="-122"/>
              <a:ea typeface="楷体" panose="02010609060101010101" charset="-122"/>
              <a:cs typeface="楷体" panose="02010609060101010101" charset="-122"/>
            </a:endParaRPr>
          </a:p>
          <a:p>
            <a:endParaRPr lang="zh-CN" altLang="en-US" sz="3200" b="1">
              <a:latin typeface="楷体" panose="02010609060101010101" charset="-122"/>
              <a:ea typeface="楷体" panose="02010609060101010101" charset="-122"/>
              <a:cs typeface="楷体" panose="02010609060101010101" charset="-122"/>
            </a:endParaRPr>
          </a:p>
        </p:txBody>
      </p:sp>
      <p:sp>
        <p:nvSpPr>
          <p:cNvPr id="1048699" name="文本框 8"/>
          <p:cNvSpPr txBox="1"/>
          <p:nvPr/>
        </p:nvSpPr>
        <p:spPr>
          <a:xfrm>
            <a:off x="1505" y="120197"/>
            <a:ext cx="1686144" cy="829945"/>
          </a:xfrm>
          <a:prstGeom prst="rect">
            <a:avLst/>
          </a:prstGeom>
          <a:noFill/>
          <a:ln w="28575" cmpd="sng">
            <a:noFill/>
            <a:prstDash val="solid"/>
          </a:ln>
        </p:spPr>
        <p:txBody>
          <a:bodyPr wrap="square" rtlCol="0">
            <a:spAutoFit/>
          </a:bodyPr>
          <a:p>
            <a:pPr algn="ctr"/>
            <a:r>
              <a:rPr lang="zh-CN" altLang="en-US" sz="4800">
                <a:solidFill>
                  <a:srgbClr val="FF4141"/>
                </a:solidFill>
                <a:effectLst>
                  <a:outerShdw blurRad="38100" dist="38100" dir="2700000" algn="tl">
                    <a:srgbClr val="000000">
                      <a:alpha val="43137"/>
                    </a:srgbClr>
                  </a:outerShdw>
                </a:effectLst>
                <a:latin typeface="字体管家润行" panose="02010600010101010101" charset="-122"/>
                <a:ea typeface="字体管家润行" panose="02010600010101010101" charset="-122"/>
              </a:rPr>
              <a:t>物价</a:t>
            </a:r>
            <a:endParaRPr lang="zh-CN" altLang="en-US" sz="4800">
              <a:solidFill>
                <a:srgbClr val="FF4141"/>
              </a:solidFill>
              <a:effectLst>
                <a:outerShdw blurRad="38100" dist="38100" dir="2700000" algn="tl">
                  <a:srgbClr val="000000">
                    <a:alpha val="43137"/>
                  </a:srgbClr>
                </a:outerShdw>
              </a:effectLst>
              <a:latin typeface="字体管家润行" panose="02010600010101010101" charset="-122"/>
              <a:ea typeface="字体管家润行" panose="02010600010101010101" charset="-122"/>
            </a:endParaRPr>
          </a:p>
        </p:txBody>
      </p:sp>
    </p:spTree>
  </p:cSld>
  <p:clrMapOvr>
    <a:masterClrMapping/>
  </p:clrMapOvr>
  <p:transition spd="slow" advClick="0" advTm="0">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29" name=""/>
        <p:cNvGrpSpPr/>
        <p:nvPr/>
      </p:nvGrpSpPr>
      <p:grpSpPr/>
      <p:sp>
        <p:nvSpPr>
          <p:cNvPr id="1048700" name="文本框 1"/>
          <p:cNvSpPr txBox="1"/>
          <p:nvPr/>
        </p:nvSpPr>
        <p:spPr>
          <a:xfrm>
            <a:off x="5452692" y="906556"/>
            <a:ext cx="5992074" cy="5015865"/>
          </a:xfrm>
          <a:prstGeom prst="rect">
            <a:avLst/>
          </a:prstGeom>
          <a:noFill/>
        </p:spPr>
        <p:txBody>
          <a:bodyPr wrap="square" rtlCol="0" anchor="t">
            <a:spAutoFit/>
          </a:bodyPr>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人力车夫平均每月需要工作29天，他们“终日暴露于风雨寒暑之中，汗透衣服而不能脱，其生活之痛苦，已极可惨”。人力车夫的收入可谓微薄，半年的平均净得收入不到70元，而他们平均需要供养1.4口人，个人费用和供养费用加在一起也就达到70元，所以，即便收入较高的车夫，也难以养家糊口。</a:t>
            </a:r>
            <a:endParaRPr lang="zh-CN" altLang="en-US" sz="3200" b="1">
              <a:latin typeface="楷体" panose="02010609060101010101" charset="-122"/>
              <a:ea typeface="楷体" panose="02010609060101010101" charset="-122"/>
              <a:cs typeface="楷体" panose="02010609060101010101" charset="-122"/>
            </a:endParaRPr>
          </a:p>
        </p:txBody>
      </p:sp>
      <p:pic>
        <p:nvPicPr>
          <p:cNvPr id="2097239" name="图片 3"/>
          <p:cNvPicPr>
            <a:picLocks noChangeAspect="1"/>
          </p:cNvPicPr>
          <p:nvPr/>
        </p:nvPicPr>
        <p:blipFill>
          <a:blip r:embed="rId1"/>
          <a:stretch>
            <a:fillRect/>
          </a:stretch>
        </p:blipFill>
        <p:spPr>
          <a:xfrm>
            <a:off x="64143" y="78721"/>
            <a:ext cx="4512466" cy="6700559"/>
          </a:xfrm>
          <a:prstGeom prst="rect">
            <a:avLst/>
          </a:prstGeom>
          <a:effectLst>
            <a:outerShdw blurRad="63500" sx="102000" sy="102000" algn="ctr" rotWithShape="0">
              <a:prstClr val="black">
                <a:alpha val="40000"/>
              </a:prstClr>
            </a:outerShdw>
          </a:effectLst>
        </p:spPr>
      </p:pic>
    </p:spTree>
  </p:cSld>
  <p:clrMapOvr>
    <a:masterClrMapping/>
  </p:clrMapOvr>
  <p:transition spd="slow" advClick="0" advTm="0">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32" name=""/>
        <p:cNvGrpSpPr/>
        <p:nvPr/>
      </p:nvGrpSpPr>
      <p:grpSpPr/>
      <p:sp>
        <p:nvSpPr>
          <p:cNvPr id="1048703" name="文本框 1"/>
          <p:cNvSpPr txBox="1"/>
          <p:nvPr/>
        </p:nvSpPr>
        <p:spPr>
          <a:xfrm>
            <a:off x="241052" y="5122762"/>
            <a:ext cx="11709049" cy="2143125"/>
          </a:xfrm>
          <a:prstGeom prst="rect">
            <a:avLst/>
          </a:prstGeom>
          <a:noFill/>
        </p:spPr>
        <p:txBody>
          <a:bodyPr wrap="square" rtlCol="0" anchor="t">
            <a:spAutoFit/>
          </a:bodyPr>
          <a:p>
            <a:r>
              <a:rPr lang="en-US" altLang="zh-CN" sz="2665" b="1">
                <a:latin typeface="楷体" panose="02010609060101010101" charset="-122"/>
                <a:ea typeface="楷体" panose="02010609060101010101" charset="-122"/>
                <a:cs typeface="楷体" panose="02010609060101010101" charset="-122"/>
              </a:rPr>
              <a:t>     </a:t>
            </a:r>
            <a:endParaRPr lang="zh-CN" altLang="en-US" sz="2665" b="1">
              <a:latin typeface="楷体" panose="02010609060101010101" charset="-122"/>
              <a:ea typeface="楷体" panose="02010609060101010101" charset="-122"/>
              <a:cs typeface="楷体" panose="02010609060101010101" charset="-122"/>
            </a:endParaRPr>
          </a:p>
          <a:p>
            <a:r>
              <a:rPr lang="zh-CN" altLang="en-US" sz="2665" b="1">
                <a:latin typeface="楷体" panose="02010609060101010101" charset="-122"/>
                <a:ea typeface="楷体" panose="02010609060101010101" charset="-122"/>
                <a:cs typeface="楷体" panose="02010609060101010101" charset="-122"/>
              </a:rPr>
              <a:t>     “劳动者从国民总值中所获得的份额是减的，而对不断膨胀的国防费用的负担却超过了其应负担的份额。公务员、教师在战争时期竟成了一个被压迫阶级”。</a:t>
            </a:r>
            <a:r>
              <a:rPr lang="en-US" altLang="zh-CN" sz="2665" b="1">
                <a:latin typeface="楷体" panose="02010609060101010101" charset="-122"/>
                <a:ea typeface="楷体" panose="02010609060101010101" charset="-122"/>
                <a:cs typeface="楷体" panose="02010609060101010101" charset="-122"/>
              </a:rPr>
              <a:t>--</a:t>
            </a:r>
            <a:r>
              <a:rPr lang="zh-CN" altLang="en-US" sz="2665" b="1">
                <a:latin typeface="楷体" panose="02010609060101010101" charset="-122"/>
                <a:ea typeface="楷体" panose="02010609060101010101" charset="-122"/>
                <a:cs typeface="楷体" panose="02010609060101010101" charset="-122"/>
              </a:rPr>
              <a:t>张公权</a:t>
            </a:r>
            <a:endParaRPr lang="zh-CN" altLang="en-US" sz="2665" b="1">
              <a:latin typeface="楷体" panose="02010609060101010101" charset="-122"/>
              <a:ea typeface="楷体" panose="02010609060101010101" charset="-122"/>
              <a:cs typeface="楷体" panose="02010609060101010101" charset="-122"/>
            </a:endParaRPr>
          </a:p>
          <a:p>
            <a:endParaRPr lang="zh-CN" altLang="en-US" sz="2665" b="1">
              <a:latin typeface="楷体" panose="02010609060101010101" charset="-122"/>
              <a:ea typeface="楷体" panose="02010609060101010101" charset="-122"/>
              <a:cs typeface="楷体" panose="02010609060101010101" charset="-122"/>
            </a:endParaRPr>
          </a:p>
        </p:txBody>
      </p:sp>
      <p:pic>
        <p:nvPicPr>
          <p:cNvPr id="2097241" name="图片 2"/>
          <p:cNvPicPr>
            <a:picLocks noChangeAspect="1"/>
          </p:cNvPicPr>
          <p:nvPr/>
        </p:nvPicPr>
        <p:blipFill>
          <a:blip r:embed="rId1"/>
          <a:stretch>
            <a:fillRect/>
          </a:stretch>
        </p:blipFill>
        <p:spPr>
          <a:xfrm>
            <a:off x="1284735" y="119351"/>
            <a:ext cx="9394834" cy="3996127"/>
          </a:xfrm>
          <a:prstGeom prst="rect">
            <a:avLst/>
          </a:prstGeom>
        </p:spPr>
      </p:pic>
      <p:sp>
        <p:nvSpPr>
          <p:cNvPr id="1048704" name="文本框 3"/>
          <p:cNvSpPr txBox="1"/>
          <p:nvPr/>
        </p:nvSpPr>
        <p:spPr>
          <a:xfrm>
            <a:off x="241052" y="4114631"/>
            <a:ext cx="11482198" cy="1322070"/>
          </a:xfrm>
          <a:prstGeom prst="rect">
            <a:avLst/>
          </a:prstGeom>
          <a:noFill/>
        </p:spPr>
        <p:txBody>
          <a:bodyPr wrap="square" rtlCol="0" anchor="t">
            <a:spAutoFit/>
          </a:bodyPr>
          <a:p>
            <a:r>
              <a:rPr lang="en-US" altLang="zh-CN" sz="2665" b="1">
                <a:latin typeface="楷体" panose="02010609060101010101" charset="-122"/>
                <a:ea typeface="楷体" panose="02010609060101010101" charset="-122"/>
                <a:cs typeface="楷体" panose="02010609060101010101" charset="-122"/>
                <a:sym typeface="+mn-ea"/>
              </a:rPr>
              <a:t>        </a:t>
            </a:r>
            <a:r>
              <a:rPr lang="zh-CN" altLang="en-US" sz="2665" b="1">
                <a:latin typeface="楷体" panose="02010609060101010101" charset="-122"/>
                <a:ea typeface="楷体" panose="02010609060101010101" charset="-122"/>
                <a:cs typeface="楷体" panose="02010609060101010101" charset="-122"/>
                <a:sym typeface="+mn-ea"/>
              </a:rPr>
              <a:t>1942年，月薪1360元，大学和教育部同时支薪，但仅够购买320斤大米。“淮南米价惊心问，中统钱钞入手空”；“日食万钱难下箸，月支双俸尚忧贫”。——陈寅恪</a:t>
            </a:r>
            <a:endParaRPr lang="zh-CN" altLang="en-US" sz="2665" b="1">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spd="slow" advClick="0" advTm="0">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33" name=""/>
        <p:cNvGrpSpPr/>
        <p:nvPr/>
      </p:nvGrpSpPr>
      <p:grpSpPr/>
      <p:sp>
        <p:nvSpPr>
          <p:cNvPr id="1048705" name="文本框 1"/>
          <p:cNvSpPr txBox="1"/>
          <p:nvPr/>
        </p:nvSpPr>
        <p:spPr>
          <a:xfrm>
            <a:off x="60757" y="85492"/>
            <a:ext cx="6025932" cy="6739255"/>
          </a:xfrm>
          <a:prstGeom prst="rect">
            <a:avLst/>
          </a:prstGeom>
          <a:noFill/>
        </p:spPr>
        <p:txBody>
          <a:bodyPr wrap="square" rtlCol="0" anchor="t">
            <a:spAutoFit/>
          </a:bodyPr>
          <a:p>
            <a:pPr algn="l"/>
            <a:r>
              <a:rPr lang="zh-CN" altLang="en-US" sz="3200" b="1">
                <a:latin typeface="楷体" panose="02010609060101010101" charset="-122"/>
                <a:ea typeface="楷体" panose="02010609060101010101" charset="-122"/>
                <a:cs typeface="楷体" panose="02010609060101010101" charset="-122"/>
              </a:rPr>
              <a:t>法币100元的购买力变化如下：</a:t>
            </a:r>
            <a:endParaRPr lang="zh-CN" altLang="en-US" sz="3200"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年份   可买货物名称及数量</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1937年   2头大牛</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1938年   1头大牛和1头小牛</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1939年   1头大牛</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1940年   1头小牛</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1941年   1头猪</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1942年   1只火腿</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1943年   1只鸡</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1944年   1只小鸡</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1945年   2只鸡蛋</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1946年   1只鸡蛋</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1947年   1只煤球</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1948年   4粒大米</a:t>
            </a:r>
            <a:endParaRPr lang="zh-CN" altLang="en-US" sz="2665" b="1">
              <a:latin typeface="楷体" panose="02010609060101010101" charset="-122"/>
              <a:ea typeface="楷体" panose="02010609060101010101" charset="-122"/>
              <a:cs typeface="楷体" panose="02010609060101010101" charset="-122"/>
            </a:endParaRPr>
          </a:p>
          <a:p>
            <a:pPr algn="l"/>
            <a:r>
              <a:rPr lang="zh-CN" altLang="en-US" sz="2665" b="1">
                <a:latin typeface="楷体" panose="02010609060101010101" charset="-122"/>
                <a:ea typeface="楷体" panose="02010609060101010101" charset="-122"/>
                <a:cs typeface="楷体" panose="02010609060101010101" charset="-122"/>
              </a:rPr>
              <a:t>1949年   </a:t>
            </a:r>
            <a:r>
              <a:rPr lang="zh-CN" altLang="en-US" sz="2665" b="1">
                <a:latin typeface="楷体" panose="02010609060101010101" charset="-122"/>
                <a:ea typeface="楷体" panose="02010609060101010101" charset="-122"/>
                <a:cs typeface="楷体" panose="02010609060101010101" charset="-122"/>
                <a:sym typeface="+mn-ea"/>
              </a:rPr>
              <a:t>1/250万</a:t>
            </a:r>
            <a:r>
              <a:rPr lang="zh-CN" altLang="en-US" sz="2665" b="1">
                <a:latin typeface="楷体" panose="02010609060101010101" charset="-122"/>
                <a:ea typeface="楷体" panose="02010609060101010101" charset="-122"/>
                <a:cs typeface="楷体" panose="02010609060101010101" charset="-122"/>
              </a:rPr>
              <a:t>粒大米</a:t>
            </a:r>
            <a:endParaRPr lang="zh-CN" altLang="en-US" sz="2665" b="1">
              <a:latin typeface="楷体" panose="02010609060101010101" charset="-122"/>
              <a:ea typeface="楷体" panose="02010609060101010101" charset="-122"/>
              <a:cs typeface="楷体" panose="02010609060101010101" charset="-122"/>
            </a:endParaRPr>
          </a:p>
          <a:p>
            <a:pPr algn="l"/>
            <a:r>
              <a:rPr lang="en-US" altLang="zh-CN" sz="2665" b="1">
                <a:latin typeface="楷体" panose="02010609060101010101" charset="-122"/>
                <a:ea typeface="楷体" panose="02010609060101010101" charset="-122"/>
                <a:cs typeface="楷体" panose="02010609060101010101" charset="-122"/>
              </a:rPr>
              <a:t>--</a:t>
            </a:r>
            <a:r>
              <a:rPr lang="zh-CN" altLang="en-US" sz="2665" b="1">
                <a:latin typeface="楷体" panose="02010609060101010101" charset="-122"/>
                <a:ea typeface="楷体" panose="02010609060101010101" charset="-122"/>
                <a:cs typeface="楷体" panose="02010609060101010101" charset="-122"/>
              </a:rPr>
              <a:t>引自：王怀宁所著《通货膨胀简论》</a:t>
            </a:r>
            <a:endParaRPr lang="zh-CN" altLang="en-US" sz="2665" b="1">
              <a:latin typeface="楷体" panose="02010609060101010101" charset="-122"/>
              <a:ea typeface="楷体" panose="02010609060101010101" charset="-122"/>
              <a:cs typeface="楷体" panose="02010609060101010101" charset="-122"/>
            </a:endParaRPr>
          </a:p>
        </p:txBody>
      </p:sp>
      <p:pic>
        <p:nvPicPr>
          <p:cNvPr id="2097242" name="图片 2"/>
          <p:cNvPicPr>
            <a:picLocks noChangeAspect="1"/>
          </p:cNvPicPr>
          <p:nvPr/>
        </p:nvPicPr>
        <p:blipFill>
          <a:blip r:embed="rId1"/>
          <a:stretch>
            <a:fillRect/>
          </a:stretch>
        </p:blipFill>
        <p:spPr>
          <a:xfrm>
            <a:off x="5985114" y="3386"/>
            <a:ext cx="6205381" cy="6872390"/>
          </a:xfrm>
          <a:prstGeom prst="rect">
            <a:avLst/>
          </a:prstGeom>
        </p:spPr>
      </p:pic>
    </p:spTree>
  </p:cSld>
  <p:clrMapOvr>
    <a:masterClrMapping/>
  </p:clrMapOvr>
  <p:transition spd="slow" advClick="0" advTm="0">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p:pic>
        <p:nvPicPr>
          <p:cNvPr id="2097243" name="图片 1"/>
          <p:cNvPicPr>
            <a:picLocks noChangeAspect="1"/>
          </p:cNvPicPr>
          <p:nvPr/>
        </p:nvPicPr>
        <p:blipFill>
          <a:blip r:embed="rId1"/>
          <a:srcRect t="7676"/>
          <a:stretch>
            <a:fillRect/>
          </a:stretch>
        </p:blipFill>
        <p:spPr>
          <a:xfrm>
            <a:off x="7871022" y="-62638"/>
            <a:ext cx="4387190" cy="6902862"/>
          </a:xfrm>
          <a:prstGeom prst="rect">
            <a:avLst/>
          </a:prstGeom>
        </p:spPr>
      </p:pic>
      <p:cxnSp>
        <p:nvCxnSpPr>
          <p:cNvPr id="3145728" name="直接连接符 2"/>
          <p:cNvCxnSpPr/>
          <p:nvPr/>
        </p:nvCxnSpPr>
        <p:spPr>
          <a:xfrm flipV="1">
            <a:off x="7992065" y="5749140"/>
            <a:ext cx="4145103" cy="35551"/>
          </a:xfrm>
          <a:prstGeom prst="line">
            <a:avLst/>
          </a:prstGeom>
          <a:ln w="698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097244" name="图片 3"/>
          <p:cNvPicPr>
            <a:picLocks noChangeAspect="1"/>
          </p:cNvPicPr>
          <p:nvPr/>
        </p:nvPicPr>
        <p:blipFill>
          <a:blip r:embed="rId2"/>
          <a:srcRect l="3002" r="36952"/>
          <a:stretch>
            <a:fillRect/>
          </a:stretch>
        </p:blipFill>
        <p:spPr>
          <a:xfrm>
            <a:off x="268985" y="297107"/>
            <a:ext cx="7399733" cy="3027779"/>
          </a:xfrm>
          <a:prstGeom prst="rect">
            <a:avLst/>
          </a:prstGeom>
          <a:effectLst>
            <a:outerShdw blurRad="63500" sx="102000" sy="102000" algn="ctr" rotWithShape="0">
              <a:prstClr val="black">
                <a:alpha val="40000"/>
              </a:prstClr>
            </a:outerShdw>
          </a:effectLst>
        </p:spPr>
      </p:pic>
      <p:sp>
        <p:nvSpPr>
          <p:cNvPr id="1048706" name="文本框 4"/>
          <p:cNvSpPr txBox="1"/>
          <p:nvPr/>
        </p:nvSpPr>
        <p:spPr>
          <a:xfrm>
            <a:off x="268985" y="3612681"/>
            <a:ext cx="7399733" cy="2861310"/>
          </a:xfrm>
          <a:prstGeom prst="rect">
            <a:avLst/>
          </a:prstGeom>
          <a:solidFill>
            <a:schemeClr val="bg1"/>
          </a:solidFill>
          <a:effectLst>
            <a:outerShdw blurRad="63500" sx="102000" sy="102000" algn="ctr" rotWithShape="0">
              <a:prstClr val="black">
                <a:alpha val="40000"/>
              </a:prstClr>
            </a:outerShdw>
          </a:effectLst>
        </p:spPr>
        <p:txBody>
          <a:bodyPr wrap="square" rtlCol="0" anchor="t">
            <a:spAutoFit/>
          </a:bodyPr>
          <a:p>
            <a:r>
              <a:rPr lang="en-US" altLang="zh-CN" sz="3600" b="1">
                <a:latin typeface="楷体" panose="02010609060101010101" charset="-122"/>
                <a:ea typeface="楷体" panose="02010609060101010101" charset="-122"/>
                <a:cs typeface="楷体" panose="02010609060101010101" charset="-122"/>
              </a:rPr>
              <a:t>      </a:t>
            </a:r>
            <a:r>
              <a:rPr lang="zh-CN" altLang="en-US" sz="3600" b="1">
                <a:latin typeface="楷体" panose="02010609060101010101" charset="-122"/>
                <a:ea typeface="楷体" panose="02010609060101010101" charset="-122"/>
                <a:cs typeface="楷体" panose="02010609060101010101" charset="-122"/>
              </a:rPr>
              <a:t>孔祥熙：“中国物价上涨之主要原因，系因抗战已七载，军需浩繁，物资日渐缺乏，供应未能适应，加以国际路线阻断，运输困难，国内经济情况，益形艰困。”</a:t>
            </a:r>
            <a:endParaRPr lang="zh-CN" altLang="en-US" sz="3600" b="1">
              <a:latin typeface="楷体" panose="02010609060101010101" charset="-122"/>
              <a:ea typeface="楷体" panose="02010609060101010101" charset="-122"/>
              <a:cs typeface="楷体" panose="02010609060101010101" charset="-122"/>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45728"/>
                                        </p:tgtEl>
                                        <p:attrNameLst>
                                          <p:attrName>style.visibility</p:attrName>
                                        </p:attrNameLst>
                                      </p:cBhvr>
                                      <p:to>
                                        <p:strVal val="visible"/>
                                      </p:to>
                                    </p:set>
                                    <p:animEffect transition="in" filter="blinds(horizontal)">
                                      <p:cBhvr>
                                        <p:cTn id="7" dur="500"/>
                                        <p:tgtEl>
                                          <p:spTgt spid="31457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97244"/>
                                        </p:tgtEl>
                                        <p:attrNameLst>
                                          <p:attrName>style.visibility</p:attrName>
                                        </p:attrNameLst>
                                      </p:cBhvr>
                                      <p:to>
                                        <p:strVal val="visible"/>
                                      </p:to>
                                    </p:set>
                                    <p:anim calcmode="lin" valueType="num">
                                      <p:cBhvr additive="base">
                                        <p:cTn id="12" dur="500" fill="hold"/>
                                        <p:tgtEl>
                                          <p:spTgt spid="2097244"/>
                                        </p:tgtEl>
                                        <p:attrNameLst>
                                          <p:attrName>ppt_x</p:attrName>
                                        </p:attrNameLst>
                                      </p:cBhvr>
                                      <p:tavLst>
                                        <p:tav tm="0">
                                          <p:val>
                                            <p:strVal val="#ppt_x"/>
                                          </p:val>
                                        </p:tav>
                                        <p:tav tm="100000">
                                          <p:val>
                                            <p:strVal val="#ppt_x"/>
                                          </p:val>
                                        </p:tav>
                                      </p:tavLst>
                                    </p:anim>
                                    <p:anim calcmode="lin" valueType="num">
                                      <p:cBhvr additive="base">
                                        <p:cTn id="13" dur="500" fill="hold"/>
                                        <p:tgtEl>
                                          <p:spTgt spid="209724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48706"/>
                                        </p:tgtEl>
                                        <p:attrNameLst>
                                          <p:attrName>style.visibility</p:attrName>
                                        </p:attrNameLst>
                                      </p:cBhvr>
                                      <p:to>
                                        <p:strVal val="visible"/>
                                      </p:to>
                                    </p:set>
                                    <p:anim calcmode="lin" valueType="num">
                                      <p:cBhvr additive="base">
                                        <p:cTn id="16" dur="500" fill="hold"/>
                                        <p:tgtEl>
                                          <p:spTgt spid="1048706"/>
                                        </p:tgtEl>
                                        <p:attrNameLst>
                                          <p:attrName>ppt_x</p:attrName>
                                        </p:attrNameLst>
                                      </p:cBhvr>
                                      <p:tavLst>
                                        <p:tav tm="0">
                                          <p:val>
                                            <p:strVal val="#ppt_x"/>
                                          </p:val>
                                        </p:tav>
                                        <p:tav tm="100000">
                                          <p:val>
                                            <p:strVal val="#ppt_x"/>
                                          </p:val>
                                        </p:tav>
                                      </p:tavLst>
                                    </p:anim>
                                    <p:anim calcmode="lin" valueType="num">
                                      <p:cBhvr additive="base">
                                        <p:cTn id="17" dur="500" fill="hold"/>
                                        <p:tgtEl>
                                          <p:spTgt spid="10487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06"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4" name="图片 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795780" y="1593850"/>
            <a:ext cx="8194040" cy="340487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53" name=""/>
        <p:cNvGrpSpPr/>
        <p:nvPr/>
      </p:nvGrpSpPr>
      <p:grpSpPr>
        <a:xfrm>
          <a:off x="0" y="0"/>
          <a:ext cx="0" cy="0"/>
          <a:chOff x="0" y="0"/>
          <a:chExt cx="0" cy="0"/>
        </a:xfrm>
      </p:grpSpPr>
      <p:pic>
        <p:nvPicPr>
          <p:cNvPr id="2097195" name="图片 1"/>
          <p:cNvPicPr>
            <a:picLocks noChangeAspect="1"/>
          </p:cNvPicPr>
          <p:nvPr/>
        </p:nvPicPr>
        <p:blipFill rotWithShape="1">
          <a:blip r:embed="rId1"/>
          <a:srcRect t="-279"/>
          <a:stretch>
            <a:fillRect/>
          </a:stretch>
        </p:blipFill>
        <p:spPr>
          <a:xfrm>
            <a:off x="4671" y="-9192"/>
            <a:ext cx="12182442" cy="6876673"/>
          </a:xfrm>
          <a:prstGeom prst="rect">
            <a:avLst/>
          </a:prstGeom>
        </p:spPr>
      </p:pic>
      <p:sp>
        <p:nvSpPr>
          <p:cNvPr id="1048637" name="椭圆 84"/>
          <p:cNvSpPr/>
          <p:nvPr/>
        </p:nvSpPr>
        <p:spPr>
          <a:xfrm>
            <a:off x="351111" y="307246"/>
            <a:ext cx="434295" cy="434295"/>
          </a:xfrm>
          <a:prstGeom prst="ellipse">
            <a:avLst/>
          </a:prstGeom>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38" name="椭圆 85"/>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097196" name="图片 4"/>
          <p:cNvPicPr>
            <a:picLocks noChangeAspect="1"/>
          </p:cNvPicPr>
          <p:nvPr/>
        </p:nvPicPr>
        <p:blipFill>
          <a:blip r:embed="rId2"/>
          <a:stretch>
            <a:fillRect/>
          </a:stretch>
        </p:blipFill>
        <p:spPr>
          <a:xfrm>
            <a:off x="3779821" y="601660"/>
            <a:ext cx="5651669" cy="5656486"/>
          </a:xfrm>
          <a:prstGeom prst="rect">
            <a:avLst/>
          </a:prstGeom>
        </p:spPr>
      </p:pic>
      <p:pic>
        <p:nvPicPr>
          <p:cNvPr id="2097197" name="图片 5"/>
          <p:cNvPicPr>
            <a:picLocks noChangeAspect="1"/>
          </p:cNvPicPr>
          <p:nvPr/>
        </p:nvPicPr>
        <p:blipFill>
          <a:blip r:embed="rId3"/>
          <a:stretch>
            <a:fillRect/>
          </a:stretch>
        </p:blipFill>
        <p:spPr>
          <a:xfrm>
            <a:off x="3779821" y="601660"/>
            <a:ext cx="5657088" cy="5657088"/>
          </a:xfrm>
          <a:prstGeom prst="rect">
            <a:avLst/>
          </a:prstGeom>
        </p:spPr>
      </p:pic>
      <p:pic>
        <p:nvPicPr>
          <p:cNvPr id="2097198" name="图片 7"/>
          <p:cNvPicPr>
            <a:picLocks noChangeAspect="1"/>
          </p:cNvPicPr>
          <p:nvPr/>
        </p:nvPicPr>
        <p:blipFill>
          <a:blip r:embed="rId4"/>
          <a:stretch>
            <a:fillRect/>
          </a:stretch>
        </p:blipFill>
        <p:spPr>
          <a:xfrm>
            <a:off x="1220404" y="596241"/>
            <a:ext cx="2118097" cy="1926035"/>
          </a:xfrm>
          <a:prstGeom prst="rect">
            <a:avLst/>
          </a:prstGeom>
        </p:spPr>
      </p:pic>
      <p:pic>
        <p:nvPicPr>
          <p:cNvPr id="2097199" name="图片 8"/>
          <p:cNvPicPr>
            <a:picLocks noChangeAspect="1"/>
          </p:cNvPicPr>
          <p:nvPr/>
        </p:nvPicPr>
        <p:blipFill>
          <a:blip r:embed="rId5"/>
          <a:stretch>
            <a:fillRect/>
          </a:stretch>
        </p:blipFill>
        <p:spPr>
          <a:xfrm>
            <a:off x="3779821" y="601660"/>
            <a:ext cx="5800984" cy="5929225"/>
          </a:xfrm>
          <a:prstGeom prst="rect">
            <a:avLst/>
          </a:prstGeom>
        </p:spPr>
      </p:pic>
      <p:pic>
        <p:nvPicPr>
          <p:cNvPr id="2097200" name="图片 9"/>
          <p:cNvPicPr>
            <a:picLocks noChangeAspect="1"/>
          </p:cNvPicPr>
          <p:nvPr/>
        </p:nvPicPr>
        <p:blipFill>
          <a:blip r:embed="rId6"/>
          <a:stretch>
            <a:fillRect/>
          </a:stretch>
        </p:blipFill>
        <p:spPr>
          <a:xfrm>
            <a:off x="3608230" y="658255"/>
            <a:ext cx="5994852" cy="5872631"/>
          </a:xfrm>
          <a:prstGeom prst="rect">
            <a:avLst/>
          </a:prstGeom>
        </p:spPr>
      </p:pic>
      <p:grpSp>
        <p:nvGrpSpPr>
          <p:cNvPr id="54" name="组合 12"/>
          <p:cNvGrpSpPr/>
          <p:nvPr/>
        </p:nvGrpSpPr>
        <p:grpSpPr>
          <a:xfrm>
            <a:off x="3653988" y="596480"/>
            <a:ext cx="5782925" cy="5934451"/>
            <a:chOff x="6582" y="1228"/>
            <a:chExt cx="9598" cy="9165"/>
          </a:xfrm>
        </p:grpSpPr>
        <p:pic>
          <p:nvPicPr>
            <p:cNvPr id="2097201" name="图片 10" descr="67e167e2ca287573d8f57b6b95e2b149"/>
            <p:cNvPicPr>
              <a:picLocks noChangeAspect="1"/>
            </p:cNvPicPr>
            <p:nvPr/>
          </p:nvPicPr>
          <p:blipFill>
            <a:blip r:embed="rId7">
              <a:lum bright="12000"/>
            </a:blip>
            <a:stretch>
              <a:fillRect/>
            </a:stretch>
          </p:blipFill>
          <p:spPr>
            <a:xfrm>
              <a:off x="6582" y="1228"/>
              <a:ext cx="9598" cy="4952"/>
            </a:xfrm>
            <a:prstGeom prst="rect">
              <a:avLst/>
            </a:prstGeom>
          </p:spPr>
        </p:pic>
        <p:pic>
          <p:nvPicPr>
            <p:cNvPr id="2097202" name="图片 11" descr="timg"/>
            <p:cNvPicPr>
              <a:picLocks noChangeAspect="1"/>
            </p:cNvPicPr>
            <p:nvPr/>
          </p:nvPicPr>
          <p:blipFill>
            <a:blip r:embed="rId8">
              <a:lum bright="12000"/>
            </a:blip>
            <a:stretch>
              <a:fillRect/>
            </a:stretch>
          </p:blipFill>
          <p:spPr>
            <a:xfrm>
              <a:off x="6582" y="6180"/>
              <a:ext cx="9591" cy="4213"/>
            </a:xfrm>
            <a:prstGeom prst="rect">
              <a:avLst/>
            </a:prstGeom>
          </p:spPr>
        </p:pic>
      </p:grpSp>
      <p:grpSp>
        <p:nvGrpSpPr>
          <p:cNvPr id="55" name="组合 14"/>
          <p:cNvGrpSpPr/>
          <p:nvPr/>
        </p:nvGrpSpPr>
        <p:grpSpPr>
          <a:xfrm>
            <a:off x="3631109" y="491481"/>
            <a:ext cx="5949094" cy="6045426"/>
            <a:chOff x="6778" y="776"/>
            <a:chExt cx="9386" cy="10041"/>
          </a:xfrm>
        </p:grpSpPr>
        <p:pic>
          <p:nvPicPr>
            <p:cNvPr id="2097203" name="图片 13"/>
            <p:cNvPicPr>
              <a:picLocks noChangeAspect="1"/>
            </p:cNvPicPr>
            <p:nvPr/>
          </p:nvPicPr>
          <p:blipFill>
            <a:blip r:embed="rId9"/>
            <a:stretch>
              <a:fillRect/>
            </a:stretch>
          </p:blipFill>
          <p:spPr>
            <a:xfrm>
              <a:off x="6778" y="5869"/>
              <a:ext cx="9386" cy="4948"/>
            </a:xfrm>
            <a:prstGeom prst="rect">
              <a:avLst/>
            </a:prstGeom>
          </p:spPr>
        </p:pic>
        <p:pic>
          <p:nvPicPr>
            <p:cNvPr id="2097204" name="图片 6"/>
            <p:cNvPicPr>
              <a:picLocks noChangeAspect="1"/>
            </p:cNvPicPr>
            <p:nvPr/>
          </p:nvPicPr>
          <p:blipFill>
            <a:blip r:embed="rId10"/>
            <a:stretch>
              <a:fillRect/>
            </a:stretch>
          </p:blipFill>
          <p:spPr>
            <a:xfrm>
              <a:off x="6778" y="776"/>
              <a:ext cx="9386" cy="509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advTm="1000">
        <p14:prism/>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5"/>
                                        </p:tgtEl>
                                      </p:cBhvr>
                                    </p:animEffect>
                                    <p:set>
                                      <p:cBhvr>
                                        <p:cTn id="7" dur="1" fill="hold">
                                          <p:stCondLst>
                                            <p:cond delay="499"/>
                                          </p:stCondLst>
                                        </p:cTn>
                                        <p:tgtEl>
                                          <p:spTgt spid="5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4"/>
                                        </p:tgtEl>
                                      </p:cBhvr>
                                    </p:animEffect>
                                    <p:set>
                                      <p:cBhvr>
                                        <p:cTn id="12" dur="1" fill="hold">
                                          <p:stCondLst>
                                            <p:cond delay="499"/>
                                          </p:stCondLst>
                                        </p:cTn>
                                        <p:tgtEl>
                                          <p:spTgt spid="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2097200"/>
                                        </p:tgtEl>
                                      </p:cBhvr>
                                    </p:animEffect>
                                    <p:set>
                                      <p:cBhvr>
                                        <p:cTn id="17" dur="1" fill="hold">
                                          <p:stCondLst>
                                            <p:cond delay="499"/>
                                          </p:stCondLst>
                                        </p:cTn>
                                        <p:tgtEl>
                                          <p:spTgt spid="209720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2097199"/>
                                        </p:tgtEl>
                                      </p:cBhvr>
                                    </p:animEffect>
                                    <p:set>
                                      <p:cBhvr>
                                        <p:cTn id="22" dur="1" fill="hold">
                                          <p:stCondLst>
                                            <p:cond delay="499"/>
                                          </p:stCondLst>
                                        </p:cTn>
                                        <p:tgtEl>
                                          <p:spTgt spid="20971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097197"/>
                                        </p:tgtEl>
                                      </p:cBhvr>
                                    </p:animEffect>
                                    <p:set>
                                      <p:cBhvr>
                                        <p:cTn id="27" dur="1" fill="hold">
                                          <p:stCondLst>
                                            <p:cond delay="499"/>
                                          </p:stCondLst>
                                        </p:cTn>
                                        <p:tgtEl>
                                          <p:spTgt spid="209719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2097196"/>
                                        </p:tgtEl>
                                      </p:cBhvr>
                                    </p:animEffect>
                                    <p:set>
                                      <p:cBhvr>
                                        <p:cTn id="32" dur="1" fill="hold">
                                          <p:stCondLst>
                                            <p:cond delay="499"/>
                                          </p:stCondLst>
                                        </p:cTn>
                                        <p:tgtEl>
                                          <p:spTgt spid="2097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58" name=""/>
        <p:cNvGrpSpPr/>
        <p:nvPr/>
      </p:nvGrpSpPr>
      <p:grpSpPr>
        <a:xfrm>
          <a:off x="0" y="0"/>
          <a:ext cx="0" cy="0"/>
          <a:chOff x="0" y="0"/>
          <a:chExt cx="0" cy="0"/>
        </a:xfrm>
      </p:grpSpPr>
      <p:pic>
        <p:nvPicPr>
          <p:cNvPr id="2097205" name="图片 1"/>
          <p:cNvPicPr>
            <a:picLocks noChangeAspect="1"/>
          </p:cNvPicPr>
          <p:nvPr/>
        </p:nvPicPr>
        <p:blipFill rotWithShape="1">
          <a:blip r:embed="rId1"/>
          <a:srcRect t="-279"/>
          <a:stretch>
            <a:fillRect/>
          </a:stretch>
        </p:blipFill>
        <p:spPr>
          <a:xfrm>
            <a:off x="4671" y="-9192"/>
            <a:ext cx="12182442" cy="6876673"/>
          </a:xfrm>
          <a:prstGeom prst="rect">
            <a:avLst/>
          </a:prstGeom>
        </p:spPr>
      </p:pic>
      <p:sp>
        <p:nvSpPr>
          <p:cNvPr id="1048642" name="椭圆 84"/>
          <p:cNvSpPr/>
          <p:nvPr/>
        </p:nvSpPr>
        <p:spPr>
          <a:xfrm>
            <a:off x="351111" y="307246"/>
            <a:ext cx="434295" cy="434295"/>
          </a:xfrm>
          <a:prstGeom prst="ellipse">
            <a:avLst/>
          </a:prstGeom>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43" name="椭圆 85"/>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097206" name="图片 2"/>
          <p:cNvPicPr>
            <a:picLocks noChangeAspect="1"/>
          </p:cNvPicPr>
          <p:nvPr/>
        </p:nvPicPr>
        <p:blipFill>
          <a:blip r:embed="rId2"/>
          <a:stretch>
            <a:fillRect/>
          </a:stretch>
        </p:blipFill>
        <p:spPr>
          <a:xfrm>
            <a:off x="1120460" y="543861"/>
            <a:ext cx="2407694" cy="2407694"/>
          </a:xfrm>
          <a:prstGeom prst="rect">
            <a:avLst/>
          </a:prstGeom>
        </p:spPr>
      </p:pic>
      <p:pic>
        <p:nvPicPr>
          <p:cNvPr id="2097207" name="图片 4"/>
          <p:cNvPicPr>
            <a:picLocks noChangeAspect="1"/>
          </p:cNvPicPr>
          <p:nvPr/>
        </p:nvPicPr>
        <p:blipFill>
          <a:blip r:embed="rId3"/>
          <a:stretch>
            <a:fillRect/>
          </a:stretch>
        </p:blipFill>
        <p:spPr>
          <a:xfrm>
            <a:off x="3971883" y="586006"/>
            <a:ext cx="6341044" cy="5685988"/>
          </a:xfrm>
          <a:prstGeom prst="rect">
            <a:avLst/>
          </a:prstGeom>
        </p:spPr>
      </p:pic>
      <p:pic>
        <p:nvPicPr>
          <p:cNvPr id="2097208" name="图片 5"/>
          <p:cNvPicPr>
            <a:picLocks noChangeAspect="1"/>
          </p:cNvPicPr>
          <p:nvPr/>
        </p:nvPicPr>
        <p:blipFill>
          <a:blip r:embed="rId4"/>
          <a:stretch>
            <a:fillRect/>
          </a:stretch>
        </p:blipFill>
        <p:spPr>
          <a:xfrm>
            <a:off x="3971883" y="586006"/>
            <a:ext cx="3254210" cy="5781115"/>
          </a:xfrm>
          <a:prstGeom prst="rect">
            <a:avLst/>
          </a:prstGeom>
        </p:spPr>
      </p:pic>
      <p:pic>
        <p:nvPicPr>
          <p:cNvPr id="2097209" name="图片 6"/>
          <p:cNvPicPr>
            <a:picLocks noChangeAspect="1"/>
          </p:cNvPicPr>
          <p:nvPr/>
        </p:nvPicPr>
        <p:blipFill>
          <a:blip r:embed="rId5"/>
          <a:stretch>
            <a:fillRect/>
          </a:stretch>
        </p:blipFill>
        <p:spPr>
          <a:xfrm>
            <a:off x="3893011" y="586006"/>
            <a:ext cx="6700482" cy="5815433"/>
          </a:xfrm>
          <a:prstGeom prst="rect">
            <a:avLst/>
          </a:prstGeom>
        </p:spPr>
      </p:pic>
      <p:grpSp>
        <p:nvGrpSpPr>
          <p:cNvPr id="59" name="组合 9"/>
          <p:cNvGrpSpPr/>
          <p:nvPr/>
        </p:nvGrpSpPr>
        <p:grpSpPr>
          <a:xfrm>
            <a:off x="3893011" y="586006"/>
            <a:ext cx="6701084" cy="5822056"/>
            <a:chOff x="6299" y="903"/>
            <a:chExt cx="11130" cy="9670"/>
          </a:xfrm>
        </p:grpSpPr>
        <p:pic>
          <p:nvPicPr>
            <p:cNvPr id="2097210" name="图片 7"/>
            <p:cNvPicPr>
              <a:picLocks noChangeAspect="1"/>
            </p:cNvPicPr>
            <p:nvPr/>
          </p:nvPicPr>
          <p:blipFill>
            <a:blip r:embed="rId6"/>
            <a:stretch>
              <a:fillRect/>
            </a:stretch>
          </p:blipFill>
          <p:spPr>
            <a:xfrm>
              <a:off x="6299" y="903"/>
              <a:ext cx="5536" cy="9671"/>
            </a:xfrm>
            <a:prstGeom prst="rect">
              <a:avLst/>
            </a:prstGeom>
          </p:spPr>
        </p:pic>
        <p:pic>
          <p:nvPicPr>
            <p:cNvPr id="2097211" name="图片 8"/>
            <p:cNvPicPr>
              <a:picLocks noChangeAspect="1"/>
            </p:cNvPicPr>
            <p:nvPr/>
          </p:nvPicPr>
          <p:blipFill>
            <a:blip r:embed="rId7"/>
            <a:stretch>
              <a:fillRect/>
            </a:stretch>
          </p:blipFill>
          <p:spPr>
            <a:xfrm>
              <a:off x="11835" y="903"/>
              <a:ext cx="5594" cy="965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advTm="1000">
        <p14:prism/>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9"/>
                                        </p:tgtEl>
                                      </p:cBhvr>
                                    </p:animEffect>
                                    <p:set>
                                      <p:cBhvr>
                                        <p:cTn id="7" dur="1" fill="hold">
                                          <p:stCondLst>
                                            <p:cond delay="499"/>
                                          </p:stCondLst>
                                        </p:cTn>
                                        <p:tgtEl>
                                          <p:spTgt spid="5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097209"/>
                                        </p:tgtEl>
                                      </p:cBhvr>
                                    </p:animEffect>
                                    <p:set>
                                      <p:cBhvr>
                                        <p:cTn id="12" dur="1" fill="hold">
                                          <p:stCondLst>
                                            <p:cond delay="499"/>
                                          </p:stCondLst>
                                        </p:cTn>
                                        <p:tgtEl>
                                          <p:spTgt spid="20972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sp>
        <p:nvSpPr>
          <p:cNvPr id="1048659" name="椭圆 7"/>
          <p:cNvSpPr/>
          <p:nvPr/>
        </p:nvSpPr>
        <p:spPr>
          <a:xfrm>
            <a:off x="351111" y="307246"/>
            <a:ext cx="434295" cy="434295"/>
          </a:xfrm>
          <a:prstGeom prst="ellipse">
            <a:avLst/>
          </a:prstGeom>
          <a:solidFill>
            <a:srgbClr val="FFAAD1"/>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60" name="椭圆 8"/>
          <p:cNvSpPr/>
          <p:nvPr/>
        </p:nvSpPr>
        <p:spPr>
          <a:xfrm>
            <a:off x="510660" y="304584"/>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61" name="矩形 3"/>
          <p:cNvSpPr/>
          <p:nvPr/>
        </p:nvSpPr>
        <p:spPr>
          <a:xfrm>
            <a:off x="1021795" y="87489"/>
            <a:ext cx="2783840" cy="878840"/>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120" b="1">
                <a:solidFill>
                  <a:srgbClr val="FFAAD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哔哩哔哩</a:t>
            </a:r>
            <a:endParaRPr lang="zh-CN" altLang="en-US" sz="5120" b="1">
              <a:solidFill>
                <a:srgbClr val="FFAAD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097235" name="图片 2">
            <a:hlinkClick r:id="rId1" action="ppaction://hlinkfile"/>
          </p:cNvPr>
          <p:cNvPicPr>
            <a:picLocks noChangeAspect="1"/>
          </p:cNvPicPr>
          <p:nvPr/>
        </p:nvPicPr>
        <p:blipFill>
          <a:blip r:embed="rId2"/>
          <a:stretch>
            <a:fillRect/>
          </a:stretch>
        </p:blipFill>
        <p:spPr>
          <a:xfrm>
            <a:off x="1155982" y="1129077"/>
            <a:ext cx="9880036" cy="5328356"/>
          </a:xfrm>
          <a:prstGeom prst="rect">
            <a:avLst/>
          </a:prstGeom>
          <a:effectLst>
            <a:outerShdw blurRad="63500" sx="102000" sy="102000" algn="ctr" rotWithShape="0">
              <a:prstClr val="black">
                <a:alpha val="40000"/>
              </a:prstClr>
            </a:outerShdw>
          </a:effectLst>
        </p:spPr>
      </p:pic>
      <p:pic>
        <p:nvPicPr>
          <p:cNvPr id="2097236" name="图片 4">
            <a:hlinkClick r:id="rId3" action="ppaction://hlinkfile"/>
          </p:cNvPr>
          <p:cNvPicPr>
            <a:picLocks noChangeAspect="1"/>
          </p:cNvPicPr>
          <p:nvPr/>
        </p:nvPicPr>
        <p:blipFill>
          <a:blip r:embed="rId4"/>
          <a:stretch>
            <a:fillRect/>
          </a:stretch>
        </p:blipFill>
        <p:spPr>
          <a:xfrm>
            <a:off x="1155982" y="1129077"/>
            <a:ext cx="9880036" cy="5328356"/>
          </a:xfrm>
          <a:prstGeom prst="rect">
            <a:avLst/>
          </a:prstGeom>
          <a:effectLst>
            <a:outerShdw blurRad="63500" sx="102000" sy="102000" algn="ctr" rotWithShape="0">
              <a:prstClr val="black">
                <a:alpha val="40000"/>
              </a:prstClr>
            </a:outerShdw>
          </a:effectLst>
        </p:spPr>
      </p:pic>
      <p:pic>
        <p:nvPicPr>
          <p:cNvPr id="2097237" name="图片 5">
            <a:hlinkClick r:id="rId5" action="ppaction://hlinkfile"/>
          </p:cNvPr>
          <p:cNvPicPr>
            <a:picLocks noChangeAspect="1"/>
          </p:cNvPicPr>
          <p:nvPr/>
        </p:nvPicPr>
        <p:blipFill>
          <a:blip r:embed="rId6"/>
          <a:stretch>
            <a:fillRect/>
          </a:stretch>
        </p:blipFill>
        <p:spPr>
          <a:xfrm>
            <a:off x="1155982" y="1129077"/>
            <a:ext cx="9880638" cy="5328958"/>
          </a:xfrm>
          <a:prstGeom prst="rect">
            <a:avLst/>
          </a:prstGeom>
          <a:effectLst>
            <a:outerShdw blurRad="63500" sx="102000" sy="102000" algn="ctr" rotWithShape="0">
              <a:prstClr val="black">
                <a:alpha val="40000"/>
              </a:prstClr>
            </a:outerShdw>
          </a:effectLst>
        </p:spPr>
      </p:pic>
      <p:pic>
        <p:nvPicPr>
          <p:cNvPr id="2097238" name="图片 6">
            <a:hlinkClick r:id="rId7" action="ppaction://hlinkfile"/>
          </p:cNvPr>
          <p:cNvPicPr>
            <a:picLocks noChangeAspect="1"/>
          </p:cNvPicPr>
          <p:nvPr/>
        </p:nvPicPr>
        <p:blipFill>
          <a:blip r:embed="rId8"/>
          <a:stretch>
            <a:fillRect/>
          </a:stretch>
        </p:blipFill>
        <p:spPr>
          <a:xfrm>
            <a:off x="1155982" y="1129077"/>
            <a:ext cx="9880638" cy="5328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2097238"/>
                                        </p:tgtEl>
                                      </p:cBhvr>
                                    </p:animEffect>
                                    <p:set>
                                      <p:cBhvr>
                                        <p:cTn id="7" dur="1" fill="hold">
                                          <p:stCondLst>
                                            <p:cond delay="1999"/>
                                          </p:stCondLst>
                                        </p:cTn>
                                        <p:tgtEl>
                                          <p:spTgt spid="20972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097237"/>
                                        </p:tgtEl>
                                      </p:cBhvr>
                                    </p:animEffect>
                                    <p:set>
                                      <p:cBhvr>
                                        <p:cTn id="12" dur="1" fill="hold">
                                          <p:stCondLst>
                                            <p:cond delay="499"/>
                                          </p:stCondLst>
                                        </p:cTn>
                                        <p:tgtEl>
                                          <p:spTgt spid="20972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2097236"/>
                                        </p:tgtEl>
                                      </p:cBhvr>
                                    </p:animEffect>
                                    <p:set>
                                      <p:cBhvr>
                                        <p:cTn id="17" dur="1" fill="hold">
                                          <p:stCondLst>
                                            <p:cond delay="499"/>
                                          </p:stCondLst>
                                        </p:cTn>
                                        <p:tgtEl>
                                          <p:spTgt spid="20972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C018"/>
        </a:solidFill>
        <a:effectLst/>
      </p:bgPr>
    </p:bg>
    <p:spTree>
      <p:nvGrpSpPr>
        <p:cNvPr id="1" name=""/>
        <p:cNvGrpSpPr/>
        <p:nvPr/>
      </p:nvGrpSpPr>
      <p:grpSpPr/>
      <p:pic>
        <p:nvPicPr>
          <p:cNvPr id="4" name="图片 3"/>
          <p:cNvPicPr>
            <a:picLocks noChangeAspect="1"/>
          </p:cNvPicPr>
          <p:nvPr/>
        </p:nvPicPr>
        <p:blipFill>
          <a:blip r:embed="rId1"/>
          <a:stretch>
            <a:fillRect/>
          </a:stretch>
        </p:blipFill>
        <p:spPr>
          <a:xfrm>
            <a:off x="1018540" y="1942465"/>
            <a:ext cx="4500245" cy="4969510"/>
          </a:xfrm>
          <a:prstGeom prst="rect">
            <a:avLst/>
          </a:prstGeom>
        </p:spPr>
      </p:pic>
      <p:sp>
        <p:nvSpPr>
          <p:cNvPr id="5" name="矩形 4"/>
          <p:cNvSpPr/>
          <p:nvPr/>
        </p:nvSpPr>
        <p:spPr>
          <a:xfrm>
            <a:off x="5292090" y="1053465"/>
            <a:ext cx="5064760" cy="1568450"/>
          </a:xfrm>
          <a:prstGeom prst="rect">
            <a:avLst/>
          </a:prstGeom>
          <a:noFill/>
          <a:ln>
            <a:noFill/>
          </a:ln>
        </p:spPr>
        <p:txBody>
          <a:bodyPr wrap="none" rtlCol="0" anchor="t">
            <a:spAutoFit/>
          </a:bodyPr>
          <a:p>
            <a:pPr algn="ctr"/>
            <a:r>
              <a:rPr lang="zh-CN" altLang="en-US" sz="9600" b="1" i="1">
                <a:ln w="15875"/>
                <a:blipFill>
                  <a:blip r:embed="rId2"/>
                  <a:stretch>
                    <a:fillRect/>
                  </a:stretch>
                </a:blipFill>
                <a:effectLst>
                  <a:outerShdw blurRad="25400" dist="76200" algn="l" rotWithShape="0">
                    <a:srgbClr val="700A46">
                      <a:alpha val="100000"/>
                    </a:srgbClr>
                  </a:outerShdw>
                </a:effectLst>
                <a:latin typeface="华文新魏" panose="02010800040101010101" charset="-122"/>
                <a:ea typeface="华文新魏" panose="02010800040101010101" charset="-122"/>
              </a:rPr>
              <a:t>实战来了</a:t>
            </a:r>
            <a:endParaRPr lang="zh-CN" altLang="en-US" sz="9600" b="1" i="1">
              <a:ln w="15875"/>
              <a:blipFill>
                <a:blip r:embed="rId2"/>
                <a:stretch>
                  <a:fillRect/>
                </a:stretch>
              </a:blipFill>
              <a:effectLst>
                <a:outerShdw blurRad="25400" dist="76200" algn="l" rotWithShape="0">
                  <a:srgbClr val="700A46">
                    <a:alpha val="100000"/>
                  </a:srgbClr>
                </a:outerShdw>
              </a:effectLst>
              <a:latin typeface="华文新魏" panose="02010800040101010101" charset="-122"/>
              <a:ea typeface="华文新魏" panose="02010800040101010101" charset="-122"/>
            </a:endParaRPr>
          </a:p>
        </p:txBody>
      </p:sp>
    </p:spTree>
  </p:cSld>
  <p:clrMapOvr>
    <a:masterClrMapping/>
  </p:clrMapOvr>
  <p:transition advClick="0" advTm="300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sp>
        <p:nvSpPr>
          <p:cNvPr id="1048686" name="椭圆 21"/>
          <p:cNvSpPr/>
          <p:nvPr/>
        </p:nvSpPr>
        <p:spPr>
          <a:xfrm>
            <a:off x="351111" y="307246"/>
            <a:ext cx="434295" cy="434295"/>
          </a:xfrm>
          <a:prstGeom prst="ellipse">
            <a:avLst/>
          </a:prstGeom>
          <a:solidFill>
            <a:srgbClr val="172F22"/>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87" name="椭圆 22"/>
          <p:cNvSpPr/>
          <p:nvPr/>
        </p:nvSpPr>
        <p:spPr>
          <a:xfrm>
            <a:off x="527518" y="306992"/>
            <a:ext cx="439284" cy="439284"/>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accent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88" name="Content Placeholder 2"/>
          <p:cNvSpPr txBox="1"/>
          <p:nvPr/>
        </p:nvSpPr>
        <p:spPr>
          <a:xfrm>
            <a:off x="1060252" y="130838"/>
            <a:ext cx="4444511" cy="78740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5120" b="1" dirty="0">
                <a:solidFill>
                  <a:srgbClr val="172F22"/>
                </a:solidFill>
                <a:effectLst/>
                <a:latin typeface="微软雅黑" panose="020B0503020204020204" pitchFamily="34" charset="-122"/>
                <a:ea typeface="微软雅黑" panose="020B0503020204020204" pitchFamily="34" charset="-122"/>
                <a:cs typeface="+mn-ea"/>
                <a:sym typeface="Arial" panose="020B0604020202020204" pitchFamily="34" charset="0"/>
              </a:rPr>
              <a:t>和手机抢时间</a:t>
            </a:r>
            <a:endParaRPr lang="zh-CN" altLang="en-US" sz="5120" b="1" dirty="0">
              <a:solidFill>
                <a:srgbClr val="172F22"/>
              </a:solidFill>
              <a:effectLst/>
              <a:latin typeface="微软雅黑" panose="020B0503020204020204" pitchFamily="34" charset="-122"/>
              <a:ea typeface="微软雅黑" panose="020B0503020204020204" pitchFamily="34" charset="-122"/>
              <a:cs typeface="+mn-ea"/>
              <a:sym typeface="Arial" panose="020B0604020202020204" pitchFamily="34" charset="0"/>
            </a:endParaRPr>
          </a:p>
        </p:txBody>
      </p:sp>
      <p:pic>
        <p:nvPicPr>
          <p:cNvPr id="2097253" name="图片 1"/>
          <p:cNvPicPr>
            <a:picLocks noChangeAspect="1"/>
          </p:cNvPicPr>
          <p:nvPr/>
        </p:nvPicPr>
        <p:blipFill>
          <a:blip r:embed="rId1"/>
          <a:stretch>
            <a:fillRect/>
          </a:stretch>
        </p:blipFill>
        <p:spPr>
          <a:xfrm>
            <a:off x="4908710" y="1059236"/>
            <a:ext cx="6723361" cy="5580625"/>
          </a:xfrm>
          <a:prstGeom prst="rect">
            <a:avLst/>
          </a:prstGeom>
          <a:effectLst>
            <a:outerShdw blurRad="63500" sx="102000" sy="102000" algn="ctr" rotWithShape="0">
              <a:prstClr val="black">
                <a:alpha val="40000"/>
              </a:prstClr>
            </a:outerShdw>
          </a:effectLst>
        </p:spPr>
      </p:pic>
      <p:pic>
        <p:nvPicPr>
          <p:cNvPr id="2097254" name="图片 2"/>
          <p:cNvPicPr>
            <a:picLocks noChangeAspect="1"/>
          </p:cNvPicPr>
          <p:nvPr/>
        </p:nvPicPr>
        <p:blipFill>
          <a:blip r:embed="rId2"/>
          <a:srcRect l="14052" t="13396" r="12708" b="15618"/>
          <a:stretch>
            <a:fillRect/>
          </a:stretch>
        </p:blipFill>
        <p:spPr>
          <a:xfrm>
            <a:off x="1162003" y="1059236"/>
            <a:ext cx="3380646" cy="1232446"/>
          </a:xfrm>
          <a:prstGeom prst="roundRect">
            <a:avLst/>
          </a:prstGeom>
          <a:effectLst>
            <a:outerShdw blurRad="63500" sx="102000" sy="102000" algn="ctr" rotWithShape="0">
              <a:prstClr val="black">
                <a:alpha val="40000"/>
              </a:prstClr>
            </a:outerShdw>
          </a:effectLst>
        </p:spPr>
      </p:pic>
      <p:pic>
        <p:nvPicPr>
          <p:cNvPr id="2097255" name="图片 3"/>
          <p:cNvPicPr>
            <a:picLocks noChangeAspect="1"/>
          </p:cNvPicPr>
          <p:nvPr/>
        </p:nvPicPr>
        <p:blipFill>
          <a:blip r:embed="rId3"/>
          <a:stretch>
            <a:fillRect/>
          </a:stretch>
        </p:blipFill>
        <p:spPr>
          <a:xfrm>
            <a:off x="1162003" y="2291682"/>
            <a:ext cx="3380646" cy="4347577"/>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29260" y="10160"/>
            <a:ext cx="4784725" cy="3646170"/>
          </a:xfrm>
          <a:prstGeom prst="rect">
            <a:avLst/>
          </a:prstGeom>
        </p:spPr>
      </p:pic>
      <p:pic>
        <p:nvPicPr>
          <p:cNvPr id="4" name="图片 3"/>
          <p:cNvPicPr>
            <a:picLocks noChangeAspect="1"/>
          </p:cNvPicPr>
          <p:nvPr/>
        </p:nvPicPr>
        <p:blipFill>
          <a:blip r:embed="rId2"/>
          <a:stretch>
            <a:fillRect/>
          </a:stretch>
        </p:blipFill>
        <p:spPr>
          <a:xfrm>
            <a:off x="506095" y="3656330"/>
            <a:ext cx="4707890" cy="3177540"/>
          </a:xfrm>
          <a:prstGeom prst="rect">
            <a:avLst/>
          </a:prstGeom>
        </p:spPr>
      </p:pic>
      <p:pic>
        <p:nvPicPr>
          <p:cNvPr id="5" name="图片 4"/>
          <p:cNvPicPr>
            <a:picLocks noChangeAspect="1"/>
          </p:cNvPicPr>
          <p:nvPr/>
        </p:nvPicPr>
        <p:blipFill>
          <a:blip r:embed="rId3"/>
          <a:stretch>
            <a:fillRect/>
          </a:stretch>
        </p:blipFill>
        <p:spPr>
          <a:xfrm>
            <a:off x="5213985" y="17145"/>
            <a:ext cx="6624955" cy="682371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pic>
        <p:nvPicPr>
          <p:cNvPr id="2097256" name="图片 38"/>
          <p:cNvPicPr>
            <a:picLocks noChangeAspect="1"/>
          </p:cNvPicPr>
          <p:nvPr/>
        </p:nvPicPr>
        <p:blipFill>
          <a:blip r:embed="rId1"/>
          <a:stretch>
            <a:fillRect/>
          </a:stretch>
        </p:blipFill>
        <p:spPr>
          <a:xfrm>
            <a:off x="8809548" y="3686086"/>
            <a:ext cx="3152460" cy="2942938"/>
          </a:xfrm>
          <a:prstGeom prst="ellipse">
            <a:avLst/>
          </a:prstGeom>
          <a:effectLst>
            <a:outerShdw blurRad="63500" sx="102000" sy="102000" algn="ctr" rotWithShape="0">
              <a:prstClr val="black">
                <a:alpha val="40000"/>
              </a:prstClr>
            </a:outerShdw>
          </a:effectLst>
        </p:spPr>
      </p:pic>
      <p:sp>
        <p:nvSpPr>
          <p:cNvPr id="1048692" name="文本框 14"/>
          <p:cNvSpPr txBox="1"/>
          <p:nvPr/>
        </p:nvSpPr>
        <p:spPr>
          <a:xfrm rot="1560000">
            <a:off x="3113587" y="2484346"/>
            <a:ext cx="970280" cy="1525656"/>
          </a:xfrm>
          <a:prstGeom prst="rect">
            <a:avLst/>
          </a:prstGeom>
          <a:noFill/>
        </p:spPr>
        <p:txBody>
          <a:bodyPr vert="eaVert" wrap="square" rtlCol="0">
            <a:spAutoFit/>
          </a:bodyPr>
          <a:p>
            <a:r>
              <a:rPr lang="zh-CN" altLang="en-US" sz="5120">
                <a:solidFill>
                  <a:schemeClr val="bg1"/>
                </a:solidFill>
                <a:latin typeface="字体管家润行" panose="02010600010101010101" charset="-122"/>
                <a:ea typeface="字体管家润行" panose="02010600010101010101" charset="-122"/>
              </a:rPr>
              <a:t>自控</a:t>
            </a:r>
            <a:endParaRPr lang="zh-CN" altLang="en-US" sz="5120">
              <a:solidFill>
                <a:schemeClr val="bg1"/>
              </a:solidFill>
              <a:latin typeface="字体管家润行" panose="02010600010101010101" charset="-122"/>
              <a:ea typeface="字体管家润行" panose="02010600010101010101" charset="-122"/>
            </a:endParaRPr>
          </a:p>
        </p:txBody>
      </p:sp>
      <p:pic>
        <p:nvPicPr>
          <p:cNvPr id="2097257" name="图片 16"/>
          <p:cNvPicPr>
            <a:picLocks noChangeAspect="1"/>
          </p:cNvPicPr>
          <p:nvPr/>
        </p:nvPicPr>
        <p:blipFill>
          <a:blip r:embed="rId2"/>
          <a:stretch>
            <a:fillRect/>
          </a:stretch>
        </p:blipFill>
        <p:spPr>
          <a:xfrm>
            <a:off x="238760" y="296545"/>
            <a:ext cx="5573395" cy="3153410"/>
          </a:xfrm>
          <a:prstGeom prst="rect">
            <a:avLst/>
          </a:prstGeom>
          <a:effectLst>
            <a:outerShdw blurRad="63500" sx="102000" sy="102000" algn="ctr" rotWithShape="0">
              <a:prstClr val="black">
                <a:alpha val="40000"/>
              </a:prstClr>
            </a:outerShdw>
          </a:effectLst>
        </p:spPr>
      </p:pic>
      <p:sp>
        <p:nvSpPr>
          <p:cNvPr id="1048693" name="椭圆 6"/>
          <p:cNvSpPr/>
          <p:nvPr>
            <p:custDataLst>
              <p:tags r:id="rId3"/>
            </p:custDataLst>
          </p:nvPr>
        </p:nvSpPr>
        <p:spPr>
          <a:xfrm>
            <a:off x="6051685" y="3860755"/>
            <a:ext cx="797821" cy="2201056"/>
          </a:xfrm>
          <a:custGeom>
            <a:avLst/>
            <a:gdLst>
              <a:gd name="connsiteX0" fmla="*/ 936104 w 1065399"/>
              <a:gd name="connsiteY0" fmla="*/ 0 h 2695343"/>
              <a:gd name="connsiteX1" fmla="*/ 1065321 w 1065399"/>
              <a:gd name="connsiteY1" fmla="*/ 1381170 h 2695343"/>
              <a:gd name="connsiteX2" fmla="*/ 936104 w 1065399"/>
              <a:gd name="connsiteY2" fmla="*/ 2695343 h 2695343"/>
              <a:gd name="connsiteX3" fmla="*/ 0 w 1065399"/>
              <a:gd name="connsiteY3" fmla="*/ 1347671 h 2695343"/>
              <a:gd name="connsiteX4" fmla="*/ 936104 w 1065399"/>
              <a:gd name="connsiteY4" fmla="*/ 0 h 2695343"/>
              <a:gd name="connsiteX0-1" fmla="*/ 1065321 w 1156761"/>
              <a:gd name="connsiteY0-2" fmla="*/ 1381170 h 2695343"/>
              <a:gd name="connsiteX1-3" fmla="*/ 936104 w 1156761"/>
              <a:gd name="connsiteY1-4" fmla="*/ 2695343 h 2695343"/>
              <a:gd name="connsiteX2-5" fmla="*/ 0 w 1156761"/>
              <a:gd name="connsiteY2-6" fmla="*/ 1347671 h 2695343"/>
              <a:gd name="connsiteX3-7" fmla="*/ 936104 w 1156761"/>
              <a:gd name="connsiteY3-8" fmla="*/ 0 h 2695343"/>
              <a:gd name="connsiteX4-9" fmla="*/ 1156761 w 1156761"/>
              <a:gd name="connsiteY4-10" fmla="*/ 1472610 h 2695343"/>
              <a:gd name="connsiteX0-11" fmla="*/ 1065321 w 1065399"/>
              <a:gd name="connsiteY0-12" fmla="*/ 1381170 h 2695343"/>
              <a:gd name="connsiteX1-13" fmla="*/ 936104 w 1065399"/>
              <a:gd name="connsiteY1-14" fmla="*/ 2695343 h 2695343"/>
              <a:gd name="connsiteX2-15" fmla="*/ 0 w 1065399"/>
              <a:gd name="connsiteY2-16" fmla="*/ 1347671 h 2695343"/>
              <a:gd name="connsiteX3-17" fmla="*/ 936104 w 1065399"/>
              <a:gd name="connsiteY3-18" fmla="*/ 0 h 2695343"/>
              <a:gd name="connsiteX0-19" fmla="*/ 936104 w 936104"/>
              <a:gd name="connsiteY0-20" fmla="*/ 2695343 h 2695343"/>
              <a:gd name="connsiteX1-21" fmla="*/ 0 w 936104"/>
              <a:gd name="connsiteY1-22" fmla="*/ 1347671 h 2695343"/>
              <a:gd name="connsiteX2-23" fmla="*/ 936104 w 936104"/>
              <a:gd name="connsiteY2-24" fmla="*/ 0 h 2695343"/>
            </a:gdLst>
            <a:ahLst/>
            <a:cxnLst>
              <a:cxn ang="0">
                <a:pos x="connsiteX0-19" y="connsiteY0-20"/>
              </a:cxn>
              <a:cxn ang="0">
                <a:pos x="connsiteX1-21" y="connsiteY1-22"/>
              </a:cxn>
              <a:cxn ang="0">
                <a:pos x="connsiteX2-23" y="connsiteY2-24"/>
              </a:cxn>
            </a:cxnLst>
            <a:rect l="l" t="t" r="r" b="b"/>
            <a:pathLst>
              <a:path w="936104" h="2695343">
                <a:moveTo>
                  <a:pt x="936104" y="2695343"/>
                </a:moveTo>
                <a:cubicBezTo>
                  <a:pt x="389041" y="2492454"/>
                  <a:pt x="0" y="1965495"/>
                  <a:pt x="0" y="1347671"/>
                </a:cubicBezTo>
                <a:cubicBezTo>
                  <a:pt x="0" y="729848"/>
                  <a:pt x="389041" y="202889"/>
                  <a:pt x="936104" y="0"/>
                </a:cubicBezTo>
              </a:path>
            </a:pathLst>
          </a:custGeom>
          <a:noFill/>
          <a:ln w="38100">
            <a:solidFill>
              <a:srgbClr val="D9D9D9"/>
            </a:solidFill>
            <a:headEnd type="oval"/>
            <a:tailEnd type="oval"/>
          </a:ln>
        </p:spPr>
        <p:style>
          <a:lnRef idx="2">
            <a:srgbClr val="47B6E7">
              <a:shade val="50000"/>
            </a:srgbClr>
          </a:lnRef>
          <a:fillRef idx="1">
            <a:srgbClr val="47B6E7"/>
          </a:fillRef>
          <a:effectRef idx="0">
            <a:srgbClr val="47B6E7"/>
          </a:effectRef>
          <a:fontRef idx="minor">
            <a:srgbClr val="FFFFFF"/>
          </a:fontRef>
        </p:style>
        <p:txBody>
          <a:bodyPr rot="0" spcFirstLastPara="0" vert="horz" wrap="square" lIns="86698" tIns="43349" rIns="86698" bIns="43349" numCol="1" spcCol="0" rtlCol="0" fromWordArt="0" anchor="ctr" anchorCtr="0" forceAA="0" compatLnSpc="1">
            <a:norm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1pPr>
            <a:lvl2pPr marL="4572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2pPr>
            <a:lvl3pPr marL="9144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3pPr>
            <a:lvl4pPr marL="13716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4pPr>
            <a:lvl5pPr marL="18288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5pPr>
            <a:lvl6pPr marL="22860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6pPr>
            <a:lvl7pPr marL="27432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7pPr>
            <a:lvl8pPr marL="32004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8pPr>
            <a:lvl9pPr marL="36576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9pPr>
          </a:lstStyle>
          <a:p>
            <a:pPr algn="ctr"/>
            <a:endParaRPr lang="zh-CN" altLang="en-US" sz="1705">
              <a:sym typeface="Arial" panose="020B0604020202020204" pitchFamily="34" charset="0"/>
            </a:endParaRPr>
          </a:p>
        </p:txBody>
      </p:sp>
      <p:sp>
        <p:nvSpPr>
          <p:cNvPr id="1048694" name="椭圆 6"/>
          <p:cNvSpPr/>
          <p:nvPr>
            <p:custDataLst>
              <p:tags r:id="rId4"/>
            </p:custDataLst>
          </p:nvPr>
        </p:nvSpPr>
        <p:spPr>
          <a:xfrm>
            <a:off x="3832675" y="3931964"/>
            <a:ext cx="739904" cy="2130422"/>
          </a:xfrm>
          <a:custGeom>
            <a:avLst/>
            <a:gdLst>
              <a:gd name="connsiteX0" fmla="*/ 936104 w 1065399"/>
              <a:gd name="connsiteY0" fmla="*/ 0 h 2695343"/>
              <a:gd name="connsiteX1" fmla="*/ 1065321 w 1065399"/>
              <a:gd name="connsiteY1" fmla="*/ 1381170 h 2695343"/>
              <a:gd name="connsiteX2" fmla="*/ 936104 w 1065399"/>
              <a:gd name="connsiteY2" fmla="*/ 2695343 h 2695343"/>
              <a:gd name="connsiteX3" fmla="*/ 0 w 1065399"/>
              <a:gd name="connsiteY3" fmla="*/ 1347671 h 2695343"/>
              <a:gd name="connsiteX4" fmla="*/ 936104 w 1065399"/>
              <a:gd name="connsiteY4" fmla="*/ 0 h 2695343"/>
              <a:gd name="connsiteX0-1" fmla="*/ 1065321 w 1156761"/>
              <a:gd name="connsiteY0-2" fmla="*/ 1381170 h 2695343"/>
              <a:gd name="connsiteX1-3" fmla="*/ 936104 w 1156761"/>
              <a:gd name="connsiteY1-4" fmla="*/ 2695343 h 2695343"/>
              <a:gd name="connsiteX2-5" fmla="*/ 0 w 1156761"/>
              <a:gd name="connsiteY2-6" fmla="*/ 1347671 h 2695343"/>
              <a:gd name="connsiteX3-7" fmla="*/ 936104 w 1156761"/>
              <a:gd name="connsiteY3-8" fmla="*/ 0 h 2695343"/>
              <a:gd name="connsiteX4-9" fmla="*/ 1156761 w 1156761"/>
              <a:gd name="connsiteY4-10" fmla="*/ 1472610 h 2695343"/>
              <a:gd name="connsiteX0-11" fmla="*/ 1065321 w 1065399"/>
              <a:gd name="connsiteY0-12" fmla="*/ 1381170 h 2695343"/>
              <a:gd name="connsiteX1-13" fmla="*/ 936104 w 1065399"/>
              <a:gd name="connsiteY1-14" fmla="*/ 2695343 h 2695343"/>
              <a:gd name="connsiteX2-15" fmla="*/ 0 w 1065399"/>
              <a:gd name="connsiteY2-16" fmla="*/ 1347671 h 2695343"/>
              <a:gd name="connsiteX3-17" fmla="*/ 936104 w 1065399"/>
              <a:gd name="connsiteY3-18" fmla="*/ 0 h 2695343"/>
              <a:gd name="connsiteX0-19" fmla="*/ 936104 w 936104"/>
              <a:gd name="connsiteY0-20" fmla="*/ 2695343 h 2695343"/>
              <a:gd name="connsiteX1-21" fmla="*/ 0 w 936104"/>
              <a:gd name="connsiteY1-22" fmla="*/ 1347671 h 2695343"/>
              <a:gd name="connsiteX2-23" fmla="*/ 936104 w 936104"/>
              <a:gd name="connsiteY2-24" fmla="*/ 0 h 2695343"/>
            </a:gdLst>
            <a:ahLst/>
            <a:cxnLst>
              <a:cxn ang="0">
                <a:pos x="connsiteX0-19" y="connsiteY0-20"/>
              </a:cxn>
              <a:cxn ang="0">
                <a:pos x="connsiteX1-21" y="connsiteY1-22"/>
              </a:cxn>
              <a:cxn ang="0">
                <a:pos x="connsiteX2-23" y="connsiteY2-24"/>
              </a:cxn>
            </a:cxnLst>
            <a:rect l="l" t="t" r="r" b="b"/>
            <a:pathLst>
              <a:path w="936104" h="2695343">
                <a:moveTo>
                  <a:pt x="936104" y="2695343"/>
                </a:moveTo>
                <a:cubicBezTo>
                  <a:pt x="389041" y="2492454"/>
                  <a:pt x="0" y="1965495"/>
                  <a:pt x="0" y="1347671"/>
                </a:cubicBezTo>
                <a:cubicBezTo>
                  <a:pt x="0" y="729848"/>
                  <a:pt x="389041" y="202889"/>
                  <a:pt x="936104" y="0"/>
                </a:cubicBezTo>
              </a:path>
            </a:pathLst>
          </a:custGeom>
          <a:noFill/>
          <a:ln w="38100">
            <a:solidFill>
              <a:srgbClr val="D9D9D9"/>
            </a:solidFill>
            <a:headEnd type="oval"/>
            <a:tailEnd type="oval"/>
          </a:ln>
        </p:spPr>
        <p:style>
          <a:lnRef idx="2">
            <a:srgbClr val="47B6E7">
              <a:shade val="50000"/>
            </a:srgbClr>
          </a:lnRef>
          <a:fillRef idx="1">
            <a:srgbClr val="47B6E7"/>
          </a:fillRef>
          <a:effectRef idx="0">
            <a:srgbClr val="47B6E7"/>
          </a:effectRef>
          <a:fontRef idx="minor">
            <a:srgbClr val="FFFFFF"/>
          </a:fontRef>
        </p:style>
        <p:txBody>
          <a:bodyPr rot="0" spcFirstLastPara="0" vert="horz" wrap="square" lIns="86698" tIns="43349" rIns="86698" bIns="43349" numCol="1" spcCol="0" rtlCol="0" fromWordArt="0" anchor="ctr" anchorCtr="0" forceAA="0" compatLnSpc="1">
            <a:norm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1pPr>
            <a:lvl2pPr marL="4572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2pPr>
            <a:lvl3pPr marL="9144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3pPr>
            <a:lvl4pPr marL="13716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4pPr>
            <a:lvl5pPr marL="18288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5pPr>
            <a:lvl6pPr marL="22860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6pPr>
            <a:lvl7pPr marL="27432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7pPr>
            <a:lvl8pPr marL="32004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8pPr>
            <a:lvl9pPr marL="36576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9pPr>
          </a:lstStyle>
          <a:p>
            <a:pPr algn="ctr"/>
            <a:endParaRPr lang="zh-CN" altLang="en-US" sz="1705">
              <a:sym typeface="Arial" panose="020B0604020202020204" pitchFamily="34" charset="0"/>
            </a:endParaRPr>
          </a:p>
        </p:txBody>
      </p:sp>
      <p:sp>
        <p:nvSpPr>
          <p:cNvPr id="1048695" name="椭圆 6"/>
          <p:cNvSpPr/>
          <p:nvPr>
            <p:custDataLst>
              <p:tags r:id="rId5"/>
            </p:custDataLst>
          </p:nvPr>
        </p:nvSpPr>
        <p:spPr>
          <a:xfrm>
            <a:off x="1677564" y="4030658"/>
            <a:ext cx="671351" cy="1933034"/>
          </a:xfrm>
          <a:custGeom>
            <a:avLst/>
            <a:gdLst>
              <a:gd name="connsiteX0" fmla="*/ 936104 w 1065399"/>
              <a:gd name="connsiteY0" fmla="*/ 0 h 2695343"/>
              <a:gd name="connsiteX1" fmla="*/ 1065321 w 1065399"/>
              <a:gd name="connsiteY1" fmla="*/ 1381170 h 2695343"/>
              <a:gd name="connsiteX2" fmla="*/ 936104 w 1065399"/>
              <a:gd name="connsiteY2" fmla="*/ 2695343 h 2695343"/>
              <a:gd name="connsiteX3" fmla="*/ 0 w 1065399"/>
              <a:gd name="connsiteY3" fmla="*/ 1347671 h 2695343"/>
              <a:gd name="connsiteX4" fmla="*/ 936104 w 1065399"/>
              <a:gd name="connsiteY4" fmla="*/ 0 h 2695343"/>
              <a:gd name="connsiteX0-1" fmla="*/ 1065321 w 1156761"/>
              <a:gd name="connsiteY0-2" fmla="*/ 1381170 h 2695343"/>
              <a:gd name="connsiteX1-3" fmla="*/ 936104 w 1156761"/>
              <a:gd name="connsiteY1-4" fmla="*/ 2695343 h 2695343"/>
              <a:gd name="connsiteX2-5" fmla="*/ 0 w 1156761"/>
              <a:gd name="connsiteY2-6" fmla="*/ 1347671 h 2695343"/>
              <a:gd name="connsiteX3-7" fmla="*/ 936104 w 1156761"/>
              <a:gd name="connsiteY3-8" fmla="*/ 0 h 2695343"/>
              <a:gd name="connsiteX4-9" fmla="*/ 1156761 w 1156761"/>
              <a:gd name="connsiteY4-10" fmla="*/ 1472610 h 2695343"/>
              <a:gd name="connsiteX0-11" fmla="*/ 1065321 w 1065399"/>
              <a:gd name="connsiteY0-12" fmla="*/ 1381170 h 2695343"/>
              <a:gd name="connsiteX1-13" fmla="*/ 936104 w 1065399"/>
              <a:gd name="connsiteY1-14" fmla="*/ 2695343 h 2695343"/>
              <a:gd name="connsiteX2-15" fmla="*/ 0 w 1065399"/>
              <a:gd name="connsiteY2-16" fmla="*/ 1347671 h 2695343"/>
              <a:gd name="connsiteX3-17" fmla="*/ 936104 w 1065399"/>
              <a:gd name="connsiteY3-18" fmla="*/ 0 h 2695343"/>
              <a:gd name="connsiteX0-19" fmla="*/ 936104 w 936104"/>
              <a:gd name="connsiteY0-20" fmla="*/ 2695343 h 2695343"/>
              <a:gd name="connsiteX1-21" fmla="*/ 0 w 936104"/>
              <a:gd name="connsiteY1-22" fmla="*/ 1347671 h 2695343"/>
              <a:gd name="connsiteX2-23" fmla="*/ 936104 w 936104"/>
              <a:gd name="connsiteY2-24" fmla="*/ 0 h 2695343"/>
            </a:gdLst>
            <a:ahLst/>
            <a:cxnLst>
              <a:cxn ang="0">
                <a:pos x="connsiteX0-19" y="connsiteY0-20"/>
              </a:cxn>
              <a:cxn ang="0">
                <a:pos x="connsiteX1-21" y="connsiteY1-22"/>
              </a:cxn>
              <a:cxn ang="0">
                <a:pos x="connsiteX2-23" y="connsiteY2-24"/>
              </a:cxn>
            </a:cxnLst>
            <a:rect l="l" t="t" r="r" b="b"/>
            <a:pathLst>
              <a:path w="936104" h="2695343">
                <a:moveTo>
                  <a:pt x="936104" y="2695343"/>
                </a:moveTo>
                <a:cubicBezTo>
                  <a:pt x="389041" y="2492454"/>
                  <a:pt x="0" y="1965495"/>
                  <a:pt x="0" y="1347671"/>
                </a:cubicBezTo>
                <a:cubicBezTo>
                  <a:pt x="0" y="729848"/>
                  <a:pt x="389041" y="202889"/>
                  <a:pt x="936104" y="0"/>
                </a:cubicBezTo>
              </a:path>
            </a:pathLst>
          </a:custGeom>
          <a:noFill/>
          <a:ln w="38100">
            <a:solidFill>
              <a:srgbClr val="D9D9D9"/>
            </a:solidFill>
            <a:headEnd type="oval"/>
            <a:tailEnd type="oval"/>
          </a:ln>
        </p:spPr>
        <p:style>
          <a:lnRef idx="2">
            <a:srgbClr val="47B6E7">
              <a:shade val="50000"/>
            </a:srgbClr>
          </a:lnRef>
          <a:fillRef idx="1">
            <a:srgbClr val="47B6E7"/>
          </a:fillRef>
          <a:effectRef idx="0">
            <a:srgbClr val="47B6E7"/>
          </a:effectRef>
          <a:fontRef idx="minor">
            <a:srgbClr val="FFFFFF"/>
          </a:fontRef>
        </p:style>
        <p:txBody>
          <a:bodyPr rot="0" spcFirstLastPara="0" vert="horz" wrap="square" lIns="86698" tIns="43349" rIns="86698" bIns="43349" numCol="1" spcCol="0" rtlCol="0" fromWordArt="0" anchor="ctr" anchorCtr="0" forceAA="0" compatLnSpc="1">
            <a:norm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1pPr>
            <a:lvl2pPr marL="4572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2pPr>
            <a:lvl3pPr marL="9144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3pPr>
            <a:lvl4pPr marL="13716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4pPr>
            <a:lvl5pPr marL="18288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5pPr>
            <a:lvl6pPr marL="22860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6pPr>
            <a:lvl7pPr marL="27432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7pPr>
            <a:lvl8pPr marL="32004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8pPr>
            <a:lvl9pPr marL="3657600" algn="l" defTabSz="914400" rtl="0" eaLnBrk="1" latinLnBrk="0" hangingPunct="1">
              <a:defRPr sz="1800" kern="1200">
                <a:solidFill>
                  <a:srgbClr val="FFFFFF"/>
                </a:solidFill>
                <a:latin typeface="Arial" panose="020B0604020202020204" pitchFamily="34" charset="0"/>
                <a:ea typeface="黑体" panose="02010609060101010101" charset="-122"/>
                <a:cs typeface="+mn-ea"/>
              </a:defRPr>
            </a:lvl9pPr>
          </a:lstStyle>
          <a:p>
            <a:pPr algn="ctr"/>
            <a:endParaRPr lang="zh-CN" altLang="en-US" sz="1705">
              <a:sym typeface="Arial" panose="020B0604020202020204" pitchFamily="34" charset="0"/>
            </a:endParaRPr>
          </a:p>
        </p:txBody>
      </p:sp>
      <p:sp>
        <p:nvSpPr>
          <p:cNvPr id="1048696" name="等腰三角形 20"/>
          <p:cNvSpPr/>
          <p:nvPr>
            <p:custDataLst>
              <p:tags r:id="rId6"/>
            </p:custDataLst>
          </p:nvPr>
        </p:nvSpPr>
        <p:spPr>
          <a:xfrm rot="5400000">
            <a:off x="8138027" y="4508783"/>
            <a:ext cx="931143" cy="976785"/>
          </a:xfrm>
          <a:prstGeom prst="triangle">
            <a:avLst/>
          </a:prstGeom>
          <a:solidFill>
            <a:srgbClr val="D9D9D9"/>
          </a:solidFill>
        </p:spPr>
        <p:txBody>
          <a:bodyPr rot="0" spcFirstLastPara="0" vertOverflow="overflow" horzOverflow="overflow" vert="horz" wrap="square" lIns="86698" tIns="43349" rIns="86698" bIns="43349" numCol="1" spcCol="0" rtlCol="0" fromWordArt="0" anchor="ctr" anchorCtr="0" forceAA="0" compatLnSpc="1">
            <a:normAutofit/>
          </a:bodyPr>
          <a:p>
            <a:pPr algn="ctr">
              <a:lnSpc>
                <a:spcPct val="130000"/>
              </a:lnSpc>
            </a:pPr>
            <a:endParaRPr lang="zh-CN" altLang="en-US" sz="1705" kern="0">
              <a:solidFill>
                <a:srgbClr val="FFFFFF"/>
              </a:solidFill>
              <a:sym typeface="Arial" panose="020B0604020202020204" pitchFamily="34" charset="0"/>
            </a:endParaRPr>
          </a:p>
        </p:txBody>
      </p:sp>
      <p:sp>
        <p:nvSpPr>
          <p:cNvPr id="1048697" name="矩形 21"/>
          <p:cNvSpPr/>
          <p:nvPr>
            <p:custDataLst>
              <p:tags r:id="rId7"/>
            </p:custDataLst>
          </p:nvPr>
        </p:nvSpPr>
        <p:spPr>
          <a:xfrm>
            <a:off x="239180" y="4851823"/>
            <a:ext cx="8007037" cy="289501"/>
          </a:xfrm>
          <a:prstGeom prst="rect">
            <a:avLst/>
          </a:prstGeom>
          <a:solidFill>
            <a:srgbClr val="47B6E7"/>
          </a:solidFill>
        </p:spPr>
        <p:txBody>
          <a:bodyPr rot="0" spcFirstLastPara="0" vertOverflow="overflow" horzOverflow="overflow" vert="horz" wrap="square" lIns="86698" tIns="43349" rIns="86698" bIns="43349" numCol="1" spcCol="0" rtlCol="0" fromWordArt="0" anchor="ctr" anchorCtr="0" forceAA="0" compatLnSpc="1">
            <a:normAutofit fontScale="70000" lnSpcReduction="20000"/>
          </a:bodyPr>
          <a:p>
            <a:pPr algn="ctr">
              <a:lnSpc>
                <a:spcPct val="130000"/>
              </a:lnSpc>
            </a:pPr>
            <a:endParaRPr lang="zh-CN" altLang="en-US" sz="1705" kern="0">
              <a:solidFill>
                <a:srgbClr val="FFFFFF"/>
              </a:solidFill>
              <a:sym typeface="Arial" panose="020B0604020202020204" pitchFamily="34" charset="0"/>
            </a:endParaRPr>
          </a:p>
        </p:txBody>
      </p:sp>
      <p:sp>
        <p:nvSpPr>
          <p:cNvPr id="1048698" name="等腰三角形 22"/>
          <p:cNvSpPr/>
          <p:nvPr>
            <p:custDataLst>
              <p:tags r:id="rId8"/>
            </p:custDataLst>
          </p:nvPr>
        </p:nvSpPr>
        <p:spPr>
          <a:xfrm rot="5400000">
            <a:off x="7996849" y="4649961"/>
            <a:ext cx="931143" cy="694429"/>
          </a:xfrm>
          <a:prstGeom prst="triangle">
            <a:avLst/>
          </a:prstGeom>
          <a:solidFill>
            <a:srgbClr val="47B6E7"/>
          </a:solidFill>
        </p:spPr>
        <p:txBody>
          <a:bodyPr rot="0" spcFirstLastPara="0" vertOverflow="overflow" horzOverflow="overflow" vert="horz" wrap="square" lIns="86698" tIns="43349" rIns="86698" bIns="43349" numCol="1" spcCol="0" rtlCol="0" fromWordArt="0" anchor="ctr" anchorCtr="0" forceAA="0" compatLnSpc="1">
            <a:normAutofit fontScale="72500"/>
          </a:bodyPr>
          <a:p>
            <a:pPr algn="ctr">
              <a:lnSpc>
                <a:spcPct val="130000"/>
              </a:lnSpc>
            </a:pPr>
            <a:endParaRPr lang="zh-CN" altLang="en-US" sz="1705" kern="0">
              <a:solidFill>
                <a:srgbClr val="FFFFFF"/>
              </a:solidFill>
              <a:sym typeface="Arial" panose="020B0604020202020204" pitchFamily="34" charset="0"/>
            </a:endParaRPr>
          </a:p>
        </p:txBody>
      </p:sp>
      <p:sp>
        <p:nvSpPr>
          <p:cNvPr id="1048699" name="等腰三角形 23"/>
          <p:cNvSpPr/>
          <p:nvPr>
            <p:custDataLst>
              <p:tags r:id="rId9"/>
            </p:custDataLst>
          </p:nvPr>
        </p:nvSpPr>
        <p:spPr>
          <a:xfrm rot="5400000">
            <a:off x="123128" y="4677057"/>
            <a:ext cx="610322" cy="640239"/>
          </a:xfrm>
          <a:prstGeom prst="triangle">
            <a:avLst/>
          </a:prstGeom>
          <a:solidFill>
            <a:srgbClr val="D9D9D9"/>
          </a:solidFill>
        </p:spPr>
        <p:txBody>
          <a:bodyPr rot="0" spcFirstLastPara="0" vertOverflow="overflow" horzOverflow="overflow" vert="horz" wrap="square" lIns="86698" tIns="43349" rIns="86698" bIns="43349" numCol="1" spcCol="0" rtlCol="0" fromWordArt="0" anchor="ctr" anchorCtr="0" forceAA="0" compatLnSpc="1">
            <a:normAutofit fontScale="75000" lnSpcReduction="20000"/>
          </a:bodyPr>
          <a:p>
            <a:pPr algn="ctr">
              <a:lnSpc>
                <a:spcPct val="130000"/>
              </a:lnSpc>
            </a:pPr>
            <a:endParaRPr lang="zh-CN" altLang="en-US" sz="1705" kern="0">
              <a:solidFill>
                <a:srgbClr val="FFFFFF"/>
              </a:solidFill>
              <a:sym typeface="Arial" panose="020B0604020202020204" pitchFamily="34" charset="0"/>
            </a:endParaRPr>
          </a:p>
        </p:txBody>
      </p:sp>
      <p:sp>
        <p:nvSpPr>
          <p:cNvPr id="1048700" name="等腰三角形 24"/>
          <p:cNvSpPr/>
          <p:nvPr>
            <p:custDataLst>
              <p:tags r:id="rId10"/>
            </p:custDataLst>
          </p:nvPr>
        </p:nvSpPr>
        <p:spPr>
          <a:xfrm rot="5400000">
            <a:off x="30591" y="4769592"/>
            <a:ext cx="610322" cy="455166"/>
          </a:xfrm>
          <a:prstGeom prst="triangle">
            <a:avLst/>
          </a:prstGeom>
          <a:solidFill>
            <a:srgbClr val="47B6E7"/>
          </a:solidFill>
        </p:spPr>
        <p:txBody>
          <a:bodyPr rot="0" spcFirstLastPara="0" vertOverflow="overflow" horzOverflow="overflow" vert="horz" wrap="square" lIns="86698" tIns="43349" rIns="86698" bIns="43349" numCol="1" spcCol="0" rtlCol="0" fromWordArt="0" anchor="ctr" anchorCtr="0" forceAA="0" compatLnSpc="1">
            <a:normAutofit fontScale="47500" lnSpcReduction="20000"/>
          </a:bodyPr>
          <a:p>
            <a:pPr algn="ctr">
              <a:lnSpc>
                <a:spcPct val="130000"/>
              </a:lnSpc>
            </a:pPr>
            <a:endParaRPr lang="zh-CN" altLang="en-US" sz="1705" kern="0">
              <a:solidFill>
                <a:srgbClr val="FFFFFF"/>
              </a:solidFill>
              <a:sym typeface="Arial" panose="020B0604020202020204" pitchFamily="34" charset="0"/>
            </a:endParaRPr>
          </a:p>
        </p:txBody>
      </p:sp>
      <p:sp>
        <p:nvSpPr>
          <p:cNvPr id="1048701" name="椭圆 29"/>
          <p:cNvSpPr/>
          <p:nvPr>
            <p:custDataLst>
              <p:tags r:id="rId11"/>
            </p:custDataLst>
          </p:nvPr>
        </p:nvSpPr>
        <p:spPr>
          <a:xfrm>
            <a:off x="5968821" y="4905062"/>
            <a:ext cx="184228" cy="184228"/>
          </a:xfrm>
          <a:prstGeom prst="ellipse">
            <a:avLst/>
          </a:prstGeom>
          <a:solidFill>
            <a:srgbClr val="FFFFFF"/>
          </a:solidFill>
        </p:spPr>
        <p:txBody>
          <a:bodyPr rot="0" spcFirstLastPara="0" vertOverflow="overflow" horzOverflow="overflow" vert="horz" wrap="square" lIns="86698" tIns="43349" rIns="86698" bIns="43349" numCol="1" spcCol="0" rtlCol="0" fromWordArt="0" anchor="ctr" anchorCtr="0" forceAA="0" compatLnSpc="1">
            <a:normAutofit fontScale="25000" lnSpcReduction="20000"/>
          </a:bodyPr>
          <a:p>
            <a:pPr algn="ctr">
              <a:lnSpc>
                <a:spcPct val="130000"/>
              </a:lnSpc>
            </a:pPr>
            <a:endParaRPr lang="zh-CN" altLang="en-US" sz="1705" kern="0">
              <a:solidFill>
                <a:srgbClr val="FFFFFF"/>
              </a:solidFill>
              <a:sym typeface="Arial" panose="020B0604020202020204" pitchFamily="34" charset="0"/>
            </a:endParaRPr>
          </a:p>
        </p:txBody>
      </p:sp>
      <p:sp>
        <p:nvSpPr>
          <p:cNvPr id="1048702" name="椭圆 30"/>
          <p:cNvSpPr/>
          <p:nvPr>
            <p:custDataLst>
              <p:tags r:id="rId12"/>
            </p:custDataLst>
          </p:nvPr>
        </p:nvSpPr>
        <p:spPr>
          <a:xfrm>
            <a:off x="3745158" y="4905062"/>
            <a:ext cx="184228" cy="184228"/>
          </a:xfrm>
          <a:prstGeom prst="ellipse">
            <a:avLst/>
          </a:prstGeom>
          <a:solidFill>
            <a:srgbClr val="FFFFFF"/>
          </a:solidFill>
        </p:spPr>
        <p:txBody>
          <a:bodyPr rot="0" spcFirstLastPara="0" vertOverflow="overflow" horzOverflow="overflow" vert="horz" wrap="square" lIns="86698" tIns="43349" rIns="86698" bIns="43349" numCol="1" spcCol="0" rtlCol="0" fromWordArt="0" anchor="ctr" anchorCtr="0" forceAA="0" compatLnSpc="1">
            <a:normAutofit fontScale="25000" lnSpcReduction="20000"/>
          </a:bodyPr>
          <a:p>
            <a:pPr algn="ctr">
              <a:lnSpc>
                <a:spcPct val="130000"/>
              </a:lnSpc>
            </a:pPr>
            <a:endParaRPr lang="zh-CN" altLang="en-US" sz="1705" kern="0">
              <a:solidFill>
                <a:srgbClr val="FFFFFF"/>
              </a:solidFill>
              <a:sym typeface="Arial" panose="020B0604020202020204" pitchFamily="34" charset="0"/>
            </a:endParaRPr>
          </a:p>
        </p:txBody>
      </p:sp>
      <p:sp>
        <p:nvSpPr>
          <p:cNvPr id="1048703" name="椭圆 31"/>
          <p:cNvSpPr/>
          <p:nvPr>
            <p:custDataLst>
              <p:tags r:id="rId13"/>
            </p:custDataLst>
          </p:nvPr>
        </p:nvSpPr>
        <p:spPr>
          <a:xfrm>
            <a:off x="1585710" y="4905062"/>
            <a:ext cx="184228" cy="184228"/>
          </a:xfrm>
          <a:prstGeom prst="ellipse">
            <a:avLst/>
          </a:prstGeom>
          <a:solidFill>
            <a:srgbClr val="FFFFFF"/>
          </a:solidFill>
        </p:spPr>
        <p:txBody>
          <a:bodyPr rot="0" spcFirstLastPara="0" vertOverflow="overflow" horzOverflow="overflow" vert="horz" wrap="square" lIns="86698" tIns="43349" rIns="86698" bIns="43349" numCol="1" spcCol="0" rtlCol="0" fromWordArt="0" anchor="ctr" anchorCtr="0" forceAA="0" compatLnSpc="1">
            <a:normAutofit fontScale="25000" lnSpcReduction="20000"/>
          </a:bodyPr>
          <a:p>
            <a:pPr algn="ctr">
              <a:lnSpc>
                <a:spcPct val="130000"/>
              </a:lnSpc>
            </a:pPr>
            <a:endParaRPr lang="zh-CN" altLang="en-US" sz="1705" kern="0">
              <a:solidFill>
                <a:srgbClr val="FFFFFF"/>
              </a:solidFill>
              <a:sym typeface="Arial" panose="020B0604020202020204" pitchFamily="34" charset="0"/>
            </a:endParaRPr>
          </a:p>
        </p:txBody>
      </p:sp>
      <p:sp>
        <p:nvSpPr>
          <p:cNvPr id="1048704" name="矩形 32"/>
          <p:cNvSpPr/>
          <p:nvPr>
            <p:custDataLst>
              <p:tags r:id="rId14"/>
            </p:custDataLst>
          </p:nvPr>
        </p:nvSpPr>
        <p:spPr>
          <a:xfrm>
            <a:off x="1585440" y="5776545"/>
            <a:ext cx="2206291" cy="702718"/>
          </a:xfrm>
          <a:prstGeom prst="rect">
            <a:avLst/>
          </a:prstGeom>
        </p:spPr>
        <p:txBody>
          <a:bodyPr wrap="square" anchor="t">
            <a:noAutofit/>
          </a:bodyPr>
          <a:p>
            <a:pPr algn="just">
              <a:lnSpc>
                <a:spcPct val="130000"/>
              </a:lnSpc>
            </a:pPr>
            <a:r>
              <a:rPr lang="zh-CN" altLang="en-US" sz="4170" b="1" dirty="0">
                <a:solidFill>
                  <a:srgbClr val="47B6E7"/>
                </a:solidFill>
                <a:effectLst/>
                <a:latin typeface="微软雅黑" panose="020B0503020204020204" pitchFamily="34" charset="-122"/>
                <a:ea typeface="微软雅黑" panose="020B0503020204020204" pitchFamily="34" charset="-122"/>
                <a:sym typeface="Arial" panose="020B0604020202020204" pitchFamily="34" charset="0"/>
              </a:rPr>
              <a:t>坚持</a:t>
            </a:r>
            <a:endParaRPr lang="zh-CN" altLang="en-US" sz="4170" b="1" dirty="0">
              <a:solidFill>
                <a:srgbClr val="47B6E7"/>
              </a:solidFill>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1048705" name="矩形 33"/>
          <p:cNvSpPr/>
          <p:nvPr>
            <p:custDataLst>
              <p:tags r:id="rId15"/>
            </p:custDataLst>
          </p:nvPr>
        </p:nvSpPr>
        <p:spPr>
          <a:xfrm>
            <a:off x="5998482" y="5776145"/>
            <a:ext cx="2206291" cy="702718"/>
          </a:xfrm>
          <a:prstGeom prst="rect">
            <a:avLst/>
          </a:prstGeom>
        </p:spPr>
        <p:txBody>
          <a:bodyPr wrap="square" anchor="t">
            <a:noAutofit/>
          </a:bodyPr>
          <a:p>
            <a:pPr algn="just">
              <a:lnSpc>
                <a:spcPct val="130000"/>
              </a:lnSpc>
            </a:pPr>
            <a:r>
              <a:rPr lang="zh-CN" altLang="en-US" sz="4170" b="1" dirty="0">
                <a:solidFill>
                  <a:srgbClr val="47B6E7"/>
                </a:solidFill>
                <a:effectLst/>
                <a:latin typeface="微软雅黑" panose="020B0503020204020204" pitchFamily="34" charset="-122"/>
                <a:ea typeface="微软雅黑" panose="020B0503020204020204" pitchFamily="34" charset="-122"/>
                <a:sym typeface="Arial" panose="020B0604020202020204" pitchFamily="34" charset="0"/>
              </a:rPr>
              <a:t>自控力</a:t>
            </a:r>
            <a:endParaRPr lang="zh-CN" altLang="en-US" sz="4170" b="1" dirty="0">
              <a:solidFill>
                <a:srgbClr val="47B6E7"/>
              </a:solidFill>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1048706" name="矩形 34"/>
          <p:cNvSpPr/>
          <p:nvPr>
            <p:custDataLst>
              <p:tags r:id="rId16"/>
            </p:custDataLst>
          </p:nvPr>
        </p:nvSpPr>
        <p:spPr>
          <a:xfrm>
            <a:off x="3791536" y="3498303"/>
            <a:ext cx="2206291" cy="702718"/>
          </a:xfrm>
          <a:prstGeom prst="rect">
            <a:avLst/>
          </a:prstGeom>
        </p:spPr>
        <p:txBody>
          <a:bodyPr wrap="square" anchor="b">
            <a:noAutofit/>
          </a:bodyPr>
          <a:p>
            <a:pPr algn="just">
              <a:lnSpc>
                <a:spcPct val="130000"/>
              </a:lnSpc>
            </a:pPr>
            <a:r>
              <a:rPr lang="zh-CN" altLang="en-US" sz="4170" b="1" dirty="0">
                <a:solidFill>
                  <a:srgbClr val="47B6E7"/>
                </a:solidFill>
                <a:effectLst/>
                <a:latin typeface="微软雅黑" panose="020B0503020204020204" pitchFamily="34" charset="-122"/>
                <a:ea typeface="微软雅黑" panose="020B0503020204020204" pitchFamily="34" charset="-122"/>
                <a:sym typeface="Arial" panose="020B0604020202020204" pitchFamily="34" charset="0"/>
              </a:rPr>
              <a:t>方法</a:t>
            </a:r>
            <a:endParaRPr lang="zh-CN" altLang="en-US" sz="4170" b="1" dirty="0">
              <a:solidFill>
                <a:srgbClr val="47B6E7"/>
              </a:solidFill>
              <a:effectLst/>
              <a:latin typeface="微软雅黑" panose="020B0503020204020204" pitchFamily="34" charset="-122"/>
              <a:ea typeface="微软雅黑" panose="020B0503020204020204" pitchFamily="34" charset="-122"/>
              <a:sym typeface="Arial" panose="020B0604020202020204" pitchFamily="34" charset="0"/>
            </a:endParaRPr>
          </a:p>
        </p:txBody>
      </p:sp>
      <p:pic>
        <p:nvPicPr>
          <p:cNvPr id="2097258" name="图片 36"/>
          <p:cNvPicPr>
            <a:picLocks noChangeAspect="1"/>
          </p:cNvPicPr>
          <p:nvPr/>
        </p:nvPicPr>
        <p:blipFill>
          <a:blip r:embed="rId17"/>
          <a:stretch>
            <a:fillRect/>
          </a:stretch>
        </p:blipFill>
        <p:spPr>
          <a:xfrm>
            <a:off x="5945505" y="255905"/>
            <a:ext cx="6016625" cy="3194685"/>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704"/>
                                        </p:tgtEl>
                                        <p:attrNameLst>
                                          <p:attrName>style.visibility</p:attrName>
                                        </p:attrNameLst>
                                      </p:cBhvr>
                                      <p:to>
                                        <p:strVal val="visible"/>
                                      </p:to>
                                    </p:set>
                                    <p:anim calcmode="lin" valueType="num">
                                      <p:cBhvr additive="base">
                                        <p:cTn id="7" dur="500" fill="hold"/>
                                        <p:tgtEl>
                                          <p:spTgt spid="1048704"/>
                                        </p:tgtEl>
                                        <p:attrNameLst>
                                          <p:attrName>ppt_x</p:attrName>
                                        </p:attrNameLst>
                                      </p:cBhvr>
                                      <p:tavLst>
                                        <p:tav tm="0">
                                          <p:val>
                                            <p:strVal val="#ppt_x"/>
                                          </p:val>
                                        </p:tav>
                                        <p:tav tm="100000">
                                          <p:val>
                                            <p:strVal val="#ppt_x"/>
                                          </p:val>
                                        </p:tav>
                                      </p:tavLst>
                                    </p:anim>
                                    <p:anim calcmode="lin" valueType="num">
                                      <p:cBhvr additive="base">
                                        <p:cTn id="8" dur="500" fill="hold"/>
                                        <p:tgtEl>
                                          <p:spTgt spid="10487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8706"/>
                                        </p:tgtEl>
                                        <p:attrNameLst>
                                          <p:attrName>style.visibility</p:attrName>
                                        </p:attrNameLst>
                                      </p:cBhvr>
                                      <p:to>
                                        <p:strVal val="visible"/>
                                      </p:to>
                                    </p:set>
                                    <p:anim calcmode="lin" valueType="num">
                                      <p:cBhvr additive="base">
                                        <p:cTn id="13" dur="500" fill="hold"/>
                                        <p:tgtEl>
                                          <p:spTgt spid="1048706"/>
                                        </p:tgtEl>
                                        <p:attrNameLst>
                                          <p:attrName>ppt_x</p:attrName>
                                        </p:attrNameLst>
                                      </p:cBhvr>
                                      <p:tavLst>
                                        <p:tav tm="0">
                                          <p:val>
                                            <p:strVal val="#ppt_x"/>
                                          </p:val>
                                        </p:tav>
                                        <p:tav tm="100000">
                                          <p:val>
                                            <p:strVal val="#ppt_x"/>
                                          </p:val>
                                        </p:tav>
                                      </p:tavLst>
                                    </p:anim>
                                    <p:anim calcmode="lin" valueType="num">
                                      <p:cBhvr additive="base">
                                        <p:cTn id="14" dur="500" fill="hold"/>
                                        <p:tgtEl>
                                          <p:spTgt spid="1048706"/>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2097258"/>
                                        </p:tgtEl>
                                        <p:attrNameLst>
                                          <p:attrName>style.visibility</p:attrName>
                                        </p:attrNameLst>
                                      </p:cBhvr>
                                      <p:to>
                                        <p:strVal val="visible"/>
                                      </p:to>
                                    </p:set>
                                    <p:animEffect transition="in" filter="blinds(horizontal)">
                                      <p:cBhvr>
                                        <p:cTn id="17" dur="500"/>
                                        <p:tgtEl>
                                          <p:spTgt spid="209725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8705"/>
                                        </p:tgtEl>
                                        <p:attrNameLst>
                                          <p:attrName>style.visibility</p:attrName>
                                        </p:attrNameLst>
                                      </p:cBhvr>
                                      <p:to>
                                        <p:strVal val="visible"/>
                                      </p:to>
                                    </p:set>
                                    <p:anim calcmode="lin" valueType="num">
                                      <p:cBhvr additive="base">
                                        <p:cTn id="22" dur="500" fill="hold"/>
                                        <p:tgtEl>
                                          <p:spTgt spid="1048705"/>
                                        </p:tgtEl>
                                        <p:attrNameLst>
                                          <p:attrName>ppt_x</p:attrName>
                                        </p:attrNameLst>
                                      </p:cBhvr>
                                      <p:tavLst>
                                        <p:tav tm="0">
                                          <p:val>
                                            <p:strVal val="#ppt_x"/>
                                          </p:val>
                                        </p:tav>
                                        <p:tav tm="100000">
                                          <p:val>
                                            <p:strVal val="#ppt_x"/>
                                          </p:val>
                                        </p:tav>
                                      </p:tavLst>
                                    </p:anim>
                                    <p:anim calcmode="lin" valueType="num">
                                      <p:cBhvr additive="base">
                                        <p:cTn id="23" dur="500" fill="hold"/>
                                        <p:tgtEl>
                                          <p:spTgt spid="1048705"/>
                                        </p:tgtEl>
                                        <p:attrNameLst>
                                          <p:attrName>ppt_y</p:attrName>
                                        </p:attrNameLst>
                                      </p:cBhvr>
                                      <p:tavLst>
                                        <p:tav tm="0">
                                          <p:val>
                                            <p:strVal val="1+#ppt_h/2"/>
                                          </p:val>
                                        </p:tav>
                                        <p:tav tm="100000">
                                          <p:val>
                                            <p:strVal val="#ppt_y"/>
                                          </p:val>
                                        </p:tav>
                                      </p:tavLst>
                                    </p:anim>
                                  </p:childTnLst>
                                </p:cTn>
                              </p:par>
                              <p:par>
                                <p:cTn id="24" presetID="7" presetClass="entr" presetSubtype="8" fill="hold" nodeType="withEffect">
                                  <p:stCondLst>
                                    <p:cond delay="0"/>
                                  </p:stCondLst>
                                  <p:childTnLst>
                                    <p:set>
                                      <p:cBhvr>
                                        <p:cTn id="25" dur="1000" fill="hold">
                                          <p:stCondLst>
                                            <p:cond delay="0"/>
                                          </p:stCondLst>
                                        </p:cTn>
                                        <p:tgtEl>
                                          <p:spTgt spid="2097256"/>
                                        </p:tgtEl>
                                        <p:attrNameLst>
                                          <p:attrName>style.visibility</p:attrName>
                                        </p:attrNameLst>
                                      </p:cBhvr>
                                      <p:to>
                                        <p:strVal val="visible"/>
                                      </p:to>
                                    </p:set>
                                    <p:anim calcmode="lin" valueType="num">
                                      <p:cBhvr additive="base">
                                        <p:cTn id="26" dur="1000" fill="hold"/>
                                        <p:tgtEl>
                                          <p:spTgt spid="2097256"/>
                                        </p:tgtEl>
                                        <p:attrNameLst>
                                          <p:attrName>ppt_x</p:attrName>
                                        </p:attrNameLst>
                                      </p:cBhvr>
                                      <p:tavLst>
                                        <p:tav tm="0" fmla="">
                                          <p:val>
                                            <p:strVal val="0-#ppt_w/2"/>
                                          </p:val>
                                        </p:tav>
                                        <p:tav tm="100000" fmla="">
                                          <p:val>
                                            <p:strVal val="#ppt_x"/>
                                          </p:val>
                                        </p:tav>
                                      </p:tavLst>
                                    </p:anim>
                                    <p:anim calcmode="lin" valueType="num">
                                      <p:cBhvr additive="base">
                                        <p:cTn id="27" dur="1000" fill="hold"/>
                                        <p:tgtEl>
                                          <p:spTgt spid="2097256"/>
                                        </p:tgtEl>
                                        <p:attrNameLst>
                                          <p:attrName>ppt_y</p:attrName>
                                        </p:attrNameLst>
                                      </p:cBhvr>
                                      <p:tavLst>
                                        <p:tav tm="0" fmla="">
                                          <p:val>
                                            <p:strVal val="#ppt_y"/>
                                          </p:val>
                                        </p:tav>
                                        <p:tav tm="100000" fmla="">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04" grpId="0"/>
      <p:bldP spid="1048706" grpId="0"/>
      <p:bldP spid="1048705" grpId="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17"/>
          <p:cNvSpPr>
            <a:spLocks noChangeArrowheads="1"/>
          </p:cNvSpPr>
          <p:nvPr/>
        </p:nvSpPr>
        <p:spPr bwMode="auto">
          <a:xfrm>
            <a:off x="3656648" y="1773431"/>
            <a:ext cx="9776850" cy="11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6600" b="1" spc="300" dirty="0">
                <a:effectLst>
                  <a:outerShdw blurRad="38100" dist="38100" dir="2700000" algn="tl">
                    <a:srgbClr val="000000">
                      <a:alpha val="43137"/>
                    </a:srgbClr>
                  </a:outerShdw>
                </a:effectLst>
                <a:latin typeface="华文新魏" panose="02010800040101010101" charset="-122"/>
                <a:ea typeface="华文新魏" panose="02010800040101010101" charset="-122"/>
                <a:cs typeface="华文新魏" panose="02010800040101010101" charset="-122"/>
              </a:rPr>
              <a:t>分享完毕 欢迎指正</a:t>
            </a:r>
            <a:endParaRPr lang="zh-CN" altLang="en-US" sz="6600" b="1" spc="300" dirty="0">
              <a:effectLst>
                <a:outerShdw blurRad="38100" dist="38100" dir="2700000" algn="tl">
                  <a:srgbClr val="000000">
                    <a:alpha val="43137"/>
                  </a:srgbClr>
                </a:outerShdw>
              </a:effectLst>
              <a:latin typeface="华文新魏" panose="02010800040101010101" charset="-122"/>
              <a:ea typeface="华文新魏" panose="02010800040101010101" charset="-122"/>
              <a:cs typeface="华文新魏" panose="02010800040101010101" charset="-122"/>
            </a:endParaRPr>
          </a:p>
        </p:txBody>
      </p:sp>
      <p:sp>
        <p:nvSpPr>
          <p:cNvPr id="7" name="矩形 17"/>
          <p:cNvSpPr>
            <a:spLocks noChangeArrowheads="1"/>
          </p:cNvSpPr>
          <p:nvPr/>
        </p:nvSpPr>
        <p:spPr bwMode="auto">
          <a:xfrm>
            <a:off x="6347373" y="2959443"/>
            <a:ext cx="4959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pc="300" dirty="0">
                <a:solidFill>
                  <a:schemeClr val="bg1">
                    <a:lumMod val="50000"/>
                  </a:schemeClr>
                </a:solidFill>
                <a:latin typeface="ITC Avant Garde Std XLt" panose="020B0302020202020204" pitchFamily="34" charset="0"/>
              </a:rPr>
              <a:t>THANK YOU FOR WATCHING </a:t>
            </a:r>
            <a:endParaRPr lang="zh-CN" altLang="en-US" spc="300" dirty="0">
              <a:solidFill>
                <a:schemeClr val="bg1">
                  <a:lumMod val="50000"/>
                </a:schemeClr>
              </a:solidFill>
              <a:latin typeface="ITC Avant Garde Std XLt" panose="020B0302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0">
        <p14:shred/>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ags/tag1.xml><?xml version="1.0" encoding="utf-8"?>
<p:tagLst xmlns:p="http://schemas.openxmlformats.org/presentationml/2006/main">
  <p:tag name="KSO_WM_TEMPLATE_CATEGORY" val="diagram"/>
  <p:tag name="KSO_WM_TEMPLATE_INDEX" val="97"/>
  <p:tag name="KSO_WM_TAG_VERSION" val="1.0"/>
  <p:tag name="KSO_WM_UNIT_TYPE" val="l_h_i"/>
  <p:tag name="KSO_WM_UNIT_INDEX" val="1_2_5"/>
  <p:tag name="KSO_WM_UNIT_ID" val="diagram97_3*l_h_i*1_2_5"/>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4"/>
  <p:tag name="KSO_WM_UNIT_TEXT_FILL_TYPE"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97_3*l_h_i*1_1_6"/>
  <p:tag name="KSO_WM_TEMPLATE_CATEGORY" val="diagram"/>
  <p:tag name="KSO_WM_TEMPLATE_INDEX" val="97"/>
  <p:tag name="KSO_WM_UNIT_LAYERLEVEL" val="1_1_1"/>
  <p:tag name="KSO_WM_TAG_VERSION" val="1.0"/>
  <p:tag name="KSO_WM_BEAUTIFY_FLAG" val="#wm#"/>
  <p:tag name="KSO_WM_UNIT_TEXT_FILL_FORE_SCHEMECOLOR_INDEX" val="14"/>
  <p:tag name="KSO_WM_UNIT_TEXT_FILL_TYPE" val="1"/>
</p:tagLst>
</file>

<file path=ppt/tags/tag11.xml><?xml version="1.0" encoding="utf-8"?>
<p:tagLst xmlns:p="http://schemas.openxmlformats.org/presentationml/2006/main">
  <p:tag name="KSO_WM_TEMPLATE_CATEGORY" val="diagram"/>
  <p:tag name="KSO_WM_TEMPLATE_INDEX" val="97"/>
  <p:tag name="KSO_WM_TAG_VERSION" val="1.0"/>
  <p:tag name="KSO_WM_UNIT_TYPE" val="l_h_i"/>
  <p:tag name="KSO_WM_UNIT_INDEX" val="1_2_3"/>
  <p:tag name="KSO_WM_UNIT_ID" val="diagram97_3*l_h_i*1_2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12.xml><?xml version="1.0" encoding="utf-8"?>
<p:tagLst xmlns:p="http://schemas.openxmlformats.org/presentationml/2006/main">
  <p:tag name="KSO_WM_TEMPLATE_CATEGORY" val="diagram"/>
  <p:tag name="KSO_WM_TEMPLATE_INDEX" val="97"/>
  <p:tag name="KSO_WM_TAG_VERSION" val="1.0"/>
  <p:tag name="KSO_WM_UNIT_TYPE" val="l_h_i"/>
  <p:tag name="KSO_WM_UNIT_INDEX" val="1_2_4"/>
  <p:tag name="KSO_WM_UNIT_ID" val="diagram97_3*l_h_i*1_2_4"/>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13.xml><?xml version="1.0" encoding="utf-8"?>
<p:tagLst xmlns:p="http://schemas.openxmlformats.org/presentationml/2006/main">
  <p:tag name="KSO_WM_TEMPLATE_CATEGORY" val="diagram"/>
  <p:tag name="KSO_WM_TEMPLATE_INDEX" val="97"/>
  <p:tag name="KSO_WM_TAG_VERSION" val="1.0"/>
  <p:tag name="KSO_WM_UNIT_TYPE" val="l_h_i"/>
  <p:tag name="KSO_WM_UNIT_INDEX" val="1_2_2"/>
  <p:tag name="KSO_WM_UNIT_ID" val="diagram97_3*l_h_i*1_2_2"/>
  <p:tag name="KSO_WM_UNIT_LAYERLEVEL" val="1_1_1"/>
  <p:tag name="KSO_WM_UNIT_HIGHLIGHT" val="0"/>
  <p:tag name="KSO_WM_UNIT_COMPATIBLE" val="0"/>
  <p:tag name="KSO_WM_BEAUTIFY_FLAG" val="#wm#"/>
  <p:tag name="KSO_WM_DIAGRAM_GROUP_CODE" val="l1-1"/>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Lst>
</file>

<file path=ppt/tags/tag14.xml><?xml version="1.0" encoding="utf-8"?>
<p:tagLst xmlns:p="http://schemas.openxmlformats.org/presentationml/2006/main">
  <p:tag name="KSO_WM_TEMPLATE_CATEGORY" val="diagram"/>
  <p:tag name="KSO_WM_TEMPLATE_INDEX" val="97"/>
  <p:tag name="KSO_WM_TAG_VERSION" val="1.0"/>
  <p:tag name="KSO_WM_UNIT_TYPE" val="l_h_i"/>
  <p:tag name="KSO_WM_UNIT_INDEX" val="1_2_1"/>
  <p:tag name="KSO_WM_UNIT_ID" val="diagram97_3*l_h_i*1_2_1"/>
  <p:tag name="KSO_WM_UNIT_LAYERLEVEL" val="1_1_1"/>
  <p:tag name="KSO_WM_UNIT_HIGHLIGHT" val="0"/>
  <p:tag name="KSO_WM_UNIT_COMPATIBLE" val="0"/>
  <p:tag name="KSO_WM_BEAUTIFY_FLAG" val="#wm#"/>
  <p:tag name="KSO_WM_DIAGRAM_GROUP_CODE" val="l1-1"/>
  <p:tag name="KSO_WM_UNIT_DIAGRAM_ISNUMVISUAL" val="0"/>
  <p:tag name="KSO_WM_UNIT_DIAGRAM_ISREFERUNIT" val="0"/>
  <p:tag name="KSO_WM_UNIT_FILL_FORE_SCHEMECOLOR_INDEX" val="6"/>
  <p:tag name="KSO_WM_UNIT_FILL_TYPE" val="1"/>
  <p:tag name="KSO_WM_UNIT_TEXT_FILL_FORE_SCHEMECOLOR_INDEX" val="14"/>
  <p:tag name="KSO_WM_UNIT_TEXT_FILL_TYPE" val="1"/>
</p:tagLst>
</file>

<file path=ppt/tags/tag15.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97_3*l_h_a*1_2_1"/>
  <p:tag name="KSO_WM_TEMPLATE_CATEGORY" val="diagram"/>
  <p:tag name="KSO_WM_TEMPLATE_INDEX" val="97"/>
  <p:tag name="KSO_WM_UNIT_LAYERLEVEL" val="1_1_1"/>
  <p:tag name="KSO_WM_TAG_VERSION" val="1.0"/>
  <p:tag name="KSO_WM_BEAUTIFY_FLAG" val="#wm#"/>
  <p:tag name="KSO_WM_UNIT_TEXT_FILL_FORE_SCHEMECOLOR_INDEX" val="14"/>
  <p:tag name="KSO_WM_UNIT_TEXT_FILL_TYPE" val="1"/>
</p:tagLst>
</file>

<file path=ppt/tags/tag16.xml><?xml version="1.0" encoding="utf-8"?>
<p:tagLst xmlns:p="http://schemas.openxmlformats.org/presentationml/2006/main">
  <p:tag name="KSO_WM_UNIT_PRESET_TEXT" val="单击此处添加文本具体内容"/>
  <p:tag name="KSO_WM_UNIT_NOCLEAR" val="0"/>
  <p:tag name="KSO_WM_UNIT_VALUE" val="6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97_3*l_h_f*1_2_1"/>
  <p:tag name="KSO_WM_TEMPLATE_CATEGORY" val="diagram"/>
  <p:tag name="KSO_WM_TEMPLATE_INDEX" val="97"/>
  <p:tag name="KSO_WM_UNIT_LAYERLEVEL" val="1_1_1"/>
  <p:tag name="KSO_WM_TAG_VERSION" val="1.0"/>
  <p:tag name="KSO_WM_BEAUTIFY_FLAG" val="#wm#"/>
  <p:tag name="KSO_WM_UNIT_TEXT_FILL_FORE_SCHEMECOLOR_INDEX" val="13"/>
  <p:tag name="KSO_WM_UNIT_TEXT_FILL_TYPE" val="1"/>
</p:tagLst>
</file>

<file path=ppt/tags/tag17.xml><?xml version="1.0" encoding="utf-8"?>
<p:tagLst xmlns:p="http://schemas.openxmlformats.org/presentationml/2006/main">
  <p:tag name="KSO_WM_TEMPLATE_CATEGORY" val="diagram"/>
  <p:tag name="KSO_WM_TEMPLATE_INDEX" val="97"/>
  <p:tag name="KSO_WM_TAG_VERSION" val="1.0"/>
  <p:tag name="KSO_WM_UNIT_TYPE" val="l_h_i"/>
  <p:tag name="KSO_WM_UNIT_INDEX" val="1_3_3"/>
  <p:tag name="KSO_WM_UNIT_ID" val="diagram97_3*l_h_i*1_3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18.xml><?xml version="1.0" encoding="utf-8"?>
<p:tagLst xmlns:p="http://schemas.openxmlformats.org/presentationml/2006/main">
  <p:tag name="KSO_WM_TEMPLATE_CATEGORY" val="diagram"/>
  <p:tag name="KSO_WM_TEMPLATE_INDEX" val="97"/>
  <p:tag name="KSO_WM_TAG_VERSION" val="1.0"/>
  <p:tag name="KSO_WM_UNIT_TYPE" val="l_h_i"/>
  <p:tag name="KSO_WM_UNIT_INDEX" val="1_3_4"/>
  <p:tag name="KSO_WM_UNIT_ID" val="diagram97_3*l_h_i*1_3_4"/>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19.xml><?xml version="1.0" encoding="utf-8"?>
<p:tagLst xmlns:p="http://schemas.openxmlformats.org/presentationml/2006/main">
  <p:tag name="KSO_WM_TEMPLATE_CATEGORY" val="diagram"/>
  <p:tag name="KSO_WM_TEMPLATE_INDEX" val="97"/>
  <p:tag name="KSO_WM_TAG_VERSION" val="1.0"/>
  <p:tag name="KSO_WM_UNIT_TYPE" val="l_h_i"/>
  <p:tag name="KSO_WM_UNIT_INDEX" val="1_3_2"/>
  <p:tag name="KSO_WM_UNIT_ID" val="diagram97_3*l_h_i*1_3_2"/>
  <p:tag name="KSO_WM_UNIT_LAYERLEVEL" val="1_1_1"/>
  <p:tag name="KSO_WM_UNIT_HIGHLIGHT" val="0"/>
  <p:tag name="KSO_WM_UNIT_COMPATIBLE" val="0"/>
  <p:tag name="KSO_WM_BEAUTIFY_FLAG" val="#wm#"/>
  <p:tag name="KSO_WM_DIAGRAM_GROUP_CODE" val="l1-1"/>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97_3*l_h_i*1_2_6"/>
  <p:tag name="KSO_WM_TEMPLATE_CATEGORY" val="diagram"/>
  <p:tag name="KSO_WM_TEMPLATE_INDEX" val="97"/>
  <p:tag name="KSO_WM_UNIT_LAYERLEVEL" val="1_1_1"/>
  <p:tag name="KSO_WM_TAG_VERSION" val="1.0"/>
  <p:tag name="KSO_WM_BEAUTIFY_FLAG" val="#wm#"/>
  <p:tag name="KSO_WM_UNIT_TEXT_FILL_FORE_SCHEMECOLOR_INDEX" val="14"/>
  <p:tag name="KSO_WM_UNIT_TEXT_FILL_TYPE" val="1"/>
</p:tagLst>
</file>

<file path=ppt/tags/tag20.xml><?xml version="1.0" encoding="utf-8"?>
<p:tagLst xmlns:p="http://schemas.openxmlformats.org/presentationml/2006/main">
  <p:tag name="KSO_WM_TEMPLATE_CATEGORY" val="diagram"/>
  <p:tag name="KSO_WM_TEMPLATE_INDEX" val="97"/>
  <p:tag name="KSO_WM_TAG_VERSION" val="1.0"/>
  <p:tag name="KSO_WM_UNIT_TYPE" val="l_h_i"/>
  <p:tag name="KSO_WM_UNIT_INDEX" val="1_3_1"/>
  <p:tag name="KSO_WM_UNIT_ID" val="diagram97_3*l_h_i*1_3_1"/>
  <p:tag name="KSO_WM_UNIT_LAYERLEVEL" val="1_1_1"/>
  <p:tag name="KSO_WM_UNIT_HIGHLIGHT" val="0"/>
  <p:tag name="KSO_WM_UNIT_COMPATIBLE" val="0"/>
  <p:tag name="KSO_WM_BEAUTIFY_FLAG" val="#wm#"/>
  <p:tag name="KSO_WM_DIAGRAM_GROUP_CODE" val="l1-1"/>
  <p:tag name="KSO_WM_UNIT_DIAGRAM_ISNUMVISUAL" val="0"/>
  <p:tag name="KSO_WM_UNIT_DIAGRAM_ISREFERUNIT" val="0"/>
  <p:tag name="KSO_WM_UNIT_FILL_FORE_SCHEMECOLOR_INDEX" val="7"/>
  <p:tag name="KSO_WM_UNIT_FILL_TYPE" val="1"/>
  <p:tag name="KSO_WM_UNIT_TEXT_FILL_FORE_SCHEMECOLOR_INDEX" val="14"/>
  <p:tag name="KSO_WM_UNIT_TEXT_FILL_TYPE" val="1"/>
</p:tagLst>
</file>

<file path=ppt/tags/tag21.xml><?xml version="1.0" encoding="utf-8"?>
<p:tagLst xmlns:p="http://schemas.openxmlformats.org/presentationml/2006/main">
  <p:tag name="KSO_WM_TEMPLATE_CATEGORY" val="diagram"/>
  <p:tag name="KSO_WM_TEMPLATE_INDEX" val="97"/>
  <p:tag name="KSO_WM_TAG_VERSION" val="1.0"/>
  <p:tag name="KSO_WM_UNIT_TYPE" val="l_h_i"/>
  <p:tag name="KSO_WM_UNIT_INDEX" val="1_3_5"/>
  <p:tag name="KSO_WM_UNIT_ID" val="diagram97_3*l_h_i*1_3_5"/>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4"/>
  <p:tag name="KSO_WM_UNIT_TEXT_FILL_TYPE" val="1"/>
</p:tagLst>
</file>

<file path=ppt/tags/tag22.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97_3*l_h_a*1_3_1"/>
  <p:tag name="KSO_WM_TEMPLATE_CATEGORY" val="diagram"/>
  <p:tag name="KSO_WM_TEMPLATE_INDEX" val="97"/>
  <p:tag name="KSO_WM_UNIT_LAYERLEVEL" val="1_1_1"/>
  <p:tag name="KSO_WM_TAG_VERSION" val="1.0"/>
  <p:tag name="KSO_WM_BEAUTIFY_FLAG" val="#wm#"/>
  <p:tag name="KSO_WM_UNIT_TEXT_FILL_FORE_SCHEMECOLOR_INDEX" val="14"/>
  <p:tag name="KSO_WM_UNIT_TEXT_FILL_TYPE" val="1"/>
</p:tagLst>
</file>

<file path=ppt/tags/tag23.xml><?xml version="1.0" encoding="utf-8"?>
<p:tagLst xmlns:p="http://schemas.openxmlformats.org/presentationml/2006/main">
  <p:tag name="KSO_WM_UNIT_PRESET_TEXT" val="单击此处添加文本具体内容"/>
  <p:tag name="KSO_WM_UNIT_NOCLEAR" val="0"/>
  <p:tag name="KSO_WM_UNIT_VALUE" val="6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97_3*l_h_f*1_3_1"/>
  <p:tag name="KSO_WM_TEMPLATE_CATEGORY" val="diagram"/>
  <p:tag name="KSO_WM_TEMPLATE_INDEX" val="97"/>
  <p:tag name="KSO_WM_UNIT_LAYERLEVEL" val="1_1_1"/>
  <p:tag name="KSO_WM_TAG_VERSION" val="1.0"/>
  <p:tag name="KSO_WM_BEAUTIFY_FLAG" val="#wm#"/>
  <p:tag name="KSO_WM_UNIT_TEXT_FILL_FORE_SCHEMECOLOR_INDEX" val="13"/>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97_3*l_h_i*1_3_6"/>
  <p:tag name="KSO_WM_TEMPLATE_CATEGORY" val="diagram"/>
  <p:tag name="KSO_WM_TEMPLATE_INDEX" val="97"/>
  <p:tag name="KSO_WM_UNIT_LAYERLEVEL" val="1_1_1"/>
  <p:tag name="KSO_WM_TAG_VERSION" val="1.0"/>
  <p:tag name="KSO_WM_BEAUTIFY_FLAG" val="#wm#"/>
  <p:tag name="KSO_WM_UNIT_TEXT_FILL_FORE_SCHEMECOLOR_INDEX" val="14"/>
  <p:tag name="KSO_WM_UNIT_TEXT_FILL_TYPE"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683"/>
  <p:tag name="KSO_WM_UNIT_TYPE" val="m_i"/>
  <p:tag name="KSO_WM_UNIT_INDEX" val="1_1"/>
  <p:tag name="KSO_WM_UNIT_ID" val="diagram683_4*m_i*1_1"/>
  <p:tag name="KSO_WM_UNIT_CLEAR" val="1"/>
  <p:tag name="KSO_WM_UNIT_LAYERLEVEL" val="1_1"/>
  <p:tag name="KSO_WM_DIAGRAM_GROUP_CODE" val="m1-1"/>
  <p:tag name="KSO_WM_UNIT_TEXT_FILL_FORE_SCHEMECOLOR_INDEX" val="2"/>
  <p:tag name="KSO_WM_UNIT_TEXT_FILL_TYPE" val="1"/>
</p:tagLst>
</file>

<file path=ppt/tags/tag26.xml><?xml version="1.0" encoding="utf-8"?>
<p:tagLst xmlns:p="http://schemas.openxmlformats.org/presentationml/2006/main">
  <p:tag name="KSO_WM_TAG_VERSION" val="1.0"/>
  <p:tag name="KSO_WM_BEAUTIFY_FLAG" val="#wm#"/>
  <p:tag name="KSO_WM_TEMPLATE_CATEGORY" val="diagram"/>
  <p:tag name="KSO_WM_TEMPLATE_INDEX" val="683"/>
  <p:tag name="KSO_WM_UNIT_TYPE" val="m_i"/>
  <p:tag name="KSO_WM_UNIT_INDEX" val="1_2"/>
  <p:tag name="KSO_WM_UNIT_ID" val="diagram683_4*m_i*1_2"/>
  <p:tag name="KSO_WM_UNIT_CLEAR" val="1"/>
  <p:tag name="KSO_WM_UNIT_LAYERLEVEL" val="1_1"/>
  <p:tag name="KSO_WM_DIAGRAM_GROUP_CODE" val="m1-1"/>
  <p:tag name="KSO_WM_UNIT_TEXT_FILL_FORE_SCHEMECOLOR_INDEX" val="2"/>
  <p:tag name="KSO_WM_UNIT_TEXT_FILL_TYPE" val="1"/>
</p:tagLst>
</file>

<file path=ppt/tags/tag27.xml><?xml version="1.0" encoding="utf-8"?>
<p:tagLst xmlns:p="http://schemas.openxmlformats.org/presentationml/2006/main">
  <p:tag name="KSO_WM_TAG_VERSION" val="1.0"/>
  <p:tag name="KSO_WM_BEAUTIFY_FLAG" val="#wm#"/>
  <p:tag name="KSO_WM_TEMPLATE_CATEGORY" val="diagram"/>
  <p:tag name="KSO_WM_TEMPLATE_INDEX" val="683"/>
  <p:tag name="KSO_WM_UNIT_TYPE" val="m_i"/>
  <p:tag name="KSO_WM_UNIT_INDEX" val="1_3"/>
  <p:tag name="KSO_WM_UNIT_ID" val="diagram683_4*m_i*1_3"/>
  <p:tag name="KSO_WM_UNIT_CLEAR" val="1"/>
  <p:tag name="KSO_WM_UNIT_LAYERLEVEL" val="1_1"/>
  <p:tag name="KSO_WM_DIAGRAM_GROUP_CODE" val="m1-1"/>
  <p:tag name="KSO_WM_UNIT_TEXT_FILL_FORE_SCHEMECOLOR_INDEX" val="2"/>
  <p:tag name="KSO_WM_UNIT_TEXT_FILL_TYPE" val="1"/>
</p:tagLst>
</file>

<file path=ppt/tags/tag28.xml><?xml version="1.0" encoding="utf-8"?>
<p:tagLst xmlns:p="http://schemas.openxmlformats.org/presentationml/2006/main">
  <p:tag name="KSO_WM_TAG_VERSION" val="1.0"/>
  <p:tag name="KSO_WM_BEAUTIFY_FLAG" val="#wm#"/>
  <p:tag name="KSO_WM_TEMPLATE_CATEGORY" val="diagram"/>
  <p:tag name="KSO_WM_TEMPLATE_INDEX" val="683"/>
  <p:tag name="KSO_WM_UNIT_TYPE" val="m_i"/>
  <p:tag name="KSO_WM_UNIT_INDEX" val="1_4"/>
  <p:tag name="KSO_WM_UNIT_ID" val="diagram683_4*m_i*1_4"/>
  <p:tag name="KSO_WM_UNIT_CLEAR" val="1"/>
  <p:tag name="KSO_WM_UNIT_LAYERLEVEL" val="1_1"/>
  <p:tag name="KSO_WM_DIAGRAM_GROUP_CODE" val="m1-1"/>
</p:tagLst>
</file>

<file path=ppt/tags/tag29.xml><?xml version="1.0" encoding="utf-8"?>
<p:tagLst xmlns:p="http://schemas.openxmlformats.org/presentationml/2006/main">
  <p:tag name="KSO_WM_TAG_VERSION" val="1.0"/>
  <p:tag name="KSO_WM_BEAUTIFY_FLAG" val="#wm#"/>
  <p:tag name="KSO_WM_TEMPLATE_CATEGORY" val="diagram"/>
  <p:tag name="KSO_WM_TEMPLATE_INDEX" val="683"/>
  <p:tag name="KSO_WM_UNIT_TYPE" val="m_i"/>
  <p:tag name="KSO_WM_UNIT_INDEX" val="1_5"/>
  <p:tag name="KSO_WM_UNIT_ID" val="diagram683_4*m_i*1_5"/>
  <p:tag name="KSO_WM_UNIT_CLEAR" val="1"/>
  <p:tag name="KSO_WM_UNIT_LAYERLEVEL" val="1_1"/>
  <p:tag name="KSO_WM_DIAGRAM_GROUP_CODE" val="m1-1"/>
  <p:tag name="KSO_WM_UNIT_FILL_FORE_SCHEMECOLOR_INDEX" val="5"/>
  <p:tag name="KSO_WM_UNIT_FILL_TYPE" val="1"/>
</p:tagLst>
</file>

<file path=ppt/tags/tag3.xml><?xml version="1.0" encoding="utf-8"?>
<p:tagLst xmlns:p="http://schemas.openxmlformats.org/presentationml/2006/main">
  <p:tag name="KSO_WM_TEMPLATE_CATEGORY" val="diagram"/>
  <p:tag name="KSO_WM_TEMPLATE_INDEX" val="97"/>
  <p:tag name="KSO_WM_TAG_VERSION" val="1.0"/>
  <p:tag name="KSO_WM_UNIT_TYPE" val="l_h_i"/>
  <p:tag name="KSO_WM_UNIT_INDEX" val="1_1_3"/>
  <p:tag name="KSO_WM_UNIT_ID" val="diagram97_3*l_h_i*1_1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30.xml><?xml version="1.0" encoding="utf-8"?>
<p:tagLst xmlns:p="http://schemas.openxmlformats.org/presentationml/2006/main">
  <p:tag name="KSO_WM_TAG_VERSION" val="1.0"/>
  <p:tag name="KSO_WM_BEAUTIFY_FLAG" val="#wm#"/>
  <p:tag name="KSO_WM_TEMPLATE_CATEGORY" val="diagram"/>
  <p:tag name="KSO_WM_TEMPLATE_INDEX" val="683"/>
  <p:tag name="KSO_WM_UNIT_TYPE" val="m_i"/>
  <p:tag name="KSO_WM_UNIT_INDEX" val="1_6"/>
  <p:tag name="KSO_WM_UNIT_ID" val="diagram683_4*m_i*1_6"/>
  <p:tag name="KSO_WM_UNIT_CLEAR" val="1"/>
  <p:tag name="KSO_WM_UNIT_LAYERLEVEL" val="1_1"/>
  <p:tag name="KSO_WM_DIAGRAM_GROUP_CODE" val="m1-1"/>
  <p:tag name="KSO_WM_UNIT_FILL_FORE_SCHEMECOLOR_INDEX" val="5"/>
  <p:tag name="KSO_WM_UNIT_FILL_TYPE" val="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683"/>
  <p:tag name="KSO_WM_UNIT_TYPE" val="m_i"/>
  <p:tag name="KSO_WM_UNIT_INDEX" val="1_7"/>
  <p:tag name="KSO_WM_UNIT_ID" val="diagram683_4*m_i*1_7"/>
  <p:tag name="KSO_WM_UNIT_CLEAR" val="1"/>
  <p:tag name="KSO_WM_UNIT_LAYERLEVEL" val="1_1"/>
  <p:tag name="KSO_WM_DIAGRAM_GROUP_CODE" val="m1-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683"/>
  <p:tag name="KSO_WM_UNIT_TYPE" val="m_i"/>
  <p:tag name="KSO_WM_UNIT_INDEX" val="1_8"/>
  <p:tag name="KSO_WM_UNIT_ID" val="diagram683_4*m_i*1_8"/>
  <p:tag name="KSO_WM_UNIT_CLEAR" val="1"/>
  <p:tag name="KSO_WM_UNIT_LAYERLEVEL" val="1_1"/>
  <p:tag name="KSO_WM_DIAGRAM_GROUP_CODE" val="m1-1"/>
  <p:tag name="KSO_WM_UNIT_FILL_FORE_SCHEMECOLOR_INDEX" val="5"/>
  <p:tag name="KSO_WM_UNIT_FILL_TYPE" val="1"/>
</p:tagLst>
</file>

<file path=ppt/tags/tag33.xml><?xml version="1.0" encoding="utf-8"?>
<p:tagLst xmlns:p="http://schemas.openxmlformats.org/presentationml/2006/main">
  <p:tag name="KSO_WM_TAG_VERSION" val="1.0"/>
  <p:tag name="KSO_WM_BEAUTIFY_FLAG" val="#wm#"/>
  <p:tag name="KSO_WM_TEMPLATE_CATEGORY" val="diagram"/>
  <p:tag name="KSO_WM_TEMPLATE_INDEX" val="683"/>
  <p:tag name="KSO_WM_UNIT_TYPE" val="m_i"/>
  <p:tag name="KSO_WM_UNIT_INDEX" val="1_9"/>
  <p:tag name="KSO_WM_UNIT_ID" val="diagram683_4*m_i*1_9"/>
  <p:tag name="KSO_WM_UNIT_CLEAR" val="1"/>
  <p:tag name="KSO_WM_UNIT_LAYERLEVEL" val="1_1"/>
  <p:tag name="KSO_WM_DIAGRAM_GROUP_CODE" val="m1-1"/>
</p:tagLst>
</file>

<file path=ppt/tags/tag34.xml><?xml version="1.0" encoding="utf-8"?>
<p:tagLst xmlns:p="http://schemas.openxmlformats.org/presentationml/2006/main">
  <p:tag name="KSO_WM_TAG_VERSION" val="1.0"/>
  <p:tag name="KSO_WM_BEAUTIFY_FLAG" val="#wm#"/>
  <p:tag name="KSO_WM_TEMPLATE_CATEGORY" val="diagram"/>
  <p:tag name="KSO_WM_TEMPLATE_INDEX" val="683"/>
  <p:tag name="KSO_WM_UNIT_TYPE" val="m_i"/>
  <p:tag name="KSO_WM_UNIT_INDEX" val="1_10"/>
  <p:tag name="KSO_WM_UNIT_ID" val="diagram683_4*m_i*1_10"/>
  <p:tag name="KSO_WM_UNIT_CLEAR" val="1"/>
  <p:tag name="KSO_WM_UNIT_LAYERLEVEL" val="1_1"/>
  <p:tag name="KSO_WM_DIAGRAM_GROUP_CODE" val="m1-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683"/>
  <p:tag name="KSO_WM_UNIT_TYPE" val="m_i"/>
  <p:tag name="KSO_WM_UNIT_INDEX" val="1_11"/>
  <p:tag name="KSO_WM_UNIT_ID" val="diagram683_4*m_i*1_11"/>
  <p:tag name="KSO_WM_UNIT_CLEAR" val="1"/>
  <p:tag name="KSO_WM_UNIT_LAYERLEVEL" val="1_1"/>
  <p:tag name="KSO_WM_DIAGRAM_GROUP_CODE" val="m1-1"/>
</p:tagLst>
</file>

<file path=ppt/tags/tag36.xml><?xml version="1.0" encoding="utf-8"?>
<p:tagLst xmlns:p="http://schemas.openxmlformats.org/presentationml/2006/main">
  <p:tag name="KSO_WM_TAG_VERSION" val="1.0"/>
  <p:tag name="KSO_WM_BEAUTIFY_FLAG" val="#wm#"/>
  <p:tag name="KSO_WM_TEMPLATE_CATEGORY" val="diagram"/>
  <p:tag name="KSO_WM_TEMPLATE_INDEX" val="683"/>
  <p:tag name="KSO_WM_UNIT_TYPE" val="m_h_f"/>
  <p:tag name="KSO_WM_UNIT_INDEX" val="1_1_1"/>
  <p:tag name="KSO_WM_UNIT_ID" val="diagram683_4*m_h_f*1_1_1"/>
  <p:tag name="KSO_WM_UNIT_CLEAR" val="1"/>
  <p:tag name="KSO_WM_UNIT_LAYERLEVEL" val="1_1_1"/>
  <p:tag name="KSO_WM_UNIT_VALUE" val="18"/>
  <p:tag name="KSO_WM_UNIT_HIGHLIGHT" val="0"/>
  <p:tag name="KSO_WM_UNIT_COMPATIBLE" val="0"/>
  <p:tag name="KSO_WM_UNIT_PRESET_TEXT_INDEX" val="4"/>
  <p:tag name="KSO_WM_UNIT_PRESET_TEXT_LEN" val="43"/>
  <p:tag name="KSO_WM_DIAGRAM_GROUP_CODE" val="m1-1"/>
  <p:tag name="KSO_WM_UNIT_TEXT_FILL_FORE_SCHEMECOLOR_INDEX" val="13"/>
  <p:tag name="KSO_WM_UNIT_TEXT_FILL_TYPE" val="1"/>
</p:tagLst>
</file>

<file path=ppt/tags/tag37.xml><?xml version="1.0" encoding="utf-8"?>
<p:tagLst xmlns:p="http://schemas.openxmlformats.org/presentationml/2006/main">
  <p:tag name="KSO_WM_TAG_VERSION" val="1.0"/>
  <p:tag name="KSO_WM_BEAUTIFY_FLAG" val="#wm#"/>
  <p:tag name="KSO_WM_TEMPLATE_CATEGORY" val="diagram"/>
  <p:tag name="KSO_WM_TEMPLATE_INDEX" val="683"/>
  <p:tag name="KSO_WM_UNIT_TYPE" val="m_h_f"/>
  <p:tag name="KSO_WM_UNIT_INDEX" val="1_3_1"/>
  <p:tag name="KSO_WM_UNIT_ID" val="diagram683_4*m_h_f*1_3_1"/>
  <p:tag name="KSO_WM_UNIT_CLEAR" val="1"/>
  <p:tag name="KSO_WM_UNIT_LAYERLEVEL" val="1_1_1"/>
  <p:tag name="KSO_WM_UNIT_VALUE" val="18"/>
  <p:tag name="KSO_WM_UNIT_HIGHLIGHT" val="0"/>
  <p:tag name="KSO_WM_UNIT_COMPATIBLE" val="0"/>
  <p:tag name="KSO_WM_UNIT_PRESET_TEXT_INDEX" val="4"/>
  <p:tag name="KSO_WM_UNIT_PRESET_TEXT_LEN" val="43"/>
  <p:tag name="KSO_WM_DIAGRAM_GROUP_CODE" val="m1-1"/>
  <p:tag name="KSO_WM_UNIT_TEXT_FILL_FORE_SCHEMECOLOR_INDEX" val="13"/>
  <p:tag name="KSO_WM_UNIT_TEXT_FILL_TYPE" val="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683"/>
  <p:tag name="KSO_WM_UNIT_TYPE" val="m_h_f"/>
  <p:tag name="KSO_WM_UNIT_INDEX" val="1_2_1"/>
  <p:tag name="KSO_WM_UNIT_ID" val="diagram683_4*m_h_f*1_2_1"/>
  <p:tag name="KSO_WM_UNIT_CLEAR" val="1"/>
  <p:tag name="KSO_WM_UNIT_LAYERLEVEL" val="1_1_1"/>
  <p:tag name="KSO_WM_UNIT_VALUE" val="18"/>
  <p:tag name="KSO_WM_UNIT_HIGHLIGHT" val="0"/>
  <p:tag name="KSO_WM_UNIT_COMPATIBLE" val="0"/>
  <p:tag name="KSO_WM_UNIT_PRESET_TEXT_INDEX" val="4"/>
  <p:tag name="KSO_WM_UNIT_PRESET_TEXT_LEN" val="43"/>
  <p:tag name="KSO_WM_DIAGRAM_GROUP_CODE" val="m1-1"/>
  <p:tag name="KSO_WM_UNIT_TEXT_FILL_FORE_SCHEMECOLOR_INDEX" val="13"/>
  <p:tag name="KSO_WM_UNIT_TEXT_FILL_TYPE" val="1"/>
</p:tagLst>
</file>

<file path=ppt/tags/tag4.xml><?xml version="1.0" encoding="utf-8"?>
<p:tagLst xmlns:p="http://schemas.openxmlformats.org/presentationml/2006/main">
  <p:tag name="KSO_WM_TEMPLATE_CATEGORY" val="diagram"/>
  <p:tag name="KSO_WM_TEMPLATE_INDEX" val="97"/>
  <p:tag name="KSO_WM_TAG_VERSION" val="1.0"/>
  <p:tag name="KSO_WM_UNIT_TYPE" val="l_h_i"/>
  <p:tag name="KSO_WM_UNIT_INDEX" val="1_1_4"/>
  <p:tag name="KSO_WM_UNIT_ID" val="diagram97_3*l_h_i*1_1_4"/>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5.xml><?xml version="1.0" encoding="utf-8"?>
<p:tagLst xmlns:p="http://schemas.openxmlformats.org/presentationml/2006/main">
  <p:tag name="KSO_WM_TEMPLATE_CATEGORY" val="diagram"/>
  <p:tag name="KSO_WM_TEMPLATE_INDEX" val="97"/>
  <p:tag name="KSO_WM_TAG_VERSION" val="1.0"/>
  <p:tag name="KSO_WM_UNIT_TYPE" val="l_h_i"/>
  <p:tag name="KSO_WM_UNIT_INDEX" val="1_1_2"/>
  <p:tag name="KSO_WM_UNIT_ID" val="diagram97_3*l_h_i*1_1_2"/>
  <p:tag name="KSO_WM_UNIT_LAYERLEVEL" val="1_1_1"/>
  <p:tag name="KSO_WM_UNIT_HIGHLIGHT" val="0"/>
  <p:tag name="KSO_WM_UNIT_COMPATIBLE" val="0"/>
  <p:tag name="KSO_WM_BEAUTIFY_FLAG" val="#wm#"/>
  <p:tag name="KSO_WM_DIAGRAM_GROUP_CODE" val="l1-1"/>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Lst>
</file>

<file path=ppt/tags/tag6.xml><?xml version="1.0" encoding="utf-8"?>
<p:tagLst xmlns:p="http://schemas.openxmlformats.org/presentationml/2006/main">
  <p:tag name="KSO_WM_TEMPLATE_CATEGORY" val="diagram"/>
  <p:tag name="KSO_WM_TEMPLATE_INDEX" val="97"/>
  <p:tag name="KSO_WM_TAG_VERSION" val="1.0"/>
  <p:tag name="KSO_WM_UNIT_TYPE" val="l_h_i"/>
  <p:tag name="KSO_WM_UNIT_INDEX" val="1_1_1"/>
  <p:tag name="KSO_WM_UNIT_ID" val="diagram97_3*l_h_i*1_1_1"/>
  <p:tag name="KSO_WM_UNIT_LAYERLEVEL" val="1_1_1"/>
  <p:tag name="KSO_WM_UNIT_HIGHLIGHT" val="0"/>
  <p:tag name="KSO_WM_UNIT_COMPATIBLE" val="0"/>
  <p:tag name="KSO_WM_BEAUTIFY_FLAG" val="#wm#"/>
  <p:tag name="KSO_WM_DIAGRAM_GROUP_CODE" val="l1-1"/>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Lst>
</file>

<file path=ppt/tags/tag7.xml><?xml version="1.0" encoding="utf-8"?>
<p:tagLst xmlns:p="http://schemas.openxmlformats.org/presentationml/2006/main">
  <p:tag name="KSO_WM_TEMPLATE_CATEGORY" val="diagram"/>
  <p:tag name="KSO_WM_TEMPLATE_INDEX" val="97"/>
  <p:tag name="KSO_WM_TAG_VERSION" val="1.0"/>
  <p:tag name="KSO_WM_UNIT_TYPE" val="l_h_i"/>
  <p:tag name="KSO_WM_UNIT_INDEX" val="1_1_5"/>
  <p:tag name="KSO_WM_UNIT_ID" val="diagram97_3*l_h_i*1_1_5"/>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Lst>
</file>

<file path=ppt/tags/tag8.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97_3*l_h_a*1_1_1"/>
  <p:tag name="KSO_WM_TEMPLATE_CATEGORY" val="diagram"/>
  <p:tag name="KSO_WM_TEMPLATE_INDEX" val="97"/>
  <p:tag name="KSO_WM_UNIT_LAYERLEVEL" val="1_1_1"/>
  <p:tag name="KSO_WM_TAG_VERSION" val="1.0"/>
  <p:tag name="KSO_WM_BEAUTIFY_FLAG" val="#wm#"/>
  <p:tag name="KSO_WM_UNIT_TEXT_FILL_FORE_SCHEMECOLOR_INDEX" val="14"/>
  <p:tag name="KSO_WM_UNIT_TEXT_FILL_TYPE" val="1"/>
</p:tagLst>
</file>

<file path=ppt/tags/tag9.xml><?xml version="1.0" encoding="utf-8"?>
<p:tagLst xmlns:p="http://schemas.openxmlformats.org/presentationml/2006/main">
  <p:tag name="KSO_WM_UNIT_PRESET_TEXT" val="单击此处添加文本具体内容"/>
  <p:tag name="KSO_WM_UNIT_NOCLEAR" val="0"/>
  <p:tag name="KSO_WM_UNIT_VALUE" val="6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97_3*l_h_f*1_1_1"/>
  <p:tag name="KSO_WM_TEMPLATE_CATEGORY" val="diagram"/>
  <p:tag name="KSO_WM_TEMPLATE_INDEX" val="97"/>
  <p:tag name="KSO_WM_UNIT_LAYERLEVEL" val="1_1_1"/>
  <p:tag name="KSO_WM_TAG_VERSION" val="1.0"/>
  <p:tag name="KSO_WM_BEAUTIFY_FLAG" val="#wm#"/>
  <p:tag name="KSO_WM_UNIT_TEXT_FILL_FORE_SCHEMECOLOR_INDEX" val="13"/>
  <p:tag name="KSO_WM_UNIT_TEXT_FILL_TYPE" val="1"/>
</p:tagLst>
</file>

<file path=ppt/theme/_rels/theme6.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C01013"/>
      </a:accent1>
      <a:accent2>
        <a:srgbClr val="9B0507"/>
      </a:accent2>
      <a:accent3>
        <a:srgbClr val="E50011"/>
      </a:accent3>
      <a:accent4>
        <a:srgbClr val="5C5C65"/>
      </a:accent4>
      <a:accent5>
        <a:srgbClr val="A3000D"/>
      </a:accent5>
      <a:accent6>
        <a:srgbClr val="7C7C7F"/>
      </a:accent6>
      <a:hlink>
        <a:srgbClr val="C01013"/>
      </a:hlink>
      <a:folHlink>
        <a:srgbClr val="BFBFBF"/>
      </a:folHlink>
    </a:clrScheme>
    <a:fontScheme name="自定义 1">
      <a:majorFont>
        <a:latin typeface="等线 Light"/>
        <a:ea typeface="方正清刻本悦宋简体"/>
        <a:cs typeface=""/>
      </a:majorFont>
      <a:minorFont>
        <a:latin typeface="等线"/>
        <a:ea typeface="方正清刻本悦宋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主题">
  <a:themeElements>
    <a:clrScheme name="自定义 20-英伦">
      <a:dk1>
        <a:srgbClr val="000000"/>
      </a:dk1>
      <a:lt1>
        <a:srgbClr val="FFFFFF"/>
      </a:lt1>
      <a:dk2>
        <a:srgbClr val="36303B"/>
      </a:dk2>
      <a:lt2>
        <a:srgbClr val="E2DFCC"/>
      </a:lt2>
      <a:accent1>
        <a:srgbClr val="2E3463"/>
      </a:accent1>
      <a:accent2>
        <a:srgbClr val="D11728"/>
      </a:accent2>
      <a:accent3>
        <a:srgbClr val="1C7B64"/>
      </a:accent3>
      <a:accent4>
        <a:srgbClr val="7F7F7F"/>
      </a:accent4>
      <a:accent5>
        <a:srgbClr val="596166"/>
      </a:accent5>
      <a:accent6>
        <a:srgbClr val="BFBFBF"/>
      </a:accent6>
      <a:hlink>
        <a:srgbClr val="36303B"/>
      </a:hlink>
      <a:folHlink>
        <a:srgbClr val="948A54"/>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410">
      <a:dk1>
        <a:srgbClr val="000000"/>
      </a:dk1>
      <a:lt1>
        <a:srgbClr val="FFFFFF"/>
      </a:lt1>
      <a:dk2>
        <a:srgbClr val="335B74"/>
      </a:dk2>
      <a:lt2>
        <a:srgbClr val="DFE3E5"/>
      </a:lt2>
      <a:accent1>
        <a:srgbClr val="7EAC8E"/>
      </a:accent1>
      <a:accent2>
        <a:srgbClr val="7EAC8E"/>
      </a:accent2>
      <a:accent3>
        <a:srgbClr val="7EAC8E"/>
      </a:accent3>
      <a:accent4>
        <a:srgbClr val="7EAC8E"/>
      </a:accent4>
      <a:accent5>
        <a:srgbClr val="7EAC8E"/>
      </a:accent5>
      <a:accent6>
        <a:srgbClr val="7EAC8E"/>
      </a:accent6>
      <a:hlink>
        <a:srgbClr val="335B74"/>
      </a:hlink>
      <a:folHlink>
        <a:srgbClr val="335B7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7">
      <a:dk1>
        <a:sysClr val="windowText" lastClr="000000"/>
      </a:dk1>
      <a:lt1>
        <a:sysClr val="window" lastClr="FFFFFF"/>
      </a:lt1>
      <a:dk2>
        <a:srgbClr val="323232"/>
      </a:dk2>
      <a:lt2>
        <a:srgbClr val="E3DED1"/>
      </a:lt2>
      <a:accent1>
        <a:srgbClr val="C00000"/>
      </a:accent1>
      <a:accent2>
        <a:srgbClr val="C00000"/>
      </a:accent2>
      <a:accent3>
        <a:srgbClr val="C00000"/>
      </a:accent3>
      <a:accent4>
        <a:srgbClr val="C00000"/>
      </a:accent4>
      <a:accent5>
        <a:srgbClr val="C00000"/>
      </a:accent5>
      <a:accent6>
        <a:srgbClr val="C00000"/>
      </a:accent6>
      <a:hlink>
        <a:srgbClr val="C00000"/>
      </a:hlink>
      <a:folHlink>
        <a:srgbClr val="C0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视点">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方正姚体 Agency FB">
      <a:majorFont>
        <a:latin typeface="Agency FB"/>
        <a:ea typeface="方正姚体"/>
        <a:cs typeface=""/>
      </a:majorFont>
      <a:minorFont>
        <a:latin typeface="Agency FB"/>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2086">
      <a:dk1>
        <a:srgbClr val="000000"/>
      </a:dk1>
      <a:lt1>
        <a:srgbClr val="FFFFFF"/>
      </a:lt1>
      <a:dk2>
        <a:srgbClr val="000000"/>
      </a:dk2>
      <a:lt2>
        <a:srgbClr val="FFFFFF"/>
      </a:lt2>
      <a:accent1>
        <a:srgbClr val="EC3862"/>
      </a:accent1>
      <a:accent2>
        <a:srgbClr val="EC3862"/>
      </a:accent2>
      <a:accent3>
        <a:srgbClr val="EC3862"/>
      </a:accent3>
      <a:accent4>
        <a:srgbClr val="EC3862"/>
      </a:accent4>
      <a:accent5>
        <a:srgbClr val="EC3862"/>
      </a:accent5>
      <a:accent6>
        <a:srgbClr val="EC3862"/>
      </a:accent6>
      <a:hlink>
        <a:srgbClr val="EC3862"/>
      </a:hlink>
      <a:folHlink>
        <a:srgbClr val="EC3862"/>
      </a:folHlink>
    </a:clrScheme>
    <a:fontScheme name="Temp">
      <a:majorFont>
        <a:latin typeface="方正明尚简体"/>
        <a:ea typeface="方正清刻本悦宋简体"/>
        <a:cs typeface=""/>
      </a:majorFont>
      <a:minorFont>
        <a:latin typeface="方正明尚简体"/>
        <a:ea typeface="方正清刻本悦宋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a:stretch>
        </a:blipFill>
        <a:ln>
          <a:noFill/>
        </a:ln>
        <a:effectLst>
          <a:outerShdw blurRad="63500" algn="ctr" rotWithShape="0">
            <a:prstClr val="black">
              <a:alpha val="40000"/>
            </a:prstClr>
          </a:outerShdw>
        </a:effectLst>
      </a:spPr>
      <a:bodyPr rtlCol="0" anchor="ctr"/>
      <a:lstStyle>
        <a:defPPr algn="ctr" defTabSz="914400">
          <a:defRPr sz="1800">
            <a:cs typeface="+mn-ea"/>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rgbClr val="000000"/>
      </a:dk1>
      <a:lt1>
        <a:srgbClr val="FFFFFF"/>
      </a:lt1>
      <a:dk2>
        <a:srgbClr val="778495"/>
      </a:dk2>
      <a:lt2>
        <a:srgbClr val="F0F0F0"/>
      </a:lt2>
      <a:accent1>
        <a:srgbClr val="784A18"/>
      </a:accent1>
      <a:accent2>
        <a:srgbClr val="DDAF0A"/>
      </a:accent2>
      <a:accent3>
        <a:srgbClr val="7C0000"/>
      </a:accent3>
      <a:accent4>
        <a:srgbClr val="478E4B"/>
      </a:accent4>
      <a:accent5>
        <a:srgbClr val="B05608"/>
      </a:accent5>
      <a:accent6>
        <a:srgbClr val="D94601"/>
      </a:accent6>
      <a:hlink>
        <a:srgbClr val="4472C4"/>
      </a:hlink>
      <a:folHlink>
        <a:srgbClr val="BFBFB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defRPr dirty="0" smtClean="0">
            <a:latin typeface="苏新诗柳楷简" panose="02010600000101010101" pitchFamily="2" charset="-122"/>
            <a:ea typeface="苏新诗柳楷简" panose="02010600000101010101" pitchFamily="2" charset="-122"/>
          </a:defRPr>
        </a:defPPr>
      </a:lstStyle>
    </a:spDef>
    <a:txDef>
      <a:spPr>
        <a:noFill/>
      </a:spPr>
      <a:bodyPr vert="eaVert" wrap="square" rtlCol="0">
        <a:spAutoFit/>
      </a:bodyPr>
      <a:lstStyle>
        <a:defPPr>
          <a:defRPr dirty="0" smtClean="0">
            <a:latin typeface="苏新诗柳楷简" panose="02010600000101010101" pitchFamily="2" charset="-122"/>
            <a:ea typeface="苏新诗柳楷简" panose="02010600000101010101" pitchFamily="2"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C01013"/>
    </a:accent1>
    <a:accent2>
      <a:srgbClr val="9B0507"/>
    </a:accent2>
    <a:accent3>
      <a:srgbClr val="E50011"/>
    </a:accent3>
    <a:accent4>
      <a:srgbClr val="5C5C65"/>
    </a:accent4>
    <a:accent5>
      <a:srgbClr val="A3000D"/>
    </a:accent5>
    <a:accent6>
      <a:srgbClr val="7C7C7F"/>
    </a:accent6>
    <a:hlink>
      <a:srgbClr val="C0101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10069</Words>
  <Application>WPS 演示</Application>
  <PresentationFormat>宽屏</PresentationFormat>
  <Paragraphs>723</Paragraphs>
  <Slides>93</Slides>
  <Notes>17</Notes>
  <HiddenSlides>0</HiddenSlides>
  <MMClips>0</MMClips>
  <ScaleCrop>false</ScaleCrop>
  <HeadingPairs>
    <vt:vector size="6" baseType="variant">
      <vt:variant>
        <vt:lpstr>已用的字体</vt:lpstr>
      </vt:variant>
      <vt:variant>
        <vt:i4>30</vt:i4>
      </vt:variant>
      <vt:variant>
        <vt:lpstr>主题</vt:lpstr>
      </vt:variant>
      <vt:variant>
        <vt:i4>10</vt:i4>
      </vt:variant>
      <vt:variant>
        <vt:lpstr>幻灯片标题</vt:lpstr>
      </vt:variant>
      <vt:variant>
        <vt:i4>93</vt:i4>
      </vt:variant>
    </vt:vector>
  </HeadingPairs>
  <TitlesOfParts>
    <vt:vector size="133" baseType="lpstr">
      <vt:lpstr>Arial</vt:lpstr>
      <vt:lpstr>宋体</vt:lpstr>
      <vt:lpstr>Wingdings</vt:lpstr>
      <vt:lpstr>Calibri</vt:lpstr>
      <vt:lpstr>Century Gothic</vt:lpstr>
      <vt:lpstr>微软雅黑</vt:lpstr>
      <vt:lpstr>苏新诗柳楷简</vt:lpstr>
      <vt:lpstr>微软雅黑 Light</vt:lpstr>
      <vt:lpstr>华文新魏</vt:lpstr>
      <vt:lpstr>楷体</vt:lpstr>
      <vt:lpstr>等线</vt:lpstr>
      <vt:lpstr>Arial Unicode MS</vt:lpstr>
      <vt:lpstr>华康标题宋W9(P)</vt:lpstr>
      <vt:lpstr>Times New Roman</vt:lpstr>
      <vt:lpstr>字体管家润行</vt:lpstr>
      <vt:lpstr>Calibri</vt:lpstr>
      <vt:lpstr>Wingdings 3</vt:lpstr>
      <vt:lpstr>汉真广标</vt:lpstr>
      <vt:lpstr>Wingdings</vt:lpstr>
      <vt:lpstr>Wingdings 2</vt:lpstr>
      <vt:lpstr>幼圆</vt:lpstr>
      <vt:lpstr>华文隶书</vt:lpstr>
      <vt:lpstr>Arial</vt:lpstr>
      <vt:lpstr>黑体</vt:lpstr>
      <vt:lpstr>ITC Avant Garde Std XLt</vt:lpstr>
      <vt:lpstr>等线 Light</vt:lpstr>
      <vt:lpstr>方正清刻本悦宋简体</vt:lpstr>
      <vt:lpstr>Calibri Light</vt:lpstr>
      <vt:lpstr>Agency FB</vt:lpstr>
      <vt:lpstr>方正姚体</vt:lpstr>
      <vt:lpstr>Office 主题​​</vt:lpstr>
      <vt:lpstr>自定义设计方案</vt:lpstr>
      <vt:lpstr>Office 主题</vt:lpstr>
      <vt:lpstr>1_Office 主题</vt:lpstr>
      <vt:lpstr>2_Office 主题</vt:lpstr>
      <vt:lpstr>1_Office 主题​​</vt:lpstr>
      <vt:lpstr>2_Office 主题​​</vt:lpstr>
      <vt:lpstr>3_Office 主题</vt:lpstr>
      <vt:lpstr>4_Office 主题</vt:lpstr>
      <vt:lpstr>5_Office 主题</vt:lpstr>
      <vt:lpstr>互联网背景下的历史 阅读与备课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《中国近代史》徐中约 著</vt:lpstr>
      <vt:lpstr>PowerPoint 演示文稿</vt:lpstr>
      <vt:lpstr>《清日战争》宗泽亚 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《皇帝的影子有多长》</vt:lpstr>
      <vt:lpstr>《革命年代》</vt:lpstr>
      <vt:lpstr>PowerPoint 演示文稿</vt:lpstr>
      <vt:lpstr>PowerPoint 演示文稿</vt:lpstr>
      <vt:lpstr>PowerPoint 演示文稿</vt:lpstr>
      <vt:lpstr>PowerPoint 演示文稿</vt:lpstr>
      <vt:lpstr>拉近与学生距离的书</vt:lpstr>
      <vt:lpstr>与历史有关的...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秋枫</cp:lastModifiedBy>
  <cp:revision>39</cp:revision>
  <dcterms:created xsi:type="dcterms:W3CDTF">2018-04-12T11:29:00Z</dcterms:created>
  <dcterms:modified xsi:type="dcterms:W3CDTF">2021-02-25T14:43:15Z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