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29"/>
  </p:handoutMasterIdLst>
  <p:sldIdLst>
    <p:sldId id="283" r:id="rId3"/>
    <p:sldId id="288" r:id="rId4"/>
    <p:sldId id="289" r:id="rId5"/>
    <p:sldId id="290" r:id="rId6"/>
    <p:sldId id="322" r:id="rId7"/>
    <p:sldId id="325" r:id="rId8"/>
    <p:sldId id="324" r:id="rId9"/>
    <p:sldId id="306" r:id="rId10"/>
    <p:sldId id="323" r:id="rId11"/>
    <p:sldId id="291" r:id="rId13"/>
    <p:sldId id="292" r:id="rId14"/>
    <p:sldId id="293" r:id="rId15"/>
    <p:sldId id="294" r:id="rId16"/>
    <p:sldId id="295" r:id="rId17"/>
    <p:sldId id="296" r:id="rId18"/>
    <p:sldId id="297" r:id="rId19"/>
    <p:sldId id="311" r:id="rId20"/>
    <p:sldId id="298" r:id="rId21"/>
    <p:sldId id="299" r:id="rId22"/>
    <p:sldId id="308" r:id="rId23"/>
    <p:sldId id="326" r:id="rId24"/>
    <p:sldId id="327" r:id="rId25"/>
    <p:sldId id="300" r:id="rId26"/>
    <p:sldId id="301" r:id="rId27"/>
    <p:sldId id="310"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User" initials="L" lastIdx="0" clrIdx="0"/>
  <p:cmAuthor id="2" name="walkinnet" initials="w" lastIdx="0" clrIdx="0"/>
  <p:cmAuthor id="0" name="Administrator" initials="A" lastIdx="1" clrIdx="0"/>
  <p:cmAuthor id="7" name="1206988966@qq.com" initials="1" lastIdx="0" clrIdx="2"/>
  <p:cmAuthor id="8" name="姜伟光" initials="姜" lastIdx="0" clrIdx="0"/>
  <p:cmAuthor id="3" name="lenovo" initials="l" lastIdx="0" clrIdx="2"/>
  <p:cmAuthor id="5" name="宋洁然" initials="宋" lastIdx="0" clrIdx="1"/>
  <p:cmAuthor id="6" name="ming qiu" initial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35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50" d="100"/>
          <a:sy n="50" d="100"/>
        </p:scale>
        <p:origin x="-768" y="-739"/>
      </p:cViewPr>
      <p:guideLst>
        <p:guide orient="horz" pos="613"/>
        <p:guide orient="horz" pos="776"/>
        <p:guide orient="horz" pos="3948"/>
        <p:guide orient="horz" pos="3858"/>
        <p:guide pos="416"/>
        <p:guide pos="7276"/>
      </p:guideLst>
    </p:cSldViewPr>
  </p:slideViewPr>
  <p:notesTextViewPr>
    <p:cViewPr>
      <p:scale>
        <a:sx n="1" d="1"/>
        <a:sy n="1" d="1"/>
      </p:scale>
      <p:origin x="0" y="0"/>
    </p:cViewPr>
  </p:notesTextViewPr>
  <p:sorterViewPr>
    <p:cViewPr>
      <p:scale>
        <a:sx n="139" d="100"/>
        <a:sy n="139" d="100"/>
      </p:scale>
      <p:origin x="0" y="0"/>
    </p:cViewPr>
  </p:sorterViewPr>
  <p:notesViewPr>
    <p:cSldViewPr snapToGrid="0">
      <p:cViewPr varScale="1">
        <p:scale>
          <a:sx n="66" d="100"/>
          <a:sy n="66" d="100"/>
        </p:scale>
        <p:origin x="3564"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方正启体简体" panose="03000509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5E9F64-2513-4B8D-B87E-EC71B1369B3D}" type="datetimeFigureOut">
              <a:rPr lang="zh-CN" altLang="en-US" smtClean="0">
                <a:ea typeface="方正启体简体" panose="03000509000000000000" charset="-122"/>
              </a:rPr>
            </a:fld>
            <a:endParaRPr lang="zh-CN" altLang="en-US">
              <a:ea typeface="方正启体简体" panose="03000509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方正启体简体" panose="03000509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D8DCC4-E8F7-4D14-95D0-A916F8A298EF}" type="slidenum">
              <a:rPr lang="zh-CN" altLang="en-US" smtClean="0">
                <a:ea typeface="方正启体简体" panose="03000509000000000000" charset="-122"/>
              </a:rPr>
            </a:fld>
            <a:endParaRPr lang="zh-CN" altLang="en-US">
              <a:ea typeface="方正启体简体" panose="03000509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方正启体简体" panose="03000509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方正启体简体" panose="03000509000000000000" charset="-122"/>
              </a:defRPr>
            </a:lvl1pPr>
          </a:lstStyle>
          <a:p>
            <a:fld id="{F40FC5C1-7C80-46A8-8E5A-B898396080C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方正启体简体" panose="03000509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方正启体简体" panose="03000509000000000000" charset="-122"/>
              </a:defRPr>
            </a:lvl1pPr>
          </a:lstStyle>
          <a:p>
            <a:fld id="{1E20EC45-CDF3-4630-9A73-A101B14CB09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方正启体简体" panose="03000509000000000000" charset="-122"/>
        <a:cs typeface="+mn-cs"/>
      </a:defRPr>
    </a:lvl1pPr>
    <a:lvl2pPr marL="457200" algn="l" defTabSz="914400" rtl="0" eaLnBrk="1" latinLnBrk="0" hangingPunct="1">
      <a:defRPr sz="1200" kern="1200">
        <a:solidFill>
          <a:schemeClr val="tx1"/>
        </a:solidFill>
        <a:latin typeface="+mn-lt"/>
        <a:ea typeface="方正启体简体" panose="03000509000000000000" charset="-122"/>
        <a:cs typeface="+mn-cs"/>
      </a:defRPr>
    </a:lvl2pPr>
    <a:lvl3pPr marL="914400" algn="l" defTabSz="914400" rtl="0" eaLnBrk="1" latinLnBrk="0" hangingPunct="1">
      <a:defRPr sz="1200" kern="1200">
        <a:solidFill>
          <a:schemeClr val="tx1"/>
        </a:solidFill>
        <a:latin typeface="+mn-lt"/>
        <a:ea typeface="方正启体简体" panose="03000509000000000000" charset="-122"/>
        <a:cs typeface="+mn-cs"/>
      </a:defRPr>
    </a:lvl3pPr>
    <a:lvl4pPr marL="1371600" algn="l" defTabSz="914400" rtl="0" eaLnBrk="1" latinLnBrk="0" hangingPunct="1">
      <a:defRPr sz="1200" kern="1200">
        <a:solidFill>
          <a:schemeClr val="tx1"/>
        </a:solidFill>
        <a:latin typeface="+mn-lt"/>
        <a:ea typeface="方正启体简体" panose="03000509000000000000" charset="-122"/>
        <a:cs typeface="+mn-cs"/>
      </a:defRPr>
    </a:lvl4pPr>
    <a:lvl5pPr marL="1828800" algn="l" defTabSz="914400" rtl="0" eaLnBrk="1" latinLnBrk="0" hangingPunct="1">
      <a:defRPr sz="1200" kern="1200">
        <a:solidFill>
          <a:schemeClr val="tx1"/>
        </a:solidFill>
        <a:latin typeface="+mn-lt"/>
        <a:ea typeface="方正启体简体" panose="0300050900000000000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noChangeArrowheads="1" noTextEdit="1"/>
          </p:cNvSpPr>
          <p:nvPr>
            <p:ph type="sldImg" idx="4294967295"/>
          </p:nvPr>
        </p:nvSpPr>
        <p:spPr>
          <a:ln>
            <a:miter lim="800000"/>
          </a:ln>
        </p:spPr>
      </p:sp>
      <p:sp>
        <p:nvSpPr>
          <p:cNvPr id="38914" name="备注占位符 2"/>
          <p:cNvSpPr>
            <a:spLocks noGrp="1" noChangeArrowheads="1"/>
          </p:cNvSpPr>
          <p:nvPr>
            <p:ph type="body" idx="4294967295"/>
          </p:nvPr>
        </p:nvSpPr>
        <p:spPr/>
        <p:txBody>
          <a:bodyPr/>
          <a:lstStyle/>
          <a:p>
            <a:endParaRPr lang="zh-CN" altLang="en-US"/>
          </a:p>
        </p:txBody>
      </p:sp>
      <p:sp>
        <p:nvSpPr>
          <p:cNvPr id="3891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0ADB636F-1DF0-42A0-A0C3-16410A29A380}" type="slidenum">
              <a:rPr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1FAAA-E05C-4B12-A2A0-82EEDD5B89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58573F-F126-42A6-A362-9B185264667D}" type="slidenum">
              <a:rPr lang="zh-CN" altLang="en-US" smtClean="0"/>
            </a:fld>
            <a:endParaRPr lang="zh-CN" altLang="en-US"/>
          </a:p>
        </p:txBody>
      </p:sp>
      <p:sp>
        <p:nvSpPr>
          <p:cNvPr id="24" name="PA_淘宝店chenying0907出品 23"/>
          <p:cNvSpPr/>
          <p:nvPr userDrawn="1">
            <p:custDataLst>
              <p:tags r:id="rId2"/>
            </p:custDataLst>
          </p:nvPr>
        </p:nvSpPr>
        <p:spPr>
          <a:xfrm>
            <a:off x="0" y="2060848"/>
            <a:ext cx="12190413" cy="28126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pic>
        <p:nvPicPr>
          <p:cNvPr id="2" name="图片 1" descr="22"/>
          <p:cNvPicPr>
            <a:picLocks noChangeAspect="1"/>
          </p:cNvPicPr>
          <p:nvPr userDrawn="1"/>
        </p:nvPicPr>
        <p:blipFill>
          <a:blip r:embed="rId3"/>
          <a:stretch>
            <a:fillRect/>
          </a:stretch>
        </p:blipFill>
        <p:spPr>
          <a:xfrm>
            <a:off x="251460" y="2132965"/>
            <a:ext cx="2642400" cy="26424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835" y="320675"/>
            <a:ext cx="10515600" cy="1325563"/>
          </a:xfrm>
        </p:spPr>
        <p:txBody>
          <a:bodyPr/>
          <a:lstStyle>
            <a:lvl1pPr>
              <a:defRPr>
                <a:latin typeface="方正启体简体" panose="03000509000000000000" charset="-122"/>
                <a:ea typeface="方正启体简体" panose="03000509000000000000" charset="-122"/>
              </a:defRPr>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p:spPr>
        <p:txBody>
          <a:bodyPr vert="eaVert"/>
          <a:lstStyle>
            <a:lvl1pPr>
              <a:defRPr>
                <a:latin typeface="方正启体简体" panose="03000509000000000000" charset="-122"/>
                <a:ea typeface="方正启体简体" panose="03000509000000000000" charset="-122"/>
              </a:defRPr>
            </a:lvl1pPr>
            <a:lvl2pPr>
              <a:defRPr>
                <a:latin typeface="方正启体简体" panose="03000509000000000000" charset="-122"/>
                <a:ea typeface="方正启体简体" panose="03000509000000000000" charset="-122"/>
              </a:defRPr>
            </a:lvl2pPr>
            <a:lvl3pPr>
              <a:defRPr>
                <a:latin typeface="方正启体简体" panose="03000509000000000000" charset="-122"/>
                <a:ea typeface="方正启体简体" panose="03000509000000000000" charset="-122"/>
              </a:defRPr>
            </a:lvl3pPr>
            <a:lvl4pPr>
              <a:defRPr>
                <a:latin typeface="方正启体简体" panose="03000509000000000000" charset="-122"/>
                <a:ea typeface="方正启体简体" panose="03000509000000000000" charset="-122"/>
              </a:defRPr>
            </a:lvl4pPr>
            <a:lvl5pPr>
              <a:defRPr>
                <a:latin typeface="方正启体简体" panose="03000509000000000000" charset="-122"/>
                <a:ea typeface="方正启体简体" panose="03000509000000000000" charset="-122"/>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301FAAA-E05C-4B12-A2A0-82EEDD5B89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58573F-F126-42A6-A362-9B185264667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a:latin typeface="方正启体简体" panose="03000509000000000000" charset="-122"/>
                <a:ea typeface="方正启体简体" panose="03000509000000000000" charset="-122"/>
              </a:defRPr>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lvl1pPr>
              <a:defRPr>
                <a:latin typeface="方正启体简体" panose="03000509000000000000" charset="-122"/>
                <a:ea typeface="方正启体简体" panose="03000509000000000000" charset="-122"/>
              </a:defRPr>
            </a:lvl1pPr>
            <a:lvl2pPr>
              <a:defRPr>
                <a:latin typeface="方正启体简体" panose="03000509000000000000" charset="-122"/>
                <a:ea typeface="方正启体简体" panose="03000509000000000000" charset="-122"/>
              </a:defRPr>
            </a:lvl2pPr>
            <a:lvl3pPr>
              <a:defRPr>
                <a:latin typeface="方正启体简体" panose="03000509000000000000" charset="-122"/>
                <a:ea typeface="方正启体简体" panose="03000509000000000000" charset="-122"/>
              </a:defRPr>
            </a:lvl3pPr>
            <a:lvl4pPr>
              <a:defRPr>
                <a:latin typeface="方正启体简体" panose="03000509000000000000" charset="-122"/>
                <a:ea typeface="方正启体简体" panose="03000509000000000000" charset="-122"/>
              </a:defRPr>
            </a:lvl4pPr>
            <a:lvl5pPr>
              <a:defRPr>
                <a:latin typeface="方正启体简体" panose="03000509000000000000" charset="-122"/>
                <a:ea typeface="方正启体简体" panose="03000509000000000000" charset="-122"/>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301FAAA-E05C-4B12-A2A0-82EEDD5B89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58573F-F126-42A6-A362-9B185264667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835" y="320675"/>
            <a:ext cx="10515600" cy="1325563"/>
          </a:xfrm>
        </p:spPr>
        <p:txBody>
          <a:bodyPr/>
          <a:lstStyle>
            <a:lvl1pPr>
              <a:defRPr>
                <a:latin typeface="方正启体简体" panose="03000509000000000000" charset="-122"/>
                <a:ea typeface="方正启体简体" panose="03000509000000000000" charset="-122"/>
              </a:defRPr>
            </a:lvl1p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p:spPr>
        <p:txBody>
          <a:bodyPr/>
          <a:lstStyle>
            <a:lvl1pPr>
              <a:defRPr>
                <a:latin typeface="方正启体简体" panose="03000509000000000000" charset="-122"/>
                <a:ea typeface="方正启体简体" panose="03000509000000000000" charset="-122"/>
              </a:defRPr>
            </a:lvl1pPr>
            <a:lvl2pPr>
              <a:defRPr>
                <a:latin typeface="方正启体简体" panose="03000509000000000000" charset="-122"/>
                <a:ea typeface="方正启体简体" panose="03000509000000000000" charset="-122"/>
              </a:defRPr>
            </a:lvl2pPr>
            <a:lvl3pPr>
              <a:defRPr>
                <a:latin typeface="方正启体简体" panose="03000509000000000000" charset="-122"/>
                <a:ea typeface="方正启体简体" panose="03000509000000000000" charset="-122"/>
              </a:defRPr>
            </a:lvl3pPr>
            <a:lvl4pPr>
              <a:defRPr>
                <a:latin typeface="方正启体简体" panose="03000509000000000000" charset="-122"/>
                <a:ea typeface="方正启体简体" panose="03000509000000000000" charset="-122"/>
              </a:defRPr>
            </a:lvl4pPr>
            <a:lvl5pPr>
              <a:defRPr>
                <a:latin typeface="方正启体简体" panose="03000509000000000000" charset="-122"/>
                <a:ea typeface="方正启体简体" panose="03000509000000000000" charset="-122"/>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301FAAA-E05C-4B12-A2A0-82EEDD5B89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58573F-F126-42A6-A362-9B185264667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atin typeface="方正启体简体" panose="03000509000000000000" charset="-122"/>
                <a:ea typeface="方正启体简体" panose="03000509000000000000" charset="-122"/>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方正启体简体" panose="03000509000000000000" charset="-122"/>
                <a:ea typeface="方正启体简体" panose="03000509000000000000"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1FAAA-E05C-4B12-A2A0-82EEDD5B89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58573F-F126-42A6-A362-9B185264667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835" y="320675"/>
            <a:ext cx="10515600" cy="1325563"/>
          </a:xfrm>
        </p:spPr>
        <p:txBody>
          <a:bodyPr/>
          <a:lstStyle>
            <a:lvl1pPr>
              <a:defRPr>
                <a:latin typeface="方正启体简体" panose="03000509000000000000" charset="-122"/>
                <a:ea typeface="方正启体简体" panose="03000509000000000000" charset="-122"/>
              </a:defRPr>
            </a:lvl1p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a:latin typeface="方正启体简体" panose="03000509000000000000" charset="-122"/>
                <a:ea typeface="方正启体简体" panose="03000509000000000000" charset="-122"/>
              </a:defRPr>
            </a:lvl1pPr>
            <a:lvl2pPr>
              <a:defRPr>
                <a:latin typeface="方正启体简体" panose="03000509000000000000" charset="-122"/>
                <a:ea typeface="方正启体简体" panose="03000509000000000000" charset="-122"/>
              </a:defRPr>
            </a:lvl2pPr>
            <a:lvl3pPr>
              <a:defRPr>
                <a:latin typeface="方正启体简体" panose="03000509000000000000" charset="-122"/>
                <a:ea typeface="方正启体简体" panose="03000509000000000000" charset="-122"/>
              </a:defRPr>
            </a:lvl3pPr>
            <a:lvl4pPr>
              <a:defRPr>
                <a:latin typeface="方正启体简体" panose="03000509000000000000" charset="-122"/>
                <a:ea typeface="方正启体简体" panose="03000509000000000000" charset="-122"/>
              </a:defRPr>
            </a:lvl4pPr>
            <a:lvl5pPr>
              <a:defRPr>
                <a:latin typeface="方正启体简体" panose="03000509000000000000" charset="-122"/>
                <a:ea typeface="方正启体简体" panose="03000509000000000000" charset="-122"/>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a:latin typeface="方正启体简体" panose="03000509000000000000" charset="-122"/>
                <a:ea typeface="方正启体简体" panose="03000509000000000000" charset="-122"/>
              </a:defRPr>
            </a:lvl1pPr>
            <a:lvl2pPr>
              <a:defRPr>
                <a:latin typeface="方正启体简体" panose="03000509000000000000" charset="-122"/>
                <a:ea typeface="方正启体简体" panose="03000509000000000000" charset="-122"/>
              </a:defRPr>
            </a:lvl2pPr>
            <a:lvl3pPr>
              <a:defRPr>
                <a:latin typeface="方正启体简体" panose="03000509000000000000" charset="-122"/>
                <a:ea typeface="方正启体简体" panose="03000509000000000000" charset="-122"/>
              </a:defRPr>
            </a:lvl3pPr>
            <a:lvl4pPr>
              <a:defRPr>
                <a:latin typeface="方正启体简体" panose="03000509000000000000" charset="-122"/>
                <a:ea typeface="方正启体简体" panose="03000509000000000000" charset="-122"/>
              </a:defRPr>
            </a:lvl4pPr>
            <a:lvl5pPr>
              <a:defRPr>
                <a:latin typeface="方正启体简体" panose="03000509000000000000" charset="-122"/>
                <a:ea typeface="方正启体简体" panose="03000509000000000000" charset="-122"/>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301FAAA-E05C-4B12-A2A0-82EEDD5B89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558573F-F126-42A6-A362-9B185264667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a:latin typeface="方正启体简体" panose="03000509000000000000" charset="-122"/>
                <a:ea typeface="方正启体简体" panose="03000509000000000000" charset="-122"/>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atin typeface="方正启体简体" panose="03000509000000000000" charset="-122"/>
                <a:ea typeface="方正启体简体" panose="03000509000000000000"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lvl1pPr>
              <a:defRPr>
                <a:latin typeface="方正启体简体" panose="03000509000000000000" charset="-122"/>
                <a:ea typeface="方正启体简体" panose="03000509000000000000" charset="-122"/>
              </a:defRPr>
            </a:lvl1pPr>
            <a:lvl2pPr>
              <a:defRPr>
                <a:latin typeface="方正启体简体" panose="03000509000000000000" charset="-122"/>
                <a:ea typeface="方正启体简体" panose="03000509000000000000" charset="-122"/>
              </a:defRPr>
            </a:lvl2pPr>
            <a:lvl3pPr>
              <a:defRPr>
                <a:latin typeface="方正启体简体" panose="03000509000000000000" charset="-122"/>
                <a:ea typeface="方正启体简体" panose="03000509000000000000" charset="-122"/>
              </a:defRPr>
            </a:lvl3pPr>
            <a:lvl4pPr>
              <a:defRPr>
                <a:latin typeface="方正启体简体" panose="03000509000000000000" charset="-122"/>
                <a:ea typeface="方正启体简体" panose="03000509000000000000" charset="-122"/>
              </a:defRPr>
            </a:lvl4pPr>
            <a:lvl5pPr>
              <a:defRPr>
                <a:latin typeface="方正启体简体" panose="03000509000000000000" charset="-122"/>
                <a:ea typeface="方正启体简体" panose="03000509000000000000" charset="-122"/>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atin typeface="方正启体简体" panose="03000509000000000000" charset="-122"/>
                <a:ea typeface="方正启体简体" panose="03000509000000000000"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lvl1pPr>
              <a:defRPr>
                <a:latin typeface="方正启体简体" panose="03000509000000000000" charset="-122"/>
                <a:ea typeface="方正启体简体" panose="03000509000000000000" charset="-122"/>
              </a:defRPr>
            </a:lvl1pPr>
            <a:lvl2pPr>
              <a:defRPr>
                <a:latin typeface="方正启体简体" panose="03000509000000000000" charset="-122"/>
                <a:ea typeface="方正启体简体" panose="03000509000000000000" charset="-122"/>
              </a:defRPr>
            </a:lvl2pPr>
            <a:lvl3pPr>
              <a:defRPr>
                <a:latin typeface="方正启体简体" panose="03000509000000000000" charset="-122"/>
                <a:ea typeface="方正启体简体" panose="03000509000000000000" charset="-122"/>
              </a:defRPr>
            </a:lvl3pPr>
            <a:lvl4pPr>
              <a:defRPr>
                <a:latin typeface="方正启体简体" panose="03000509000000000000" charset="-122"/>
                <a:ea typeface="方正启体简体" panose="03000509000000000000" charset="-122"/>
              </a:defRPr>
            </a:lvl4pPr>
            <a:lvl5pPr>
              <a:defRPr>
                <a:latin typeface="方正启体简体" panose="03000509000000000000" charset="-122"/>
                <a:ea typeface="方正启体简体" panose="03000509000000000000" charset="-122"/>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301FAAA-E05C-4B12-A2A0-82EEDD5B89A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558573F-F126-42A6-A362-9B185264667D}" type="slidenum">
              <a:rPr lang="zh-CN" altLang="en-US" smtClean="0"/>
            </a:fld>
            <a:endParaRPr lang="zh-CN" altLang="en-US"/>
          </a:p>
        </p:txBody>
      </p:sp>
      <p:sp>
        <p:nvSpPr>
          <p:cNvPr id="11" name="矩形 10"/>
          <p:cNvSpPr/>
          <p:nvPr userDrawn="1"/>
        </p:nvSpPr>
        <p:spPr>
          <a:xfrm>
            <a:off x="9467610" y="26485694"/>
            <a:ext cx="966254" cy="230832"/>
          </a:xfrm>
          <a:prstGeom prst="rect">
            <a:avLst/>
          </a:prstGeom>
        </p:spPr>
        <p:txBody>
          <a:bodyPr wrap="square">
            <a:spAutoFit/>
          </a:bodyPr>
          <a:lstStyle/>
          <a:p>
            <a:r>
              <a:rPr lang="en-US" altLang="zh-CN" sz="100" dirty="0">
                <a:solidFill>
                  <a:prstClr val="white"/>
                </a:solidFill>
                <a:latin typeface="方正启体简体" panose="03000509000000000000" charset="-122"/>
                <a:ea typeface="方正启体简体" panose="03000509000000000000" charset="-122"/>
              </a:rPr>
              <a:t>PPT</a:t>
            </a:r>
            <a:r>
              <a:rPr lang="zh-CN" altLang="en-US" sz="100" dirty="0">
                <a:solidFill>
                  <a:prstClr val="white"/>
                </a:solidFill>
                <a:latin typeface="方正启体简体" panose="03000509000000000000" charset="-122"/>
                <a:ea typeface="方正启体简体" panose="03000509000000000000" charset="-122"/>
              </a:rPr>
              <a:t>模板下载：</a:t>
            </a:r>
            <a:r>
              <a:rPr lang="en-US" altLang="zh-CN" sz="100" dirty="0">
                <a:solidFill>
                  <a:prstClr val="white"/>
                </a:solidFill>
                <a:latin typeface="方正启体简体" panose="03000509000000000000" charset="-122"/>
                <a:ea typeface="方正启体简体" panose="03000509000000000000" charset="-122"/>
              </a:rPr>
              <a:t>www.1ppt.com/moban/          </a:t>
            </a:r>
            <a:r>
              <a:rPr lang="zh-CN" altLang="en-US" sz="100" dirty="0">
                <a:solidFill>
                  <a:prstClr val="white"/>
                </a:solidFill>
                <a:latin typeface="方正启体简体" panose="03000509000000000000" charset="-122"/>
                <a:ea typeface="方正启体简体" panose="03000509000000000000" charset="-122"/>
              </a:rPr>
              <a:t>行业</a:t>
            </a:r>
            <a:r>
              <a:rPr lang="en-US" altLang="zh-CN" sz="100" dirty="0">
                <a:solidFill>
                  <a:prstClr val="white"/>
                </a:solidFill>
                <a:latin typeface="方正启体简体" panose="03000509000000000000" charset="-122"/>
                <a:ea typeface="方正启体简体" panose="03000509000000000000" charset="-122"/>
              </a:rPr>
              <a:t>PPT</a:t>
            </a:r>
            <a:r>
              <a:rPr lang="zh-CN" altLang="en-US" sz="100" dirty="0">
                <a:solidFill>
                  <a:prstClr val="white"/>
                </a:solidFill>
                <a:latin typeface="方正启体简体" panose="03000509000000000000" charset="-122"/>
                <a:ea typeface="方正启体简体" panose="03000509000000000000" charset="-122"/>
              </a:rPr>
              <a:t>模板：</a:t>
            </a:r>
            <a:r>
              <a:rPr lang="en-US" altLang="zh-CN" sz="100" dirty="0">
                <a:solidFill>
                  <a:prstClr val="white"/>
                </a:solidFill>
                <a:latin typeface="方正启体简体" panose="03000509000000000000" charset="-122"/>
                <a:ea typeface="方正启体简体" panose="03000509000000000000" charset="-122"/>
              </a:rPr>
              <a:t>www.1ppt.com/hangye/ </a:t>
            </a:r>
            <a:endParaRPr lang="en-US" altLang="zh-CN" sz="100" dirty="0">
              <a:solidFill>
                <a:prstClr val="white"/>
              </a:solidFill>
              <a:latin typeface="方正启体简体" panose="03000509000000000000" charset="-122"/>
              <a:ea typeface="方正启体简体" panose="03000509000000000000" charset="-122"/>
            </a:endParaRPr>
          </a:p>
          <a:p>
            <a:r>
              <a:rPr lang="zh-CN" altLang="en-US" sz="100" dirty="0">
                <a:solidFill>
                  <a:prstClr val="white"/>
                </a:solidFill>
                <a:latin typeface="方正启体简体" panose="03000509000000000000" charset="-122"/>
                <a:ea typeface="方正启体简体" panose="03000509000000000000" charset="-122"/>
              </a:rPr>
              <a:t>节日</a:t>
            </a:r>
            <a:r>
              <a:rPr lang="en-US" altLang="zh-CN" sz="100" dirty="0">
                <a:solidFill>
                  <a:prstClr val="white"/>
                </a:solidFill>
                <a:latin typeface="方正启体简体" panose="03000509000000000000" charset="-122"/>
                <a:ea typeface="方正启体简体" panose="03000509000000000000" charset="-122"/>
              </a:rPr>
              <a:t>PPT</a:t>
            </a:r>
            <a:r>
              <a:rPr lang="zh-CN" altLang="en-US" sz="100" dirty="0">
                <a:solidFill>
                  <a:prstClr val="white"/>
                </a:solidFill>
                <a:latin typeface="方正启体简体" panose="03000509000000000000" charset="-122"/>
                <a:ea typeface="方正启体简体" panose="03000509000000000000" charset="-122"/>
              </a:rPr>
              <a:t>模板：</a:t>
            </a:r>
            <a:r>
              <a:rPr lang="en-US" altLang="zh-CN" sz="100" dirty="0">
                <a:solidFill>
                  <a:prstClr val="white"/>
                </a:solidFill>
                <a:latin typeface="方正启体简体" panose="03000509000000000000" charset="-122"/>
                <a:ea typeface="方正启体简体" panose="03000509000000000000" charset="-122"/>
              </a:rPr>
              <a:t>www.1ppt.com/jieri/          PPT</a:t>
            </a:r>
            <a:r>
              <a:rPr lang="zh-CN" altLang="en-US" sz="100" dirty="0">
                <a:solidFill>
                  <a:prstClr val="white"/>
                </a:solidFill>
                <a:latin typeface="方正启体简体" panose="03000509000000000000" charset="-122"/>
                <a:ea typeface="方正启体简体" panose="03000509000000000000" charset="-122"/>
              </a:rPr>
              <a:t>素材：</a:t>
            </a:r>
            <a:r>
              <a:rPr lang="en-US" altLang="zh-CN" sz="100" dirty="0">
                <a:solidFill>
                  <a:prstClr val="white"/>
                </a:solidFill>
                <a:latin typeface="方正启体简体" panose="03000509000000000000" charset="-122"/>
                <a:ea typeface="方正启体简体" panose="03000509000000000000" charset="-122"/>
              </a:rPr>
              <a:t>www.1ppt.com/sucai/</a:t>
            </a:r>
            <a:endParaRPr lang="en-US" altLang="zh-CN" sz="100" dirty="0">
              <a:solidFill>
                <a:prstClr val="white"/>
              </a:solidFill>
              <a:latin typeface="方正启体简体" panose="03000509000000000000" charset="-122"/>
              <a:ea typeface="方正启体简体" panose="03000509000000000000" charset="-122"/>
            </a:endParaRPr>
          </a:p>
          <a:p>
            <a:r>
              <a:rPr lang="en-US" altLang="zh-CN" sz="100" dirty="0">
                <a:solidFill>
                  <a:prstClr val="white"/>
                </a:solidFill>
                <a:latin typeface="方正启体简体" panose="03000509000000000000" charset="-122"/>
                <a:ea typeface="方正启体简体" panose="03000509000000000000" charset="-122"/>
              </a:rPr>
              <a:t>PPT</a:t>
            </a:r>
            <a:r>
              <a:rPr lang="zh-CN" altLang="en-US" sz="100" dirty="0">
                <a:solidFill>
                  <a:prstClr val="white"/>
                </a:solidFill>
                <a:latin typeface="方正启体简体" panose="03000509000000000000" charset="-122"/>
                <a:ea typeface="方正启体简体" panose="03000509000000000000" charset="-122"/>
              </a:rPr>
              <a:t>背景图片：</a:t>
            </a:r>
            <a:r>
              <a:rPr lang="en-US" altLang="zh-CN" sz="100" dirty="0">
                <a:solidFill>
                  <a:prstClr val="white"/>
                </a:solidFill>
                <a:latin typeface="方正启体简体" panose="03000509000000000000" charset="-122"/>
                <a:ea typeface="方正启体简体" panose="03000509000000000000" charset="-122"/>
              </a:rPr>
              <a:t>www.1ppt.com/beijing/        PPT</a:t>
            </a:r>
            <a:r>
              <a:rPr lang="zh-CN" altLang="en-US" sz="100" dirty="0">
                <a:solidFill>
                  <a:prstClr val="white"/>
                </a:solidFill>
                <a:latin typeface="方正启体简体" panose="03000509000000000000" charset="-122"/>
                <a:ea typeface="方正启体简体" panose="03000509000000000000" charset="-122"/>
              </a:rPr>
              <a:t>图表：</a:t>
            </a:r>
            <a:r>
              <a:rPr lang="en-US" altLang="zh-CN" sz="100" dirty="0">
                <a:solidFill>
                  <a:prstClr val="white"/>
                </a:solidFill>
                <a:latin typeface="方正启体简体" panose="03000509000000000000" charset="-122"/>
                <a:ea typeface="方正启体简体" panose="03000509000000000000" charset="-122"/>
              </a:rPr>
              <a:t>www.1ppt.com/tubiao/      </a:t>
            </a:r>
            <a:endParaRPr lang="en-US" altLang="zh-CN" sz="100" dirty="0">
              <a:solidFill>
                <a:prstClr val="white"/>
              </a:solidFill>
              <a:latin typeface="方正启体简体" panose="03000509000000000000" charset="-122"/>
              <a:ea typeface="方正启体简体" panose="03000509000000000000" charset="-122"/>
            </a:endParaRPr>
          </a:p>
          <a:p>
            <a:r>
              <a:rPr lang="zh-CN" altLang="en-US" sz="100" dirty="0">
                <a:solidFill>
                  <a:prstClr val="white"/>
                </a:solidFill>
                <a:latin typeface="方正启体简体" panose="03000509000000000000" charset="-122"/>
                <a:ea typeface="方正启体简体" panose="03000509000000000000" charset="-122"/>
              </a:rPr>
              <a:t>精美</a:t>
            </a:r>
            <a:r>
              <a:rPr lang="en-US" altLang="zh-CN" sz="100" dirty="0">
                <a:solidFill>
                  <a:prstClr val="white"/>
                </a:solidFill>
                <a:latin typeface="方正启体简体" panose="03000509000000000000" charset="-122"/>
                <a:ea typeface="方正启体简体" panose="03000509000000000000" charset="-122"/>
              </a:rPr>
              <a:t>PPT</a:t>
            </a:r>
            <a:r>
              <a:rPr lang="zh-CN" altLang="en-US" sz="100" dirty="0">
                <a:solidFill>
                  <a:prstClr val="white"/>
                </a:solidFill>
                <a:latin typeface="方正启体简体" panose="03000509000000000000" charset="-122"/>
                <a:ea typeface="方正启体简体" panose="03000509000000000000" charset="-122"/>
              </a:rPr>
              <a:t>下载：</a:t>
            </a:r>
            <a:r>
              <a:rPr lang="en-US" altLang="zh-CN" sz="100" dirty="0">
                <a:solidFill>
                  <a:prstClr val="white"/>
                </a:solidFill>
                <a:latin typeface="方正启体简体" panose="03000509000000000000" charset="-122"/>
                <a:ea typeface="方正启体简体" panose="03000509000000000000" charset="-122"/>
              </a:rPr>
              <a:t>www.1ppt.com/xiazai/         PPT</a:t>
            </a:r>
            <a:r>
              <a:rPr lang="zh-CN" altLang="en-US" sz="100" dirty="0">
                <a:solidFill>
                  <a:prstClr val="white"/>
                </a:solidFill>
                <a:latin typeface="方正启体简体" panose="03000509000000000000" charset="-122"/>
                <a:ea typeface="方正启体简体" panose="03000509000000000000" charset="-122"/>
              </a:rPr>
              <a:t>教程： </a:t>
            </a:r>
            <a:r>
              <a:rPr lang="en-US" altLang="zh-CN" sz="100" dirty="0">
                <a:solidFill>
                  <a:prstClr val="white"/>
                </a:solidFill>
                <a:latin typeface="方正启体简体" panose="03000509000000000000" charset="-122"/>
                <a:ea typeface="方正启体简体" panose="03000509000000000000" charset="-122"/>
              </a:rPr>
              <a:t>www.1ppt.com/powerpoint/      </a:t>
            </a:r>
            <a:endParaRPr lang="en-US" altLang="zh-CN" sz="100" dirty="0">
              <a:solidFill>
                <a:prstClr val="white"/>
              </a:solidFill>
              <a:latin typeface="方正启体简体" panose="03000509000000000000" charset="-122"/>
              <a:ea typeface="方正启体简体" panose="03000509000000000000" charset="-122"/>
            </a:endParaRPr>
          </a:p>
          <a:p>
            <a:r>
              <a:rPr lang="en-US" altLang="zh-CN" sz="100" dirty="0">
                <a:solidFill>
                  <a:prstClr val="white"/>
                </a:solidFill>
                <a:latin typeface="方正启体简体" panose="03000509000000000000" charset="-122"/>
                <a:ea typeface="方正启体简体" panose="03000509000000000000" charset="-122"/>
              </a:rPr>
              <a:t>PPT</a:t>
            </a:r>
            <a:r>
              <a:rPr lang="zh-CN" altLang="en-US" sz="100" dirty="0">
                <a:solidFill>
                  <a:prstClr val="white"/>
                </a:solidFill>
                <a:latin typeface="方正启体简体" panose="03000509000000000000" charset="-122"/>
                <a:ea typeface="方正启体简体" panose="03000509000000000000" charset="-122"/>
              </a:rPr>
              <a:t>课件：</a:t>
            </a:r>
            <a:r>
              <a:rPr lang="en-US" altLang="zh-CN" sz="100" dirty="0">
                <a:solidFill>
                  <a:prstClr val="white"/>
                </a:solidFill>
                <a:latin typeface="方正启体简体" panose="03000509000000000000" charset="-122"/>
                <a:ea typeface="方正启体简体" panose="03000509000000000000" charset="-122"/>
              </a:rPr>
              <a:t>www.1ppt.com/kejian/             </a:t>
            </a:r>
            <a:r>
              <a:rPr lang="zh-CN" altLang="en-US" sz="100" dirty="0">
                <a:solidFill>
                  <a:prstClr val="white"/>
                </a:solidFill>
                <a:latin typeface="方正启体简体" panose="03000509000000000000" charset="-122"/>
                <a:ea typeface="方正启体简体" panose="03000509000000000000" charset="-122"/>
              </a:rPr>
              <a:t>字体下载：</a:t>
            </a:r>
            <a:r>
              <a:rPr lang="en-US" altLang="zh-CN" sz="100" dirty="0">
                <a:solidFill>
                  <a:prstClr val="white"/>
                </a:solidFill>
                <a:latin typeface="方正启体简体" panose="03000509000000000000" charset="-122"/>
                <a:ea typeface="方正启体简体" panose="03000509000000000000" charset="-122"/>
              </a:rPr>
              <a:t>www.1ppt.com/ziti/</a:t>
            </a:r>
            <a:endParaRPr lang="en-US" altLang="zh-CN" sz="100" dirty="0">
              <a:solidFill>
                <a:prstClr val="white"/>
              </a:solidFill>
              <a:latin typeface="方正启体简体" panose="03000509000000000000" charset="-122"/>
              <a:ea typeface="方正启体简体" panose="03000509000000000000" charset="-122"/>
            </a:endParaRPr>
          </a:p>
          <a:p>
            <a:r>
              <a:rPr lang="zh-CN" altLang="en-US" sz="100" dirty="0">
                <a:solidFill>
                  <a:prstClr val="white"/>
                </a:solidFill>
                <a:latin typeface="方正启体简体" panose="03000509000000000000" charset="-122"/>
                <a:ea typeface="方正启体简体" panose="03000509000000000000" charset="-122"/>
              </a:rPr>
              <a:t>工作总结</a:t>
            </a:r>
            <a:r>
              <a:rPr lang="en-US" altLang="zh-CN" sz="100" dirty="0">
                <a:solidFill>
                  <a:prstClr val="white"/>
                </a:solidFill>
                <a:latin typeface="方正启体简体" panose="03000509000000000000" charset="-122"/>
                <a:ea typeface="方正启体简体" panose="03000509000000000000" charset="-122"/>
              </a:rPr>
              <a:t>PPT</a:t>
            </a:r>
            <a:r>
              <a:rPr lang="zh-CN" altLang="en-US" sz="100" dirty="0">
                <a:solidFill>
                  <a:prstClr val="white"/>
                </a:solidFill>
                <a:latin typeface="方正启体简体" panose="03000509000000000000" charset="-122"/>
                <a:ea typeface="方正启体简体" panose="03000509000000000000" charset="-122"/>
              </a:rPr>
              <a:t>：</a:t>
            </a:r>
            <a:r>
              <a:rPr lang="en-US" altLang="zh-CN" sz="100" dirty="0">
                <a:solidFill>
                  <a:prstClr val="white"/>
                </a:solidFill>
                <a:latin typeface="方正启体简体" panose="03000509000000000000" charset="-122"/>
                <a:ea typeface="方正启体简体" panose="03000509000000000000" charset="-122"/>
              </a:rPr>
              <a:t>www.1ppt.com/xiazai/zongjie/ </a:t>
            </a:r>
            <a:r>
              <a:rPr lang="zh-CN" altLang="en-US" sz="100" dirty="0">
                <a:solidFill>
                  <a:prstClr val="white"/>
                </a:solidFill>
                <a:latin typeface="方正启体简体" panose="03000509000000000000" charset="-122"/>
                <a:ea typeface="方正启体简体" panose="03000509000000000000" charset="-122"/>
              </a:rPr>
              <a:t>工作计划：</a:t>
            </a:r>
            <a:r>
              <a:rPr lang="en-US" altLang="zh-CN" sz="100" dirty="0">
                <a:solidFill>
                  <a:prstClr val="white"/>
                </a:solidFill>
                <a:latin typeface="方正启体简体" panose="03000509000000000000" charset="-122"/>
                <a:ea typeface="方正启体简体" panose="03000509000000000000" charset="-122"/>
              </a:rPr>
              <a:t>www.1ppt.com/xiazai/jihua/</a:t>
            </a:r>
            <a:endParaRPr lang="en-US" altLang="zh-CN" sz="100" dirty="0">
              <a:solidFill>
                <a:prstClr val="white"/>
              </a:solidFill>
              <a:latin typeface="方正启体简体" panose="03000509000000000000" charset="-122"/>
              <a:ea typeface="方正启体简体" panose="03000509000000000000" charset="-122"/>
            </a:endParaRPr>
          </a:p>
          <a:p>
            <a:r>
              <a:rPr lang="zh-CN" altLang="en-US" sz="100" dirty="0">
                <a:solidFill>
                  <a:prstClr val="white"/>
                </a:solidFill>
                <a:latin typeface="方正启体简体" panose="03000509000000000000" charset="-122"/>
                <a:ea typeface="方正启体简体" panose="03000509000000000000" charset="-122"/>
              </a:rPr>
              <a:t>商务</a:t>
            </a:r>
            <a:r>
              <a:rPr lang="en-US" altLang="zh-CN" sz="100" dirty="0">
                <a:solidFill>
                  <a:prstClr val="white"/>
                </a:solidFill>
                <a:latin typeface="方正启体简体" panose="03000509000000000000" charset="-122"/>
                <a:ea typeface="方正启体简体" panose="03000509000000000000" charset="-122"/>
              </a:rPr>
              <a:t>PPT</a:t>
            </a:r>
            <a:r>
              <a:rPr lang="zh-CN" altLang="en-US" sz="100" dirty="0">
                <a:solidFill>
                  <a:prstClr val="white"/>
                </a:solidFill>
                <a:latin typeface="方正启体简体" panose="03000509000000000000" charset="-122"/>
                <a:ea typeface="方正启体简体" panose="03000509000000000000" charset="-122"/>
              </a:rPr>
              <a:t>模板：</a:t>
            </a:r>
            <a:r>
              <a:rPr lang="en-US" altLang="zh-CN" sz="100" dirty="0">
                <a:solidFill>
                  <a:prstClr val="white"/>
                </a:solidFill>
                <a:latin typeface="方正启体简体" panose="03000509000000000000" charset="-122"/>
                <a:ea typeface="方正启体简体" panose="03000509000000000000" charset="-122"/>
              </a:rPr>
              <a:t>www.1ppt.com/moban/shangwu/  </a:t>
            </a:r>
            <a:r>
              <a:rPr lang="zh-CN" altLang="en-US" sz="100" dirty="0">
                <a:solidFill>
                  <a:prstClr val="white"/>
                </a:solidFill>
                <a:latin typeface="方正启体简体" panose="03000509000000000000" charset="-122"/>
                <a:ea typeface="方正启体简体" panose="03000509000000000000" charset="-122"/>
              </a:rPr>
              <a:t>个人简历</a:t>
            </a:r>
            <a:r>
              <a:rPr lang="en-US" altLang="zh-CN" sz="100" dirty="0">
                <a:solidFill>
                  <a:prstClr val="white"/>
                </a:solidFill>
                <a:latin typeface="方正启体简体" panose="03000509000000000000" charset="-122"/>
                <a:ea typeface="方正启体简体" panose="03000509000000000000" charset="-122"/>
              </a:rPr>
              <a:t>PPT</a:t>
            </a:r>
            <a:r>
              <a:rPr lang="zh-CN" altLang="en-US" sz="100" dirty="0">
                <a:solidFill>
                  <a:prstClr val="white"/>
                </a:solidFill>
                <a:latin typeface="方正启体简体" panose="03000509000000000000" charset="-122"/>
                <a:ea typeface="方正启体简体" panose="03000509000000000000" charset="-122"/>
              </a:rPr>
              <a:t>：</a:t>
            </a:r>
            <a:r>
              <a:rPr lang="en-US" altLang="zh-CN" sz="100" dirty="0">
                <a:solidFill>
                  <a:prstClr val="white"/>
                </a:solidFill>
                <a:latin typeface="方正启体简体" panose="03000509000000000000" charset="-122"/>
                <a:ea typeface="方正启体简体" panose="03000509000000000000" charset="-122"/>
              </a:rPr>
              <a:t>www.1ppt.com/xiazai/jianli/  </a:t>
            </a:r>
            <a:endParaRPr lang="en-US" altLang="zh-CN" sz="100" dirty="0">
              <a:solidFill>
                <a:prstClr val="white"/>
              </a:solidFill>
              <a:latin typeface="方正启体简体" panose="03000509000000000000" charset="-122"/>
              <a:ea typeface="方正启体简体" panose="03000509000000000000" charset="-122"/>
            </a:endParaRPr>
          </a:p>
          <a:p>
            <a:r>
              <a:rPr lang="zh-CN" altLang="en-US" sz="100" dirty="0">
                <a:solidFill>
                  <a:prstClr val="white"/>
                </a:solidFill>
                <a:latin typeface="方正启体简体" panose="03000509000000000000" charset="-122"/>
                <a:ea typeface="方正启体简体" panose="03000509000000000000" charset="-122"/>
              </a:rPr>
              <a:t>毕业答辩</a:t>
            </a:r>
            <a:r>
              <a:rPr lang="en-US" altLang="zh-CN" sz="100" dirty="0">
                <a:solidFill>
                  <a:prstClr val="white"/>
                </a:solidFill>
                <a:latin typeface="方正启体简体" panose="03000509000000000000" charset="-122"/>
                <a:ea typeface="方正启体简体" panose="03000509000000000000" charset="-122"/>
              </a:rPr>
              <a:t>PPT</a:t>
            </a:r>
            <a:r>
              <a:rPr lang="zh-CN" altLang="en-US" sz="100" dirty="0">
                <a:solidFill>
                  <a:prstClr val="white"/>
                </a:solidFill>
                <a:latin typeface="方正启体简体" panose="03000509000000000000" charset="-122"/>
                <a:ea typeface="方正启体简体" panose="03000509000000000000" charset="-122"/>
              </a:rPr>
              <a:t>：</a:t>
            </a:r>
            <a:r>
              <a:rPr lang="en-US" altLang="zh-CN" sz="100" dirty="0">
                <a:solidFill>
                  <a:prstClr val="white"/>
                </a:solidFill>
                <a:latin typeface="方正启体简体" panose="03000509000000000000" charset="-122"/>
                <a:ea typeface="方正启体简体" panose="03000509000000000000" charset="-122"/>
              </a:rPr>
              <a:t>www.1ppt.com/xiazai/dabian/  </a:t>
            </a:r>
            <a:r>
              <a:rPr lang="zh-CN" altLang="en-US" sz="100" dirty="0">
                <a:solidFill>
                  <a:prstClr val="white"/>
                </a:solidFill>
                <a:latin typeface="方正启体简体" panose="03000509000000000000" charset="-122"/>
                <a:ea typeface="方正启体简体" panose="03000509000000000000" charset="-122"/>
              </a:rPr>
              <a:t>工作汇报</a:t>
            </a:r>
            <a:r>
              <a:rPr lang="en-US" altLang="zh-CN" sz="100" dirty="0">
                <a:solidFill>
                  <a:prstClr val="white"/>
                </a:solidFill>
                <a:latin typeface="方正启体简体" panose="03000509000000000000" charset="-122"/>
                <a:ea typeface="方正启体简体" panose="03000509000000000000" charset="-122"/>
              </a:rPr>
              <a:t>PPT</a:t>
            </a:r>
            <a:r>
              <a:rPr lang="zh-CN" altLang="en-US" sz="100" dirty="0">
                <a:solidFill>
                  <a:prstClr val="white"/>
                </a:solidFill>
                <a:latin typeface="方正启体简体" panose="03000509000000000000" charset="-122"/>
                <a:ea typeface="方正启体简体" panose="03000509000000000000" charset="-122"/>
              </a:rPr>
              <a:t>：</a:t>
            </a:r>
            <a:r>
              <a:rPr lang="en-US" altLang="zh-CN" sz="100" dirty="0">
                <a:solidFill>
                  <a:prstClr val="white"/>
                </a:solidFill>
                <a:latin typeface="方正启体简体" panose="03000509000000000000" charset="-122"/>
                <a:ea typeface="方正启体简体" panose="03000509000000000000" charset="-122"/>
              </a:rPr>
              <a:t>www.1ppt.com/xiazai/huibao/    </a:t>
            </a:r>
            <a:endParaRPr lang="en-US" altLang="zh-CN" sz="100" dirty="0">
              <a:solidFill>
                <a:prstClr val="white"/>
              </a:solidFill>
              <a:latin typeface="方正启体简体" panose="03000509000000000000" charset="-122"/>
              <a:ea typeface="方正启体简体" panose="03000509000000000000" charset="-122"/>
            </a:endParaRPr>
          </a:p>
          <a:p>
            <a:r>
              <a:rPr lang="en-US" altLang="zh-CN" sz="100" dirty="0">
                <a:solidFill>
                  <a:prstClr val="white"/>
                </a:solidFill>
                <a:latin typeface="方正启体简体" panose="03000509000000000000" charset="-122"/>
                <a:ea typeface="方正启体简体" panose="03000509000000000000" charset="-122"/>
              </a:rPr>
              <a:t> </a:t>
            </a:r>
            <a:endParaRPr lang="en-US" altLang="zh-CN" sz="100" dirty="0">
              <a:solidFill>
                <a:prstClr val="white"/>
              </a:solidFill>
              <a:latin typeface="方正启体简体" panose="03000509000000000000" charset="-122"/>
              <a:ea typeface="方正启体简体" panose="03000509000000000000"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835" y="320675"/>
            <a:ext cx="10515600" cy="1325563"/>
          </a:xfrm>
        </p:spPr>
        <p:txBody>
          <a:bodyPr/>
          <a:lstStyle>
            <a:lvl1pPr>
              <a:defRPr>
                <a:latin typeface="方正启体简体" panose="03000509000000000000" charset="-122"/>
                <a:ea typeface="方正启体简体" panose="03000509000000000000" charset="-122"/>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1FAAA-E05C-4B12-A2A0-82EEDD5B89A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558573F-F126-42A6-A362-9B185264667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1FAAA-E05C-4B12-A2A0-82EEDD5B89A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558573F-F126-42A6-A362-9B185264667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方正启体简体" panose="03000509000000000000" charset="-122"/>
                <a:ea typeface="方正启体简体" panose="03000509000000000000" charset="-122"/>
              </a:defRPr>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atin typeface="方正启体简体" panose="03000509000000000000" charset="-122"/>
                <a:ea typeface="方正启体简体" panose="03000509000000000000" charset="-122"/>
              </a:defRPr>
            </a:lvl1pPr>
            <a:lvl2pPr>
              <a:defRPr sz="2800">
                <a:latin typeface="方正启体简体" panose="03000509000000000000" charset="-122"/>
                <a:ea typeface="方正启体简体" panose="03000509000000000000" charset="-122"/>
              </a:defRPr>
            </a:lvl2pPr>
            <a:lvl3pPr>
              <a:defRPr sz="2400">
                <a:latin typeface="方正启体简体" panose="03000509000000000000" charset="-122"/>
                <a:ea typeface="方正启体简体" panose="03000509000000000000" charset="-122"/>
              </a:defRPr>
            </a:lvl3pPr>
            <a:lvl4pPr>
              <a:defRPr sz="2000">
                <a:latin typeface="方正启体简体" panose="03000509000000000000" charset="-122"/>
                <a:ea typeface="方正启体简体" panose="03000509000000000000" charset="-122"/>
              </a:defRPr>
            </a:lvl4pPr>
            <a:lvl5pPr>
              <a:defRPr sz="2000">
                <a:latin typeface="方正启体简体" panose="03000509000000000000" charset="-122"/>
                <a:ea typeface="方正启体简体" panose="03000509000000000000" charset="-122"/>
              </a:defRPr>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atin typeface="方正启体简体" panose="03000509000000000000" charset="-122"/>
                <a:ea typeface="方正启体简体" panose="03000509000000000000"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1FAAA-E05C-4B12-A2A0-82EEDD5B89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558573F-F126-42A6-A362-9B185264667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方正启体简体" panose="03000509000000000000" charset="-122"/>
                <a:ea typeface="方正启体简体" panose="03000509000000000000" charset="-122"/>
              </a:defRPr>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atin typeface="方正启体简体" panose="03000509000000000000" charset="-122"/>
                <a:ea typeface="方正启体简体" panose="03000509000000000000"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1FAAA-E05C-4B12-A2A0-82EEDD5B89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558573F-F126-42A6-A362-9B185264667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tags" Target="../tags/tag2.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方正启体简体" panose="03000509000000000000" charset="-122"/>
                <a:ea typeface="方正启体简体" panose="03000509000000000000" charset="-122"/>
              </a:defRPr>
            </a:lvl1pPr>
          </a:lstStyle>
          <a:p>
            <a:fld id="{5301FAAA-E05C-4B12-A2A0-82EEDD5B89AB}"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方正启体简体" panose="03000509000000000000" charset="-122"/>
                <a:ea typeface="方正启体简体" panose="03000509000000000000"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方正启体简体" panose="03000509000000000000" charset="-122"/>
                <a:ea typeface="方正启体简体" panose="03000509000000000000" charset="-122"/>
              </a:defRPr>
            </a:lvl1pPr>
          </a:lstStyle>
          <a:p>
            <a:fld id="{D558573F-F126-42A6-A362-9B185264667D}" type="slidenum">
              <a:rPr lang="zh-CN" altLang="en-US" smtClean="0"/>
            </a:fld>
            <a:endParaRPr lang="zh-CN" altLang="en-US" dirty="0"/>
          </a:p>
        </p:txBody>
      </p:sp>
      <p:sp>
        <p:nvSpPr>
          <p:cNvPr id="2" name="PA_淘宝店chenying0907出品 23"/>
          <p:cNvSpPr/>
          <p:nvPr userDrawn="1">
            <p:custDataLst>
              <p:tags r:id="rId13"/>
            </p:custDataLst>
          </p:nvPr>
        </p:nvSpPr>
        <p:spPr>
          <a:xfrm>
            <a:off x="0" y="247650"/>
            <a:ext cx="12191365" cy="1765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p:txBody>
      </p:sp>
      <p:pic>
        <p:nvPicPr>
          <p:cNvPr id="3" name="图片 2" descr="22"/>
          <p:cNvPicPr>
            <a:picLocks noChangeAspect="1"/>
          </p:cNvPicPr>
          <p:nvPr userDrawn="1"/>
        </p:nvPicPr>
        <p:blipFill>
          <a:blip r:embed="rId14"/>
          <a:stretch>
            <a:fillRect/>
          </a:stretch>
        </p:blipFill>
        <p:spPr>
          <a:xfrm>
            <a:off x="179705" y="42545"/>
            <a:ext cx="586800" cy="586800"/>
          </a:xfrm>
          <a:prstGeom prst="ellipse">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0.xml"/></Relationships>
</file>

<file path=ppt/slides/_rels/slide12.xml.rels><?xml version="1.0" encoding="UTF-8" standalone="yes"?>
<Relationships xmlns="http://schemas.openxmlformats.org/package/2006/relationships"><Relationship Id="rId99" Type="http://schemas.openxmlformats.org/officeDocument/2006/relationships/tags" Target="../tags/tag159.xml"/><Relationship Id="rId98" Type="http://schemas.openxmlformats.org/officeDocument/2006/relationships/tags" Target="../tags/tag158.xml"/><Relationship Id="rId97" Type="http://schemas.openxmlformats.org/officeDocument/2006/relationships/tags" Target="../tags/tag157.xml"/><Relationship Id="rId96" Type="http://schemas.openxmlformats.org/officeDocument/2006/relationships/tags" Target="../tags/tag156.xml"/><Relationship Id="rId95" Type="http://schemas.openxmlformats.org/officeDocument/2006/relationships/tags" Target="../tags/tag155.xml"/><Relationship Id="rId94" Type="http://schemas.openxmlformats.org/officeDocument/2006/relationships/tags" Target="../tags/tag154.xml"/><Relationship Id="rId93" Type="http://schemas.openxmlformats.org/officeDocument/2006/relationships/tags" Target="../tags/tag153.xml"/><Relationship Id="rId92" Type="http://schemas.openxmlformats.org/officeDocument/2006/relationships/tags" Target="../tags/tag152.xml"/><Relationship Id="rId91" Type="http://schemas.openxmlformats.org/officeDocument/2006/relationships/tags" Target="../tags/tag151.xml"/><Relationship Id="rId90" Type="http://schemas.openxmlformats.org/officeDocument/2006/relationships/tags" Target="../tags/tag150.xml"/><Relationship Id="rId9" Type="http://schemas.openxmlformats.org/officeDocument/2006/relationships/tags" Target="../tags/tag69.xml"/><Relationship Id="rId89" Type="http://schemas.openxmlformats.org/officeDocument/2006/relationships/tags" Target="../tags/tag149.xml"/><Relationship Id="rId88" Type="http://schemas.openxmlformats.org/officeDocument/2006/relationships/tags" Target="../tags/tag148.xml"/><Relationship Id="rId87" Type="http://schemas.openxmlformats.org/officeDocument/2006/relationships/tags" Target="../tags/tag147.xml"/><Relationship Id="rId86" Type="http://schemas.openxmlformats.org/officeDocument/2006/relationships/tags" Target="../tags/tag146.xml"/><Relationship Id="rId85" Type="http://schemas.openxmlformats.org/officeDocument/2006/relationships/tags" Target="../tags/tag145.xml"/><Relationship Id="rId84" Type="http://schemas.openxmlformats.org/officeDocument/2006/relationships/tags" Target="../tags/tag144.xml"/><Relationship Id="rId83" Type="http://schemas.openxmlformats.org/officeDocument/2006/relationships/tags" Target="../tags/tag143.xml"/><Relationship Id="rId82" Type="http://schemas.openxmlformats.org/officeDocument/2006/relationships/tags" Target="../tags/tag142.xml"/><Relationship Id="rId81" Type="http://schemas.openxmlformats.org/officeDocument/2006/relationships/tags" Target="../tags/tag141.xml"/><Relationship Id="rId80" Type="http://schemas.openxmlformats.org/officeDocument/2006/relationships/tags" Target="../tags/tag140.xml"/><Relationship Id="rId8" Type="http://schemas.openxmlformats.org/officeDocument/2006/relationships/tags" Target="../tags/tag68.xml"/><Relationship Id="rId79" Type="http://schemas.openxmlformats.org/officeDocument/2006/relationships/tags" Target="../tags/tag139.xml"/><Relationship Id="rId78" Type="http://schemas.openxmlformats.org/officeDocument/2006/relationships/tags" Target="../tags/tag138.xml"/><Relationship Id="rId77" Type="http://schemas.openxmlformats.org/officeDocument/2006/relationships/tags" Target="../tags/tag137.xml"/><Relationship Id="rId76" Type="http://schemas.openxmlformats.org/officeDocument/2006/relationships/tags" Target="../tags/tag136.xml"/><Relationship Id="rId75" Type="http://schemas.openxmlformats.org/officeDocument/2006/relationships/tags" Target="../tags/tag135.xml"/><Relationship Id="rId74" Type="http://schemas.openxmlformats.org/officeDocument/2006/relationships/tags" Target="../tags/tag134.xml"/><Relationship Id="rId73" Type="http://schemas.openxmlformats.org/officeDocument/2006/relationships/tags" Target="../tags/tag133.xml"/><Relationship Id="rId72" Type="http://schemas.openxmlformats.org/officeDocument/2006/relationships/tags" Target="../tags/tag132.xml"/><Relationship Id="rId71" Type="http://schemas.openxmlformats.org/officeDocument/2006/relationships/tags" Target="../tags/tag131.xml"/><Relationship Id="rId70" Type="http://schemas.openxmlformats.org/officeDocument/2006/relationships/tags" Target="../tags/tag130.xml"/><Relationship Id="rId7" Type="http://schemas.openxmlformats.org/officeDocument/2006/relationships/tags" Target="../tags/tag67.xml"/><Relationship Id="rId69" Type="http://schemas.openxmlformats.org/officeDocument/2006/relationships/tags" Target="../tags/tag129.xml"/><Relationship Id="rId68" Type="http://schemas.openxmlformats.org/officeDocument/2006/relationships/tags" Target="../tags/tag128.xml"/><Relationship Id="rId67" Type="http://schemas.openxmlformats.org/officeDocument/2006/relationships/tags" Target="../tags/tag127.xml"/><Relationship Id="rId66" Type="http://schemas.openxmlformats.org/officeDocument/2006/relationships/tags" Target="../tags/tag126.xml"/><Relationship Id="rId65" Type="http://schemas.openxmlformats.org/officeDocument/2006/relationships/tags" Target="../tags/tag125.xml"/><Relationship Id="rId64" Type="http://schemas.openxmlformats.org/officeDocument/2006/relationships/tags" Target="../tags/tag124.xml"/><Relationship Id="rId63" Type="http://schemas.openxmlformats.org/officeDocument/2006/relationships/tags" Target="../tags/tag123.xml"/><Relationship Id="rId62" Type="http://schemas.openxmlformats.org/officeDocument/2006/relationships/tags" Target="../tags/tag122.xml"/><Relationship Id="rId61" Type="http://schemas.openxmlformats.org/officeDocument/2006/relationships/tags" Target="../tags/tag121.xml"/><Relationship Id="rId60" Type="http://schemas.openxmlformats.org/officeDocument/2006/relationships/tags" Target="../tags/tag120.xml"/><Relationship Id="rId6" Type="http://schemas.openxmlformats.org/officeDocument/2006/relationships/tags" Target="../tags/tag66.xml"/><Relationship Id="rId59" Type="http://schemas.openxmlformats.org/officeDocument/2006/relationships/tags" Target="../tags/tag119.xml"/><Relationship Id="rId58" Type="http://schemas.openxmlformats.org/officeDocument/2006/relationships/tags" Target="../tags/tag118.xml"/><Relationship Id="rId57" Type="http://schemas.openxmlformats.org/officeDocument/2006/relationships/tags" Target="../tags/tag117.xml"/><Relationship Id="rId56" Type="http://schemas.openxmlformats.org/officeDocument/2006/relationships/tags" Target="../tags/tag116.xml"/><Relationship Id="rId55" Type="http://schemas.openxmlformats.org/officeDocument/2006/relationships/tags" Target="../tags/tag115.xml"/><Relationship Id="rId54" Type="http://schemas.openxmlformats.org/officeDocument/2006/relationships/tags" Target="../tags/tag114.xml"/><Relationship Id="rId53" Type="http://schemas.openxmlformats.org/officeDocument/2006/relationships/tags" Target="../tags/tag113.xml"/><Relationship Id="rId52" Type="http://schemas.openxmlformats.org/officeDocument/2006/relationships/tags" Target="../tags/tag112.xml"/><Relationship Id="rId51" Type="http://schemas.openxmlformats.org/officeDocument/2006/relationships/tags" Target="../tags/tag111.xml"/><Relationship Id="rId50" Type="http://schemas.openxmlformats.org/officeDocument/2006/relationships/tags" Target="../tags/tag110.xml"/><Relationship Id="rId5" Type="http://schemas.openxmlformats.org/officeDocument/2006/relationships/tags" Target="../tags/tag65.xml"/><Relationship Id="rId49" Type="http://schemas.openxmlformats.org/officeDocument/2006/relationships/tags" Target="../tags/tag109.xml"/><Relationship Id="rId48" Type="http://schemas.openxmlformats.org/officeDocument/2006/relationships/tags" Target="../tags/tag108.xml"/><Relationship Id="rId47" Type="http://schemas.openxmlformats.org/officeDocument/2006/relationships/tags" Target="../tags/tag107.xml"/><Relationship Id="rId46" Type="http://schemas.openxmlformats.org/officeDocument/2006/relationships/tags" Target="../tags/tag106.xml"/><Relationship Id="rId45" Type="http://schemas.openxmlformats.org/officeDocument/2006/relationships/tags" Target="../tags/tag105.xml"/><Relationship Id="rId44" Type="http://schemas.openxmlformats.org/officeDocument/2006/relationships/tags" Target="../tags/tag104.xml"/><Relationship Id="rId43" Type="http://schemas.openxmlformats.org/officeDocument/2006/relationships/tags" Target="../tags/tag103.xml"/><Relationship Id="rId42" Type="http://schemas.openxmlformats.org/officeDocument/2006/relationships/tags" Target="../tags/tag102.xml"/><Relationship Id="rId41" Type="http://schemas.openxmlformats.org/officeDocument/2006/relationships/tags" Target="../tags/tag101.xml"/><Relationship Id="rId40" Type="http://schemas.openxmlformats.org/officeDocument/2006/relationships/tags" Target="../tags/tag100.xml"/><Relationship Id="rId4" Type="http://schemas.openxmlformats.org/officeDocument/2006/relationships/tags" Target="../tags/tag64.xml"/><Relationship Id="rId39" Type="http://schemas.openxmlformats.org/officeDocument/2006/relationships/tags" Target="../tags/tag99.xml"/><Relationship Id="rId38" Type="http://schemas.openxmlformats.org/officeDocument/2006/relationships/tags" Target="../tags/tag98.xml"/><Relationship Id="rId37" Type="http://schemas.openxmlformats.org/officeDocument/2006/relationships/tags" Target="../tags/tag97.xml"/><Relationship Id="rId36" Type="http://schemas.openxmlformats.org/officeDocument/2006/relationships/tags" Target="../tags/tag96.xml"/><Relationship Id="rId35" Type="http://schemas.openxmlformats.org/officeDocument/2006/relationships/tags" Target="../tags/tag95.xml"/><Relationship Id="rId34" Type="http://schemas.openxmlformats.org/officeDocument/2006/relationships/tags" Target="../tags/tag94.xml"/><Relationship Id="rId33" Type="http://schemas.openxmlformats.org/officeDocument/2006/relationships/tags" Target="../tags/tag93.xml"/><Relationship Id="rId32" Type="http://schemas.openxmlformats.org/officeDocument/2006/relationships/tags" Target="../tags/tag92.xml"/><Relationship Id="rId31" Type="http://schemas.openxmlformats.org/officeDocument/2006/relationships/tags" Target="../tags/tag91.xml"/><Relationship Id="rId30" Type="http://schemas.openxmlformats.org/officeDocument/2006/relationships/tags" Target="../tags/tag90.xml"/><Relationship Id="rId3" Type="http://schemas.openxmlformats.org/officeDocument/2006/relationships/tags" Target="../tags/tag63.xml"/><Relationship Id="rId29" Type="http://schemas.openxmlformats.org/officeDocument/2006/relationships/tags" Target="../tags/tag89.xml"/><Relationship Id="rId28" Type="http://schemas.openxmlformats.org/officeDocument/2006/relationships/tags" Target="../tags/tag88.xml"/><Relationship Id="rId27" Type="http://schemas.openxmlformats.org/officeDocument/2006/relationships/tags" Target="../tags/tag87.xml"/><Relationship Id="rId26" Type="http://schemas.openxmlformats.org/officeDocument/2006/relationships/tags" Target="../tags/tag86.xml"/><Relationship Id="rId25" Type="http://schemas.openxmlformats.org/officeDocument/2006/relationships/tags" Target="../tags/tag85.xml"/><Relationship Id="rId24" Type="http://schemas.openxmlformats.org/officeDocument/2006/relationships/tags" Target="../tags/tag84.xml"/><Relationship Id="rId23" Type="http://schemas.openxmlformats.org/officeDocument/2006/relationships/tags" Target="../tags/tag83.xml"/><Relationship Id="rId22" Type="http://schemas.openxmlformats.org/officeDocument/2006/relationships/tags" Target="../tags/tag82.xml"/><Relationship Id="rId21" Type="http://schemas.openxmlformats.org/officeDocument/2006/relationships/tags" Target="../tags/tag81.xml"/><Relationship Id="rId20" Type="http://schemas.openxmlformats.org/officeDocument/2006/relationships/tags" Target="../tags/tag80.xml"/><Relationship Id="rId2" Type="http://schemas.openxmlformats.org/officeDocument/2006/relationships/tags" Target="../tags/tag62.xml"/><Relationship Id="rId19" Type="http://schemas.openxmlformats.org/officeDocument/2006/relationships/tags" Target="../tags/tag79.xml"/><Relationship Id="rId187" Type="http://schemas.openxmlformats.org/officeDocument/2006/relationships/slideLayout" Target="../slideLayouts/slideLayout12.xml"/><Relationship Id="rId186" Type="http://schemas.openxmlformats.org/officeDocument/2006/relationships/tags" Target="../tags/tag246.xml"/><Relationship Id="rId185" Type="http://schemas.openxmlformats.org/officeDocument/2006/relationships/tags" Target="../tags/tag245.xml"/><Relationship Id="rId184" Type="http://schemas.openxmlformats.org/officeDocument/2006/relationships/tags" Target="../tags/tag244.xml"/><Relationship Id="rId183" Type="http://schemas.openxmlformats.org/officeDocument/2006/relationships/tags" Target="../tags/tag243.xml"/><Relationship Id="rId182" Type="http://schemas.openxmlformats.org/officeDocument/2006/relationships/tags" Target="../tags/tag242.xml"/><Relationship Id="rId181" Type="http://schemas.openxmlformats.org/officeDocument/2006/relationships/tags" Target="../tags/tag241.xml"/><Relationship Id="rId180" Type="http://schemas.openxmlformats.org/officeDocument/2006/relationships/tags" Target="../tags/tag240.xml"/><Relationship Id="rId18" Type="http://schemas.openxmlformats.org/officeDocument/2006/relationships/tags" Target="../tags/tag78.xml"/><Relationship Id="rId179" Type="http://schemas.openxmlformats.org/officeDocument/2006/relationships/tags" Target="../tags/tag239.xml"/><Relationship Id="rId178" Type="http://schemas.openxmlformats.org/officeDocument/2006/relationships/tags" Target="../tags/tag238.xml"/><Relationship Id="rId177" Type="http://schemas.openxmlformats.org/officeDocument/2006/relationships/tags" Target="../tags/tag237.xml"/><Relationship Id="rId176" Type="http://schemas.openxmlformats.org/officeDocument/2006/relationships/tags" Target="../tags/tag236.xml"/><Relationship Id="rId175" Type="http://schemas.openxmlformats.org/officeDocument/2006/relationships/tags" Target="../tags/tag235.xml"/><Relationship Id="rId174" Type="http://schemas.openxmlformats.org/officeDocument/2006/relationships/tags" Target="../tags/tag234.xml"/><Relationship Id="rId173" Type="http://schemas.openxmlformats.org/officeDocument/2006/relationships/tags" Target="../tags/tag233.xml"/><Relationship Id="rId172" Type="http://schemas.openxmlformats.org/officeDocument/2006/relationships/tags" Target="../tags/tag232.xml"/><Relationship Id="rId171" Type="http://schemas.openxmlformats.org/officeDocument/2006/relationships/tags" Target="../tags/tag231.xml"/><Relationship Id="rId170" Type="http://schemas.openxmlformats.org/officeDocument/2006/relationships/tags" Target="../tags/tag230.xml"/><Relationship Id="rId17" Type="http://schemas.openxmlformats.org/officeDocument/2006/relationships/tags" Target="../tags/tag77.xml"/><Relationship Id="rId169" Type="http://schemas.openxmlformats.org/officeDocument/2006/relationships/tags" Target="../tags/tag229.xml"/><Relationship Id="rId168" Type="http://schemas.openxmlformats.org/officeDocument/2006/relationships/tags" Target="../tags/tag228.xml"/><Relationship Id="rId167" Type="http://schemas.openxmlformats.org/officeDocument/2006/relationships/tags" Target="../tags/tag227.xml"/><Relationship Id="rId166" Type="http://schemas.openxmlformats.org/officeDocument/2006/relationships/tags" Target="../tags/tag226.xml"/><Relationship Id="rId165" Type="http://schemas.openxmlformats.org/officeDocument/2006/relationships/tags" Target="../tags/tag225.xml"/><Relationship Id="rId164" Type="http://schemas.openxmlformats.org/officeDocument/2006/relationships/tags" Target="../tags/tag224.xml"/><Relationship Id="rId163" Type="http://schemas.openxmlformats.org/officeDocument/2006/relationships/tags" Target="../tags/tag223.xml"/><Relationship Id="rId162" Type="http://schemas.openxmlformats.org/officeDocument/2006/relationships/tags" Target="../tags/tag222.xml"/><Relationship Id="rId161" Type="http://schemas.openxmlformats.org/officeDocument/2006/relationships/tags" Target="../tags/tag221.xml"/><Relationship Id="rId160" Type="http://schemas.openxmlformats.org/officeDocument/2006/relationships/tags" Target="../tags/tag220.xml"/><Relationship Id="rId16" Type="http://schemas.openxmlformats.org/officeDocument/2006/relationships/tags" Target="../tags/tag76.xml"/><Relationship Id="rId159" Type="http://schemas.openxmlformats.org/officeDocument/2006/relationships/tags" Target="../tags/tag219.xml"/><Relationship Id="rId158" Type="http://schemas.openxmlformats.org/officeDocument/2006/relationships/tags" Target="../tags/tag218.xml"/><Relationship Id="rId157" Type="http://schemas.openxmlformats.org/officeDocument/2006/relationships/tags" Target="../tags/tag217.xml"/><Relationship Id="rId156" Type="http://schemas.openxmlformats.org/officeDocument/2006/relationships/tags" Target="../tags/tag216.xml"/><Relationship Id="rId155" Type="http://schemas.openxmlformats.org/officeDocument/2006/relationships/tags" Target="../tags/tag215.xml"/><Relationship Id="rId154" Type="http://schemas.openxmlformats.org/officeDocument/2006/relationships/tags" Target="../tags/tag214.xml"/><Relationship Id="rId153" Type="http://schemas.openxmlformats.org/officeDocument/2006/relationships/tags" Target="../tags/tag213.xml"/><Relationship Id="rId152" Type="http://schemas.openxmlformats.org/officeDocument/2006/relationships/tags" Target="../tags/tag212.xml"/><Relationship Id="rId151" Type="http://schemas.openxmlformats.org/officeDocument/2006/relationships/tags" Target="../tags/tag211.xml"/><Relationship Id="rId150" Type="http://schemas.openxmlformats.org/officeDocument/2006/relationships/tags" Target="../tags/tag210.xml"/><Relationship Id="rId15" Type="http://schemas.openxmlformats.org/officeDocument/2006/relationships/tags" Target="../tags/tag75.xml"/><Relationship Id="rId149" Type="http://schemas.openxmlformats.org/officeDocument/2006/relationships/tags" Target="../tags/tag209.xml"/><Relationship Id="rId148" Type="http://schemas.openxmlformats.org/officeDocument/2006/relationships/tags" Target="../tags/tag208.xml"/><Relationship Id="rId147" Type="http://schemas.openxmlformats.org/officeDocument/2006/relationships/tags" Target="../tags/tag207.xml"/><Relationship Id="rId146" Type="http://schemas.openxmlformats.org/officeDocument/2006/relationships/tags" Target="../tags/tag206.xml"/><Relationship Id="rId145" Type="http://schemas.openxmlformats.org/officeDocument/2006/relationships/tags" Target="../tags/tag205.xml"/><Relationship Id="rId144" Type="http://schemas.openxmlformats.org/officeDocument/2006/relationships/tags" Target="../tags/tag204.xml"/><Relationship Id="rId143" Type="http://schemas.openxmlformats.org/officeDocument/2006/relationships/tags" Target="../tags/tag203.xml"/><Relationship Id="rId142" Type="http://schemas.openxmlformats.org/officeDocument/2006/relationships/tags" Target="../tags/tag202.xml"/><Relationship Id="rId141" Type="http://schemas.openxmlformats.org/officeDocument/2006/relationships/tags" Target="../tags/tag201.xml"/><Relationship Id="rId140" Type="http://schemas.openxmlformats.org/officeDocument/2006/relationships/tags" Target="../tags/tag200.xml"/><Relationship Id="rId14" Type="http://schemas.openxmlformats.org/officeDocument/2006/relationships/tags" Target="../tags/tag74.xml"/><Relationship Id="rId139" Type="http://schemas.openxmlformats.org/officeDocument/2006/relationships/tags" Target="../tags/tag199.xml"/><Relationship Id="rId138" Type="http://schemas.openxmlformats.org/officeDocument/2006/relationships/tags" Target="../tags/tag198.xml"/><Relationship Id="rId137" Type="http://schemas.openxmlformats.org/officeDocument/2006/relationships/tags" Target="../tags/tag197.xml"/><Relationship Id="rId136" Type="http://schemas.openxmlformats.org/officeDocument/2006/relationships/tags" Target="../tags/tag196.xml"/><Relationship Id="rId135" Type="http://schemas.openxmlformats.org/officeDocument/2006/relationships/tags" Target="../tags/tag195.xml"/><Relationship Id="rId134" Type="http://schemas.openxmlformats.org/officeDocument/2006/relationships/tags" Target="../tags/tag194.xml"/><Relationship Id="rId133" Type="http://schemas.openxmlformats.org/officeDocument/2006/relationships/tags" Target="../tags/tag193.xml"/><Relationship Id="rId132" Type="http://schemas.openxmlformats.org/officeDocument/2006/relationships/tags" Target="../tags/tag192.xml"/><Relationship Id="rId131" Type="http://schemas.openxmlformats.org/officeDocument/2006/relationships/tags" Target="../tags/tag191.xml"/><Relationship Id="rId130" Type="http://schemas.openxmlformats.org/officeDocument/2006/relationships/tags" Target="../tags/tag190.xml"/><Relationship Id="rId13" Type="http://schemas.openxmlformats.org/officeDocument/2006/relationships/tags" Target="../tags/tag73.xml"/><Relationship Id="rId129" Type="http://schemas.openxmlformats.org/officeDocument/2006/relationships/tags" Target="../tags/tag189.xml"/><Relationship Id="rId128" Type="http://schemas.openxmlformats.org/officeDocument/2006/relationships/tags" Target="../tags/tag188.xml"/><Relationship Id="rId127" Type="http://schemas.openxmlformats.org/officeDocument/2006/relationships/tags" Target="../tags/tag187.xml"/><Relationship Id="rId126" Type="http://schemas.openxmlformats.org/officeDocument/2006/relationships/tags" Target="../tags/tag186.xml"/><Relationship Id="rId125" Type="http://schemas.openxmlformats.org/officeDocument/2006/relationships/tags" Target="../tags/tag185.xml"/><Relationship Id="rId124" Type="http://schemas.openxmlformats.org/officeDocument/2006/relationships/tags" Target="../tags/tag184.xml"/><Relationship Id="rId123" Type="http://schemas.openxmlformats.org/officeDocument/2006/relationships/tags" Target="../tags/tag183.xml"/><Relationship Id="rId122" Type="http://schemas.openxmlformats.org/officeDocument/2006/relationships/tags" Target="../tags/tag182.xml"/><Relationship Id="rId121" Type="http://schemas.openxmlformats.org/officeDocument/2006/relationships/tags" Target="../tags/tag181.xml"/><Relationship Id="rId120" Type="http://schemas.openxmlformats.org/officeDocument/2006/relationships/tags" Target="../tags/tag180.xml"/><Relationship Id="rId12" Type="http://schemas.openxmlformats.org/officeDocument/2006/relationships/tags" Target="../tags/tag72.xml"/><Relationship Id="rId119" Type="http://schemas.openxmlformats.org/officeDocument/2006/relationships/tags" Target="../tags/tag179.xml"/><Relationship Id="rId118" Type="http://schemas.openxmlformats.org/officeDocument/2006/relationships/tags" Target="../tags/tag178.xml"/><Relationship Id="rId117" Type="http://schemas.openxmlformats.org/officeDocument/2006/relationships/tags" Target="../tags/tag177.xml"/><Relationship Id="rId116" Type="http://schemas.openxmlformats.org/officeDocument/2006/relationships/tags" Target="../tags/tag176.xml"/><Relationship Id="rId115" Type="http://schemas.openxmlformats.org/officeDocument/2006/relationships/tags" Target="../tags/tag175.xml"/><Relationship Id="rId114" Type="http://schemas.openxmlformats.org/officeDocument/2006/relationships/tags" Target="../tags/tag174.xml"/><Relationship Id="rId113" Type="http://schemas.openxmlformats.org/officeDocument/2006/relationships/tags" Target="../tags/tag173.xml"/><Relationship Id="rId112" Type="http://schemas.openxmlformats.org/officeDocument/2006/relationships/tags" Target="../tags/tag172.xml"/><Relationship Id="rId111" Type="http://schemas.openxmlformats.org/officeDocument/2006/relationships/tags" Target="../tags/tag171.xml"/><Relationship Id="rId110" Type="http://schemas.openxmlformats.org/officeDocument/2006/relationships/tags" Target="../tags/tag170.xml"/><Relationship Id="rId11" Type="http://schemas.openxmlformats.org/officeDocument/2006/relationships/tags" Target="../tags/tag71.xml"/><Relationship Id="rId109" Type="http://schemas.openxmlformats.org/officeDocument/2006/relationships/tags" Target="../tags/tag169.xml"/><Relationship Id="rId108" Type="http://schemas.openxmlformats.org/officeDocument/2006/relationships/tags" Target="../tags/tag168.xml"/><Relationship Id="rId107" Type="http://schemas.openxmlformats.org/officeDocument/2006/relationships/tags" Target="../tags/tag167.xml"/><Relationship Id="rId106" Type="http://schemas.openxmlformats.org/officeDocument/2006/relationships/tags" Target="../tags/tag166.xml"/><Relationship Id="rId105" Type="http://schemas.openxmlformats.org/officeDocument/2006/relationships/tags" Target="../tags/tag165.xml"/><Relationship Id="rId104" Type="http://schemas.openxmlformats.org/officeDocument/2006/relationships/tags" Target="../tags/tag164.xml"/><Relationship Id="rId103" Type="http://schemas.openxmlformats.org/officeDocument/2006/relationships/tags" Target="../tags/tag163.xml"/><Relationship Id="rId102" Type="http://schemas.openxmlformats.org/officeDocument/2006/relationships/tags" Target="../tags/tag162.xml"/><Relationship Id="rId101" Type="http://schemas.openxmlformats.org/officeDocument/2006/relationships/tags" Target="../tags/tag161.xml"/><Relationship Id="rId100" Type="http://schemas.openxmlformats.org/officeDocument/2006/relationships/tags" Target="../tags/tag160.xml"/><Relationship Id="rId10" Type="http://schemas.openxmlformats.org/officeDocument/2006/relationships/tags" Target="../tags/tag70.xml"/><Relationship Id="rId1" Type="http://schemas.openxmlformats.org/officeDocument/2006/relationships/tags" Target="../tags/tag61.xml"/></Relationships>
</file>

<file path=ppt/slides/_rels/slide13.xml.rels><?xml version="1.0" encoding="UTF-8" standalone="yes"?>
<Relationships xmlns="http://schemas.openxmlformats.org/package/2006/relationships"><Relationship Id="rId9" Type="http://schemas.openxmlformats.org/officeDocument/2006/relationships/tags" Target="../tags/tag253.xml"/><Relationship Id="rId8" Type="http://schemas.openxmlformats.org/officeDocument/2006/relationships/image" Target="../media/image3.jpeg"/><Relationship Id="rId7" Type="http://schemas.openxmlformats.org/officeDocument/2006/relationships/tags" Target="../tags/tag252.xml"/><Relationship Id="rId6" Type="http://schemas.openxmlformats.org/officeDocument/2006/relationships/tags" Target="../tags/tag251.xml"/><Relationship Id="rId5" Type="http://schemas.openxmlformats.org/officeDocument/2006/relationships/tags" Target="../tags/tag250.xml"/><Relationship Id="rId4" Type="http://schemas.openxmlformats.org/officeDocument/2006/relationships/image" Target="../media/image2.jpeg"/><Relationship Id="rId3" Type="http://schemas.openxmlformats.org/officeDocument/2006/relationships/tags" Target="../tags/tag249.xml"/><Relationship Id="rId2" Type="http://schemas.openxmlformats.org/officeDocument/2006/relationships/tags" Target="../tags/tag248.xml"/><Relationship Id="rId17" Type="http://schemas.openxmlformats.org/officeDocument/2006/relationships/slideLayout" Target="../slideLayouts/slideLayout12.xml"/><Relationship Id="rId16" Type="http://schemas.openxmlformats.org/officeDocument/2006/relationships/tags" Target="../tags/tag260.xml"/><Relationship Id="rId15" Type="http://schemas.openxmlformats.org/officeDocument/2006/relationships/tags" Target="../tags/tag259.xml"/><Relationship Id="rId14" Type="http://schemas.openxmlformats.org/officeDocument/2006/relationships/tags" Target="../tags/tag258.xml"/><Relationship Id="rId13" Type="http://schemas.openxmlformats.org/officeDocument/2006/relationships/tags" Target="../tags/tag257.xml"/><Relationship Id="rId12" Type="http://schemas.openxmlformats.org/officeDocument/2006/relationships/tags" Target="../tags/tag256.xml"/><Relationship Id="rId11" Type="http://schemas.openxmlformats.org/officeDocument/2006/relationships/tags" Target="../tags/tag255.xml"/><Relationship Id="rId10" Type="http://schemas.openxmlformats.org/officeDocument/2006/relationships/tags" Target="../tags/tag254.xml"/><Relationship Id="rId1" Type="http://schemas.openxmlformats.org/officeDocument/2006/relationships/tags" Target="../tags/tag247.xml"/></Relationships>
</file>

<file path=ppt/slides/_rels/slide14.xml.rels><?xml version="1.0" encoding="UTF-8" standalone="yes"?>
<Relationships xmlns="http://schemas.openxmlformats.org/package/2006/relationships"><Relationship Id="rId9" Type="http://schemas.openxmlformats.org/officeDocument/2006/relationships/tags" Target="../tags/tag267.xml"/><Relationship Id="rId8" Type="http://schemas.openxmlformats.org/officeDocument/2006/relationships/tags" Target="../tags/tag266.xml"/><Relationship Id="rId7" Type="http://schemas.openxmlformats.org/officeDocument/2006/relationships/tags" Target="../tags/tag265.xml"/><Relationship Id="rId6" Type="http://schemas.openxmlformats.org/officeDocument/2006/relationships/image" Target="../media/image5.jpeg"/><Relationship Id="rId5" Type="http://schemas.openxmlformats.org/officeDocument/2006/relationships/tags" Target="../tags/tag264.xml"/><Relationship Id="rId4" Type="http://schemas.openxmlformats.org/officeDocument/2006/relationships/image" Target="../media/image4.jpeg"/><Relationship Id="rId3" Type="http://schemas.openxmlformats.org/officeDocument/2006/relationships/tags" Target="../tags/tag263.xml"/><Relationship Id="rId2" Type="http://schemas.openxmlformats.org/officeDocument/2006/relationships/tags" Target="../tags/tag262.xml"/><Relationship Id="rId17" Type="http://schemas.openxmlformats.org/officeDocument/2006/relationships/slideLayout" Target="../slideLayouts/slideLayout12.xml"/><Relationship Id="rId16" Type="http://schemas.openxmlformats.org/officeDocument/2006/relationships/tags" Target="../tags/tag274.xml"/><Relationship Id="rId15" Type="http://schemas.openxmlformats.org/officeDocument/2006/relationships/tags" Target="../tags/tag273.xml"/><Relationship Id="rId14" Type="http://schemas.openxmlformats.org/officeDocument/2006/relationships/tags" Target="../tags/tag272.xml"/><Relationship Id="rId13" Type="http://schemas.openxmlformats.org/officeDocument/2006/relationships/tags" Target="../tags/tag271.xml"/><Relationship Id="rId12" Type="http://schemas.openxmlformats.org/officeDocument/2006/relationships/tags" Target="../tags/tag270.xml"/><Relationship Id="rId11" Type="http://schemas.openxmlformats.org/officeDocument/2006/relationships/tags" Target="../tags/tag269.xml"/><Relationship Id="rId10" Type="http://schemas.openxmlformats.org/officeDocument/2006/relationships/tags" Target="../tags/tag268.xml"/><Relationship Id="rId1" Type="http://schemas.openxmlformats.org/officeDocument/2006/relationships/tags" Target="../tags/tag26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282.xml"/><Relationship Id="rId4" Type="http://schemas.openxmlformats.org/officeDocument/2006/relationships/tags" Target="../tags/tag281.xml"/><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9" Type="http://schemas.openxmlformats.org/officeDocument/2006/relationships/image" Target="../media/image8.jpeg"/><Relationship Id="rId8" Type="http://schemas.openxmlformats.org/officeDocument/2006/relationships/tags" Target="../tags/tag290.xml"/><Relationship Id="rId7" Type="http://schemas.openxmlformats.org/officeDocument/2006/relationships/tags" Target="../tags/tag289.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tags" Target="../tags/tag286.xml"/><Relationship Id="rId3" Type="http://schemas.openxmlformats.org/officeDocument/2006/relationships/tags" Target="../tags/tag285.xml"/><Relationship Id="rId2" Type="http://schemas.openxmlformats.org/officeDocument/2006/relationships/tags" Target="../tags/tag284.xml"/><Relationship Id="rId12" Type="http://schemas.openxmlformats.org/officeDocument/2006/relationships/slideLayout" Target="../slideLayouts/slideLayout12.xml"/><Relationship Id="rId11" Type="http://schemas.openxmlformats.org/officeDocument/2006/relationships/image" Target="../media/image9.jpeg"/><Relationship Id="rId10" Type="http://schemas.openxmlformats.org/officeDocument/2006/relationships/tags" Target="../tags/tag291.xml"/><Relationship Id="rId1" Type="http://schemas.openxmlformats.org/officeDocument/2006/relationships/tags" Target="../tags/tag283.xml"/></Relationships>
</file>

<file path=ppt/slides/_rels/slide19.xml.rels><?xml version="1.0" encoding="UTF-8" standalone="yes"?>
<Relationships xmlns="http://schemas.openxmlformats.org/package/2006/relationships"><Relationship Id="rId9" Type="http://schemas.openxmlformats.org/officeDocument/2006/relationships/tags" Target="../tags/tag300.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tags" Target="../tags/tag294.xml"/><Relationship Id="rId24" Type="http://schemas.openxmlformats.org/officeDocument/2006/relationships/slideLayout" Target="../slideLayouts/slideLayout12.xml"/><Relationship Id="rId23" Type="http://schemas.openxmlformats.org/officeDocument/2006/relationships/tags" Target="../tags/tag314.xml"/><Relationship Id="rId22" Type="http://schemas.openxmlformats.org/officeDocument/2006/relationships/tags" Target="../tags/tag313.xml"/><Relationship Id="rId21" Type="http://schemas.openxmlformats.org/officeDocument/2006/relationships/tags" Target="../tags/tag312.xml"/><Relationship Id="rId20" Type="http://schemas.openxmlformats.org/officeDocument/2006/relationships/tags" Target="../tags/tag311.xml"/><Relationship Id="rId2" Type="http://schemas.openxmlformats.org/officeDocument/2006/relationships/tags" Target="../tags/tag293.xml"/><Relationship Id="rId19" Type="http://schemas.openxmlformats.org/officeDocument/2006/relationships/tags" Target="../tags/tag310.xml"/><Relationship Id="rId18" Type="http://schemas.openxmlformats.org/officeDocument/2006/relationships/tags" Target="../tags/tag309.xml"/><Relationship Id="rId17" Type="http://schemas.openxmlformats.org/officeDocument/2006/relationships/tags" Target="../tags/tag308.xml"/><Relationship Id="rId16" Type="http://schemas.openxmlformats.org/officeDocument/2006/relationships/tags" Target="../tags/tag307.xml"/><Relationship Id="rId15" Type="http://schemas.openxmlformats.org/officeDocument/2006/relationships/tags" Target="../tags/tag306.xml"/><Relationship Id="rId14" Type="http://schemas.openxmlformats.org/officeDocument/2006/relationships/tags" Target="../tags/tag305.xml"/><Relationship Id="rId13" Type="http://schemas.openxmlformats.org/officeDocument/2006/relationships/tags" Target="../tags/tag304.xml"/><Relationship Id="rId12" Type="http://schemas.openxmlformats.org/officeDocument/2006/relationships/tags" Target="../tags/tag303.xml"/><Relationship Id="rId11" Type="http://schemas.openxmlformats.org/officeDocument/2006/relationships/tags" Target="../tags/tag302.xml"/><Relationship Id="rId10" Type="http://schemas.openxmlformats.org/officeDocument/2006/relationships/tags" Target="../tags/tag301.xml"/><Relationship Id="rId1" Type="http://schemas.openxmlformats.org/officeDocument/2006/relationships/tags" Target="../tags/tag29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7.xml"/><Relationship Id="rId1" Type="http://schemas.openxmlformats.org/officeDocument/2006/relationships/tags" Target="../tags/tag31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9.xml"/><Relationship Id="rId1" Type="http://schemas.openxmlformats.org/officeDocument/2006/relationships/tags" Target="../tags/tag318.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8" Type="http://schemas.openxmlformats.org/officeDocument/2006/relationships/slideLayout" Target="../slideLayouts/slideLayout12.xml"/><Relationship Id="rId17" Type="http://schemas.openxmlformats.org/officeDocument/2006/relationships/tags" Target="../tags/tag22.xml"/><Relationship Id="rId16" Type="http://schemas.openxmlformats.org/officeDocument/2006/relationships/tags" Target="../tags/tag21.xml"/><Relationship Id="rId15" Type="http://schemas.openxmlformats.org/officeDocument/2006/relationships/tags" Target="../tags/tag20.xml"/><Relationship Id="rId14" Type="http://schemas.openxmlformats.org/officeDocument/2006/relationships/tags" Target="../tags/tag19.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8" Type="http://schemas.openxmlformats.org/officeDocument/2006/relationships/slideLayout" Target="../slideLayouts/slideLayout12.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5" Type="http://schemas.openxmlformats.org/officeDocument/2006/relationships/slideLayout" Target="../slideLayouts/slideLayout12.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tags" Target="../tags/tag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772147" y="3009880"/>
            <a:ext cx="8310245" cy="838835"/>
          </a:xfrm>
          <a:prstGeom prst="rect">
            <a:avLst/>
          </a:prstGeom>
          <a:noFill/>
        </p:spPr>
        <p:txBody>
          <a:bodyPr wrap="none" lIns="91440" tIns="45720" rIns="91440" bIns="45720">
            <a:spAutoFit/>
          </a:bodyPr>
          <a:lstStyle/>
          <a:p>
            <a:pPr lvl="0">
              <a:lnSpc>
                <a:spcPct val="90000"/>
              </a:lnSpc>
              <a:spcAft>
                <a:spcPts val="600"/>
              </a:spcAft>
            </a:pPr>
            <a:r>
              <a:rPr lang="zh-CN" altLang="en-US" sz="5400" b="1" dirty="0" smtClean="0">
                <a:solidFill>
                  <a:schemeClr val="bg1"/>
                </a:solidFill>
                <a:latin typeface="方正启体简体" panose="03000509000000000000" charset="-122"/>
                <a:ea typeface="方正启体简体" panose="03000509000000000000" charset="-122"/>
              </a:rPr>
              <a:t>第</a:t>
            </a:r>
            <a:r>
              <a:rPr lang="en-US" altLang="zh-CN" sz="5400" b="1" dirty="0" smtClean="0">
                <a:solidFill>
                  <a:schemeClr val="bg1"/>
                </a:solidFill>
                <a:latin typeface="方正启体简体" panose="03000509000000000000" charset="-122"/>
                <a:ea typeface="方正启体简体" panose="03000509000000000000" charset="-122"/>
              </a:rPr>
              <a:t>8</a:t>
            </a:r>
            <a:r>
              <a:rPr lang="zh-CN" altLang="en-US" sz="5400" b="1" dirty="0" smtClean="0">
                <a:solidFill>
                  <a:schemeClr val="bg1"/>
                </a:solidFill>
                <a:latin typeface="方正启体简体" panose="03000509000000000000" charset="-122"/>
                <a:ea typeface="方正启体简体" panose="03000509000000000000" charset="-122"/>
              </a:rPr>
              <a:t>课</a:t>
            </a:r>
            <a:r>
              <a:rPr lang="en-US" altLang="zh-CN" sz="5400" b="1" dirty="0" smtClean="0">
                <a:solidFill>
                  <a:schemeClr val="bg1"/>
                </a:solidFill>
                <a:latin typeface="方正启体简体" panose="03000509000000000000" charset="-122"/>
                <a:ea typeface="方正启体简体" panose="03000509000000000000" charset="-122"/>
              </a:rPr>
              <a:t>  </a:t>
            </a:r>
            <a:r>
              <a:rPr lang="zh-CN" altLang="en-US" sz="5400" b="1" dirty="0" smtClean="0">
                <a:solidFill>
                  <a:schemeClr val="bg1"/>
                </a:solidFill>
                <a:latin typeface="方正启体简体" panose="03000509000000000000" charset="-122"/>
                <a:ea typeface="方正启体简体" panose="03000509000000000000" charset="-122"/>
              </a:rPr>
              <a:t>世界市场与商业贸易</a:t>
            </a:r>
            <a:endParaRPr lang="zh-CN" altLang="en-US" sz="5400" b="1" dirty="0" smtClean="0">
              <a:solidFill>
                <a:schemeClr val="bg1"/>
              </a:solidFill>
              <a:latin typeface="方正启体简体" panose="03000509000000000000" charset="-122"/>
              <a:ea typeface="方正启体简体" panose="03000509000000000000" charset="-122"/>
            </a:endParaRPr>
          </a:p>
        </p:txBody>
      </p:sp>
      <p:sp>
        <p:nvSpPr>
          <p:cNvPr id="9" name="矩形 8"/>
          <p:cNvSpPr/>
          <p:nvPr/>
        </p:nvSpPr>
        <p:spPr>
          <a:xfrm>
            <a:off x="2362835" y="4978400"/>
            <a:ext cx="8574405" cy="1198880"/>
          </a:xfrm>
          <a:prstGeom prst="rect">
            <a:avLst/>
          </a:prstGeom>
          <a:noFill/>
        </p:spPr>
        <p:txBody>
          <a:bodyPr wrap="square" lIns="91440" tIns="45720" rIns="91440" bIns="45720">
            <a:spAutoFit/>
          </a:bodyPr>
          <a:lstStyle/>
          <a:p>
            <a:pPr lvl="0" algn="just"/>
            <a:r>
              <a:rPr lang="zh-CN" altLang="zh-CN" sz="3600" dirty="0" smtClean="0">
                <a:latin typeface="方正启体简体" panose="03000509000000000000" charset="-122"/>
                <a:ea typeface="方正启体简体" panose="03000509000000000000" charset="-122"/>
              </a:rPr>
              <a:t>了解世界市场的形成；</a:t>
            </a:r>
            <a:r>
              <a:rPr lang="en-US" altLang="zh-CN" sz="3600" dirty="0" smtClean="0">
                <a:latin typeface="方正启体简体" panose="03000509000000000000" charset="-122"/>
                <a:ea typeface="方正启体简体" panose="03000509000000000000" charset="-122"/>
              </a:rPr>
              <a:t> </a:t>
            </a:r>
            <a:endParaRPr lang="en-US" altLang="zh-CN" sz="3600" dirty="0" smtClean="0">
              <a:latin typeface="方正启体简体" panose="03000509000000000000" charset="-122"/>
              <a:ea typeface="方正启体简体" panose="03000509000000000000" charset="-122"/>
            </a:endParaRPr>
          </a:p>
          <a:p>
            <a:pPr lvl="0" algn="just"/>
            <a:r>
              <a:rPr lang="zh-CN" altLang="zh-CN" sz="3600" dirty="0" smtClean="0">
                <a:latin typeface="方正启体简体" panose="03000509000000000000" charset="-122"/>
                <a:ea typeface="方正启体简体" panose="03000509000000000000" charset="-122"/>
              </a:rPr>
              <a:t>认识世界市场的形成对商业贸易的意义。 </a:t>
            </a:r>
            <a:endParaRPr lang="zh-CN" altLang="zh-CN" sz="3600" dirty="0" smtClean="0">
              <a:latin typeface="方正启体简体" panose="03000509000000000000" charset="-122"/>
              <a:ea typeface="方正启体简体" panose="03000509000000000000" charset="-122"/>
            </a:endParaRPr>
          </a:p>
        </p:txBody>
      </p:sp>
      <p:sp>
        <p:nvSpPr>
          <p:cNvPr id="10" name="矩形 9"/>
          <p:cNvSpPr/>
          <p:nvPr/>
        </p:nvSpPr>
        <p:spPr>
          <a:xfrm>
            <a:off x="2362951" y="2351325"/>
            <a:ext cx="5302769" cy="461665"/>
          </a:xfrm>
          <a:prstGeom prst="rect">
            <a:avLst/>
          </a:prstGeom>
        </p:spPr>
        <p:txBody>
          <a:bodyPr wrap="square">
            <a:spAutoFit/>
          </a:bodyPr>
          <a:lstStyle/>
          <a:p>
            <a:r>
              <a:rPr lang="zh-CN" altLang="en-US" sz="2400" dirty="0" smtClean="0">
                <a:solidFill>
                  <a:srgbClr val="C00000"/>
                </a:solidFill>
                <a:latin typeface="方正启体简体" panose="03000509000000000000" charset="-122"/>
                <a:ea typeface="方正启体简体" panose="03000509000000000000" charset="-122"/>
                <a:cs typeface="+mn-ea"/>
                <a:sym typeface="+mn-lt"/>
              </a:rPr>
              <a:t>统编版高中历史必修经济与社会生活</a:t>
            </a:r>
            <a:endParaRPr lang="en-US" altLang="zh-CN" sz="2400" dirty="0">
              <a:solidFill>
                <a:srgbClr val="C00000"/>
              </a:solidFill>
              <a:latin typeface="方正启体简体" panose="03000509000000000000" charset="-122"/>
              <a:ea typeface="方正启体简体" panose="03000509000000000000"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929555" y="545797"/>
            <a:ext cx="3834458" cy="523220"/>
          </a:xfrm>
          <a:prstGeom prst="rect">
            <a:avLst/>
          </a:prstGeom>
          <a:noFill/>
        </p:spPr>
        <p:txBody>
          <a:bodyPr wrap="square" rtlCol="0">
            <a:spAutoFit/>
          </a:bodyPr>
          <a:lstStyle>
            <a:defPPr>
              <a:defRPr lang="zh-CN"/>
            </a:defPPr>
            <a:lvl1pPr>
              <a:defRPr sz="2800" b="1">
                <a:latin typeface="华文新魏" panose="02010800040101010101" pitchFamily="2" charset="-122"/>
                <a:ea typeface="华文新魏" panose="02010800040101010101" pitchFamily="2" charset="-122"/>
              </a:defRPr>
            </a:lvl1pPr>
          </a:lstStyle>
          <a:p>
            <a:r>
              <a:rPr lang="zh-CN" altLang="en-US" dirty="0">
                <a:latin typeface="方正启体简体" panose="03000509000000000000" charset="-122"/>
                <a:ea typeface="方正启体简体" panose="03000509000000000000" charset="-122"/>
              </a:rPr>
              <a:t>一、世界市场的形成</a:t>
            </a:r>
            <a:endParaRPr lang="zh-CN" altLang="en-US" dirty="0">
              <a:latin typeface="方正启体简体" panose="03000509000000000000" charset="-122"/>
              <a:ea typeface="方正启体简体" panose="03000509000000000000" charset="-122"/>
            </a:endParaRPr>
          </a:p>
        </p:txBody>
      </p:sp>
      <p:sp>
        <p:nvSpPr>
          <p:cNvPr id="3" name="文本框 16"/>
          <p:cNvSpPr txBox="1"/>
          <p:nvPr>
            <p:custDataLst>
              <p:tags r:id="rId2"/>
            </p:custDataLst>
          </p:nvPr>
        </p:nvSpPr>
        <p:spPr>
          <a:xfrm>
            <a:off x="929641" y="2590799"/>
            <a:ext cx="9982199" cy="3416320"/>
          </a:xfrm>
          <a:prstGeom prst="rect">
            <a:avLst/>
          </a:prstGeom>
          <a:noFill/>
          <a:ln>
            <a:solidFill>
              <a:srgbClr val="7030A0"/>
            </a:solidFill>
            <a:prstDash val="lgDashDotDot"/>
          </a:ln>
        </p:spPr>
        <p:txBody>
          <a:bodyPr wrap="square" rtlCol="0">
            <a:spAutoFit/>
          </a:bodyPr>
          <a:lstStyle>
            <a:defPPr>
              <a:defRPr lang="zh-CN"/>
            </a:defPPr>
            <a:lvl1pPr>
              <a:defRPr sz="2400" b="1">
                <a:latin typeface="仿宋" panose="02010609060101010101" pitchFamily="49" charset="-122"/>
                <a:ea typeface="仿宋" panose="02010609060101010101" pitchFamily="49" charset="-122"/>
              </a:defRPr>
            </a:lvl1pPr>
          </a:lstStyle>
          <a:p>
            <a:r>
              <a:rPr lang="zh-CN" altLang="en-US" dirty="0">
                <a:latin typeface="方正启体简体" panose="03000509000000000000" charset="-122"/>
                <a:ea typeface="方正启体简体" panose="03000509000000000000" charset="-122"/>
              </a:rPr>
              <a:t>材料  早在</a:t>
            </a:r>
            <a:r>
              <a:rPr lang="en-US" altLang="zh-CN" dirty="0">
                <a:latin typeface="方正启体简体" panose="03000509000000000000" charset="-122"/>
                <a:ea typeface="方正启体简体" panose="03000509000000000000" charset="-122"/>
              </a:rPr>
              <a:t>15-16</a:t>
            </a:r>
            <a:r>
              <a:rPr lang="zh-CN" altLang="en-US" dirty="0">
                <a:latin typeface="方正启体简体" panose="03000509000000000000" charset="-122"/>
                <a:ea typeface="方正启体简体" panose="03000509000000000000" charset="-122"/>
              </a:rPr>
              <a:t>世纪，随着沟通东西方之间、新旧大陆之间新航路的开辟，世界市场的雏形也随之出现。</a:t>
            </a:r>
            <a:r>
              <a:rPr lang="en-US" altLang="zh-CN" dirty="0">
                <a:latin typeface="方正启体简体" panose="03000509000000000000" charset="-122"/>
                <a:ea typeface="方正启体简体" panose="03000509000000000000" charset="-122"/>
              </a:rPr>
              <a:t>16-18</a:t>
            </a:r>
            <a:r>
              <a:rPr lang="zh-CN" altLang="en-US" dirty="0">
                <a:latin typeface="方正启体简体" panose="03000509000000000000" charset="-122"/>
                <a:ea typeface="方正启体简体" panose="03000509000000000000" charset="-122"/>
              </a:rPr>
              <a:t>世纪，西欧国家海外贸易与殖民活动的展开，使资本主义世界市场进一步拓展。</a:t>
            </a:r>
            <a:r>
              <a:rPr lang="en-US" altLang="zh-CN" dirty="0">
                <a:latin typeface="方正启体简体" panose="03000509000000000000" charset="-122"/>
                <a:ea typeface="方正启体简体" panose="03000509000000000000" charset="-122"/>
              </a:rPr>
              <a:t>18</a:t>
            </a:r>
            <a:r>
              <a:rPr lang="zh-CN" altLang="en-US" dirty="0">
                <a:latin typeface="方正启体简体" panose="03000509000000000000" charset="-122"/>
                <a:ea typeface="方正启体简体" panose="03000509000000000000" charset="-122"/>
              </a:rPr>
              <a:t>世纪中期开始的工业化运动。以它所提供的空前强大的经济实力和物质手段，极大地促进了世界市场的发展与成熟。到</a:t>
            </a:r>
            <a:r>
              <a:rPr lang="en-US" altLang="zh-CN" dirty="0">
                <a:latin typeface="方正启体简体" panose="03000509000000000000" charset="-122"/>
                <a:ea typeface="方正启体简体" panose="03000509000000000000" charset="-122"/>
              </a:rPr>
              <a:t>19</a:t>
            </a:r>
            <a:r>
              <a:rPr lang="zh-CN" altLang="en-US" dirty="0">
                <a:latin typeface="方正启体简体" panose="03000509000000000000" charset="-122"/>
                <a:ea typeface="方正启体简体" panose="03000509000000000000" charset="-122"/>
              </a:rPr>
              <a:t>世纪末</a:t>
            </a:r>
            <a:r>
              <a:rPr lang="en-US" altLang="zh-CN" dirty="0">
                <a:latin typeface="方正启体简体" panose="03000509000000000000" charset="-122"/>
                <a:ea typeface="方正启体简体" panose="03000509000000000000" charset="-122"/>
              </a:rPr>
              <a:t>20</a:t>
            </a:r>
            <a:r>
              <a:rPr lang="zh-CN" altLang="en-US" dirty="0">
                <a:latin typeface="方正启体简体" panose="03000509000000000000" charset="-122"/>
                <a:ea typeface="方正启体简体" panose="03000509000000000000" charset="-122"/>
              </a:rPr>
              <a:t>世纪初，即西方国家工业化获得巨大成就和垄断之确立之际，在西方国家统治、控制落后农业国家和地区的条件下，终于形成了无所不包的资本主义世界市场体系，从而实现了近代世界经济的整体化。</a:t>
            </a:r>
            <a:endParaRPr lang="en-US" altLang="zh-CN" dirty="0">
              <a:latin typeface="方正启体简体" panose="03000509000000000000" charset="-122"/>
              <a:ea typeface="方正启体简体" panose="03000509000000000000" charset="-122"/>
            </a:endParaRPr>
          </a:p>
          <a:p>
            <a:r>
              <a:rPr lang="en-US" altLang="zh-CN" dirty="0">
                <a:latin typeface="方正启体简体" panose="03000509000000000000" charset="-122"/>
                <a:ea typeface="方正启体简体" panose="03000509000000000000" charset="-122"/>
              </a:rPr>
              <a:t>            </a:t>
            </a:r>
            <a:r>
              <a:rPr lang="en-US" altLang="zh-CN" dirty="0" smtClean="0">
                <a:latin typeface="方正启体简体" panose="03000509000000000000" charset="-122"/>
                <a:ea typeface="方正启体简体" panose="03000509000000000000" charset="-122"/>
              </a:rPr>
              <a:t>             ——</a:t>
            </a:r>
            <a:r>
              <a:rPr lang="zh-CN" altLang="en-US" dirty="0">
                <a:latin typeface="方正启体简体" panose="03000509000000000000" charset="-122"/>
                <a:ea typeface="方正启体简体" panose="03000509000000000000" charset="-122"/>
              </a:rPr>
              <a:t>周友光</a:t>
            </a:r>
            <a:r>
              <a:rPr lang="en-US" altLang="zh-CN" dirty="0">
                <a:latin typeface="方正启体简体" panose="03000509000000000000" charset="-122"/>
                <a:ea typeface="方正启体简体" panose="03000509000000000000" charset="-122"/>
              </a:rPr>
              <a:t>《</a:t>
            </a:r>
            <a:r>
              <a:rPr lang="zh-CN" altLang="en-US" dirty="0">
                <a:latin typeface="方正启体简体" panose="03000509000000000000" charset="-122"/>
                <a:ea typeface="方正启体简体" panose="03000509000000000000" charset="-122"/>
              </a:rPr>
              <a:t>两次工业革命概述</a:t>
            </a:r>
            <a:r>
              <a:rPr lang="en-US" altLang="zh-CN" dirty="0">
                <a:latin typeface="方正启体简体" panose="03000509000000000000" charset="-122"/>
                <a:ea typeface="方正启体简体" panose="03000509000000000000" charset="-122"/>
              </a:rPr>
              <a:t>》</a:t>
            </a:r>
            <a:endParaRPr lang="zh-CN" altLang="en-US" dirty="0">
              <a:latin typeface="方正启体简体" panose="03000509000000000000" charset="-122"/>
              <a:ea typeface="方正启体简体" panose="03000509000000000000" charset="-122"/>
            </a:endParaRPr>
          </a:p>
        </p:txBody>
      </p:sp>
      <p:sp>
        <p:nvSpPr>
          <p:cNvPr id="4" name="文本框 17"/>
          <p:cNvSpPr txBox="1"/>
          <p:nvPr>
            <p:custDataLst>
              <p:tags r:id="rId3"/>
            </p:custDataLst>
          </p:nvPr>
        </p:nvSpPr>
        <p:spPr>
          <a:xfrm>
            <a:off x="929555" y="1068818"/>
            <a:ext cx="10062930" cy="1200329"/>
          </a:xfrm>
          <a:prstGeom prst="rect">
            <a:avLst/>
          </a:prstGeom>
          <a:noFill/>
        </p:spPr>
        <p:txBody>
          <a:bodyPr wrap="square" rtlCol="0">
            <a:spAutoFit/>
          </a:bodyPr>
          <a:lstStyle/>
          <a:p>
            <a:r>
              <a:rPr lang="zh-CN" altLang="en-US" sz="2400" b="1" dirty="0">
                <a:solidFill>
                  <a:srgbClr val="0000CC"/>
                </a:solidFill>
                <a:latin typeface="方正启体简体" panose="03000509000000000000" charset="-122"/>
                <a:ea typeface="方正启体简体" panose="03000509000000000000" charset="-122"/>
              </a:rPr>
              <a:t>★问题探究：</a:t>
            </a:r>
            <a:r>
              <a:rPr lang="zh-CN" altLang="en-US" sz="2400" b="1" dirty="0">
                <a:latin typeface="方正启体简体" panose="03000509000000000000" charset="-122"/>
                <a:ea typeface="方正启体简体" panose="03000509000000000000" charset="-122"/>
              </a:rPr>
              <a:t>有人说：“世界市场对世界经济来说是推动，对欧美来说是利益，对亚非拉来说是灾难和机遇。”结合所学知识，你是如何评价世界市场的？</a:t>
            </a:r>
            <a:endParaRPr lang="zh-CN" altLang="en-US" sz="2400" b="1" dirty="0">
              <a:latin typeface="方正启体简体" panose="03000509000000000000" charset="-122"/>
              <a:ea typeface="方正启体简体" panose="03000509000000000000"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8"/>
          <p:cNvSpPr txBox="1"/>
          <p:nvPr>
            <p:custDataLst>
              <p:tags r:id="rId1"/>
            </p:custDataLst>
          </p:nvPr>
        </p:nvSpPr>
        <p:spPr>
          <a:xfrm>
            <a:off x="898525" y="1426210"/>
            <a:ext cx="10527030" cy="3784600"/>
          </a:xfrm>
          <a:prstGeom prst="rect">
            <a:avLst/>
          </a:prstGeom>
          <a:solidFill>
            <a:schemeClr val="bg1"/>
          </a:solidFill>
        </p:spPr>
        <p:txBody>
          <a:bodyPr wrap="square">
            <a:spAutoFit/>
          </a:bodyPr>
          <a:lstStyle>
            <a:defPPr>
              <a:defRPr lang="zh-CN"/>
            </a:defPPr>
            <a:lvl1pPr marR="0" lvl="0" indent="0" fontAlgn="auto">
              <a:lnSpc>
                <a:spcPct val="100000"/>
              </a:lnSpc>
              <a:spcBef>
                <a:spcPct val="0"/>
              </a:spcBef>
              <a:spcAft>
                <a:spcPct val="0"/>
              </a:spcAft>
              <a:buClrTx/>
              <a:buSzTx/>
              <a:buFontTx/>
              <a:buNone/>
              <a:defRPr sz="2400">
                <a:solidFill>
                  <a:srgbClr val="FF0000"/>
                </a:solidFill>
                <a:latin typeface="微软雅黑" panose="020B0503020204020204" charset="-122"/>
                <a:ea typeface="微软雅黑" panose="020B0503020204020204" charset="-122"/>
              </a:defRPr>
            </a:lvl1pPr>
          </a:lstStyle>
          <a:p>
            <a:pPr>
              <a:lnSpc>
                <a:spcPct val="150000"/>
              </a:lnSpc>
            </a:pPr>
            <a:r>
              <a:rPr lang="zh-CN" altLang="en-US" sz="3200" dirty="0">
                <a:solidFill>
                  <a:srgbClr val="0000CC"/>
                </a:solidFill>
                <a:latin typeface="方正启体简体" panose="03000509000000000000" charset="-122"/>
                <a:ea typeface="方正启体简体" panose="03000509000000000000" charset="-122"/>
              </a:rPr>
              <a:t>（</a:t>
            </a:r>
            <a:r>
              <a:rPr lang="en-US" altLang="zh-CN" sz="3200" dirty="0">
                <a:solidFill>
                  <a:srgbClr val="0000CC"/>
                </a:solidFill>
                <a:latin typeface="方正启体简体" panose="03000509000000000000" charset="-122"/>
                <a:ea typeface="方正启体简体" panose="03000509000000000000" charset="-122"/>
              </a:rPr>
              <a:t>1</a:t>
            </a:r>
            <a:r>
              <a:rPr lang="zh-CN" altLang="en-US" sz="3200" dirty="0">
                <a:solidFill>
                  <a:srgbClr val="0000CC"/>
                </a:solidFill>
                <a:latin typeface="方正启体简体" panose="03000509000000000000" charset="-122"/>
                <a:ea typeface="方正启体简体" panose="03000509000000000000" charset="-122"/>
              </a:rPr>
              <a:t>）对世界：</a:t>
            </a:r>
            <a:r>
              <a:rPr lang="zh-CN" altLang="en-US" sz="3200" dirty="0">
                <a:latin typeface="方正启体简体" panose="03000509000000000000" charset="-122"/>
                <a:ea typeface="方正启体简体" panose="03000509000000000000" charset="-122"/>
              </a:rPr>
              <a:t>进一步加强了世界各国各地区的相互联系</a:t>
            </a:r>
            <a:endParaRPr lang="en-US" altLang="zh-CN" sz="3200" dirty="0">
              <a:latin typeface="方正启体简体" panose="03000509000000000000" charset="-122"/>
              <a:ea typeface="方正启体简体" panose="03000509000000000000" charset="-122"/>
            </a:endParaRPr>
          </a:p>
          <a:p>
            <a:pPr>
              <a:lnSpc>
                <a:spcPct val="150000"/>
              </a:lnSpc>
            </a:pPr>
            <a:r>
              <a:rPr lang="zh-CN" altLang="en-US" sz="3200" dirty="0">
                <a:solidFill>
                  <a:srgbClr val="0000CC"/>
                </a:solidFill>
                <a:latin typeface="方正启体简体" panose="03000509000000000000" charset="-122"/>
                <a:ea typeface="方正启体简体" panose="03000509000000000000" charset="-122"/>
              </a:rPr>
              <a:t>（</a:t>
            </a:r>
            <a:r>
              <a:rPr lang="en-US" altLang="zh-CN" sz="3200" dirty="0">
                <a:solidFill>
                  <a:srgbClr val="0000CC"/>
                </a:solidFill>
                <a:latin typeface="方正启体简体" panose="03000509000000000000" charset="-122"/>
                <a:ea typeface="方正启体简体" panose="03000509000000000000" charset="-122"/>
              </a:rPr>
              <a:t>2</a:t>
            </a:r>
            <a:r>
              <a:rPr lang="zh-CN" altLang="en-US" sz="3200" dirty="0">
                <a:solidFill>
                  <a:srgbClr val="0000CC"/>
                </a:solidFill>
                <a:latin typeface="方正启体简体" panose="03000509000000000000" charset="-122"/>
                <a:ea typeface="方正启体简体" panose="03000509000000000000" charset="-122"/>
              </a:rPr>
              <a:t>）对欧美：</a:t>
            </a:r>
            <a:r>
              <a:rPr lang="zh-CN" altLang="en-US" sz="3200" dirty="0">
                <a:latin typeface="方正启体简体" panose="03000509000000000000" charset="-122"/>
                <a:ea typeface="方正启体简体" panose="03000509000000000000" charset="-122"/>
              </a:rPr>
              <a:t>英国成为世界工厂和世界贸易中心；欧美资本主义国家主导世界市场，进一步促进资本主义发展</a:t>
            </a:r>
            <a:endParaRPr lang="en-US" altLang="zh-CN" sz="3200" dirty="0">
              <a:latin typeface="方正启体简体" panose="03000509000000000000" charset="-122"/>
              <a:ea typeface="方正启体简体" panose="03000509000000000000" charset="-122"/>
            </a:endParaRPr>
          </a:p>
          <a:p>
            <a:pPr>
              <a:lnSpc>
                <a:spcPct val="150000"/>
              </a:lnSpc>
            </a:pPr>
            <a:r>
              <a:rPr lang="zh-CN" altLang="en-US" sz="3200" dirty="0">
                <a:solidFill>
                  <a:srgbClr val="0000CC"/>
                </a:solidFill>
                <a:latin typeface="方正启体简体" panose="03000509000000000000" charset="-122"/>
                <a:ea typeface="方正启体简体" panose="03000509000000000000" charset="-122"/>
              </a:rPr>
              <a:t>（</a:t>
            </a:r>
            <a:r>
              <a:rPr lang="en-US" altLang="zh-CN" sz="3200" dirty="0">
                <a:solidFill>
                  <a:srgbClr val="0000CC"/>
                </a:solidFill>
                <a:latin typeface="方正启体简体" panose="03000509000000000000" charset="-122"/>
                <a:ea typeface="方正启体简体" panose="03000509000000000000" charset="-122"/>
              </a:rPr>
              <a:t>3</a:t>
            </a:r>
            <a:r>
              <a:rPr lang="zh-CN" altLang="en-US" sz="3200" dirty="0">
                <a:solidFill>
                  <a:srgbClr val="0000CC"/>
                </a:solidFill>
                <a:latin typeface="方正启体简体" panose="03000509000000000000" charset="-122"/>
                <a:ea typeface="方正启体简体" panose="03000509000000000000" charset="-122"/>
              </a:rPr>
              <a:t>）对殖民地：</a:t>
            </a:r>
            <a:r>
              <a:rPr lang="zh-CN" altLang="en-US" sz="3200" dirty="0">
                <a:latin typeface="方正启体简体" panose="03000509000000000000" charset="-122"/>
                <a:ea typeface="方正启体简体" panose="03000509000000000000" charset="-122"/>
              </a:rPr>
              <a:t>是灾难，导致亚非拉的贫穷落后；客观上接受了先进的思想和生产方式，有利于社会的进步</a:t>
            </a:r>
            <a:endParaRPr lang="zh-CN" altLang="en-US" sz="3200" dirty="0">
              <a:latin typeface="方正启体简体" panose="03000509000000000000" charset="-122"/>
              <a:ea typeface="方正启体简体" panose="03000509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2"/>
          <p:cNvSpPr txBox="1"/>
          <p:nvPr>
            <p:custDataLst>
              <p:tags r:id="rId1"/>
            </p:custDataLst>
          </p:nvPr>
        </p:nvSpPr>
        <p:spPr>
          <a:xfrm>
            <a:off x="876300" y="471170"/>
            <a:ext cx="4195445" cy="521970"/>
          </a:xfrm>
          <a:prstGeom prst="rect">
            <a:avLst/>
          </a:prstGeom>
          <a:noFill/>
        </p:spPr>
        <p:txBody>
          <a:bodyPr wrap="square" rtlCol="0">
            <a:spAutoFit/>
          </a:bodyPr>
          <a:lstStyle>
            <a:defPPr>
              <a:defRPr lang="zh-CN"/>
            </a:defPPr>
            <a:lvl1pPr>
              <a:defRPr sz="2800" b="1">
                <a:latin typeface="华文新魏" panose="02010800040101010101" pitchFamily="2" charset="-122"/>
                <a:ea typeface="华文新魏" panose="02010800040101010101" pitchFamily="2" charset="-122"/>
              </a:defRPr>
            </a:lvl1pPr>
          </a:lstStyle>
          <a:p>
            <a:r>
              <a:rPr lang="zh-CN" altLang="en-US" dirty="0">
                <a:latin typeface="方正启体简体" panose="03000509000000000000" charset="-122"/>
                <a:ea typeface="方正启体简体" panose="03000509000000000000" charset="-122"/>
              </a:rPr>
              <a:t>二、近代商业贸易的变化</a:t>
            </a:r>
            <a:endParaRPr lang="zh-CN" altLang="en-US" dirty="0">
              <a:latin typeface="方正启体简体" panose="03000509000000000000" charset="-122"/>
              <a:ea typeface="方正启体简体" panose="03000509000000000000" charset="-122"/>
            </a:endParaRPr>
          </a:p>
        </p:txBody>
      </p:sp>
      <p:sp>
        <p:nvSpPr>
          <p:cNvPr id="3" name="文本框 33"/>
          <p:cNvSpPr txBox="1"/>
          <p:nvPr>
            <p:custDataLst>
              <p:tags r:id="rId2"/>
            </p:custDataLst>
          </p:nvPr>
        </p:nvSpPr>
        <p:spPr>
          <a:xfrm>
            <a:off x="876039" y="1169177"/>
            <a:ext cx="2865120" cy="521970"/>
          </a:xfrm>
          <a:prstGeom prst="rect">
            <a:avLst/>
          </a:prstGeom>
          <a:noFill/>
        </p:spPr>
        <p:txBody>
          <a:bodyPr wrap="square">
            <a:spAutoFit/>
          </a:bodyPr>
          <a:lstStyle>
            <a:defPPr>
              <a:defRPr lang="zh-CN"/>
            </a:defPPr>
            <a:lvl1pPr>
              <a:defRPr sz="2800" b="1">
                <a:latin typeface="黑体" panose="02010609060101010101" pitchFamily="49" charset="-122"/>
                <a:ea typeface="黑体" panose="02010609060101010101" pitchFamily="49" charset="-122"/>
              </a:defRPr>
            </a:lvl1pPr>
          </a:lstStyle>
          <a:p>
            <a:r>
              <a:rPr lang="en-US" altLang="zh-CN" dirty="0" smtClean="0">
                <a:latin typeface="方正启体简体" panose="03000509000000000000" charset="-122"/>
                <a:ea typeface="方正启体简体" panose="03000509000000000000" charset="-122"/>
                <a:sym typeface="+mn-ea"/>
              </a:rPr>
              <a:t>1.</a:t>
            </a:r>
            <a:r>
              <a:rPr lang="zh-CN" altLang="en-US" dirty="0" smtClean="0">
                <a:latin typeface="方正启体简体" panose="03000509000000000000" charset="-122"/>
                <a:ea typeface="方正启体简体" panose="03000509000000000000" charset="-122"/>
                <a:sym typeface="+mn-ea"/>
              </a:rPr>
              <a:t>贸</a:t>
            </a:r>
            <a:r>
              <a:rPr lang="zh-CN" altLang="en-US" dirty="0">
                <a:latin typeface="方正启体简体" panose="03000509000000000000" charset="-122"/>
                <a:ea typeface="方正启体简体" panose="03000509000000000000" charset="-122"/>
                <a:sym typeface="+mn-ea"/>
              </a:rPr>
              <a:t>易中心转移</a:t>
            </a:r>
            <a:endParaRPr lang="zh-CN" altLang="en-US" dirty="0">
              <a:latin typeface="方正启体简体" panose="03000509000000000000" charset="-122"/>
              <a:ea typeface="方正启体简体" panose="03000509000000000000" charset="-122"/>
              <a:sym typeface="+mn-ea"/>
            </a:endParaRPr>
          </a:p>
        </p:txBody>
      </p:sp>
      <p:grpSp>
        <p:nvGrpSpPr>
          <p:cNvPr id="4" name="组合 3"/>
          <p:cNvGrpSpPr/>
          <p:nvPr>
            <p:custDataLst>
              <p:tags r:id="rId3"/>
            </p:custDataLst>
          </p:nvPr>
        </p:nvGrpSpPr>
        <p:grpSpPr>
          <a:xfrm>
            <a:off x="1940313" y="1554171"/>
            <a:ext cx="9766145" cy="1567663"/>
            <a:chOff x="1940313" y="1554171"/>
            <a:chExt cx="9766145" cy="1567663"/>
          </a:xfrm>
        </p:grpSpPr>
        <p:sp>
          <p:nvSpPr>
            <p:cNvPr id="5" name="直角三角形 4"/>
            <p:cNvSpPr/>
            <p:nvPr>
              <p:custDataLst>
                <p:tags r:id="rId4"/>
              </p:custDataLst>
            </p:nvPr>
          </p:nvSpPr>
          <p:spPr>
            <a:xfrm rot="2519004" flipH="1" flipV="1">
              <a:off x="11189841" y="1681576"/>
              <a:ext cx="516617" cy="149328"/>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grpSp>
          <p:nvGrpSpPr>
            <p:cNvPr id="6" name="组合 1"/>
            <p:cNvGrpSpPr/>
            <p:nvPr>
              <p:custDataLst>
                <p:tags r:id="rId5"/>
              </p:custDataLst>
            </p:nvPr>
          </p:nvGrpSpPr>
          <p:grpSpPr>
            <a:xfrm>
              <a:off x="1940313" y="1554171"/>
              <a:ext cx="9731805" cy="1567663"/>
              <a:chOff x="1940313" y="1554171"/>
              <a:chExt cx="9731805" cy="1567663"/>
            </a:xfrm>
          </p:grpSpPr>
          <p:sp>
            <p:nvSpPr>
              <p:cNvPr id="7" name="矩形 11"/>
              <p:cNvSpPr/>
              <p:nvPr>
                <p:custDataLst>
                  <p:tags r:id="rId6"/>
                </p:custDataLst>
              </p:nvPr>
            </p:nvSpPr>
            <p:spPr>
              <a:xfrm>
                <a:off x="1940313" y="1690781"/>
                <a:ext cx="9621125" cy="14310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sp>
            <p:nvSpPr>
              <p:cNvPr id="8" name="五边形 40"/>
              <p:cNvSpPr/>
              <p:nvPr>
                <p:custDataLst>
                  <p:tags r:id="rId7"/>
                </p:custDataLst>
              </p:nvPr>
            </p:nvSpPr>
            <p:spPr>
              <a:xfrm flipH="1">
                <a:off x="9596973" y="1554171"/>
                <a:ext cx="2075145" cy="313536"/>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grpSp>
      </p:grpSp>
      <p:sp>
        <p:nvSpPr>
          <p:cNvPr id="9" name="文本框 2"/>
          <p:cNvSpPr/>
          <p:nvPr>
            <p:custDataLst>
              <p:tags r:id="rId8"/>
            </p:custDataLst>
          </p:nvPr>
        </p:nvSpPr>
        <p:spPr>
          <a:xfrm>
            <a:off x="3239113" y="2462903"/>
            <a:ext cx="8613742" cy="476669"/>
          </a:xfrm>
          <a:prstGeom prst="rect">
            <a:avLst/>
          </a:prstGeom>
          <a:noFill/>
          <a:ln>
            <a:noFill/>
            <a:miter lim="800000"/>
          </a:ln>
        </p:spPr>
        <p:txBody>
          <a:bodyPr wrap="square" anchor="t" anchorCtr="0">
            <a:spAutoFit/>
          </a:bodyPr>
          <a:lstStyle>
            <a:defPPr>
              <a:defRPr lang="zh-CN"/>
            </a:defPPr>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marL="0" marR="0" lvl="0" indent="0">
              <a:lnSpc>
                <a:spcPct val="120000"/>
              </a:lnSpc>
            </a:pPr>
            <a:r>
              <a:rPr lang="en-US" altLang="zh-CN" b="1">
                <a:solidFill>
                  <a:srgbClr val="FF0000"/>
                </a:solidFill>
                <a:latin typeface="方正启体简体" panose="03000509000000000000" charset="-122"/>
                <a:ea typeface="方正启体简体" panose="03000509000000000000" charset="-122"/>
                <a:sym typeface="方正启体简体" panose="03000509000000000000" charset="-122"/>
              </a:rPr>
              <a:t>16—17</a:t>
            </a:r>
            <a:r>
              <a:rPr lang="zh-CN" altLang="en-US" b="1">
                <a:solidFill>
                  <a:srgbClr val="FF0000"/>
                </a:solidFill>
                <a:latin typeface="方正启体简体" panose="03000509000000000000" charset="-122"/>
                <a:ea typeface="方正启体简体" panose="03000509000000000000" charset="-122"/>
                <a:sym typeface="方正启体简体" panose="03000509000000000000" charset="-122"/>
              </a:rPr>
              <a:t>世纪，南亚、东南亚、东亚形成了新的亚洲贸易中心。</a:t>
            </a:r>
            <a:endParaRPr lang="zh-CN" altLang="en-US" b="1">
              <a:solidFill>
                <a:srgbClr val="FF0000"/>
              </a:solidFill>
              <a:latin typeface="方正启体简体" panose="03000509000000000000" charset="-122"/>
              <a:ea typeface="方正启体简体" panose="03000509000000000000" charset="-122"/>
              <a:sym typeface="方正启体简体" panose="03000509000000000000" charset="-122"/>
            </a:endParaRPr>
          </a:p>
        </p:txBody>
      </p:sp>
      <p:sp>
        <p:nvSpPr>
          <p:cNvPr id="10" name="文本框 35"/>
          <p:cNvSpPr txBox="1"/>
          <p:nvPr>
            <p:custDataLst>
              <p:tags r:id="rId9"/>
            </p:custDataLst>
          </p:nvPr>
        </p:nvSpPr>
        <p:spPr>
          <a:xfrm>
            <a:off x="1758079" y="1896398"/>
            <a:ext cx="2481986" cy="461665"/>
          </a:xfrm>
          <a:prstGeom prst="rect">
            <a:avLst/>
          </a:prstGeom>
          <a:noFill/>
        </p:spPr>
        <p:txBody>
          <a:bodyPr wrap="square">
            <a:spAutoFit/>
          </a:bodyPr>
          <a:lstStyle/>
          <a:p>
            <a:r>
              <a:rPr lang="zh-CN" altLang="en-US" sz="2400" b="1">
                <a:solidFill>
                  <a:srgbClr val="0000CC"/>
                </a:solidFill>
                <a:latin typeface="方正启体简体" panose="03000509000000000000" charset="-122"/>
                <a:ea typeface="方正启体简体" panose="03000509000000000000" charset="-122"/>
                <a:sym typeface="方正启体简体" panose="03000509000000000000" charset="-122"/>
              </a:rPr>
              <a:t>（</a:t>
            </a:r>
            <a:r>
              <a:rPr lang="en-US" altLang="zh-CN" sz="2400" b="1">
                <a:solidFill>
                  <a:srgbClr val="0000CC"/>
                </a:solidFill>
                <a:latin typeface="方正启体简体" panose="03000509000000000000" charset="-122"/>
                <a:ea typeface="方正启体简体" panose="03000509000000000000" charset="-122"/>
                <a:sym typeface="方正启体简体" panose="03000509000000000000" charset="-122"/>
              </a:rPr>
              <a:t>1</a:t>
            </a:r>
            <a:r>
              <a:rPr lang="zh-CN" altLang="en-US" sz="2400" b="1">
                <a:solidFill>
                  <a:srgbClr val="0000CC"/>
                </a:solidFill>
                <a:latin typeface="方正启体简体" panose="03000509000000000000" charset="-122"/>
                <a:ea typeface="方正启体简体" panose="03000509000000000000" charset="-122"/>
                <a:sym typeface="方正启体简体" panose="03000509000000000000" charset="-122"/>
              </a:rPr>
              <a:t>）</a:t>
            </a:r>
            <a:r>
              <a:rPr lang="zh-CN" altLang="zh-CN" sz="2400" b="1">
                <a:solidFill>
                  <a:srgbClr val="0000CC"/>
                </a:solidFill>
                <a:latin typeface="方正启体简体" panose="03000509000000000000" charset="-122"/>
                <a:ea typeface="方正启体简体" panose="03000509000000000000" charset="-122"/>
                <a:sym typeface="方正启体简体" panose="03000509000000000000" charset="-122"/>
              </a:rPr>
              <a:t>欧洲：</a:t>
            </a:r>
            <a:endParaRPr lang="zh-CN" altLang="en-US" sz="2400">
              <a:solidFill>
                <a:srgbClr val="0000CC"/>
              </a:solidFill>
              <a:latin typeface="方正启体简体" panose="03000509000000000000" charset="-122"/>
              <a:ea typeface="方正启体简体" panose="03000509000000000000" charset="-122"/>
            </a:endParaRPr>
          </a:p>
        </p:txBody>
      </p:sp>
      <p:sp>
        <p:nvSpPr>
          <p:cNvPr id="11" name="文本框 36"/>
          <p:cNvSpPr txBox="1"/>
          <p:nvPr>
            <p:custDataLst>
              <p:tags r:id="rId10"/>
            </p:custDataLst>
          </p:nvPr>
        </p:nvSpPr>
        <p:spPr>
          <a:xfrm>
            <a:off x="1733554" y="2407861"/>
            <a:ext cx="2375234" cy="461665"/>
          </a:xfrm>
          <a:prstGeom prst="rect">
            <a:avLst/>
          </a:prstGeom>
          <a:noFill/>
        </p:spPr>
        <p:txBody>
          <a:bodyPr wrap="square">
            <a:spAutoFit/>
          </a:bodyPr>
          <a:lstStyle/>
          <a:p>
            <a:r>
              <a:rPr lang="zh-CN" altLang="en-US" sz="2400" b="1">
                <a:solidFill>
                  <a:srgbClr val="0000CC"/>
                </a:solidFill>
                <a:latin typeface="方正启体简体" panose="03000509000000000000" charset="-122"/>
                <a:ea typeface="方正启体简体" panose="03000509000000000000" charset="-122"/>
                <a:sym typeface="方正启体简体" panose="03000509000000000000" charset="-122"/>
              </a:rPr>
              <a:t>（</a:t>
            </a:r>
            <a:r>
              <a:rPr lang="en-US" altLang="zh-CN" sz="2400" b="1">
                <a:solidFill>
                  <a:srgbClr val="0000CC"/>
                </a:solidFill>
                <a:latin typeface="方正启体简体" panose="03000509000000000000" charset="-122"/>
                <a:ea typeface="方正启体简体" panose="03000509000000000000" charset="-122"/>
                <a:sym typeface="方正启体简体" panose="03000509000000000000" charset="-122"/>
              </a:rPr>
              <a:t>2</a:t>
            </a:r>
            <a:r>
              <a:rPr lang="zh-CN" altLang="en-US" sz="2400" b="1">
                <a:solidFill>
                  <a:srgbClr val="0000CC"/>
                </a:solidFill>
                <a:latin typeface="方正启体简体" panose="03000509000000000000" charset="-122"/>
                <a:ea typeface="方正启体简体" panose="03000509000000000000" charset="-122"/>
                <a:sym typeface="方正启体简体" panose="03000509000000000000" charset="-122"/>
              </a:rPr>
              <a:t>）亚洲：</a:t>
            </a:r>
            <a:endParaRPr lang="zh-CN" altLang="en-US" sz="2400">
              <a:solidFill>
                <a:srgbClr val="0000CC"/>
              </a:solidFill>
              <a:latin typeface="方正启体简体" panose="03000509000000000000" charset="-122"/>
              <a:ea typeface="方正启体简体" panose="03000509000000000000" charset="-122"/>
            </a:endParaRPr>
          </a:p>
        </p:txBody>
      </p:sp>
      <p:sp>
        <p:nvSpPr>
          <p:cNvPr id="12" name="文本框 37"/>
          <p:cNvSpPr txBox="1"/>
          <p:nvPr>
            <p:custDataLst>
              <p:tags r:id="rId11"/>
            </p:custDataLst>
          </p:nvPr>
        </p:nvSpPr>
        <p:spPr>
          <a:xfrm>
            <a:off x="3409674" y="1880901"/>
            <a:ext cx="6098344" cy="476669"/>
          </a:xfrm>
          <a:prstGeom prst="rect">
            <a:avLst/>
          </a:prstGeom>
          <a:noFill/>
        </p:spPr>
        <p:txBody>
          <a:bodyPr wrap="square">
            <a:spAutoFit/>
          </a:bodyPr>
          <a:lstStyle/>
          <a:p>
            <a:pPr marL="0" marR="0" lvl="0" indent="0">
              <a:lnSpc>
                <a:spcPct val="120000"/>
              </a:lnSpc>
            </a:pPr>
            <a:r>
              <a:rPr lang="zh-CN" altLang="zh-CN" sz="2400" b="1">
                <a:solidFill>
                  <a:srgbClr val="FF0000"/>
                </a:solidFill>
                <a:latin typeface="方正启体简体" panose="03000509000000000000" charset="-122"/>
                <a:ea typeface="方正启体简体" panose="03000509000000000000" charset="-122"/>
                <a:sym typeface="方正启体简体" panose="03000509000000000000" charset="-122"/>
              </a:rPr>
              <a:t>由地中海沿岸转移到大西洋沿岸；</a:t>
            </a:r>
            <a:endParaRPr lang="zh-CN" altLang="zh-CN" sz="2400" b="1">
              <a:solidFill>
                <a:srgbClr val="FF0000"/>
              </a:solidFill>
              <a:latin typeface="方正启体简体" panose="03000509000000000000" charset="-122"/>
              <a:ea typeface="方正启体简体" panose="03000509000000000000" charset="-122"/>
            </a:endParaRPr>
          </a:p>
        </p:txBody>
      </p:sp>
      <p:grpSp>
        <p:nvGrpSpPr>
          <p:cNvPr id="13" name="组合 7"/>
          <p:cNvGrpSpPr/>
          <p:nvPr>
            <p:custDataLst>
              <p:tags r:id="rId12"/>
            </p:custDataLst>
          </p:nvPr>
        </p:nvGrpSpPr>
        <p:grpSpPr>
          <a:xfrm>
            <a:off x="2190489" y="3165231"/>
            <a:ext cx="7723770" cy="3566160"/>
            <a:chOff x="714375" y="785813"/>
            <a:chExt cx="7767638" cy="3827463"/>
          </a:xfrm>
          <a:solidFill>
            <a:schemeClr val="tx2">
              <a:lumMod val="60000"/>
              <a:lumOff val="40000"/>
            </a:schemeClr>
          </a:solidFill>
        </p:grpSpPr>
        <p:sp>
          <p:nvSpPr>
            <p:cNvPr id="14" name="Freeform 4"/>
            <p:cNvSpPr/>
            <p:nvPr>
              <p:custDataLst>
                <p:tags r:id="rId13"/>
              </p:custDataLst>
            </p:nvPr>
          </p:nvSpPr>
          <p:spPr bwMode="auto">
            <a:xfrm>
              <a:off x="4613275" y="3630613"/>
              <a:ext cx="276225" cy="273050"/>
            </a:xfrm>
            <a:custGeom>
              <a:avLst/>
              <a:gdLst/>
              <a:ahLst/>
              <a:cxnLst>
                <a:cxn ang="0">
                  <a:pos x="53" y="137"/>
                </a:cxn>
                <a:cxn ang="0">
                  <a:pos x="60" y="133"/>
                </a:cxn>
                <a:cxn ang="0">
                  <a:pos x="66" y="141"/>
                </a:cxn>
                <a:cxn ang="0">
                  <a:pos x="80" y="141"/>
                </a:cxn>
                <a:cxn ang="0">
                  <a:pos x="87" y="134"/>
                </a:cxn>
                <a:cxn ang="0">
                  <a:pos x="87" y="59"/>
                </a:cxn>
                <a:cxn ang="0">
                  <a:pos x="99" y="55"/>
                </a:cxn>
                <a:cxn ang="0">
                  <a:pos x="99" y="16"/>
                </a:cxn>
                <a:cxn ang="0">
                  <a:pos x="109" y="15"/>
                </a:cxn>
                <a:cxn ang="0">
                  <a:pos x="122" y="11"/>
                </a:cxn>
                <a:cxn ang="0">
                  <a:pos x="128" y="16"/>
                </a:cxn>
                <a:cxn ang="0">
                  <a:pos x="136" y="11"/>
                </a:cxn>
                <a:cxn ang="0">
                  <a:pos x="144" y="9"/>
                </a:cxn>
                <a:cxn ang="0">
                  <a:pos x="143" y="6"/>
                </a:cxn>
                <a:cxn ang="0">
                  <a:pos x="119" y="8"/>
                </a:cxn>
                <a:cxn ang="0">
                  <a:pos x="102" y="9"/>
                </a:cxn>
                <a:cxn ang="0">
                  <a:pos x="77" y="9"/>
                </a:cxn>
                <a:cxn ang="0">
                  <a:pos x="73" y="5"/>
                </a:cxn>
                <a:cxn ang="0">
                  <a:pos x="34" y="5"/>
                </a:cxn>
                <a:cxn ang="0">
                  <a:pos x="24" y="3"/>
                </a:cxn>
                <a:cxn ang="0">
                  <a:pos x="13" y="2"/>
                </a:cxn>
                <a:cxn ang="0">
                  <a:pos x="8" y="0"/>
                </a:cxn>
                <a:cxn ang="0">
                  <a:pos x="4" y="3"/>
                </a:cxn>
                <a:cxn ang="0">
                  <a:pos x="1" y="3"/>
                </a:cxn>
                <a:cxn ang="0">
                  <a:pos x="7" y="18"/>
                </a:cxn>
                <a:cxn ang="0">
                  <a:pos x="18" y="41"/>
                </a:cxn>
                <a:cxn ang="0">
                  <a:pos x="29" y="65"/>
                </a:cxn>
                <a:cxn ang="0">
                  <a:pos x="30" y="84"/>
                </a:cxn>
                <a:cxn ang="0">
                  <a:pos x="34" y="101"/>
                </a:cxn>
                <a:cxn ang="0">
                  <a:pos x="42" y="129"/>
                </a:cxn>
                <a:cxn ang="0">
                  <a:pos x="49" y="138"/>
                </a:cxn>
                <a:cxn ang="0">
                  <a:pos x="53" y="137"/>
                </a:cxn>
              </a:cxnLst>
              <a:rect l="0" t="0" r="r" b="b"/>
              <a:pathLst>
                <a:path w="144" h="143">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5" name="Freeform 5"/>
            <p:cNvSpPr/>
            <p:nvPr>
              <p:custDataLst>
                <p:tags r:id="rId14"/>
              </p:custDataLst>
            </p:nvPr>
          </p:nvSpPr>
          <p:spPr bwMode="auto">
            <a:xfrm>
              <a:off x="4889500" y="3598863"/>
              <a:ext cx="171450" cy="149225"/>
            </a:xfrm>
            <a:custGeom>
              <a:avLst/>
              <a:gdLst/>
              <a:ahLst/>
              <a:cxnLst>
                <a:cxn ang="0">
                  <a:pos x="59" y="4"/>
                </a:cxn>
                <a:cxn ang="0">
                  <a:pos x="58" y="0"/>
                </a:cxn>
                <a:cxn ang="0">
                  <a:pos x="48" y="0"/>
                </a:cxn>
                <a:cxn ang="0">
                  <a:pos x="42" y="6"/>
                </a:cxn>
                <a:cxn ang="0">
                  <a:pos x="31" y="14"/>
                </a:cxn>
                <a:cxn ang="0">
                  <a:pos x="20" y="27"/>
                </a:cxn>
                <a:cxn ang="0">
                  <a:pos x="5" y="24"/>
                </a:cxn>
                <a:cxn ang="0">
                  <a:pos x="0" y="25"/>
                </a:cxn>
                <a:cxn ang="0">
                  <a:pos x="6" y="31"/>
                </a:cxn>
                <a:cxn ang="0">
                  <a:pos x="12" y="45"/>
                </a:cxn>
                <a:cxn ang="0">
                  <a:pos x="23" y="53"/>
                </a:cxn>
                <a:cxn ang="0">
                  <a:pos x="28" y="61"/>
                </a:cxn>
                <a:cxn ang="0">
                  <a:pos x="36" y="69"/>
                </a:cxn>
                <a:cxn ang="0">
                  <a:pos x="44" y="74"/>
                </a:cxn>
                <a:cxn ang="0">
                  <a:pos x="55" y="76"/>
                </a:cxn>
                <a:cxn ang="0">
                  <a:pos x="67" y="78"/>
                </a:cxn>
                <a:cxn ang="0">
                  <a:pos x="79" y="67"/>
                </a:cxn>
                <a:cxn ang="0">
                  <a:pos x="82" y="56"/>
                </a:cxn>
                <a:cxn ang="0">
                  <a:pos x="88" y="48"/>
                </a:cxn>
                <a:cxn ang="0">
                  <a:pos x="84" y="39"/>
                </a:cxn>
                <a:cxn ang="0">
                  <a:pos x="87" y="29"/>
                </a:cxn>
                <a:cxn ang="0">
                  <a:pos x="87" y="12"/>
                </a:cxn>
                <a:cxn ang="0">
                  <a:pos x="74" y="7"/>
                </a:cxn>
                <a:cxn ang="0">
                  <a:pos x="59" y="4"/>
                </a:cxn>
              </a:cxnLst>
              <a:rect l="0" t="0" r="r" b="b"/>
              <a:pathLst>
                <a:path w="90" h="78">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6" name="Freeform 6"/>
            <p:cNvSpPr/>
            <p:nvPr>
              <p:custDataLst>
                <p:tags r:id="rId15"/>
              </p:custDataLst>
            </p:nvPr>
          </p:nvSpPr>
          <p:spPr bwMode="auto">
            <a:xfrm>
              <a:off x="4779963" y="3648075"/>
              <a:ext cx="193675" cy="207963"/>
            </a:xfrm>
            <a:custGeom>
              <a:avLst/>
              <a:gdLst/>
              <a:ahLst/>
              <a:cxnLst>
                <a:cxn ang="0">
                  <a:pos x="93" y="44"/>
                </a:cxn>
                <a:cxn ang="0">
                  <a:pos x="85" y="36"/>
                </a:cxn>
                <a:cxn ang="0">
                  <a:pos x="80" y="28"/>
                </a:cxn>
                <a:cxn ang="0">
                  <a:pos x="69" y="20"/>
                </a:cxn>
                <a:cxn ang="0">
                  <a:pos x="63" y="6"/>
                </a:cxn>
                <a:cxn ang="0">
                  <a:pos x="57" y="0"/>
                </a:cxn>
                <a:cxn ang="0">
                  <a:pos x="49" y="2"/>
                </a:cxn>
                <a:cxn ang="0">
                  <a:pos x="41" y="7"/>
                </a:cxn>
                <a:cxn ang="0">
                  <a:pos x="35" y="2"/>
                </a:cxn>
                <a:cxn ang="0">
                  <a:pos x="22" y="6"/>
                </a:cxn>
                <a:cxn ang="0">
                  <a:pos x="12" y="7"/>
                </a:cxn>
                <a:cxn ang="0">
                  <a:pos x="12" y="46"/>
                </a:cxn>
                <a:cxn ang="0">
                  <a:pos x="0" y="50"/>
                </a:cxn>
                <a:cxn ang="0">
                  <a:pos x="0" y="83"/>
                </a:cxn>
                <a:cxn ang="0">
                  <a:pos x="6" y="87"/>
                </a:cxn>
                <a:cxn ang="0">
                  <a:pos x="9" y="100"/>
                </a:cxn>
                <a:cxn ang="0">
                  <a:pos x="7" y="102"/>
                </a:cxn>
                <a:cxn ang="0">
                  <a:pos x="9" y="107"/>
                </a:cxn>
                <a:cxn ang="0">
                  <a:pos x="20" y="107"/>
                </a:cxn>
                <a:cxn ang="0">
                  <a:pos x="31" y="95"/>
                </a:cxn>
                <a:cxn ang="0">
                  <a:pos x="38" y="89"/>
                </a:cxn>
                <a:cxn ang="0">
                  <a:pos x="52" y="93"/>
                </a:cxn>
                <a:cxn ang="0">
                  <a:pos x="62" y="88"/>
                </a:cxn>
                <a:cxn ang="0">
                  <a:pos x="67" y="80"/>
                </a:cxn>
                <a:cxn ang="0">
                  <a:pos x="76" y="73"/>
                </a:cxn>
                <a:cxn ang="0">
                  <a:pos x="81" y="65"/>
                </a:cxn>
                <a:cxn ang="0">
                  <a:pos x="90" y="59"/>
                </a:cxn>
                <a:cxn ang="0">
                  <a:pos x="97" y="55"/>
                </a:cxn>
                <a:cxn ang="0">
                  <a:pos x="101" y="49"/>
                </a:cxn>
                <a:cxn ang="0">
                  <a:pos x="101" y="49"/>
                </a:cxn>
                <a:cxn ang="0">
                  <a:pos x="93" y="44"/>
                </a:cxn>
              </a:cxnLst>
              <a:rect l="0" t="0" r="r" b="b"/>
              <a:pathLst>
                <a:path w="100" h="109">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7" name="Freeform 7"/>
            <p:cNvSpPr/>
            <p:nvPr>
              <p:custDataLst>
                <p:tags r:id="rId16"/>
              </p:custDataLst>
            </p:nvPr>
          </p:nvSpPr>
          <p:spPr bwMode="auto">
            <a:xfrm>
              <a:off x="5006975" y="3827463"/>
              <a:ext cx="30163" cy="36513"/>
            </a:xfrm>
            <a:custGeom>
              <a:avLst/>
              <a:gdLst/>
              <a:ahLst/>
              <a:cxnLst>
                <a:cxn ang="0">
                  <a:pos x="7" y="0"/>
                </a:cxn>
                <a:cxn ang="0">
                  <a:pos x="0" y="8"/>
                </a:cxn>
                <a:cxn ang="0">
                  <a:pos x="7" y="19"/>
                </a:cxn>
                <a:cxn ang="0">
                  <a:pos x="13" y="16"/>
                </a:cxn>
                <a:cxn ang="0">
                  <a:pos x="15" y="13"/>
                </a:cxn>
                <a:cxn ang="0">
                  <a:pos x="14" y="3"/>
                </a:cxn>
                <a:cxn ang="0">
                  <a:pos x="7" y="0"/>
                </a:cxn>
              </a:cxnLst>
              <a:rect l="0" t="0" r="r" b="b"/>
              <a:pathLst>
                <a:path w="15" h="19">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8" name="Freeform 8"/>
            <p:cNvSpPr/>
            <p:nvPr>
              <p:custDataLst>
                <p:tags r:id="rId17"/>
              </p:custDataLst>
            </p:nvPr>
          </p:nvSpPr>
          <p:spPr bwMode="auto">
            <a:xfrm>
              <a:off x="4929188" y="3887788"/>
              <a:ext cx="47625" cy="53975"/>
            </a:xfrm>
            <a:custGeom>
              <a:avLst/>
              <a:gdLst/>
              <a:ahLst/>
              <a:cxnLst>
                <a:cxn ang="0">
                  <a:pos x="18" y="3"/>
                </a:cxn>
                <a:cxn ang="0">
                  <a:pos x="7" y="8"/>
                </a:cxn>
                <a:cxn ang="0">
                  <a:pos x="0" y="18"/>
                </a:cxn>
                <a:cxn ang="0">
                  <a:pos x="7" y="27"/>
                </a:cxn>
                <a:cxn ang="0">
                  <a:pos x="11" y="28"/>
                </a:cxn>
                <a:cxn ang="0">
                  <a:pos x="14" y="22"/>
                </a:cxn>
                <a:cxn ang="0">
                  <a:pos x="21" y="20"/>
                </a:cxn>
                <a:cxn ang="0">
                  <a:pos x="25" y="12"/>
                </a:cxn>
                <a:cxn ang="0">
                  <a:pos x="18" y="3"/>
                </a:cxn>
              </a:cxnLst>
              <a:rect l="0" t="0" r="r" b="b"/>
              <a:pathLst>
                <a:path w="25" h="28">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9" name="Freeform 9"/>
            <p:cNvSpPr>
              <a:spLocks noEditPoints="1"/>
            </p:cNvSpPr>
            <p:nvPr>
              <p:custDataLst>
                <p:tags r:id="rId18"/>
              </p:custDataLst>
            </p:nvPr>
          </p:nvSpPr>
          <p:spPr bwMode="auto">
            <a:xfrm>
              <a:off x="4706938" y="3740150"/>
              <a:ext cx="346075" cy="304800"/>
            </a:xfrm>
            <a:custGeom>
              <a:avLst/>
              <a:gdLst/>
              <a:ahLst/>
              <a:cxnLst>
                <a:cxn ang="0">
                  <a:pos x="172" y="59"/>
                </a:cxn>
                <a:cxn ang="0">
                  <a:pos x="172" y="58"/>
                </a:cxn>
                <a:cxn ang="0">
                  <a:pos x="170" y="61"/>
                </a:cxn>
                <a:cxn ang="0">
                  <a:pos x="164" y="64"/>
                </a:cxn>
                <a:cxn ang="0">
                  <a:pos x="157" y="53"/>
                </a:cxn>
                <a:cxn ang="0">
                  <a:pos x="164" y="45"/>
                </a:cxn>
                <a:cxn ang="0">
                  <a:pos x="171" y="48"/>
                </a:cxn>
                <a:cxn ang="0">
                  <a:pos x="171" y="46"/>
                </a:cxn>
                <a:cxn ang="0">
                  <a:pos x="170" y="26"/>
                </a:cxn>
                <a:cxn ang="0">
                  <a:pos x="163" y="5"/>
                </a:cxn>
                <a:cxn ang="0">
                  <a:pos x="150" y="2"/>
                </a:cxn>
                <a:cxn ang="0">
                  <a:pos x="139" y="0"/>
                </a:cxn>
                <a:cxn ang="0">
                  <a:pos x="135" y="6"/>
                </a:cxn>
                <a:cxn ang="0">
                  <a:pos x="128" y="10"/>
                </a:cxn>
                <a:cxn ang="0">
                  <a:pos x="119" y="16"/>
                </a:cxn>
                <a:cxn ang="0">
                  <a:pos x="114" y="24"/>
                </a:cxn>
                <a:cxn ang="0">
                  <a:pos x="105" y="31"/>
                </a:cxn>
                <a:cxn ang="0">
                  <a:pos x="100" y="39"/>
                </a:cxn>
                <a:cxn ang="0">
                  <a:pos x="90" y="44"/>
                </a:cxn>
                <a:cxn ang="0">
                  <a:pos x="76" y="40"/>
                </a:cxn>
                <a:cxn ang="0">
                  <a:pos x="69" y="46"/>
                </a:cxn>
                <a:cxn ang="0">
                  <a:pos x="58" y="58"/>
                </a:cxn>
                <a:cxn ang="0">
                  <a:pos x="47" y="58"/>
                </a:cxn>
                <a:cxn ang="0">
                  <a:pos x="45" y="53"/>
                </a:cxn>
                <a:cxn ang="0">
                  <a:pos x="47" y="51"/>
                </a:cxn>
                <a:cxn ang="0">
                  <a:pos x="44" y="38"/>
                </a:cxn>
                <a:cxn ang="0">
                  <a:pos x="38" y="34"/>
                </a:cxn>
                <a:cxn ang="0">
                  <a:pos x="38" y="76"/>
                </a:cxn>
                <a:cxn ang="0">
                  <a:pos x="31" y="83"/>
                </a:cxn>
                <a:cxn ang="0">
                  <a:pos x="17" y="83"/>
                </a:cxn>
                <a:cxn ang="0">
                  <a:pos x="11" y="75"/>
                </a:cxn>
                <a:cxn ang="0">
                  <a:pos x="4" y="79"/>
                </a:cxn>
                <a:cxn ang="0">
                  <a:pos x="0" y="80"/>
                </a:cxn>
                <a:cxn ang="0">
                  <a:pos x="8" y="98"/>
                </a:cxn>
                <a:cxn ang="0">
                  <a:pos x="19" y="120"/>
                </a:cxn>
                <a:cxn ang="0">
                  <a:pos x="19" y="131"/>
                </a:cxn>
                <a:cxn ang="0">
                  <a:pos x="19" y="140"/>
                </a:cxn>
                <a:cxn ang="0">
                  <a:pos x="23" y="149"/>
                </a:cxn>
                <a:cxn ang="0">
                  <a:pos x="27" y="152"/>
                </a:cxn>
                <a:cxn ang="0">
                  <a:pos x="33" y="157"/>
                </a:cxn>
                <a:cxn ang="0">
                  <a:pos x="41" y="157"/>
                </a:cxn>
                <a:cxn ang="0">
                  <a:pos x="54" y="153"/>
                </a:cxn>
                <a:cxn ang="0">
                  <a:pos x="64" y="149"/>
                </a:cxn>
                <a:cxn ang="0">
                  <a:pos x="82" y="149"/>
                </a:cxn>
                <a:cxn ang="0">
                  <a:pos x="93" y="147"/>
                </a:cxn>
                <a:cxn ang="0">
                  <a:pos x="100" y="146"/>
                </a:cxn>
                <a:cxn ang="0">
                  <a:pos x="109" y="143"/>
                </a:cxn>
                <a:cxn ang="0">
                  <a:pos x="132" y="128"/>
                </a:cxn>
                <a:cxn ang="0">
                  <a:pos x="159" y="95"/>
                </a:cxn>
                <a:cxn ang="0">
                  <a:pos x="175" y="77"/>
                </a:cxn>
                <a:cxn ang="0">
                  <a:pos x="181" y="59"/>
                </a:cxn>
                <a:cxn ang="0">
                  <a:pos x="172" y="59"/>
                </a:cxn>
                <a:cxn ang="0">
                  <a:pos x="137" y="97"/>
                </a:cxn>
                <a:cxn ang="0">
                  <a:pos x="130" y="99"/>
                </a:cxn>
                <a:cxn ang="0">
                  <a:pos x="127" y="105"/>
                </a:cxn>
                <a:cxn ang="0">
                  <a:pos x="123" y="104"/>
                </a:cxn>
                <a:cxn ang="0">
                  <a:pos x="116" y="95"/>
                </a:cxn>
                <a:cxn ang="0">
                  <a:pos x="123" y="85"/>
                </a:cxn>
                <a:cxn ang="0">
                  <a:pos x="134" y="80"/>
                </a:cxn>
                <a:cxn ang="0">
                  <a:pos x="141" y="89"/>
                </a:cxn>
                <a:cxn ang="0">
                  <a:pos x="137" y="97"/>
                </a:cxn>
              </a:cxnLst>
              <a:rect l="0" t="0" r="r" b="b"/>
              <a:pathLst>
                <a:path w="181" h="159">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20" name="Freeform 10"/>
            <p:cNvSpPr/>
            <p:nvPr>
              <p:custDataLst>
                <p:tags r:id="rId19"/>
              </p:custDataLst>
            </p:nvPr>
          </p:nvSpPr>
          <p:spPr bwMode="auto">
            <a:xfrm>
              <a:off x="4613275" y="3382963"/>
              <a:ext cx="252413" cy="268288"/>
            </a:xfrm>
            <a:custGeom>
              <a:avLst/>
              <a:gdLst/>
              <a:ahLst/>
              <a:cxnLst>
                <a:cxn ang="0">
                  <a:pos x="8" y="129"/>
                </a:cxn>
                <a:cxn ang="0">
                  <a:pos x="13" y="131"/>
                </a:cxn>
                <a:cxn ang="0">
                  <a:pos x="24" y="132"/>
                </a:cxn>
                <a:cxn ang="0">
                  <a:pos x="34" y="134"/>
                </a:cxn>
                <a:cxn ang="0">
                  <a:pos x="73" y="134"/>
                </a:cxn>
                <a:cxn ang="0">
                  <a:pos x="77" y="138"/>
                </a:cxn>
                <a:cxn ang="0">
                  <a:pos x="102" y="138"/>
                </a:cxn>
                <a:cxn ang="0">
                  <a:pos x="119" y="137"/>
                </a:cxn>
                <a:cxn ang="0">
                  <a:pos x="122" y="136"/>
                </a:cxn>
                <a:cxn ang="0">
                  <a:pos x="109" y="119"/>
                </a:cxn>
                <a:cxn ang="0">
                  <a:pos x="110" y="81"/>
                </a:cxn>
                <a:cxn ang="0">
                  <a:pos x="127" y="82"/>
                </a:cxn>
                <a:cxn ang="0">
                  <a:pos x="130" y="79"/>
                </a:cxn>
                <a:cxn ang="0">
                  <a:pos x="132" y="57"/>
                </a:cxn>
                <a:cxn ang="0">
                  <a:pos x="129" y="57"/>
                </a:cxn>
                <a:cxn ang="0">
                  <a:pos x="119" y="58"/>
                </a:cxn>
                <a:cxn ang="0">
                  <a:pos x="113" y="61"/>
                </a:cxn>
                <a:cxn ang="0">
                  <a:pos x="113" y="52"/>
                </a:cxn>
                <a:cxn ang="0">
                  <a:pos x="108" y="43"/>
                </a:cxn>
                <a:cxn ang="0">
                  <a:pos x="109" y="27"/>
                </a:cxn>
                <a:cxn ang="0">
                  <a:pos x="107" y="18"/>
                </a:cxn>
                <a:cxn ang="0">
                  <a:pos x="100" y="16"/>
                </a:cxn>
                <a:cxn ang="0">
                  <a:pos x="94" y="14"/>
                </a:cxn>
                <a:cxn ang="0">
                  <a:pos x="85" y="14"/>
                </a:cxn>
                <a:cxn ang="0">
                  <a:pos x="81" y="24"/>
                </a:cxn>
                <a:cxn ang="0">
                  <a:pos x="68" y="26"/>
                </a:cxn>
                <a:cxn ang="0">
                  <a:pos x="58" y="19"/>
                </a:cxn>
                <a:cxn ang="0">
                  <a:pos x="54" y="10"/>
                </a:cxn>
                <a:cxn ang="0">
                  <a:pos x="52" y="1"/>
                </a:cxn>
                <a:cxn ang="0">
                  <a:pos x="15" y="1"/>
                </a:cxn>
                <a:cxn ang="0">
                  <a:pos x="9" y="4"/>
                </a:cxn>
                <a:cxn ang="0">
                  <a:pos x="19" y="28"/>
                </a:cxn>
                <a:cxn ang="0">
                  <a:pos x="17" y="39"/>
                </a:cxn>
                <a:cxn ang="0">
                  <a:pos x="24" y="63"/>
                </a:cxn>
                <a:cxn ang="0">
                  <a:pos x="16" y="79"/>
                </a:cxn>
                <a:cxn ang="0">
                  <a:pos x="8" y="101"/>
                </a:cxn>
                <a:cxn ang="0">
                  <a:pos x="2" y="117"/>
                </a:cxn>
                <a:cxn ang="0">
                  <a:pos x="1" y="132"/>
                </a:cxn>
                <a:cxn ang="0">
                  <a:pos x="1" y="132"/>
                </a:cxn>
                <a:cxn ang="0">
                  <a:pos x="4" y="132"/>
                </a:cxn>
                <a:cxn ang="0">
                  <a:pos x="8" y="129"/>
                </a:cxn>
              </a:cxnLst>
              <a:rect l="0" t="0" r="r" b="b"/>
              <a:pathLst>
                <a:path w="132" h="140">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21" name="Freeform 11"/>
            <p:cNvSpPr/>
            <p:nvPr>
              <p:custDataLst>
                <p:tags r:id="rId20"/>
              </p:custDataLst>
            </p:nvPr>
          </p:nvSpPr>
          <p:spPr bwMode="auto">
            <a:xfrm>
              <a:off x="4822825" y="3433763"/>
              <a:ext cx="247650" cy="219075"/>
            </a:xfrm>
            <a:custGeom>
              <a:avLst/>
              <a:gdLst/>
              <a:ahLst/>
              <a:cxnLst>
                <a:cxn ang="0">
                  <a:pos x="100" y="5"/>
                </a:cxn>
                <a:cxn ang="0">
                  <a:pos x="92" y="0"/>
                </a:cxn>
                <a:cxn ang="0">
                  <a:pos x="78" y="3"/>
                </a:cxn>
                <a:cxn ang="0">
                  <a:pos x="75" y="10"/>
                </a:cxn>
                <a:cxn ang="0">
                  <a:pos x="74" y="16"/>
                </a:cxn>
                <a:cxn ang="0">
                  <a:pos x="73" y="29"/>
                </a:cxn>
                <a:cxn ang="0">
                  <a:pos x="71" y="39"/>
                </a:cxn>
                <a:cxn ang="0">
                  <a:pos x="78" y="48"/>
                </a:cxn>
                <a:cxn ang="0">
                  <a:pos x="86" y="46"/>
                </a:cxn>
                <a:cxn ang="0">
                  <a:pos x="87" y="54"/>
                </a:cxn>
                <a:cxn ang="0">
                  <a:pos x="85" y="59"/>
                </a:cxn>
                <a:cxn ang="0">
                  <a:pos x="77" y="59"/>
                </a:cxn>
                <a:cxn ang="0">
                  <a:pos x="73" y="49"/>
                </a:cxn>
                <a:cxn ang="0">
                  <a:pos x="64" y="47"/>
                </a:cxn>
                <a:cxn ang="0">
                  <a:pos x="58" y="41"/>
                </a:cxn>
                <a:cxn ang="0">
                  <a:pos x="54" y="43"/>
                </a:cxn>
                <a:cxn ang="0">
                  <a:pos x="49" y="44"/>
                </a:cxn>
                <a:cxn ang="0">
                  <a:pos x="40" y="41"/>
                </a:cxn>
                <a:cxn ang="0">
                  <a:pos x="36" y="36"/>
                </a:cxn>
                <a:cxn ang="0">
                  <a:pos x="29" y="36"/>
                </a:cxn>
                <a:cxn ang="0">
                  <a:pos x="26" y="34"/>
                </a:cxn>
                <a:cxn ang="0">
                  <a:pos x="23" y="31"/>
                </a:cxn>
                <a:cxn ang="0">
                  <a:pos x="21" y="53"/>
                </a:cxn>
                <a:cxn ang="0">
                  <a:pos x="18" y="56"/>
                </a:cxn>
                <a:cxn ang="0">
                  <a:pos x="1" y="55"/>
                </a:cxn>
                <a:cxn ang="0">
                  <a:pos x="0" y="93"/>
                </a:cxn>
                <a:cxn ang="0">
                  <a:pos x="13" y="110"/>
                </a:cxn>
                <a:cxn ang="0">
                  <a:pos x="34" y="109"/>
                </a:cxn>
                <a:cxn ang="0">
                  <a:pos x="35" y="112"/>
                </a:cxn>
                <a:cxn ang="0">
                  <a:pos x="40" y="111"/>
                </a:cxn>
                <a:cxn ang="0">
                  <a:pos x="55" y="114"/>
                </a:cxn>
                <a:cxn ang="0">
                  <a:pos x="66" y="101"/>
                </a:cxn>
                <a:cxn ang="0">
                  <a:pos x="77" y="93"/>
                </a:cxn>
                <a:cxn ang="0">
                  <a:pos x="83" y="87"/>
                </a:cxn>
                <a:cxn ang="0">
                  <a:pos x="93" y="87"/>
                </a:cxn>
                <a:cxn ang="0">
                  <a:pos x="93" y="87"/>
                </a:cxn>
                <a:cxn ang="0">
                  <a:pos x="91" y="79"/>
                </a:cxn>
                <a:cxn ang="0">
                  <a:pos x="122" y="67"/>
                </a:cxn>
                <a:cxn ang="0">
                  <a:pos x="120" y="62"/>
                </a:cxn>
                <a:cxn ang="0">
                  <a:pos x="122" y="51"/>
                </a:cxn>
                <a:cxn ang="0">
                  <a:pos x="127" y="48"/>
                </a:cxn>
                <a:cxn ang="0">
                  <a:pos x="126" y="30"/>
                </a:cxn>
                <a:cxn ang="0">
                  <a:pos x="130" y="28"/>
                </a:cxn>
                <a:cxn ang="0">
                  <a:pos x="125" y="16"/>
                </a:cxn>
                <a:cxn ang="0">
                  <a:pos x="110" y="9"/>
                </a:cxn>
                <a:cxn ang="0">
                  <a:pos x="100" y="5"/>
                </a:cxn>
              </a:cxnLst>
              <a:rect l="0" t="0" r="r" b="b"/>
              <a:pathLst>
                <a:path w="130" h="115">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22" name="Freeform 12"/>
            <p:cNvSpPr/>
            <p:nvPr>
              <p:custDataLst>
                <p:tags r:id="rId21"/>
              </p:custDataLst>
            </p:nvPr>
          </p:nvSpPr>
          <p:spPr bwMode="auto">
            <a:xfrm>
              <a:off x="4968875" y="3278188"/>
              <a:ext cx="42863" cy="38100"/>
            </a:xfrm>
            <a:custGeom>
              <a:avLst/>
              <a:gdLst/>
              <a:ahLst/>
              <a:cxnLst>
                <a:cxn ang="0">
                  <a:pos x="18" y="0"/>
                </a:cxn>
                <a:cxn ang="0">
                  <a:pos x="12" y="2"/>
                </a:cxn>
                <a:cxn ang="0">
                  <a:pos x="6" y="3"/>
                </a:cxn>
                <a:cxn ang="0">
                  <a:pos x="5" y="5"/>
                </a:cxn>
                <a:cxn ang="0">
                  <a:pos x="3" y="12"/>
                </a:cxn>
                <a:cxn ang="0">
                  <a:pos x="0" y="15"/>
                </a:cxn>
                <a:cxn ang="0">
                  <a:pos x="3" y="18"/>
                </a:cxn>
                <a:cxn ang="0">
                  <a:pos x="6" y="19"/>
                </a:cxn>
                <a:cxn ang="0">
                  <a:pos x="12" y="15"/>
                </a:cxn>
                <a:cxn ang="0">
                  <a:pos x="22" y="13"/>
                </a:cxn>
                <a:cxn ang="0">
                  <a:pos x="20" y="5"/>
                </a:cxn>
                <a:cxn ang="0">
                  <a:pos x="18" y="0"/>
                </a:cxn>
              </a:cxnLst>
              <a:rect l="0" t="0" r="r" b="b"/>
              <a:pathLst>
                <a:path w="22" h="20">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23" name="Freeform 13"/>
            <p:cNvSpPr/>
            <p:nvPr>
              <p:custDataLst>
                <p:tags r:id="rId22"/>
              </p:custDataLst>
            </p:nvPr>
          </p:nvSpPr>
          <p:spPr bwMode="auto">
            <a:xfrm>
              <a:off x="5229225" y="2990850"/>
              <a:ext cx="223838" cy="298450"/>
            </a:xfrm>
            <a:custGeom>
              <a:avLst/>
              <a:gdLst/>
              <a:ahLst/>
              <a:cxnLst>
                <a:cxn ang="0">
                  <a:pos x="27" y="30"/>
                </a:cxn>
                <a:cxn ang="0">
                  <a:pos x="35" y="37"/>
                </a:cxn>
                <a:cxn ang="0">
                  <a:pos x="58" y="45"/>
                </a:cxn>
                <a:cxn ang="0">
                  <a:pos x="73" y="48"/>
                </a:cxn>
                <a:cxn ang="0">
                  <a:pos x="77" y="51"/>
                </a:cxn>
                <a:cxn ang="0">
                  <a:pos x="47" y="81"/>
                </a:cxn>
                <a:cxn ang="0">
                  <a:pos x="35" y="83"/>
                </a:cxn>
                <a:cxn ang="0">
                  <a:pos x="20" y="91"/>
                </a:cxn>
                <a:cxn ang="0">
                  <a:pos x="11" y="92"/>
                </a:cxn>
                <a:cxn ang="0">
                  <a:pos x="5" y="100"/>
                </a:cxn>
                <a:cxn ang="0">
                  <a:pos x="0" y="108"/>
                </a:cxn>
                <a:cxn ang="0">
                  <a:pos x="1" y="148"/>
                </a:cxn>
                <a:cxn ang="0">
                  <a:pos x="6" y="157"/>
                </a:cxn>
                <a:cxn ang="0">
                  <a:pos x="31" y="131"/>
                </a:cxn>
                <a:cxn ang="0">
                  <a:pos x="51" y="116"/>
                </a:cxn>
                <a:cxn ang="0">
                  <a:pos x="79" y="88"/>
                </a:cxn>
                <a:cxn ang="0">
                  <a:pos x="92" y="67"/>
                </a:cxn>
                <a:cxn ang="0">
                  <a:pos x="102" y="50"/>
                </a:cxn>
                <a:cxn ang="0">
                  <a:pos x="113" y="28"/>
                </a:cxn>
                <a:cxn ang="0">
                  <a:pos x="117" y="8"/>
                </a:cxn>
                <a:cxn ang="0">
                  <a:pos x="109" y="4"/>
                </a:cxn>
                <a:cxn ang="0">
                  <a:pos x="84" y="11"/>
                </a:cxn>
                <a:cxn ang="0">
                  <a:pos x="66" y="15"/>
                </a:cxn>
                <a:cxn ang="0">
                  <a:pos x="51" y="18"/>
                </a:cxn>
                <a:cxn ang="0">
                  <a:pos x="33" y="16"/>
                </a:cxn>
                <a:cxn ang="0">
                  <a:pos x="27" y="10"/>
                </a:cxn>
                <a:cxn ang="0">
                  <a:pos x="20" y="20"/>
                </a:cxn>
                <a:cxn ang="0">
                  <a:pos x="27" y="30"/>
                </a:cxn>
              </a:cxnLst>
              <a:rect l="0" t="0" r="r" b="b"/>
              <a:pathLst>
                <a:path w="117" h="15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24" name="Freeform 14"/>
            <p:cNvSpPr/>
            <p:nvPr>
              <p:custDataLst>
                <p:tags r:id="rId23"/>
              </p:custDataLst>
            </p:nvPr>
          </p:nvSpPr>
          <p:spPr bwMode="auto">
            <a:xfrm>
              <a:off x="4078288" y="2441575"/>
              <a:ext cx="260350" cy="206375"/>
            </a:xfrm>
            <a:custGeom>
              <a:avLst/>
              <a:gdLst/>
              <a:ahLst/>
              <a:cxnLst>
                <a:cxn ang="0">
                  <a:pos x="50" y="108"/>
                </a:cxn>
                <a:cxn ang="0">
                  <a:pos x="50" y="93"/>
                </a:cxn>
                <a:cxn ang="0">
                  <a:pos x="68" y="81"/>
                </a:cxn>
                <a:cxn ang="0">
                  <a:pos x="75" y="79"/>
                </a:cxn>
                <a:cxn ang="0">
                  <a:pos x="85" y="77"/>
                </a:cxn>
                <a:cxn ang="0">
                  <a:pos x="91" y="70"/>
                </a:cxn>
                <a:cxn ang="0">
                  <a:pos x="99" y="67"/>
                </a:cxn>
                <a:cxn ang="0">
                  <a:pos x="104" y="64"/>
                </a:cxn>
                <a:cxn ang="0">
                  <a:pos x="106" y="57"/>
                </a:cxn>
                <a:cxn ang="0">
                  <a:pos x="110" y="54"/>
                </a:cxn>
                <a:cxn ang="0">
                  <a:pos x="116" y="50"/>
                </a:cxn>
                <a:cxn ang="0">
                  <a:pos x="133" y="49"/>
                </a:cxn>
                <a:cxn ang="0">
                  <a:pos x="135" y="45"/>
                </a:cxn>
                <a:cxn ang="0">
                  <a:pos x="131" y="37"/>
                </a:cxn>
                <a:cxn ang="0">
                  <a:pos x="130" y="27"/>
                </a:cxn>
                <a:cxn ang="0">
                  <a:pos x="127" y="15"/>
                </a:cxn>
                <a:cxn ang="0">
                  <a:pos x="125" y="11"/>
                </a:cxn>
                <a:cxn ang="0">
                  <a:pos x="112" y="8"/>
                </a:cxn>
                <a:cxn ang="0">
                  <a:pos x="93" y="6"/>
                </a:cxn>
                <a:cxn ang="0">
                  <a:pos x="82" y="2"/>
                </a:cxn>
                <a:cxn ang="0">
                  <a:pos x="70" y="25"/>
                </a:cxn>
                <a:cxn ang="0">
                  <a:pos x="53" y="33"/>
                </a:cxn>
                <a:cxn ang="0">
                  <a:pos x="44" y="42"/>
                </a:cxn>
                <a:cxn ang="0">
                  <a:pos x="38" y="53"/>
                </a:cxn>
                <a:cxn ang="0">
                  <a:pos x="38" y="70"/>
                </a:cxn>
                <a:cxn ang="0">
                  <a:pos x="25" y="89"/>
                </a:cxn>
                <a:cxn ang="0">
                  <a:pos x="8" y="100"/>
                </a:cxn>
                <a:cxn ang="0">
                  <a:pos x="0" y="104"/>
                </a:cxn>
                <a:cxn ang="0">
                  <a:pos x="42" y="104"/>
                </a:cxn>
                <a:cxn ang="0">
                  <a:pos x="50" y="108"/>
                </a:cxn>
              </a:cxnLst>
              <a:rect l="0" t="0" r="r" b="b"/>
              <a:pathLst>
                <a:path w="136" h="108">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25" name="Freeform 15"/>
            <p:cNvSpPr/>
            <p:nvPr>
              <p:custDataLst>
                <p:tags r:id="rId24"/>
              </p:custDataLst>
            </p:nvPr>
          </p:nvSpPr>
          <p:spPr bwMode="auto">
            <a:xfrm>
              <a:off x="4519613" y="2405063"/>
              <a:ext cx="93663" cy="174625"/>
            </a:xfrm>
            <a:custGeom>
              <a:avLst/>
              <a:gdLst/>
              <a:ahLst/>
              <a:cxnLst>
                <a:cxn ang="0">
                  <a:pos x="13" y="23"/>
                </a:cxn>
                <a:cxn ang="0">
                  <a:pos x="10" y="35"/>
                </a:cxn>
                <a:cxn ang="0">
                  <a:pos x="3" y="42"/>
                </a:cxn>
                <a:cxn ang="0">
                  <a:pos x="7" y="54"/>
                </a:cxn>
                <a:cxn ang="0">
                  <a:pos x="12" y="62"/>
                </a:cxn>
                <a:cxn ang="0">
                  <a:pos x="21" y="68"/>
                </a:cxn>
                <a:cxn ang="0">
                  <a:pos x="26" y="88"/>
                </a:cxn>
                <a:cxn ang="0">
                  <a:pos x="27" y="91"/>
                </a:cxn>
                <a:cxn ang="0">
                  <a:pos x="32" y="87"/>
                </a:cxn>
                <a:cxn ang="0">
                  <a:pos x="34" y="78"/>
                </a:cxn>
                <a:cxn ang="0">
                  <a:pos x="35" y="73"/>
                </a:cxn>
                <a:cxn ang="0">
                  <a:pos x="43" y="65"/>
                </a:cxn>
                <a:cxn ang="0">
                  <a:pos x="48" y="61"/>
                </a:cxn>
                <a:cxn ang="0">
                  <a:pos x="49" y="55"/>
                </a:cxn>
                <a:cxn ang="0">
                  <a:pos x="44" y="51"/>
                </a:cxn>
                <a:cxn ang="0">
                  <a:pos x="40" y="47"/>
                </a:cxn>
                <a:cxn ang="0">
                  <a:pos x="31" y="43"/>
                </a:cxn>
                <a:cxn ang="0">
                  <a:pos x="40" y="35"/>
                </a:cxn>
                <a:cxn ang="0">
                  <a:pos x="40" y="20"/>
                </a:cxn>
                <a:cxn ang="0">
                  <a:pos x="42" y="10"/>
                </a:cxn>
                <a:cxn ang="0">
                  <a:pos x="40" y="6"/>
                </a:cxn>
                <a:cxn ang="0">
                  <a:pos x="35" y="4"/>
                </a:cxn>
                <a:cxn ang="0">
                  <a:pos x="20" y="4"/>
                </a:cxn>
                <a:cxn ang="0">
                  <a:pos x="13" y="5"/>
                </a:cxn>
                <a:cxn ang="0">
                  <a:pos x="13" y="23"/>
                </a:cxn>
              </a:cxnLst>
              <a:rect l="0" t="0" r="r" b="b"/>
              <a:pathLst>
                <a:path w="49" h="91">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26" name="Freeform 16"/>
            <p:cNvSpPr/>
            <p:nvPr>
              <p:custDataLst>
                <p:tags r:id="rId25"/>
              </p:custDataLst>
            </p:nvPr>
          </p:nvSpPr>
          <p:spPr bwMode="auto">
            <a:xfrm>
              <a:off x="4171950" y="2411413"/>
              <a:ext cx="449263" cy="430213"/>
            </a:xfrm>
            <a:custGeom>
              <a:avLst/>
              <a:gdLst/>
              <a:ahLst/>
              <a:cxnLst>
                <a:cxn ang="0">
                  <a:pos x="81" y="43"/>
                </a:cxn>
                <a:cxn ang="0">
                  <a:pos x="82" y="53"/>
                </a:cxn>
                <a:cxn ang="0">
                  <a:pos x="86" y="61"/>
                </a:cxn>
                <a:cxn ang="0">
                  <a:pos x="84" y="65"/>
                </a:cxn>
                <a:cxn ang="0">
                  <a:pos x="67" y="66"/>
                </a:cxn>
                <a:cxn ang="0">
                  <a:pos x="61" y="70"/>
                </a:cxn>
                <a:cxn ang="0">
                  <a:pos x="57" y="73"/>
                </a:cxn>
                <a:cxn ang="0">
                  <a:pos x="55" y="80"/>
                </a:cxn>
                <a:cxn ang="0">
                  <a:pos x="50" y="83"/>
                </a:cxn>
                <a:cxn ang="0">
                  <a:pos x="42" y="86"/>
                </a:cxn>
                <a:cxn ang="0">
                  <a:pos x="36" y="93"/>
                </a:cxn>
                <a:cxn ang="0">
                  <a:pos x="26" y="95"/>
                </a:cxn>
                <a:cxn ang="0">
                  <a:pos x="19" y="97"/>
                </a:cxn>
                <a:cxn ang="0">
                  <a:pos x="1" y="109"/>
                </a:cxn>
                <a:cxn ang="0">
                  <a:pos x="1" y="124"/>
                </a:cxn>
                <a:cxn ang="0">
                  <a:pos x="3" y="126"/>
                </a:cxn>
                <a:cxn ang="0">
                  <a:pos x="112" y="199"/>
                </a:cxn>
                <a:cxn ang="0">
                  <a:pos x="120" y="209"/>
                </a:cxn>
                <a:cxn ang="0">
                  <a:pos x="132" y="213"/>
                </a:cxn>
                <a:cxn ang="0">
                  <a:pos x="138" y="225"/>
                </a:cxn>
                <a:cxn ang="0">
                  <a:pos x="149" y="223"/>
                </a:cxn>
                <a:cxn ang="0">
                  <a:pos x="166" y="217"/>
                </a:cxn>
                <a:cxn ang="0">
                  <a:pos x="187" y="201"/>
                </a:cxn>
                <a:cxn ang="0">
                  <a:pos x="235" y="171"/>
                </a:cxn>
                <a:cxn ang="0">
                  <a:pos x="235" y="171"/>
                </a:cxn>
                <a:cxn ang="0">
                  <a:pos x="230" y="161"/>
                </a:cxn>
                <a:cxn ang="0">
                  <a:pos x="221" y="158"/>
                </a:cxn>
                <a:cxn ang="0">
                  <a:pos x="214" y="154"/>
                </a:cxn>
                <a:cxn ang="0">
                  <a:pos x="212" y="145"/>
                </a:cxn>
                <a:cxn ang="0">
                  <a:pos x="207" y="138"/>
                </a:cxn>
                <a:cxn ang="0">
                  <a:pos x="212" y="133"/>
                </a:cxn>
                <a:cxn ang="0">
                  <a:pos x="211" y="127"/>
                </a:cxn>
                <a:cxn ang="0">
                  <a:pos x="211" y="120"/>
                </a:cxn>
                <a:cxn ang="0">
                  <a:pos x="211" y="113"/>
                </a:cxn>
                <a:cxn ang="0">
                  <a:pos x="212" y="101"/>
                </a:cxn>
                <a:cxn ang="0">
                  <a:pos x="207" y="91"/>
                </a:cxn>
                <a:cxn ang="0">
                  <a:pos x="209" y="88"/>
                </a:cxn>
                <a:cxn ang="0">
                  <a:pos x="208" y="85"/>
                </a:cxn>
                <a:cxn ang="0">
                  <a:pos x="203" y="65"/>
                </a:cxn>
                <a:cxn ang="0">
                  <a:pos x="194" y="59"/>
                </a:cxn>
                <a:cxn ang="0">
                  <a:pos x="189" y="51"/>
                </a:cxn>
                <a:cxn ang="0">
                  <a:pos x="185" y="39"/>
                </a:cxn>
                <a:cxn ang="0">
                  <a:pos x="192" y="32"/>
                </a:cxn>
                <a:cxn ang="0">
                  <a:pos x="195" y="20"/>
                </a:cxn>
                <a:cxn ang="0">
                  <a:pos x="195" y="2"/>
                </a:cxn>
                <a:cxn ang="0">
                  <a:pos x="185" y="0"/>
                </a:cxn>
                <a:cxn ang="0">
                  <a:pos x="173" y="1"/>
                </a:cxn>
                <a:cxn ang="0">
                  <a:pos x="158" y="5"/>
                </a:cxn>
                <a:cxn ang="0">
                  <a:pos x="115" y="7"/>
                </a:cxn>
                <a:cxn ang="0">
                  <a:pos x="98" y="16"/>
                </a:cxn>
                <a:cxn ang="0">
                  <a:pos x="80" y="26"/>
                </a:cxn>
                <a:cxn ang="0">
                  <a:pos x="76" y="27"/>
                </a:cxn>
                <a:cxn ang="0">
                  <a:pos x="78" y="31"/>
                </a:cxn>
                <a:cxn ang="0">
                  <a:pos x="81" y="43"/>
                </a:cxn>
              </a:cxnLst>
              <a:rect l="0" t="0" r="r" b="b"/>
              <a:pathLst>
                <a:path w="235" h="22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27" name="Freeform 17"/>
            <p:cNvSpPr/>
            <p:nvPr>
              <p:custDataLst>
                <p:tags r:id="rId26"/>
              </p:custDataLst>
            </p:nvPr>
          </p:nvSpPr>
          <p:spPr bwMode="auto">
            <a:xfrm>
              <a:off x="4565650" y="2509838"/>
              <a:ext cx="328613" cy="315913"/>
            </a:xfrm>
            <a:custGeom>
              <a:avLst/>
              <a:gdLst/>
              <a:ahLst/>
              <a:cxnLst>
                <a:cxn ang="0">
                  <a:pos x="19" y="10"/>
                </a:cxn>
                <a:cxn ang="0">
                  <a:pos x="11" y="18"/>
                </a:cxn>
                <a:cxn ang="0">
                  <a:pos x="10" y="23"/>
                </a:cxn>
                <a:cxn ang="0">
                  <a:pos x="8" y="32"/>
                </a:cxn>
                <a:cxn ang="0">
                  <a:pos x="1" y="39"/>
                </a:cxn>
                <a:cxn ang="0">
                  <a:pos x="6" y="49"/>
                </a:cxn>
                <a:cxn ang="0">
                  <a:pos x="5" y="61"/>
                </a:cxn>
                <a:cxn ang="0">
                  <a:pos x="5" y="68"/>
                </a:cxn>
                <a:cxn ang="0">
                  <a:pos x="5" y="75"/>
                </a:cxn>
                <a:cxn ang="0">
                  <a:pos x="6" y="81"/>
                </a:cxn>
                <a:cxn ang="0">
                  <a:pos x="1" y="86"/>
                </a:cxn>
                <a:cxn ang="0">
                  <a:pos x="6" y="93"/>
                </a:cxn>
                <a:cxn ang="0">
                  <a:pos x="8" y="102"/>
                </a:cxn>
                <a:cxn ang="0">
                  <a:pos x="15" y="106"/>
                </a:cxn>
                <a:cxn ang="0">
                  <a:pos x="24" y="109"/>
                </a:cxn>
                <a:cxn ang="0">
                  <a:pos x="29" y="119"/>
                </a:cxn>
                <a:cxn ang="0">
                  <a:pos x="46" y="122"/>
                </a:cxn>
                <a:cxn ang="0">
                  <a:pos x="53" y="129"/>
                </a:cxn>
                <a:cxn ang="0">
                  <a:pos x="72" y="119"/>
                </a:cxn>
                <a:cxn ang="0">
                  <a:pos x="158" y="165"/>
                </a:cxn>
                <a:cxn ang="0">
                  <a:pos x="158" y="159"/>
                </a:cxn>
                <a:cxn ang="0">
                  <a:pos x="169" y="159"/>
                </a:cxn>
                <a:cxn ang="0">
                  <a:pos x="169" y="48"/>
                </a:cxn>
                <a:cxn ang="0">
                  <a:pos x="169" y="32"/>
                </a:cxn>
                <a:cxn ang="0">
                  <a:pos x="170" y="18"/>
                </a:cxn>
                <a:cxn ang="0">
                  <a:pos x="171" y="15"/>
                </a:cxn>
                <a:cxn ang="0">
                  <a:pos x="171" y="15"/>
                </a:cxn>
                <a:cxn ang="0">
                  <a:pos x="156" y="11"/>
                </a:cxn>
                <a:cxn ang="0">
                  <a:pos x="138" y="2"/>
                </a:cxn>
                <a:cxn ang="0">
                  <a:pos x="113" y="15"/>
                </a:cxn>
                <a:cxn ang="0">
                  <a:pos x="115" y="29"/>
                </a:cxn>
                <a:cxn ang="0">
                  <a:pos x="97" y="29"/>
                </a:cxn>
                <a:cxn ang="0">
                  <a:pos x="77" y="22"/>
                </a:cxn>
                <a:cxn ang="0">
                  <a:pos x="65" y="14"/>
                </a:cxn>
                <a:cxn ang="0">
                  <a:pos x="58" y="7"/>
                </a:cxn>
                <a:cxn ang="0">
                  <a:pos x="38" y="3"/>
                </a:cxn>
                <a:cxn ang="0">
                  <a:pos x="25" y="0"/>
                </a:cxn>
                <a:cxn ang="0">
                  <a:pos x="24" y="6"/>
                </a:cxn>
                <a:cxn ang="0">
                  <a:pos x="19" y="10"/>
                </a:cxn>
              </a:cxnLst>
              <a:rect l="0" t="0" r="r" b="b"/>
              <a:pathLst>
                <a:path w="172" h="165">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28" name="Freeform 18"/>
            <p:cNvSpPr/>
            <p:nvPr>
              <p:custDataLst>
                <p:tags r:id="rId27"/>
              </p:custDataLst>
            </p:nvPr>
          </p:nvSpPr>
          <p:spPr bwMode="auto">
            <a:xfrm>
              <a:off x="4002088" y="2949575"/>
              <a:ext cx="61913" cy="22225"/>
            </a:xfrm>
            <a:custGeom>
              <a:avLst/>
              <a:gdLst/>
              <a:ahLst/>
              <a:cxnLst>
                <a:cxn ang="0">
                  <a:pos x="16" y="7"/>
                </a:cxn>
                <a:cxn ang="0">
                  <a:pos x="25" y="10"/>
                </a:cxn>
                <a:cxn ang="0">
                  <a:pos x="32" y="8"/>
                </a:cxn>
                <a:cxn ang="0">
                  <a:pos x="26" y="7"/>
                </a:cxn>
                <a:cxn ang="0">
                  <a:pos x="15" y="2"/>
                </a:cxn>
                <a:cxn ang="0">
                  <a:pos x="1" y="5"/>
                </a:cxn>
                <a:cxn ang="0">
                  <a:pos x="0" y="11"/>
                </a:cxn>
                <a:cxn ang="0">
                  <a:pos x="3" y="11"/>
                </a:cxn>
                <a:cxn ang="0">
                  <a:pos x="16" y="7"/>
                </a:cxn>
              </a:cxnLst>
              <a:rect l="0" t="0" r="r" b="b"/>
              <a:pathLst>
                <a:path w="32" h="11">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29" name="Freeform 19"/>
            <p:cNvSpPr/>
            <p:nvPr>
              <p:custDataLst>
                <p:tags r:id="rId28"/>
              </p:custDataLst>
            </p:nvPr>
          </p:nvSpPr>
          <p:spPr bwMode="auto">
            <a:xfrm>
              <a:off x="3989388" y="2890838"/>
              <a:ext cx="125413" cy="101600"/>
            </a:xfrm>
            <a:custGeom>
              <a:avLst/>
              <a:gdLst/>
              <a:ahLst/>
              <a:cxnLst>
                <a:cxn ang="0">
                  <a:pos x="15" y="51"/>
                </a:cxn>
                <a:cxn ang="0">
                  <a:pos x="21" y="48"/>
                </a:cxn>
                <a:cxn ang="0">
                  <a:pos x="37" y="47"/>
                </a:cxn>
                <a:cxn ang="0">
                  <a:pos x="40" y="48"/>
                </a:cxn>
                <a:cxn ang="0">
                  <a:pos x="40" y="47"/>
                </a:cxn>
                <a:cxn ang="0">
                  <a:pos x="48" y="50"/>
                </a:cxn>
                <a:cxn ang="0">
                  <a:pos x="65" y="51"/>
                </a:cxn>
                <a:cxn ang="0">
                  <a:pos x="66" y="50"/>
                </a:cxn>
                <a:cxn ang="0">
                  <a:pos x="66" y="43"/>
                </a:cxn>
                <a:cxn ang="0">
                  <a:pos x="60" y="36"/>
                </a:cxn>
                <a:cxn ang="0">
                  <a:pos x="58" y="29"/>
                </a:cxn>
                <a:cxn ang="0">
                  <a:pos x="56" y="26"/>
                </a:cxn>
                <a:cxn ang="0">
                  <a:pos x="50" y="18"/>
                </a:cxn>
                <a:cxn ang="0">
                  <a:pos x="42" y="8"/>
                </a:cxn>
                <a:cxn ang="0">
                  <a:pos x="38" y="8"/>
                </a:cxn>
                <a:cxn ang="0">
                  <a:pos x="32" y="2"/>
                </a:cxn>
                <a:cxn ang="0">
                  <a:pos x="23" y="3"/>
                </a:cxn>
                <a:cxn ang="0">
                  <a:pos x="13" y="3"/>
                </a:cxn>
                <a:cxn ang="0">
                  <a:pos x="6" y="8"/>
                </a:cxn>
                <a:cxn ang="0">
                  <a:pos x="6" y="8"/>
                </a:cxn>
                <a:cxn ang="0">
                  <a:pos x="3" y="18"/>
                </a:cxn>
                <a:cxn ang="0">
                  <a:pos x="7" y="34"/>
                </a:cxn>
                <a:cxn ang="0">
                  <a:pos x="8" y="36"/>
                </a:cxn>
                <a:cxn ang="0">
                  <a:pos x="22" y="33"/>
                </a:cxn>
                <a:cxn ang="0">
                  <a:pos x="33" y="38"/>
                </a:cxn>
                <a:cxn ang="0">
                  <a:pos x="39" y="39"/>
                </a:cxn>
                <a:cxn ang="0">
                  <a:pos x="32" y="41"/>
                </a:cxn>
                <a:cxn ang="0">
                  <a:pos x="23" y="38"/>
                </a:cxn>
                <a:cxn ang="0">
                  <a:pos x="10" y="42"/>
                </a:cxn>
                <a:cxn ang="0">
                  <a:pos x="7" y="42"/>
                </a:cxn>
                <a:cxn ang="0">
                  <a:pos x="8" y="48"/>
                </a:cxn>
                <a:cxn ang="0">
                  <a:pos x="9" y="49"/>
                </a:cxn>
                <a:cxn ang="0">
                  <a:pos x="15" y="51"/>
                </a:cxn>
              </a:cxnLst>
              <a:rect l="0" t="0" r="r" b="b"/>
              <a:pathLst>
                <a:path w="66" h="52">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30" name="Freeform 20"/>
            <p:cNvSpPr/>
            <p:nvPr>
              <p:custDataLst>
                <p:tags r:id="rId29"/>
              </p:custDataLst>
            </p:nvPr>
          </p:nvSpPr>
          <p:spPr bwMode="auto">
            <a:xfrm>
              <a:off x="4005263" y="2981325"/>
              <a:ext cx="60325" cy="33338"/>
            </a:xfrm>
            <a:custGeom>
              <a:avLst/>
              <a:gdLst/>
              <a:ahLst/>
              <a:cxnLst>
                <a:cxn ang="0">
                  <a:pos x="16" y="17"/>
                </a:cxn>
                <a:cxn ang="0">
                  <a:pos x="26" y="12"/>
                </a:cxn>
                <a:cxn ang="0">
                  <a:pos x="30" y="10"/>
                </a:cxn>
                <a:cxn ang="0">
                  <a:pos x="29" y="5"/>
                </a:cxn>
                <a:cxn ang="0">
                  <a:pos x="31" y="1"/>
                </a:cxn>
                <a:cxn ang="0">
                  <a:pos x="28" y="0"/>
                </a:cxn>
                <a:cxn ang="0">
                  <a:pos x="12" y="1"/>
                </a:cxn>
                <a:cxn ang="0">
                  <a:pos x="6" y="4"/>
                </a:cxn>
                <a:cxn ang="0">
                  <a:pos x="0" y="2"/>
                </a:cxn>
                <a:cxn ang="0">
                  <a:pos x="9" y="9"/>
                </a:cxn>
                <a:cxn ang="0">
                  <a:pos x="14" y="18"/>
                </a:cxn>
                <a:cxn ang="0">
                  <a:pos x="15" y="18"/>
                </a:cxn>
                <a:cxn ang="0">
                  <a:pos x="16" y="17"/>
                </a:cxn>
              </a:cxnLst>
              <a:rect l="0" t="0" r="r" b="b"/>
              <a:pathLst>
                <a:path w="31" h="18">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31" name="Freeform 21"/>
            <p:cNvSpPr/>
            <p:nvPr>
              <p:custDataLst>
                <p:tags r:id="rId30"/>
              </p:custDataLst>
            </p:nvPr>
          </p:nvSpPr>
          <p:spPr bwMode="auto">
            <a:xfrm>
              <a:off x="4673600" y="3013075"/>
              <a:ext cx="263525" cy="185738"/>
            </a:xfrm>
            <a:custGeom>
              <a:avLst/>
              <a:gdLst/>
              <a:ahLst/>
              <a:cxnLst>
                <a:cxn ang="0">
                  <a:pos x="128" y="55"/>
                </a:cxn>
                <a:cxn ang="0">
                  <a:pos x="124" y="47"/>
                </a:cxn>
                <a:cxn ang="0">
                  <a:pos x="117" y="41"/>
                </a:cxn>
                <a:cxn ang="0">
                  <a:pos x="112" y="34"/>
                </a:cxn>
                <a:cxn ang="0">
                  <a:pos x="103" y="30"/>
                </a:cxn>
                <a:cxn ang="0">
                  <a:pos x="101" y="27"/>
                </a:cxn>
                <a:cxn ang="0">
                  <a:pos x="97" y="26"/>
                </a:cxn>
                <a:cxn ang="0">
                  <a:pos x="98" y="22"/>
                </a:cxn>
                <a:cxn ang="0">
                  <a:pos x="97" y="12"/>
                </a:cxn>
                <a:cxn ang="0">
                  <a:pos x="89" y="1"/>
                </a:cxn>
                <a:cxn ang="0">
                  <a:pos x="87" y="1"/>
                </a:cxn>
                <a:cxn ang="0">
                  <a:pos x="78" y="5"/>
                </a:cxn>
                <a:cxn ang="0">
                  <a:pos x="76" y="10"/>
                </a:cxn>
                <a:cxn ang="0">
                  <a:pos x="65" y="21"/>
                </a:cxn>
                <a:cxn ang="0">
                  <a:pos x="49" y="25"/>
                </a:cxn>
                <a:cxn ang="0">
                  <a:pos x="48" y="31"/>
                </a:cxn>
                <a:cxn ang="0">
                  <a:pos x="38" y="36"/>
                </a:cxn>
                <a:cxn ang="0">
                  <a:pos x="26" y="40"/>
                </a:cxn>
                <a:cxn ang="0">
                  <a:pos x="18" y="40"/>
                </a:cxn>
                <a:cxn ang="0">
                  <a:pos x="12" y="42"/>
                </a:cxn>
                <a:cxn ang="0">
                  <a:pos x="11" y="41"/>
                </a:cxn>
                <a:cxn ang="0">
                  <a:pos x="5" y="48"/>
                </a:cxn>
                <a:cxn ang="0">
                  <a:pos x="0" y="59"/>
                </a:cxn>
                <a:cxn ang="0">
                  <a:pos x="1" y="69"/>
                </a:cxn>
                <a:cxn ang="0">
                  <a:pos x="5" y="78"/>
                </a:cxn>
                <a:cxn ang="0">
                  <a:pos x="6" y="84"/>
                </a:cxn>
                <a:cxn ang="0">
                  <a:pos x="9" y="88"/>
                </a:cxn>
                <a:cxn ang="0">
                  <a:pos x="16" y="95"/>
                </a:cxn>
                <a:cxn ang="0">
                  <a:pos x="18" y="97"/>
                </a:cxn>
                <a:cxn ang="0">
                  <a:pos x="19" y="96"/>
                </a:cxn>
                <a:cxn ang="0">
                  <a:pos x="21" y="88"/>
                </a:cxn>
                <a:cxn ang="0">
                  <a:pos x="27" y="86"/>
                </a:cxn>
                <a:cxn ang="0">
                  <a:pos x="32" y="85"/>
                </a:cxn>
                <a:cxn ang="0">
                  <a:pos x="42" y="86"/>
                </a:cxn>
                <a:cxn ang="0">
                  <a:pos x="42" y="79"/>
                </a:cxn>
                <a:cxn ang="0">
                  <a:pos x="53" y="70"/>
                </a:cxn>
                <a:cxn ang="0">
                  <a:pos x="63" y="76"/>
                </a:cxn>
                <a:cxn ang="0">
                  <a:pos x="84" y="80"/>
                </a:cxn>
                <a:cxn ang="0">
                  <a:pos x="88" y="72"/>
                </a:cxn>
                <a:cxn ang="0">
                  <a:pos x="97" y="72"/>
                </a:cxn>
                <a:cxn ang="0">
                  <a:pos x="108" y="69"/>
                </a:cxn>
                <a:cxn ang="0">
                  <a:pos x="117" y="68"/>
                </a:cxn>
                <a:cxn ang="0">
                  <a:pos x="130" y="69"/>
                </a:cxn>
                <a:cxn ang="0">
                  <a:pos x="138" y="68"/>
                </a:cxn>
                <a:cxn ang="0">
                  <a:pos x="136" y="61"/>
                </a:cxn>
                <a:cxn ang="0">
                  <a:pos x="128" y="55"/>
                </a:cxn>
              </a:cxnLst>
              <a:rect l="0" t="0" r="r" b="b"/>
              <a:pathLst>
                <a:path w="138" h="97">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32" name="Freeform 22"/>
            <p:cNvSpPr/>
            <p:nvPr>
              <p:custDataLst>
                <p:tags r:id="rId31"/>
              </p:custDataLst>
            </p:nvPr>
          </p:nvSpPr>
          <p:spPr bwMode="auto">
            <a:xfrm>
              <a:off x="4421188" y="2951163"/>
              <a:ext cx="255588" cy="212725"/>
            </a:xfrm>
            <a:custGeom>
              <a:avLst/>
              <a:gdLst/>
              <a:ahLst/>
              <a:cxnLst>
                <a:cxn ang="0">
                  <a:pos x="83" y="81"/>
                </a:cxn>
                <a:cxn ang="0">
                  <a:pos x="89" y="80"/>
                </a:cxn>
                <a:cxn ang="0">
                  <a:pos x="97" y="86"/>
                </a:cxn>
                <a:cxn ang="0">
                  <a:pos x="102" y="81"/>
                </a:cxn>
                <a:cxn ang="0">
                  <a:pos x="110" y="63"/>
                </a:cxn>
                <a:cxn ang="0">
                  <a:pos x="116" y="57"/>
                </a:cxn>
                <a:cxn ang="0">
                  <a:pos x="117" y="51"/>
                </a:cxn>
                <a:cxn ang="0">
                  <a:pos x="120" y="43"/>
                </a:cxn>
                <a:cxn ang="0">
                  <a:pos x="126" y="31"/>
                </a:cxn>
                <a:cxn ang="0">
                  <a:pos x="133" y="27"/>
                </a:cxn>
                <a:cxn ang="0">
                  <a:pos x="132" y="20"/>
                </a:cxn>
                <a:cxn ang="0">
                  <a:pos x="128" y="16"/>
                </a:cxn>
                <a:cxn ang="0">
                  <a:pos x="128" y="9"/>
                </a:cxn>
                <a:cxn ang="0">
                  <a:pos x="124" y="5"/>
                </a:cxn>
                <a:cxn ang="0">
                  <a:pos x="120" y="3"/>
                </a:cxn>
                <a:cxn ang="0">
                  <a:pos x="112" y="10"/>
                </a:cxn>
                <a:cxn ang="0">
                  <a:pos x="103" y="8"/>
                </a:cxn>
                <a:cxn ang="0">
                  <a:pos x="88" y="7"/>
                </a:cxn>
                <a:cxn ang="0">
                  <a:pos x="80" y="13"/>
                </a:cxn>
                <a:cxn ang="0">
                  <a:pos x="69" y="13"/>
                </a:cxn>
                <a:cxn ang="0">
                  <a:pos x="60" y="8"/>
                </a:cxn>
                <a:cxn ang="0">
                  <a:pos x="51" y="11"/>
                </a:cxn>
                <a:cxn ang="0">
                  <a:pos x="45" y="5"/>
                </a:cxn>
                <a:cxn ang="0">
                  <a:pos x="36" y="2"/>
                </a:cxn>
                <a:cxn ang="0">
                  <a:pos x="29" y="4"/>
                </a:cxn>
                <a:cxn ang="0">
                  <a:pos x="19" y="4"/>
                </a:cxn>
                <a:cxn ang="0">
                  <a:pos x="16" y="13"/>
                </a:cxn>
                <a:cxn ang="0">
                  <a:pos x="11" y="21"/>
                </a:cxn>
                <a:cxn ang="0">
                  <a:pos x="10" y="23"/>
                </a:cxn>
                <a:cxn ang="0">
                  <a:pos x="11" y="31"/>
                </a:cxn>
                <a:cxn ang="0">
                  <a:pos x="10" y="47"/>
                </a:cxn>
                <a:cxn ang="0">
                  <a:pos x="6" y="54"/>
                </a:cxn>
                <a:cxn ang="0">
                  <a:pos x="1" y="62"/>
                </a:cxn>
                <a:cxn ang="0">
                  <a:pos x="1" y="75"/>
                </a:cxn>
                <a:cxn ang="0">
                  <a:pos x="5" y="84"/>
                </a:cxn>
                <a:cxn ang="0">
                  <a:pos x="5" y="84"/>
                </a:cxn>
                <a:cxn ang="0">
                  <a:pos x="22" y="88"/>
                </a:cxn>
                <a:cxn ang="0">
                  <a:pos x="32" y="100"/>
                </a:cxn>
                <a:cxn ang="0">
                  <a:pos x="38" y="110"/>
                </a:cxn>
                <a:cxn ang="0">
                  <a:pos x="50" y="107"/>
                </a:cxn>
                <a:cxn ang="0">
                  <a:pos x="65" y="105"/>
                </a:cxn>
                <a:cxn ang="0">
                  <a:pos x="66" y="105"/>
                </a:cxn>
                <a:cxn ang="0">
                  <a:pos x="70" y="93"/>
                </a:cxn>
                <a:cxn ang="0">
                  <a:pos x="83" y="81"/>
                </a:cxn>
              </a:cxnLst>
              <a:rect l="0" t="0" r="r" b="b"/>
              <a:pathLst>
                <a:path w="134" h="110">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33" name="Freeform 23"/>
            <p:cNvSpPr/>
            <p:nvPr>
              <p:custDataLst>
                <p:tags r:id="rId32"/>
              </p:custDataLst>
            </p:nvPr>
          </p:nvSpPr>
          <p:spPr bwMode="auto">
            <a:xfrm>
              <a:off x="4378325" y="2984500"/>
              <a:ext cx="65088" cy="133350"/>
            </a:xfrm>
            <a:custGeom>
              <a:avLst/>
              <a:gdLst/>
              <a:ahLst/>
              <a:cxnLst>
                <a:cxn ang="0">
                  <a:pos x="23" y="45"/>
                </a:cxn>
                <a:cxn ang="0">
                  <a:pos x="28" y="37"/>
                </a:cxn>
                <a:cxn ang="0">
                  <a:pos x="32" y="30"/>
                </a:cxn>
                <a:cxn ang="0">
                  <a:pos x="33" y="14"/>
                </a:cxn>
                <a:cxn ang="0">
                  <a:pos x="32" y="6"/>
                </a:cxn>
                <a:cxn ang="0">
                  <a:pos x="28" y="6"/>
                </a:cxn>
                <a:cxn ang="0">
                  <a:pos x="25" y="1"/>
                </a:cxn>
                <a:cxn ang="0">
                  <a:pos x="21" y="6"/>
                </a:cxn>
                <a:cxn ang="0">
                  <a:pos x="18" y="11"/>
                </a:cxn>
                <a:cxn ang="0">
                  <a:pos x="8" y="13"/>
                </a:cxn>
                <a:cxn ang="0">
                  <a:pos x="2" y="17"/>
                </a:cxn>
                <a:cxn ang="0">
                  <a:pos x="0" y="17"/>
                </a:cxn>
                <a:cxn ang="0">
                  <a:pos x="6" y="28"/>
                </a:cxn>
                <a:cxn ang="0">
                  <a:pos x="9" y="36"/>
                </a:cxn>
                <a:cxn ang="0">
                  <a:pos x="10" y="49"/>
                </a:cxn>
                <a:cxn ang="0">
                  <a:pos x="11" y="70"/>
                </a:cxn>
                <a:cxn ang="0">
                  <a:pos x="19" y="69"/>
                </a:cxn>
                <a:cxn ang="0">
                  <a:pos x="27" y="67"/>
                </a:cxn>
                <a:cxn ang="0">
                  <a:pos x="23" y="58"/>
                </a:cxn>
                <a:cxn ang="0">
                  <a:pos x="23" y="45"/>
                </a:cxn>
              </a:cxnLst>
              <a:rect l="0" t="0" r="r" b="b"/>
              <a:pathLst>
                <a:path w="34" h="70">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34" name="Freeform 24"/>
            <p:cNvSpPr/>
            <p:nvPr>
              <p:custDataLst>
                <p:tags r:id="rId33"/>
              </p:custDataLst>
            </p:nvPr>
          </p:nvSpPr>
          <p:spPr bwMode="auto">
            <a:xfrm>
              <a:off x="4359275" y="3013075"/>
              <a:ext cx="41275" cy="112713"/>
            </a:xfrm>
            <a:custGeom>
              <a:avLst/>
              <a:gdLst/>
              <a:ahLst/>
              <a:cxnLst>
                <a:cxn ang="0">
                  <a:pos x="19" y="21"/>
                </a:cxn>
                <a:cxn ang="0">
                  <a:pos x="16" y="13"/>
                </a:cxn>
                <a:cxn ang="0">
                  <a:pos x="10" y="2"/>
                </a:cxn>
                <a:cxn ang="0">
                  <a:pos x="2" y="1"/>
                </a:cxn>
                <a:cxn ang="0">
                  <a:pos x="0" y="1"/>
                </a:cxn>
                <a:cxn ang="0">
                  <a:pos x="3" y="8"/>
                </a:cxn>
                <a:cxn ang="0">
                  <a:pos x="5" y="15"/>
                </a:cxn>
                <a:cxn ang="0">
                  <a:pos x="6" y="31"/>
                </a:cxn>
                <a:cxn ang="0">
                  <a:pos x="9" y="46"/>
                </a:cxn>
                <a:cxn ang="0">
                  <a:pos x="13" y="59"/>
                </a:cxn>
                <a:cxn ang="0">
                  <a:pos x="15" y="58"/>
                </a:cxn>
                <a:cxn ang="0">
                  <a:pos x="21" y="55"/>
                </a:cxn>
                <a:cxn ang="0">
                  <a:pos x="20" y="34"/>
                </a:cxn>
                <a:cxn ang="0">
                  <a:pos x="19" y="21"/>
                </a:cxn>
              </a:cxnLst>
              <a:rect l="0" t="0" r="r" b="b"/>
              <a:pathLst>
                <a:path w="21" h="59">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35" name="Freeform 25"/>
            <p:cNvSpPr/>
            <p:nvPr>
              <p:custDataLst>
                <p:tags r:id="rId34"/>
              </p:custDataLst>
            </p:nvPr>
          </p:nvSpPr>
          <p:spPr bwMode="auto">
            <a:xfrm>
              <a:off x="4546600" y="2968625"/>
              <a:ext cx="160338" cy="249238"/>
            </a:xfrm>
            <a:custGeom>
              <a:avLst/>
              <a:gdLst/>
              <a:ahLst/>
              <a:cxnLst>
                <a:cxn ang="0">
                  <a:pos x="35" y="124"/>
                </a:cxn>
                <a:cxn ang="0">
                  <a:pos x="65" y="125"/>
                </a:cxn>
                <a:cxn ang="0">
                  <a:pos x="81" y="130"/>
                </a:cxn>
                <a:cxn ang="0">
                  <a:pos x="84" y="120"/>
                </a:cxn>
                <a:cxn ang="0">
                  <a:pos x="82" y="118"/>
                </a:cxn>
                <a:cxn ang="0">
                  <a:pos x="75" y="111"/>
                </a:cxn>
                <a:cxn ang="0">
                  <a:pos x="72" y="107"/>
                </a:cxn>
                <a:cxn ang="0">
                  <a:pos x="71" y="101"/>
                </a:cxn>
                <a:cxn ang="0">
                  <a:pos x="67" y="92"/>
                </a:cxn>
                <a:cxn ang="0">
                  <a:pos x="66" y="82"/>
                </a:cxn>
                <a:cxn ang="0">
                  <a:pos x="71" y="71"/>
                </a:cxn>
                <a:cxn ang="0">
                  <a:pos x="77" y="64"/>
                </a:cxn>
                <a:cxn ang="0">
                  <a:pos x="74" y="56"/>
                </a:cxn>
                <a:cxn ang="0">
                  <a:pos x="64" y="46"/>
                </a:cxn>
                <a:cxn ang="0">
                  <a:pos x="62" y="38"/>
                </a:cxn>
                <a:cxn ang="0">
                  <a:pos x="71" y="37"/>
                </a:cxn>
                <a:cxn ang="0">
                  <a:pos x="76" y="35"/>
                </a:cxn>
                <a:cxn ang="0">
                  <a:pos x="71" y="21"/>
                </a:cxn>
                <a:cxn ang="0">
                  <a:pos x="70" y="11"/>
                </a:cxn>
                <a:cxn ang="0">
                  <a:pos x="63" y="1"/>
                </a:cxn>
                <a:cxn ang="0">
                  <a:pos x="62" y="0"/>
                </a:cxn>
                <a:cxn ang="0">
                  <a:pos x="62" y="7"/>
                </a:cxn>
                <a:cxn ang="0">
                  <a:pos x="66" y="11"/>
                </a:cxn>
                <a:cxn ang="0">
                  <a:pos x="67" y="18"/>
                </a:cxn>
                <a:cxn ang="0">
                  <a:pos x="60" y="22"/>
                </a:cxn>
                <a:cxn ang="0">
                  <a:pos x="54" y="34"/>
                </a:cxn>
                <a:cxn ang="0">
                  <a:pos x="51" y="42"/>
                </a:cxn>
                <a:cxn ang="0">
                  <a:pos x="50" y="48"/>
                </a:cxn>
                <a:cxn ang="0">
                  <a:pos x="44" y="54"/>
                </a:cxn>
                <a:cxn ang="0">
                  <a:pos x="36" y="72"/>
                </a:cxn>
                <a:cxn ang="0">
                  <a:pos x="31" y="77"/>
                </a:cxn>
                <a:cxn ang="0">
                  <a:pos x="23" y="71"/>
                </a:cxn>
                <a:cxn ang="0">
                  <a:pos x="17" y="72"/>
                </a:cxn>
                <a:cxn ang="0">
                  <a:pos x="4" y="84"/>
                </a:cxn>
                <a:cxn ang="0">
                  <a:pos x="0" y="96"/>
                </a:cxn>
                <a:cxn ang="0">
                  <a:pos x="5" y="103"/>
                </a:cxn>
                <a:cxn ang="0">
                  <a:pos x="14" y="104"/>
                </a:cxn>
                <a:cxn ang="0">
                  <a:pos x="17" y="115"/>
                </a:cxn>
                <a:cxn ang="0">
                  <a:pos x="15" y="125"/>
                </a:cxn>
                <a:cxn ang="0">
                  <a:pos x="31" y="125"/>
                </a:cxn>
                <a:cxn ang="0">
                  <a:pos x="35" y="124"/>
                </a:cxn>
              </a:cxnLst>
              <a:rect l="0" t="0" r="r" b="b"/>
              <a:pathLst>
                <a:path w="84" h="130">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36" name="Freeform 26"/>
            <p:cNvSpPr/>
            <p:nvPr>
              <p:custDataLst>
                <p:tags r:id="rId35"/>
              </p:custDataLst>
            </p:nvPr>
          </p:nvSpPr>
          <p:spPr bwMode="auto">
            <a:xfrm>
              <a:off x="4176713" y="3022600"/>
              <a:ext cx="131763" cy="134938"/>
            </a:xfrm>
            <a:custGeom>
              <a:avLst/>
              <a:gdLst/>
              <a:ahLst/>
              <a:cxnLst>
                <a:cxn ang="0">
                  <a:pos x="66" y="60"/>
                </a:cxn>
                <a:cxn ang="0">
                  <a:pos x="61" y="47"/>
                </a:cxn>
                <a:cxn ang="0">
                  <a:pos x="65" y="36"/>
                </a:cxn>
                <a:cxn ang="0">
                  <a:pos x="69" y="29"/>
                </a:cxn>
                <a:cxn ang="0">
                  <a:pos x="65" y="11"/>
                </a:cxn>
                <a:cxn ang="0">
                  <a:pos x="63" y="10"/>
                </a:cxn>
                <a:cxn ang="0">
                  <a:pos x="50" y="12"/>
                </a:cxn>
                <a:cxn ang="0">
                  <a:pos x="40" y="7"/>
                </a:cxn>
                <a:cxn ang="0">
                  <a:pos x="31" y="4"/>
                </a:cxn>
                <a:cxn ang="0">
                  <a:pos x="27" y="3"/>
                </a:cxn>
                <a:cxn ang="0">
                  <a:pos x="22" y="4"/>
                </a:cxn>
                <a:cxn ang="0">
                  <a:pos x="15" y="7"/>
                </a:cxn>
                <a:cxn ang="0">
                  <a:pos x="10" y="5"/>
                </a:cxn>
                <a:cxn ang="0">
                  <a:pos x="6" y="6"/>
                </a:cxn>
                <a:cxn ang="0">
                  <a:pos x="6" y="15"/>
                </a:cxn>
                <a:cxn ang="0">
                  <a:pos x="8" y="20"/>
                </a:cxn>
                <a:cxn ang="0">
                  <a:pos x="10" y="27"/>
                </a:cxn>
                <a:cxn ang="0">
                  <a:pos x="5" y="28"/>
                </a:cxn>
                <a:cxn ang="0">
                  <a:pos x="6" y="35"/>
                </a:cxn>
                <a:cxn ang="0">
                  <a:pos x="2" y="41"/>
                </a:cxn>
                <a:cxn ang="0">
                  <a:pos x="1" y="49"/>
                </a:cxn>
                <a:cxn ang="0">
                  <a:pos x="5" y="52"/>
                </a:cxn>
                <a:cxn ang="0">
                  <a:pos x="14" y="61"/>
                </a:cxn>
                <a:cxn ang="0">
                  <a:pos x="10" y="71"/>
                </a:cxn>
                <a:cxn ang="0">
                  <a:pos x="44" y="64"/>
                </a:cxn>
                <a:cxn ang="0">
                  <a:pos x="65" y="65"/>
                </a:cxn>
                <a:cxn ang="0">
                  <a:pos x="66" y="60"/>
                </a:cxn>
              </a:cxnLst>
              <a:rect l="0" t="0" r="r" b="b"/>
              <a:pathLst>
                <a:path w="69" h="71">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37" name="Freeform 27"/>
            <p:cNvSpPr/>
            <p:nvPr>
              <p:custDataLst>
                <p:tags r:id="rId36"/>
              </p:custDataLst>
            </p:nvPr>
          </p:nvSpPr>
          <p:spPr bwMode="auto">
            <a:xfrm>
              <a:off x="4292600" y="3014663"/>
              <a:ext cx="92075" cy="139700"/>
            </a:xfrm>
            <a:custGeom>
              <a:avLst/>
              <a:gdLst/>
              <a:ahLst/>
              <a:cxnLst>
                <a:cxn ang="0">
                  <a:pos x="41" y="30"/>
                </a:cxn>
                <a:cxn ang="0">
                  <a:pos x="40" y="14"/>
                </a:cxn>
                <a:cxn ang="0">
                  <a:pos x="38" y="7"/>
                </a:cxn>
                <a:cxn ang="0">
                  <a:pos x="35" y="0"/>
                </a:cxn>
                <a:cxn ang="0">
                  <a:pos x="32" y="3"/>
                </a:cxn>
                <a:cxn ang="0">
                  <a:pos x="4" y="2"/>
                </a:cxn>
                <a:cxn ang="0">
                  <a:pos x="6" y="13"/>
                </a:cxn>
                <a:cxn ang="0">
                  <a:pos x="4" y="15"/>
                </a:cxn>
                <a:cxn ang="0">
                  <a:pos x="8" y="33"/>
                </a:cxn>
                <a:cxn ang="0">
                  <a:pos x="4" y="40"/>
                </a:cxn>
                <a:cxn ang="0">
                  <a:pos x="0" y="51"/>
                </a:cxn>
                <a:cxn ang="0">
                  <a:pos x="5" y="64"/>
                </a:cxn>
                <a:cxn ang="0">
                  <a:pos x="4" y="69"/>
                </a:cxn>
                <a:cxn ang="0">
                  <a:pos x="13" y="72"/>
                </a:cxn>
                <a:cxn ang="0">
                  <a:pos x="35" y="64"/>
                </a:cxn>
                <a:cxn ang="0">
                  <a:pos x="48" y="58"/>
                </a:cxn>
                <a:cxn ang="0">
                  <a:pos x="44" y="45"/>
                </a:cxn>
                <a:cxn ang="0">
                  <a:pos x="41" y="30"/>
                </a:cxn>
              </a:cxnLst>
              <a:rect l="0" t="0" r="r" b="b"/>
              <a:pathLst>
                <a:path w="48" h="73">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38" name="Freeform 28"/>
            <p:cNvSpPr/>
            <p:nvPr>
              <p:custDataLst>
                <p:tags r:id="rId37"/>
              </p:custDataLst>
            </p:nvPr>
          </p:nvSpPr>
          <p:spPr bwMode="auto">
            <a:xfrm>
              <a:off x="4033838" y="2981325"/>
              <a:ext cx="165100" cy="122238"/>
            </a:xfrm>
            <a:custGeom>
              <a:avLst/>
              <a:gdLst/>
              <a:ahLst/>
              <a:cxnLst>
                <a:cxn ang="0">
                  <a:pos x="29" y="34"/>
                </a:cxn>
                <a:cxn ang="0">
                  <a:pos x="34" y="33"/>
                </a:cxn>
                <a:cxn ang="0">
                  <a:pos x="42" y="31"/>
                </a:cxn>
                <a:cxn ang="0">
                  <a:pos x="51" y="42"/>
                </a:cxn>
                <a:cxn ang="0">
                  <a:pos x="53" y="49"/>
                </a:cxn>
                <a:cxn ang="0">
                  <a:pos x="53" y="50"/>
                </a:cxn>
                <a:cxn ang="0">
                  <a:pos x="61" y="48"/>
                </a:cxn>
                <a:cxn ang="0">
                  <a:pos x="65" y="58"/>
                </a:cxn>
                <a:cxn ang="0">
                  <a:pos x="70" y="62"/>
                </a:cxn>
                <a:cxn ang="0">
                  <a:pos x="74" y="58"/>
                </a:cxn>
                <a:cxn ang="0">
                  <a:pos x="77" y="60"/>
                </a:cxn>
                <a:cxn ang="0">
                  <a:pos x="80" y="57"/>
                </a:cxn>
                <a:cxn ang="0">
                  <a:pos x="79" y="50"/>
                </a:cxn>
                <a:cxn ang="0">
                  <a:pos x="84" y="49"/>
                </a:cxn>
                <a:cxn ang="0">
                  <a:pos x="82" y="42"/>
                </a:cxn>
                <a:cxn ang="0">
                  <a:pos x="80" y="37"/>
                </a:cxn>
                <a:cxn ang="0">
                  <a:pos x="80" y="28"/>
                </a:cxn>
                <a:cxn ang="0">
                  <a:pos x="78" y="26"/>
                </a:cxn>
                <a:cxn ang="0">
                  <a:pos x="76" y="20"/>
                </a:cxn>
                <a:cxn ang="0">
                  <a:pos x="76" y="16"/>
                </a:cxn>
                <a:cxn ang="0">
                  <a:pos x="72" y="11"/>
                </a:cxn>
                <a:cxn ang="0">
                  <a:pos x="67" y="2"/>
                </a:cxn>
                <a:cxn ang="0">
                  <a:pos x="59" y="8"/>
                </a:cxn>
                <a:cxn ang="0">
                  <a:pos x="52" y="7"/>
                </a:cxn>
                <a:cxn ang="0">
                  <a:pos x="45" y="8"/>
                </a:cxn>
                <a:cxn ang="0">
                  <a:pos x="42" y="5"/>
                </a:cxn>
                <a:cxn ang="0">
                  <a:pos x="42" y="3"/>
                </a:cxn>
                <a:cxn ang="0">
                  <a:pos x="41" y="4"/>
                </a:cxn>
                <a:cxn ang="0">
                  <a:pos x="24" y="3"/>
                </a:cxn>
                <a:cxn ang="0">
                  <a:pos x="16" y="0"/>
                </a:cxn>
                <a:cxn ang="0">
                  <a:pos x="14" y="5"/>
                </a:cxn>
                <a:cxn ang="0">
                  <a:pos x="15" y="10"/>
                </a:cxn>
                <a:cxn ang="0">
                  <a:pos x="11" y="12"/>
                </a:cxn>
                <a:cxn ang="0">
                  <a:pos x="1" y="17"/>
                </a:cxn>
                <a:cxn ang="0">
                  <a:pos x="0" y="18"/>
                </a:cxn>
                <a:cxn ang="0">
                  <a:pos x="8" y="28"/>
                </a:cxn>
                <a:cxn ang="0">
                  <a:pos x="21" y="42"/>
                </a:cxn>
                <a:cxn ang="0">
                  <a:pos x="29" y="34"/>
                </a:cxn>
              </a:cxnLst>
              <a:rect l="0" t="0" r="r" b="b"/>
              <a:pathLst>
                <a:path w="86" h="64">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39" name="Freeform 29"/>
            <p:cNvSpPr/>
            <p:nvPr>
              <p:custDataLst>
                <p:tags r:id="rId38"/>
              </p:custDataLst>
            </p:nvPr>
          </p:nvSpPr>
          <p:spPr bwMode="auto">
            <a:xfrm>
              <a:off x="4113213" y="3071813"/>
              <a:ext cx="88900" cy="85725"/>
            </a:xfrm>
            <a:custGeom>
              <a:avLst/>
              <a:gdLst/>
              <a:ahLst/>
              <a:cxnLst>
                <a:cxn ang="0">
                  <a:pos x="38" y="26"/>
                </a:cxn>
                <a:cxn ang="0">
                  <a:pos x="34" y="23"/>
                </a:cxn>
                <a:cxn ang="0">
                  <a:pos x="35" y="15"/>
                </a:cxn>
                <a:cxn ang="0">
                  <a:pos x="36" y="12"/>
                </a:cxn>
                <a:cxn ang="0">
                  <a:pos x="33" y="10"/>
                </a:cxn>
                <a:cxn ang="0">
                  <a:pos x="29" y="14"/>
                </a:cxn>
                <a:cxn ang="0">
                  <a:pos x="24" y="10"/>
                </a:cxn>
                <a:cxn ang="0">
                  <a:pos x="20" y="0"/>
                </a:cxn>
                <a:cxn ang="0">
                  <a:pos x="12" y="2"/>
                </a:cxn>
                <a:cxn ang="0">
                  <a:pos x="11" y="7"/>
                </a:cxn>
                <a:cxn ang="0">
                  <a:pos x="2" y="15"/>
                </a:cxn>
                <a:cxn ang="0">
                  <a:pos x="0" y="19"/>
                </a:cxn>
                <a:cxn ang="0">
                  <a:pos x="14" y="28"/>
                </a:cxn>
                <a:cxn ang="0">
                  <a:pos x="41" y="45"/>
                </a:cxn>
                <a:cxn ang="0">
                  <a:pos x="43" y="45"/>
                </a:cxn>
                <a:cxn ang="0">
                  <a:pos x="47" y="35"/>
                </a:cxn>
                <a:cxn ang="0">
                  <a:pos x="38" y="26"/>
                </a:cxn>
              </a:cxnLst>
              <a:rect l="0" t="0" r="r" b="b"/>
              <a:pathLst>
                <a:path w="47" h="45">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40" name="Freeform 30"/>
            <p:cNvSpPr/>
            <p:nvPr>
              <p:custDataLst>
                <p:tags r:id="rId39"/>
              </p:custDataLst>
            </p:nvPr>
          </p:nvSpPr>
          <p:spPr bwMode="auto">
            <a:xfrm>
              <a:off x="4075113" y="3040063"/>
              <a:ext cx="63500" cy="68263"/>
            </a:xfrm>
            <a:custGeom>
              <a:avLst/>
              <a:gdLst/>
              <a:ahLst/>
              <a:cxnLst>
                <a:cxn ang="0">
                  <a:pos x="31" y="24"/>
                </a:cxn>
                <a:cxn ang="0">
                  <a:pos x="32" y="18"/>
                </a:cxn>
                <a:cxn ang="0">
                  <a:pos x="30" y="11"/>
                </a:cxn>
                <a:cxn ang="0">
                  <a:pos x="21" y="0"/>
                </a:cxn>
                <a:cxn ang="0">
                  <a:pos x="13" y="2"/>
                </a:cxn>
                <a:cxn ang="0">
                  <a:pos x="8" y="3"/>
                </a:cxn>
                <a:cxn ang="0">
                  <a:pos x="0" y="11"/>
                </a:cxn>
                <a:cxn ang="0">
                  <a:pos x="2" y="15"/>
                </a:cxn>
                <a:cxn ang="0">
                  <a:pos x="11" y="30"/>
                </a:cxn>
                <a:cxn ang="0">
                  <a:pos x="20" y="36"/>
                </a:cxn>
                <a:cxn ang="0">
                  <a:pos x="22" y="32"/>
                </a:cxn>
                <a:cxn ang="0">
                  <a:pos x="31" y="24"/>
                </a:cxn>
              </a:cxnLst>
              <a:rect l="0" t="0" r="r" b="b"/>
              <a:pathLst>
                <a:path w="33" h="36">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41" name="Freeform 31"/>
            <p:cNvSpPr/>
            <p:nvPr>
              <p:custDataLst>
                <p:tags r:id="rId40"/>
              </p:custDataLst>
            </p:nvPr>
          </p:nvSpPr>
          <p:spPr bwMode="auto">
            <a:xfrm>
              <a:off x="3994150" y="2640013"/>
              <a:ext cx="179388" cy="147638"/>
            </a:xfrm>
            <a:custGeom>
              <a:avLst/>
              <a:gdLst/>
              <a:ahLst/>
              <a:cxnLst>
                <a:cxn ang="0">
                  <a:pos x="44" y="59"/>
                </a:cxn>
                <a:cxn ang="0">
                  <a:pos x="56" y="51"/>
                </a:cxn>
                <a:cxn ang="0">
                  <a:pos x="56" y="20"/>
                </a:cxn>
                <a:cxn ang="0">
                  <a:pos x="94" y="20"/>
                </a:cxn>
                <a:cxn ang="0">
                  <a:pos x="94" y="4"/>
                </a:cxn>
                <a:cxn ang="0">
                  <a:pos x="86" y="0"/>
                </a:cxn>
                <a:cxn ang="0">
                  <a:pos x="44" y="0"/>
                </a:cxn>
                <a:cxn ang="0">
                  <a:pos x="38" y="10"/>
                </a:cxn>
                <a:cxn ang="0">
                  <a:pos x="23" y="31"/>
                </a:cxn>
                <a:cxn ang="0">
                  <a:pos x="3" y="66"/>
                </a:cxn>
                <a:cxn ang="0">
                  <a:pos x="0" y="77"/>
                </a:cxn>
                <a:cxn ang="0">
                  <a:pos x="44" y="77"/>
                </a:cxn>
                <a:cxn ang="0">
                  <a:pos x="44" y="59"/>
                </a:cxn>
              </a:cxnLst>
              <a:rect l="0" t="0" r="r" b="b"/>
              <a:pathLst>
                <a:path w="94" h="77">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42" name="Freeform 32"/>
            <p:cNvSpPr/>
            <p:nvPr>
              <p:custDataLst>
                <p:tags r:id="rId41"/>
              </p:custDataLst>
            </p:nvPr>
          </p:nvSpPr>
          <p:spPr bwMode="auto">
            <a:xfrm>
              <a:off x="3992563" y="2647950"/>
              <a:ext cx="261938" cy="287338"/>
            </a:xfrm>
            <a:custGeom>
              <a:avLst/>
              <a:gdLst/>
              <a:ahLst/>
              <a:cxnLst>
                <a:cxn ang="0">
                  <a:pos x="11" y="130"/>
                </a:cxn>
                <a:cxn ang="0">
                  <a:pos x="21" y="130"/>
                </a:cxn>
                <a:cxn ang="0">
                  <a:pos x="30" y="129"/>
                </a:cxn>
                <a:cxn ang="0">
                  <a:pos x="36" y="135"/>
                </a:cxn>
                <a:cxn ang="0">
                  <a:pos x="40" y="135"/>
                </a:cxn>
                <a:cxn ang="0">
                  <a:pos x="48" y="145"/>
                </a:cxn>
                <a:cxn ang="0">
                  <a:pos x="53" y="150"/>
                </a:cxn>
                <a:cxn ang="0">
                  <a:pos x="59" y="147"/>
                </a:cxn>
                <a:cxn ang="0">
                  <a:pos x="66" y="144"/>
                </a:cxn>
                <a:cxn ang="0">
                  <a:pos x="72" y="143"/>
                </a:cxn>
                <a:cxn ang="0">
                  <a:pos x="80" y="144"/>
                </a:cxn>
                <a:cxn ang="0">
                  <a:pos x="87" y="141"/>
                </a:cxn>
                <a:cxn ang="0">
                  <a:pos x="131" y="141"/>
                </a:cxn>
                <a:cxn ang="0">
                  <a:pos x="132" y="131"/>
                </a:cxn>
                <a:cxn ang="0">
                  <a:pos x="129" y="128"/>
                </a:cxn>
                <a:cxn ang="0">
                  <a:pos x="118" y="28"/>
                </a:cxn>
                <a:cxn ang="0">
                  <a:pos x="137" y="28"/>
                </a:cxn>
                <a:cxn ang="0">
                  <a:pos x="97" y="2"/>
                </a:cxn>
                <a:cxn ang="0">
                  <a:pos x="95" y="0"/>
                </a:cxn>
                <a:cxn ang="0">
                  <a:pos x="95" y="16"/>
                </a:cxn>
                <a:cxn ang="0">
                  <a:pos x="57" y="16"/>
                </a:cxn>
                <a:cxn ang="0">
                  <a:pos x="57" y="47"/>
                </a:cxn>
                <a:cxn ang="0">
                  <a:pos x="45" y="55"/>
                </a:cxn>
                <a:cxn ang="0">
                  <a:pos x="45" y="73"/>
                </a:cxn>
                <a:cxn ang="0">
                  <a:pos x="1" y="73"/>
                </a:cxn>
                <a:cxn ang="0">
                  <a:pos x="7" y="85"/>
                </a:cxn>
                <a:cxn ang="0">
                  <a:pos x="9" y="104"/>
                </a:cxn>
                <a:cxn ang="0">
                  <a:pos x="6" y="126"/>
                </a:cxn>
                <a:cxn ang="0">
                  <a:pos x="4" y="135"/>
                </a:cxn>
                <a:cxn ang="0">
                  <a:pos x="4" y="135"/>
                </a:cxn>
                <a:cxn ang="0">
                  <a:pos x="11" y="130"/>
                </a:cxn>
              </a:cxnLst>
              <a:rect l="0" t="0" r="r" b="b"/>
              <a:pathLst>
                <a:path w="137" h="150">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43" name="Freeform 33"/>
            <p:cNvSpPr/>
            <p:nvPr>
              <p:custDataLst>
                <p:tags r:id="rId42"/>
              </p:custDataLst>
            </p:nvPr>
          </p:nvSpPr>
          <p:spPr bwMode="auto">
            <a:xfrm>
              <a:off x="4094163" y="2701925"/>
              <a:ext cx="360363" cy="338138"/>
            </a:xfrm>
            <a:custGeom>
              <a:avLst/>
              <a:gdLst/>
              <a:ahLst/>
              <a:cxnLst>
                <a:cxn ang="0">
                  <a:pos x="179" y="73"/>
                </a:cxn>
                <a:cxn ang="0">
                  <a:pos x="173" y="61"/>
                </a:cxn>
                <a:cxn ang="0">
                  <a:pos x="161" y="57"/>
                </a:cxn>
                <a:cxn ang="0">
                  <a:pos x="153" y="47"/>
                </a:cxn>
                <a:cxn ang="0">
                  <a:pos x="84" y="0"/>
                </a:cxn>
                <a:cxn ang="0">
                  <a:pos x="65" y="0"/>
                </a:cxn>
                <a:cxn ang="0">
                  <a:pos x="76" y="100"/>
                </a:cxn>
                <a:cxn ang="0">
                  <a:pos x="79" y="103"/>
                </a:cxn>
                <a:cxn ang="0">
                  <a:pos x="78" y="113"/>
                </a:cxn>
                <a:cxn ang="0">
                  <a:pos x="34" y="113"/>
                </a:cxn>
                <a:cxn ang="0">
                  <a:pos x="27" y="116"/>
                </a:cxn>
                <a:cxn ang="0">
                  <a:pos x="19" y="115"/>
                </a:cxn>
                <a:cxn ang="0">
                  <a:pos x="13" y="116"/>
                </a:cxn>
                <a:cxn ang="0">
                  <a:pos x="6" y="119"/>
                </a:cxn>
                <a:cxn ang="0">
                  <a:pos x="0" y="122"/>
                </a:cxn>
                <a:cxn ang="0">
                  <a:pos x="1" y="125"/>
                </a:cxn>
                <a:cxn ang="0">
                  <a:pos x="3" y="128"/>
                </a:cxn>
                <a:cxn ang="0">
                  <a:pos x="5" y="135"/>
                </a:cxn>
                <a:cxn ang="0">
                  <a:pos x="11" y="142"/>
                </a:cxn>
                <a:cxn ang="0">
                  <a:pos x="11" y="151"/>
                </a:cxn>
                <a:cxn ang="0">
                  <a:pos x="14" y="154"/>
                </a:cxn>
                <a:cxn ang="0">
                  <a:pos x="21" y="153"/>
                </a:cxn>
                <a:cxn ang="0">
                  <a:pos x="28" y="154"/>
                </a:cxn>
                <a:cxn ang="0">
                  <a:pos x="36" y="148"/>
                </a:cxn>
                <a:cxn ang="0">
                  <a:pos x="41" y="157"/>
                </a:cxn>
                <a:cxn ang="0">
                  <a:pos x="45" y="162"/>
                </a:cxn>
                <a:cxn ang="0">
                  <a:pos x="45" y="166"/>
                </a:cxn>
                <a:cxn ang="0">
                  <a:pos x="47" y="172"/>
                </a:cxn>
                <a:cxn ang="0">
                  <a:pos x="53" y="173"/>
                </a:cxn>
                <a:cxn ang="0">
                  <a:pos x="58" y="175"/>
                </a:cxn>
                <a:cxn ang="0">
                  <a:pos x="65" y="172"/>
                </a:cxn>
                <a:cxn ang="0">
                  <a:pos x="70" y="171"/>
                </a:cxn>
                <a:cxn ang="0">
                  <a:pos x="74" y="172"/>
                </a:cxn>
                <a:cxn ang="0">
                  <a:pos x="78" y="172"/>
                </a:cxn>
                <a:cxn ang="0">
                  <a:pos x="81" y="163"/>
                </a:cxn>
                <a:cxn ang="0">
                  <a:pos x="80" y="156"/>
                </a:cxn>
                <a:cxn ang="0">
                  <a:pos x="89" y="152"/>
                </a:cxn>
                <a:cxn ang="0">
                  <a:pos x="93" y="145"/>
                </a:cxn>
                <a:cxn ang="0">
                  <a:pos x="96" y="136"/>
                </a:cxn>
                <a:cxn ang="0">
                  <a:pos x="103" y="137"/>
                </a:cxn>
                <a:cxn ang="0">
                  <a:pos x="108" y="131"/>
                </a:cxn>
                <a:cxn ang="0">
                  <a:pos x="114" y="129"/>
                </a:cxn>
                <a:cxn ang="0">
                  <a:pos x="118" y="126"/>
                </a:cxn>
                <a:cxn ang="0">
                  <a:pos x="128" y="122"/>
                </a:cxn>
                <a:cxn ang="0">
                  <a:pos x="136" y="119"/>
                </a:cxn>
                <a:cxn ang="0">
                  <a:pos x="150" y="119"/>
                </a:cxn>
                <a:cxn ang="0">
                  <a:pos x="159" y="116"/>
                </a:cxn>
                <a:cxn ang="0">
                  <a:pos x="177" y="115"/>
                </a:cxn>
                <a:cxn ang="0">
                  <a:pos x="184" y="110"/>
                </a:cxn>
                <a:cxn ang="0">
                  <a:pos x="188" y="101"/>
                </a:cxn>
                <a:cxn ang="0">
                  <a:pos x="188" y="71"/>
                </a:cxn>
                <a:cxn ang="0">
                  <a:pos x="179" y="73"/>
                </a:cxn>
              </a:cxnLst>
              <a:rect l="0" t="0" r="r" b="b"/>
              <a:pathLst>
                <a:path w="189" h="177">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44" name="Freeform 34"/>
            <p:cNvSpPr/>
            <p:nvPr>
              <p:custDataLst>
                <p:tags r:id="rId43"/>
              </p:custDataLst>
            </p:nvPr>
          </p:nvSpPr>
          <p:spPr bwMode="auto">
            <a:xfrm>
              <a:off x="4243388" y="2925763"/>
              <a:ext cx="176213" cy="125413"/>
            </a:xfrm>
            <a:custGeom>
              <a:avLst/>
              <a:gdLst/>
              <a:ahLst/>
              <a:cxnLst>
                <a:cxn ang="0">
                  <a:pos x="92" y="37"/>
                </a:cxn>
                <a:cxn ang="0">
                  <a:pos x="87" y="35"/>
                </a:cxn>
                <a:cxn ang="0">
                  <a:pos x="86" y="29"/>
                </a:cxn>
                <a:cxn ang="0">
                  <a:pos x="81" y="30"/>
                </a:cxn>
                <a:cxn ang="0">
                  <a:pos x="76" y="26"/>
                </a:cxn>
                <a:cxn ang="0">
                  <a:pos x="74" y="21"/>
                </a:cxn>
                <a:cxn ang="0">
                  <a:pos x="69" y="15"/>
                </a:cxn>
                <a:cxn ang="0">
                  <a:pos x="65" y="9"/>
                </a:cxn>
                <a:cxn ang="0">
                  <a:pos x="65" y="3"/>
                </a:cxn>
                <a:cxn ang="0">
                  <a:pos x="58" y="2"/>
                </a:cxn>
                <a:cxn ang="0">
                  <a:pos x="50" y="5"/>
                </a:cxn>
                <a:cxn ang="0">
                  <a:pos x="40" y="9"/>
                </a:cxn>
                <a:cxn ang="0">
                  <a:pos x="36" y="12"/>
                </a:cxn>
                <a:cxn ang="0">
                  <a:pos x="30" y="14"/>
                </a:cxn>
                <a:cxn ang="0">
                  <a:pos x="25" y="20"/>
                </a:cxn>
                <a:cxn ang="0">
                  <a:pos x="18" y="19"/>
                </a:cxn>
                <a:cxn ang="0">
                  <a:pos x="15" y="28"/>
                </a:cxn>
                <a:cxn ang="0">
                  <a:pos x="11" y="35"/>
                </a:cxn>
                <a:cxn ang="0">
                  <a:pos x="2" y="39"/>
                </a:cxn>
                <a:cxn ang="0">
                  <a:pos x="3" y="46"/>
                </a:cxn>
                <a:cxn ang="0">
                  <a:pos x="0" y="55"/>
                </a:cxn>
                <a:cxn ang="0">
                  <a:pos x="5" y="58"/>
                </a:cxn>
                <a:cxn ang="0">
                  <a:pos x="15" y="63"/>
                </a:cxn>
                <a:cxn ang="0">
                  <a:pos x="28" y="61"/>
                </a:cxn>
                <a:cxn ang="0">
                  <a:pos x="32" y="60"/>
                </a:cxn>
                <a:cxn ang="0">
                  <a:pos x="30" y="49"/>
                </a:cxn>
                <a:cxn ang="0">
                  <a:pos x="58" y="50"/>
                </a:cxn>
                <a:cxn ang="0">
                  <a:pos x="63" y="47"/>
                </a:cxn>
                <a:cxn ang="0">
                  <a:pos x="73" y="48"/>
                </a:cxn>
                <a:cxn ang="0">
                  <a:pos x="79" y="44"/>
                </a:cxn>
                <a:cxn ang="0">
                  <a:pos x="89" y="42"/>
                </a:cxn>
                <a:cxn ang="0">
                  <a:pos x="92" y="37"/>
                </a:cxn>
                <a:cxn ang="0">
                  <a:pos x="92" y="37"/>
                </a:cxn>
              </a:cxnLst>
              <a:rect l="0" t="0" r="r" b="b"/>
              <a:pathLst>
                <a:path w="92" h="66">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45" name="Freeform 35"/>
            <p:cNvSpPr/>
            <p:nvPr>
              <p:custDataLst>
                <p:tags r:id="rId44"/>
              </p:custDataLst>
            </p:nvPr>
          </p:nvSpPr>
          <p:spPr bwMode="auto">
            <a:xfrm>
              <a:off x="4365625" y="2738438"/>
              <a:ext cx="336550" cy="261938"/>
            </a:xfrm>
            <a:custGeom>
              <a:avLst/>
              <a:gdLst/>
              <a:ahLst/>
              <a:cxnLst>
                <a:cxn ang="0">
                  <a:pos x="168" y="20"/>
                </a:cxn>
                <a:cxn ang="0">
                  <a:pos x="167" y="5"/>
                </a:cxn>
                <a:cxn ang="0">
                  <a:pos x="158" y="10"/>
                </a:cxn>
                <a:cxn ang="0">
                  <a:pos x="151" y="3"/>
                </a:cxn>
                <a:cxn ang="0">
                  <a:pos x="134" y="0"/>
                </a:cxn>
                <a:cxn ang="0">
                  <a:pos x="86" y="30"/>
                </a:cxn>
                <a:cxn ang="0">
                  <a:pos x="65" y="46"/>
                </a:cxn>
                <a:cxn ang="0">
                  <a:pos x="48" y="52"/>
                </a:cxn>
                <a:cxn ang="0">
                  <a:pos x="46" y="52"/>
                </a:cxn>
                <a:cxn ang="0">
                  <a:pos x="46" y="82"/>
                </a:cxn>
                <a:cxn ang="0">
                  <a:pos x="42" y="91"/>
                </a:cxn>
                <a:cxn ang="0">
                  <a:pos x="35" y="96"/>
                </a:cxn>
                <a:cxn ang="0">
                  <a:pos x="17" y="97"/>
                </a:cxn>
                <a:cxn ang="0">
                  <a:pos x="8" y="100"/>
                </a:cxn>
                <a:cxn ang="0">
                  <a:pos x="1" y="101"/>
                </a:cxn>
                <a:cxn ang="0">
                  <a:pos x="1" y="107"/>
                </a:cxn>
                <a:cxn ang="0">
                  <a:pos x="5" y="113"/>
                </a:cxn>
                <a:cxn ang="0">
                  <a:pos x="10" y="119"/>
                </a:cxn>
                <a:cxn ang="0">
                  <a:pos x="12" y="124"/>
                </a:cxn>
                <a:cxn ang="0">
                  <a:pos x="17" y="128"/>
                </a:cxn>
                <a:cxn ang="0">
                  <a:pos x="22" y="127"/>
                </a:cxn>
                <a:cxn ang="0">
                  <a:pos x="23" y="133"/>
                </a:cxn>
                <a:cxn ang="0">
                  <a:pos x="28" y="135"/>
                </a:cxn>
                <a:cxn ang="0">
                  <a:pos x="32" y="130"/>
                </a:cxn>
                <a:cxn ang="0">
                  <a:pos x="35" y="135"/>
                </a:cxn>
                <a:cxn ang="0">
                  <a:pos x="40" y="133"/>
                </a:cxn>
                <a:cxn ang="0">
                  <a:pos x="45" y="125"/>
                </a:cxn>
                <a:cxn ang="0">
                  <a:pos x="48" y="116"/>
                </a:cxn>
                <a:cxn ang="0">
                  <a:pos x="58" y="116"/>
                </a:cxn>
                <a:cxn ang="0">
                  <a:pos x="65" y="114"/>
                </a:cxn>
                <a:cxn ang="0">
                  <a:pos x="74" y="117"/>
                </a:cxn>
                <a:cxn ang="0">
                  <a:pos x="80" y="123"/>
                </a:cxn>
                <a:cxn ang="0">
                  <a:pos x="89" y="120"/>
                </a:cxn>
                <a:cxn ang="0">
                  <a:pos x="98" y="125"/>
                </a:cxn>
                <a:cxn ang="0">
                  <a:pos x="109" y="125"/>
                </a:cxn>
                <a:cxn ang="0">
                  <a:pos x="117" y="119"/>
                </a:cxn>
                <a:cxn ang="0">
                  <a:pos x="132" y="120"/>
                </a:cxn>
                <a:cxn ang="0">
                  <a:pos x="141" y="122"/>
                </a:cxn>
                <a:cxn ang="0">
                  <a:pos x="149" y="115"/>
                </a:cxn>
                <a:cxn ang="0">
                  <a:pos x="151" y="114"/>
                </a:cxn>
                <a:cxn ang="0">
                  <a:pos x="151" y="111"/>
                </a:cxn>
                <a:cxn ang="0">
                  <a:pos x="153" y="101"/>
                </a:cxn>
                <a:cxn ang="0">
                  <a:pos x="171" y="79"/>
                </a:cxn>
                <a:cxn ang="0">
                  <a:pos x="172" y="51"/>
                </a:cxn>
                <a:cxn ang="0">
                  <a:pos x="174" y="39"/>
                </a:cxn>
                <a:cxn ang="0">
                  <a:pos x="172" y="30"/>
                </a:cxn>
                <a:cxn ang="0">
                  <a:pos x="168" y="20"/>
                </a:cxn>
              </a:cxnLst>
              <a:rect l="0" t="0" r="r" b="b"/>
              <a:pathLst>
                <a:path w="176" h="137">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46" name="Freeform 36"/>
            <p:cNvSpPr/>
            <p:nvPr>
              <p:custDataLst>
                <p:tags r:id="rId45"/>
              </p:custDataLst>
            </p:nvPr>
          </p:nvSpPr>
          <p:spPr bwMode="auto">
            <a:xfrm>
              <a:off x="4654550" y="2738438"/>
              <a:ext cx="215900" cy="357188"/>
            </a:xfrm>
            <a:custGeom>
              <a:avLst/>
              <a:gdLst/>
              <a:ahLst/>
              <a:cxnLst>
                <a:cxn ang="0">
                  <a:pos x="112" y="46"/>
                </a:cxn>
                <a:cxn ang="0">
                  <a:pos x="26" y="0"/>
                </a:cxn>
                <a:cxn ang="0">
                  <a:pos x="16" y="5"/>
                </a:cxn>
                <a:cxn ang="0">
                  <a:pos x="17" y="20"/>
                </a:cxn>
                <a:cxn ang="0">
                  <a:pos x="21" y="30"/>
                </a:cxn>
                <a:cxn ang="0">
                  <a:pos x="23" y="39"/>
                </a:cxn>
                <a:cxn ang="0">
                  <a:pos x="21" y="51"/>
                </a:cxn>
                <a:cxn ang="0">
                  <a:pos x="20" y="79"/>
                </a:cxn>
                <a:cxn ang="0">
                  <a:pos x="2" y="101"/>
                </a:cxn>
                <a:cxn ang="0">
                  <a:pos x="0" y="111"/>
                </a:cxn>
                <a:cxn ang="0">
                  <a:pos x="0" y="114"/>
                </a:cxn>
                <a:cxn ang="0">
                  <a:pos x="2" y="117"/>
                </a:cxn>
                <a:cxn ang="0">
                  <a:pos x="7" y="122"/>
                </a:cxn>
                <a:cxn ang="0">
                  <a:pos x="14" y="132"/>
                </a:cxn>
                <a:cxn ang="0">
                  <a:pos x="15" y="142"/>
                </a:cxn>
                <a:cxn ang="0">
                  <a:pos x="20" y="156"/>
                </a:cxn>
                <a:cxn ang="0">
                  <a:pos x="15" y="158"/>
                </a:cxn>
                <a:cxn ang="0">
                  <a:pos x="6" y="159"/>
                </a:cxn>
                <a:cxn ang="0">
                  <a:pos x="8" y="167"/>
                </a:cxn>
                <a:cxn ang="0">
                  <a:pos x="18" y="177"/>
                </a:cxn>
                <a:cxn ang="0">
                  <a:pos x="22" y="186"/>
                </a:cxn>
                <a:cxn ang="0">
                  <a:pos x="28" y="184"/>
                </a:cxn>
                <a:cxn ang="0">
                  <a:pos x="36" y="184"/>
                </a:cxn>
                <a:cxn ang="0">
                  <a:pos x="48" y="180"/>
                </a:cxn>
                <a:cxn ang="0">
                  <a:pos x="58" y="175"/>
                </a:cxn>
                <a:cxn ang="0">
                  <a:pos x="59" y="169"/>
                </a:cxn>
                <a:cxn ang="0">
                  <a:pos x="75" y="165"/>
                </a:cxn>
                <a:cxn ang="0">
                  <a:pos x="86" y="154"/>
                </a:cxn>
                <a:cxn ang="0">
                  <a:pos x="88" y="149"/>
                </a:cxn>
                <a:cxn ang="0">
                  <a:pos x="97" y="145"/>
                </a:cxn>
                <a:cxn ang="0">
                  <a:pos x="99" y="145"/>
                </a:cxn>
                <a:cxn ang="0">
                  <a:pos x="99" y="145"/>
                </a:cxn>
                <a:cxn ang="0">
                  <a:pos x="100" y="140"/>
                </a:cxn>
                <a:cxn ang="0">
                  <a:pos x="95" y="133"/>
                </a:cxn>
                <a:cxn ang="0">
                  <a:pos x="93" y="125"/>
                </a:cxn>
                <a:cxn ang="0">
                  <a:pos x="91" y="118"/>
                </a:cxn>
                <a:cxn ang="0">
                  <a:pos x="92" y="110"/>
                </a:cxn>
                <a:cxn ang="0">
                  <a:pos x="97" y="102"/>
                </a:cxn>
                <a:cxn ang="0">
                  <a:pos x="101" y="95"/>
                </a:cxn>
                <a:cxn ang="0">
                  <a:pos x="111" y="89"/>
                </a:cxn>
                <a:cxn ang="0">
                  <a:pos x="112" y="77"/>
                </a:cxn>
                <a:cxn ang="0">
                  <a:pos x="112" y="46"/>
                </a:cxn>
              </a:cxnLst>
              <a:rect l="0" t="0" r="r" b="b"/>
              <a:pathLst>
                <a:path w="113" h="187">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47" name="Freeform 37"/>
            <p:cNvSpPr/>
            <p:nvPr>
              <p:custDataLst>
                <p:tags r:id="rId46"/>
              </p:custDataLst>
            </p:nvPr>
          </p:nvSpPr>
          <p:spPr bwMode="auto">
            <a:xfrm>
              <a:off x="4881563" y="2540000"/>
              <a:ext cx="236538" cy="234950"/>
            </a:xfrm>
            <a:custGeom>
              <a:avLst/>
              <a:gdLst/>
              <a:ahLst/>
              <a:cxnLst>
                <a:cxn ang="0">
                  <a:pos x="115" y="27"/>
                </a:cxn>
                <a:cxn ang="0">
                  <a:pos x="107" y="7"/>
                </a:cxn>
                <a:cxn ang="0">
                  <a:pos x="106" y="9"/>
                </a:cxn>
                <a:cxn ang="0">
                  <a:pos x="94" y="8"/>
                </a:cxn>
                <a:cxn ang="0">
                  <a:pos x="80" y="5"/>
                </a:cxn>
                <a:cxn ang="0">
                  <a:pos x="56" y="9"/>
                </a:cxn>
                <a:cxn ang="0">
                  <a:pos x="44" y="10"/>
                </a:cxn>
                <a:cxn ang="0">
                  <a:pos x="23" y="4"/>
                </a:cxn>
                <a:cxn ang="0">
                  <a:pos x="6" y="0"/>
                </a:cxn>
                <a:cxn ang="0">
                  <a:pos x="5" y="3"/>
                </a:cxn>
                <a:cxn ang="0">
                  <a:pos x="4" y="17"/>
                </a:cxn>
                <a:cxn ang="0">
                  <a:pos x="4" y="33"/>
                </a:cxn>
                <a:cxn ang="0">
                  <a:pos x="4" y="120"/>
                </a:cxn>
                <a:cxn ang="0">
                  <a:pos x="72" y="120"/>
                </a:cxn>
                <a:cxn ang="0">
                  <a:pos x="76" y="118"/>
                </a:cxn>
                <a:cxn ang="0">
                  <a:pos x="82" y="120"/>
                </a:cxn>
                <a:cxn ang="0">
                  <a:pos x="96" y="120"/>
                </a:cxn>
                <a:cxn ang="0">
                  <a:pos x="102" y="123"/>
                </a:cxn>
                <a:cxn ang="0">
                  <a:pos x="109" y="118"/>
                </a:cxn>
                <a:cxn ang="0">
                  <a:pos x="116" y="110"/>
                </a:cxn>
                <a:cxn ang="0">
                  <a:pos x="122" y="106"/>
                </a:cxn>
                <a:cxn ang="0">
                  <a:pos x="123" y="105"/>
                </a:cxn>
                <a:cxn ang="0">
                  <a:pos x="123" y="101"/>
                </a:cxn>
                <a:cxn ang="0">
                  <a:pos x="118" y="88"/>
                </a:cxn>
                <a:cxn ang="0">
                  <a:pos x="106" y="65"/>
                </a:cxn>
                <a:cxn ang="0">
                  <a:pos x="100" y="54"/>
                </a:cxn>
                <a:cxn ang="0">
                  <a:pos x="93" y="41"/>
                </a:cxn>
                <a:cxn ang="0">
                  <a:pos x="87" y="20"/>
                </a:cxn>
                <a:cxn ang="0">
                  <a:pos x="95" y="35"/>
                </a:cxn>
                <a:cxn ang="0">
                  <a:pos x="106" y="50"/>
                </a:cxn>
                <a:cxn ang="0">
                  <a:pos x="113" y="34"/>
                </a:cxn>
                <a:cxn ang="0">
                  <a:pos x="113" y="34"/>
                </a:cxn>
                <a:cxn ang="0">
                  <a:pos x="114" y="31"/>
                </a:cxn>
                <a:cxn ang="0">
                  <a:pos x="115" y="27"/>
                </a:cxn>
              </a:cxnLst>
              <a:rect l="0" t="0" r="r" b="b"/>
              <a:pathLst>
                <a:path w="124" h="123">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48" name="Freeform 38"/>
            <p:cNvSpPr/>
            <p:nvPr>
              <p:custDataLst>
                <p:tags r:id="rId47"/>
              </p:custDataLst>
            </p:nvPr>
          </p:nvSpPr>
          <p:spPr bwMode="auto">
            <a:xfrm>
              <a:off x="4551363" y="3206750"/>
              <a:ext cx="122238" cy="134938"/>
            </a:xfrm>
            <a:custGeom>
              <a:avLst/>
              <a:gdLst/>
              <a:ahLst/>
              <a:cxnLst>
                <a:cxn ang="0">
                  <a:pos x="32" y="67"/>
                </a:cxn>
                <a:cxn ang="0">
                  <a:pos x="34" y="58"/>
                </a:cxn>
                <a:cxn ang="0">
                  <a:pos x="41" y="53"/>
                </a:cxn>
                <a:cxn ang="0">
                  <a:pos x="45" y="47"/>
                </a:cxn>
                <a:cxn ang="0">
                  <a:pos x="52" y="54"/>
                </a:cxn>
                <a:cxn ang="0">
                  <a:pos x="60" y="56"/>
                </a:cxn>
                <a:cxn ang="0">
                  <a:pos x="64" y="42"/>
                </a:cxn>
                <a:cxn ang="0">
                  <a:pos x="61" y="30"/>
                </a:cxn>
                <a:cxn ang="0">
                  <a:pos x="59" y="21"/>
                </a:cxn>
                <a:cxn ang="0">
                  <a:pos x="60" y="12"/>
                </a:cxn>
                <a:cxn ang="0">
                  <a:pos x="49" y="12"/>
                </a:cxn>
                <a:cxn ang="0">
                  <a:pos x="50" y="1"/>
                </a:cxn>
                <a:cxn ang="0">
                  <a:pos x="33" y="0"/>
                </a:cxn>
                <a:cxn ang="0">
                  <a:pos x="31" y="1"/>
                </a:cxn>
                <a:cxn ang="0">
                  <a:pos x="31" y="15"/>
                </a:cxn>
                <a:cxn ang="0">
                  <a:pos x="15" y="16"/>
                </a:cxn>
                <a:cxn ang="0">
                  <a:pos x="10" y="16"/>
                </a:cxn>
                <a:cxn ang="0">
                  <a:pos x="8" y="19"/>
                </a:cxn>
                <a:cxn ang="0">
                  <a:pos x="13" y="25"/>
                </a:cxn>
                <a:cxn ang="0">
                  <a:pos x="7" y="29"/>
                </a:cxn>
                <a:cxn ang="0">
                  <a:pos x="2" y="36"/>
                </a:cxn>
                <a:cxn ang="0">
                  <a:pos x="8" y="46"/>
                </a:cxn>
                <a:cxn ang="0">
                  <a:pos x="16" y="57"/>
                </a:cxn>
                <a:cxn ang="0">
                  <a:pos x="27" y="71"/>
                </a:cxn>
                <a:cxn ang="0">
                  <a:pos x="32" y="67"/>
                </a:cxn>
              </a:cxnLst>
              <a:rect l="0" t="0" r="r" b="b"/>
              <a:pathLst>
                <a:path w="64" h="71">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49" name="Freeform 39"/>
            <p:cNvSpPr/>
            <p:nvPr>
              <p:custDataLst>
                <p:tags r:id="rId48"/>
              </p:custDataLst>
            </p:nvPr>
          </p:nvSpPr>
          <p:spPr bwMode="auto">
            <a:xfrm>
              <a:off x="4564063" y="3208338"/>
              <a:ext cx="47625" cy="28575"/>
            </a:xfrm>
            <a:custGeom>
              <a:avLst/>
              <a:gdLst/>
              <a:ahLst/>
              <a:cxnLst>
                <a:cxn ang="0">
                  <a:pos x="24" y="14"/>
                </a:cxn>
                <a:cxn ang="0">
                  <a:pos x="24" y="0"/>
                </a:cxn>
                <a:cxn ang="0">
                  <a:pos x="22" y="0"/>
                </a:cxn>
                <a:cxn ang="0">
                  <a:pos x="6" y="0"/>
                </a:cxn>
                <a:cxn ang="0">
                  <a:pos x="6" y="1"/>
                </a:cxn>
                <a:cxn ang="0">
                  <a:pos x="3" y="8"/>
                </a:cxn>
                <a:cxn ang="0">
                  <a:pos x="3" y="13"/>
                </a:cxn>
                <a:cxn ang="0">
                  <a:pos x="3" y="15"/>
                </a:cxn>
                <a:cxn ang="0">
                  <a:pos x="8" y="15"/>
                </a:cxn>
                <a:cxn ang="0">
                  <a:pos x="24" y="14"/>
                </a:cxn>
              </a:cxnLst>
              <a:rect l="0" t="0" r="r" b="b"/>
              <a:pathLst>
                <a:path w="25" h="1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50" name="Freeform 40"/>
            <p:cNvSpPr/>
            <p:nvPr>
              <p:custDataLst>
                <p:tags r:id="rId49"/>
              </p:custDataLst>
            </p:nvPr>
          </p:nvSpPr>
          <p:spPr bwMode="auto">
            <a:xfrm>
              <a:off x="4602163" y="3175000"/>
              <a:ext cx="153988" cy="188913"/>
            </a:xfrm>
            <a:custGeom>
              <a:avLst/>
              <a:gdLst/>
              <a:ahLst/>
              <a:cxnLst>
                <a:cxn ang="0">
                  <a:pos x="21" y="94"/>
                </a:cxn>
                <a:cxn ang="0">
                  <a:pos x="29" y="95"/>
                </a:cxn>
                <a:cxn ang="0">
                  <a:pos x="38" y="95"/>
                </a:cxn>
                <a:cxn ang="0">
                  <a:pos x="43" y="95"/>
                </a:cxn>
                <a:cxn ang="0">
                  <a:pos x="50" y="88"/>
                </a:cxn>
                <a:cxn ang="0">
                  <a:pos x="54" y="80"/>
                </a:cxn>
                <a:cxn ang="0">
                  <a:pos x="55" y="61"/>
                </a:cxn>
                <a:cxn ang="0">
                  <a:pos x="64" y="49"/>
                </a:cxn>
                <a:cxn ang="0">
                  <a:pos x="73" y="25"/>
                </a:cxn>
                <a:cxn ang="0">
                  <a:pos x="77" y="13"/>
                </a:cxn>
                <a:cxn ang="0">
                  <a:pos x="79" y="1"/>
                </a:cxn>
                <a:cxn ang="0">
                  <a:pos x="79" y="1"/>
                </a:cxn>
                <a:cxn ang="0">
                  <a:pos x="69" y="0"/>
                </a:cxn>
                <a:cxn ang="0">
                  <a:pos x="64" y="1"/>
                </a:cxn>
                <a:cxn ang="0">
                  <a:pos x="58" y="3"/>
                </a:cxn>
                <a:cxn ang="0">
                  <a:pos x="56" y="11"/>
                </a:cxn>
                <a:cxn ang="0">
                  <a:pos x="52" y="22"/>
                </a:cxn>
                <a:cxn ang="0">
                  <a:pos x="36" y="17"/>
                </a:cxn>
                <a:cxn ang="0">
                  <a:pos x="23" y="17"/>
                </a:cxn>
                <a:cxn ang="0">
                  <a:pos x="22" y="28"/>
                </a:cxn>
                <a:cxn ang="0">
                  <a:pos x="33" y="28"/>
                </a:cxn>
                <a:cxn ang="0">
                  <a:pos x="32" y="37"/>
                </a:cxn>
                <a:cxn ang="0">
                  <a:pos x="34" y="46"/>
                </a:cxn>
                <a:cxn ang="0">
                  <a:pos x="37" y="58"/>
                </a:cxn>
                <a:cxn ang="0">
                  <a:pos x="33" y="72"/>
                </a:cxn>
                <a:cxn ang="0">
                  <a:pos x="25" y="70"/>
                </a:cxn>
                <a:cxn ang="0">
                  <a:pos x="18" y="63"/>
                </a:cxn>
                <a:cxn ang="0">
                  <a:pos x="14" y="69"/>
                </a:cxn>
                <a:cxn ang="0">
                  <a:pos x="7" y="74"/>
                </a:cxn>
                <a:cxn ang="0">
                  <a:pos x="5" y="83"/>
                </a:cxn>
                <a:cxn ang="0">
                  <a:pos x="0" y="87"/>
                </a:cxn>
                <a:cxn ang="0">
                  <a:pos x="1" y="88"/>
                </a:cxn>
                <a:cxn ang="0">
                  <a:pos x="11" y="99"/>
                </a:cxn>
                <a:cxn ang="0">
                  <a:pos x="21" y="94"/>
                </a:cxn>
              </a:cxnLst>
              <a:rect l="0" t="0" r="r" b="b"/>
              <a:pathLst>
                <a:path w="80" h="99">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51" name="Freeform 41"/>
            <p:cNvSpPr/>
            <p:nvPr>
              <p:custDataLst>
                <p:tags r:id="rId50"/>
              </p:custDataLst>
            </p:nvPr>
          </p:nvSpPr>
          <p:spPr bwMode="auto">
            <a:xfrm>
              <a:off x="4819650" y="2740025"/>
              <a:ext cx="358775" cy="441325"/>
            </a:xfrm>
            <a:custGeom>
              <a:avLst/>
              <a:gdLst/>
              <a:ahLst/>
              <a:cxnLst>
                <a:cxn ang="0">
                  <a:pos x="141" y="13"/>
                </a:cxn>
                <a:cxn ang="0">
                  <a:pos x="128" y="15"/>
                </a:cxn>
                <a:cxn ang="0">
                  <a:pos x="108" y="13"/>
                </a:cxn>
                <a:cxn ang="0">
                  <a:pos x="36" y="15"/>
                </a:cxn>
                <a:cxn ang="0">
                  <a:pos x="25" y="39"/>
                </a:cxn>
                <a:cxn ang="0">
                  <a:pos x="24" y="88"/>
                </a:cxn>
                <a:cxn ang="0">
                  <a:pos x="10" y="101"/>
                </a:cxn>
                <a:cxn ang="0">
                  <a:pos x="4" y="117"/>
                </a:cxn>
                <a:cxn ang="0">
                  <a:pos x="8" y="132"/>
                </a:cxn>
                <a:cxn ang="0">
                  <a:pos x="12" y="144"/>
                </a:cxn>
                <a:cxn ang="0">
                  <a:pos x="21" y="165"/>
                </a:cxn>
                <a:cxn ang="0">
                  <a:pos x="24" y="170"/>
                </a:cxn>
                <a:cxn ang="0">
                  <a:pos x="35" y="177"/>
                </a:cxn>
                <a:cxn ang="0">
                  <a:pos x="47" y="190"/>
                </a:cxn>
                <a:cxn ang="0">
                  <a:pos x="59" y="204"/>
                </a:cxn>
                <a:cxn ang="0">
                  <a:pos x="64" y="213"/>
                </a:cxn>
                <a:cxn ang="0">
                  <a:pos x="76" y="219"/>
                </a:cxn>
                <a:cxn ang="0">
                  <a:pos x="88" y="218"/>
                </a:cxn>
                <a:cxn ang="0">
                  <a:pos x="109" y="227"/>
                </a:cxn>
                <a:cxn ang="0">
                  <a:pos x="124" y="226"/>
                </a:cxn>
                <a:cxn ang="0">
                  <a:pos x="135" y="222"/>
                </a:cxn>
                <a:cxn ang="0">
                  <a:pos x="146" y="214"/>
                </a:cxn>
                <a:cxn ang="0">
                  <a:pos x="155" y="217"/>
                </a:cxn>
                <a:cxn ang="0">
                  <a:pos x="145" y="198"/>
                </a:cxn>
                <a:cxn ang="0">
                  <a:pos x="125" y="180"/>
                </a:cxn>
                <a:cxn ang="0">
                  <a:pos x="136" y="172"/>
                </a:cxn>
                <a:cxn ang="0">
                  <a:pos x="141" y="149"/>
                </a:cxn>
                <a:cxn ang="0">
                  <a:pos x="149" y="133"/>
                </a:cxn>
                <a:cxn ang="0">
                  <a:pos x="161" y="119"/>
                </a:cxn>
                <a:cxn ang="0">
                  <a:pos x="166" y="90"/>
                </a:cxn>
                <a:cxn ang="0">
                  <a:pos x="176" y="73"/>
                </a:cxn>
                <a:cxn ang="0">
                  <a:pos x="180" y="57"/>
                </a:cxn>
                <a:cxn ang="0">
                  <a:pos x="171" y="20"/>
                </a:cxn>
                <a:cxn ang="0">
                  <a:pos x="155" y="0"/>
                </a:cxn>
                <a:cxn ang="0">
                  <a:pos x="148" y="5"/>
                </a:cxn>
              </a:cxnLst>
              <a:rect l="0" t="0" r="r" b="b"/>
              <a:pathLst>
                <a:path w="187" h="231">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52" name="Freeform 42"/>
            <p:cNvSpPr/>
            <p:nvPr>
              <p:custDataLst>
                <p:tags r:id="rId51"/>
              </p:custDataLst>
            </p:nvPr>
          </p:nvSpPr>
          <p:spPr bwMode="auto">
            <a:xfrm>
              <a:off x="5245100" y="2978150"/>
              <a:ext cx="41275" cy="41275"/>
            </a:xfrm>
            <a:custGeom>
              <a:avLst/>
              <a:gdLst/>
              <a:ahLst/>
              <a:cxnLst>
                <a:cxn ang="0">
                  <a:pos x="8" y="3"/>
                </a:cxn>
                <a:cxn ang="0">
                  <a:pos x="3" y="10"/>
                </a:cxn>
                <a:cxn ang="0">
                  <a:pos x="2" y="20"/>
                </a:cxn>
                <a:cxn ang="0">
                  <a:pos x="9" y="19"/>
                </a:cxn>
                <a:cxn ang="0">
                  <a:pos x="14" y="21"/>
                </a:cxn>
                <a:cxn ang="0">
                  <a:pos x="19" y="16"/>
                </a:cxn>
                <a:cxn ang="0">
                  <a:pos x="13" y="13"/>
                </a:cxn>
                <a:cxn ang="0">
                  <a:pos x="19" y="8"/>
                </a:cxn>
                <a:cxn ang="0">
                  <a:pos x="18" y="1"/>
                </a:cxn>
                <a:cxn ang="0">
                  <a:pos x="17" y="0"/>
                </a:cxn>
                <a:cxn ang="0">
                  <a:pos x="14" y="2"/>
                </a:cxn>
                <a:cxn ang="0">
                  <a:pos x="8" y="3"/>
                </a:cxn>
              </a:cxnLst>
              <a:rect l="0" t="0" r="r" b="b"/>
              <a:pathLst>
                <a:path w="22" h="21">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53" name="Freeform 43"/>
            <p:cNvSpPr/>
            <p:nvPr>
              <p:custDataLst>
                <p:tags r:id="rId52"/>
              </p:custDataLst>
            </p:nvPr>
          </p:nvSpPr>
          <p:spPr bwMode="auto">
            <a:xfrm>
              <a:off x="5130800" y="2860675"/>
              <a:ext cx="146050" cy="123825"/>
            </a:xfrm>
            <a:custGeom>
              <a:avLst/>
              <a:gdLst/>
              <a:ahLst/>
              <a:cxnLst>
                <a:cxn ang="0">
                  <a:pos x="14" y="10"/>
                </a:cxn>
                <a:cxn ang="0">
                  <a:pos x="8" y="16"/>
                </a:cxn>
                <a:cxn ang="0">
                  <a:pos x="4" y="27"/>
                </a:cxn>
                <a:cxn ang="0">
                  <a:pos x="3" y="43"/>
                </a:cxn>
                <a:cxn ang="0">
                  <a:pos x="13" y="43"/>
                </a:cxn>
                <a:cxn ang="0">
                  <a:pos x="16" y="40"/>
                </a:cxn>
                <a:cxn ang="0">
                  <a:pos x="21" y="38"/>
                </a:cxn>
                <a:cxn ang="0">
                  <a:pos x="28" y="41"/>
                </a:cxn>
                <a:cxn ang="0">
                  <a:pos x="33" y="41"/>
                </a:cxn>
                <a:cxn ang="0">
                  <a:pos x="45" y="41"/>
                </a:cxn>
                <a:cxn ang="0">
                  <a:pos x="68" y="64"/>
                </a:cxn>
                <a:cxn ang="0">
                  <a:pos x="68" y="65"/>
                </a:cxn>
                <a:cxn ang="0">
                  <a:pos x="74" y="64"/>
                </a:cxn>
                <a:cxn ang="0">
                  <a:pos x="77" y="62"/>
                </a:cxn>
                <a:cxn ang="0">
                  <a:pos x="65" y="49"/>
                </a:cxn>
                <a:cxn ang="0">
                  <a:pos x="47" y="36"/>
                </a:cxn>
                <a:cxn ang="0">
                  <a:pos x="40" y="29"/>
                </a:cxn>
                <a:cxn ang="0">
                  <a:pos x="31" y="13"/>
                </a:cxn>
                <a:cxn ang="0">
                  <a:pos x="25" y="0"/>
                </a:cxn>
                <a:cxn ang="0">
                  <a:pos x="14" y="10"/>
                </a:cxn>
              </a:cxnLst>
              <a:rect l="0" t="0" r="r" b="b"/>
              <a:pathLst>
                <a:path w="77" h="65">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54" name="Freeform 44"/>
            <p:cNvSpPr/>
            <p:nvPr>
              <p:custDataLst>
                <p:tags r:id="rId53"/>
              </p:custDataLst>
            </p:nvPr>
          </p:nvSpPr>
          <p:spPr bwMode="auto">
            <a:xfrm>
              <a:off x="5056188" y="2928938"/>
              <a:ext cx="323850" cy="252413"/>
            </a:xfrm>
            <a:custGeom>
              <a:avLst/>
              <a:gdLst/>
              <a:ahLst/>
              <a:cxnLst>
                <a:cxn ang="0">
                  <a:pos x="12" y="87"/>
                </a:cxn>
                <a:cxn ang="0">
                  <a:pos x="22" y="99"/>
                </a:cxn>
                <a:cxn ang="0">
                  <a:pos x="32" y="108"/>
                </a:cxn>
                <a:cxn ang="0">
                  <a:pos x="32" y="118"/>
                </a:cxn>
                <a:cxn ang="0">
                  <a:pos x="36" y="119"/>
                </a:cxn>
                <a:cxn ang="0">
                  <a:pos x="47" y="122"/>
                </a:cxn>
                <a:cxn ang="0">
                  <a:pos x="60" y="129"/>
                </a:cxn>
                <a:cxn ang="0">
                  <a:pos x="73" y="131"/>
                </a:cxn>
                <a:cxn ang="0">
                  <a:pos x="81" y="125"/>
                </a:cxn>
                <a:cxn ang="0">
                  <a:pos x="91" y="123"/>
                </a:cxn>
                <a:cxn ang="0">
                  <a:pos x="96" y="126"/>
                </a:cxn>
                <a:cxn ang="0">
                  <a:pos x="102" y="124"/>
                </a:cxn>
                <a:cxn ang="0">
                  <a:pos x="111" y="123"/>
                </a:cxn>
                <a:cxn ang="0">
                  <a:pos x="126" y="115"/>
                </a:cxn>
                <a:cxn ang="0">
                  <a:pos x="138" y="113"/>
                </a:cxn>
                <a:cxn ang="0">
                  <a:pos x="168" y="83"/>
                </a:cxn>
                <a:cxn ang="0">
                  <a:pos x="164" y="80"/>
                </a:cxn>
                <a:cxn ang="0">
                  <a:pos x="149" y="77"/>
                </a:cxn>
                <a:cxn ang="0">
                  <a:pos x="126" y="69"/>
                </a:cxn>
                <a:cxn ang="0">
                  <a:pos x="118" y="62"/>
                </a:cxn>
                <a:cxn ang="0">
                  <a:pos x="111" y="52"/>
                </a:cxn>
                <a:cxn ang="0">
                  <a:pos x="113" y="47"/>
                </a:cxn>
                <a:cxn ang="0">
                  <a:pos x="108" y="45"/>
                </a:cxn>
                <a:cxn ang="0">
                  <a:pos x="101" y="46"/>
                </a:cxn>
                <a:cxn ang="0">
                  <a:pos x="102" y="36"/>
                </a:cxn>
                <a:cxn ang="0">
                  <a:pos x="107" y="28"/>
                </a:cxn>
                <a:cxn ang="0">
                  <a:pos x="84" y="5"/>
                </a:cxn>
                <a:cxn ang="0">
                  <a:pos x="72" y="5"/>
                </a:cxn>
                <a:cxn ang="0">
                  <a:pos x="67" y="5"/>
                </a:cxn>
                <a:cxn ang="0">
                  <a:pos x="60" y="2"/>
                </a:cxn>
                <a:cxn ang="0">
                  <a:pos x="55" y="4"/>
                </a:cxn>
                <a:cxn ang="0">
                  <a:pos x="52" y="7"/>
                </a:cxn>
                <a:cxn ang="0">
                  <a:pos x="42" y="7"/>
                </a:cxn>
                <a:cxn ang="0">
                  <a:pos x="42" y="7"/>
                </a:cxn>
                <a:cxn ang="0">
                  <a:pos x="38" y="20"/>
                </a:cxn>
                <a:cxn ang="0">
                  <a:pos x="33" y="26"/>
                </a:cxn>
                <a:cxn ang="0">
                  <a:pos x="26" y="34"/>
                </a:cxn>
                <a:cxn ang="0">
                  <a:pos x="23" y="45"/>
                </a:cxn>
                <a:cxn ang="0">
                  <a:pos x="18" y="50"/>
                </a:cxn>
                <a:cxn ang="0">
                  <a:pos x="14" y="60"/>
                </a:cxn>
                <a:cxn ang="0">
                  <a:pos x="13" y="73"/>
                </a:cxn>
                <a:cxn ang="0">
                  <a:pos x="4" y="75"/>
                </a:cxn>
                <a:cxn ang="0">
                  <a:pos x="2" y="81"/>
                </a:cxn>
                <a:cxn ang="0">
                  <a:pos x="12" y="87"/>
                </a:cxn>
              </a:cxnLst>
              <a:rect l="0" t="0" r="r" b="b"/>
              <a:pathLst>
                <a:path w="170" h="132">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55" name="Freeform 45"/>
            <p:cNvSpPr/>
            <p:nvPr>
              <p:custDataLst>
                <p:tags r:id="rId54"/>
              </p:custDataLst>
            </p:nvPr>
          </p:nvSpPr>
          <p:spPr bwMode="auto">
            <a:xfrm>
              <a:off x="5106988" y="2468563"/>
              <a:ext cx="33338" cy="39688"/>
            </a:xfrm>
            <a:custGeom>
              <a:avLst/>
              <a:gdLst/>
              <a:ahLst/>
              <a:cxnLst>
                <a:cxn ang="0">
                  <a:pos x="14" y="9"/>
                </a:cxn>
                <a:cxn ang="0">
                  <a:pos x="8" y="0"/>
                </a:cxn>
                <a:cxn ang="0">
                  <a:pos x="8" y="2"/>
                </a:cxn>
                <a:cxn ang="0">
                  <a:pos x="0" y="18"/>
                </a:cxn>
                <a:cxn ang="0">
                  <a:pos x="5" y="21"/>
                </a:cxn>
                <a:cxn ang="0">
                  <a:pos x="14" y="9"/>
                </a:cxn>
              </a:cxnLst>
              <a:rect l="0" t="0" r="r" b="b"/>
              <a:pathLst>
                <a:path w="17" h="21">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56" name="Freeform 46"/>
            <p:cNvSpPr/>
            <p:nvPr>
              <p:custDataLst>
                <p:tags r:id="rId55"/>
              </p:custDataLst>
            </p:nvPr>
          </p:nvSpPr>
          <p:spPr bwMode="auto">
            <a:xfrm>
              <a:off x="5116513" y="2406650"/>
              <a:ext cx="149225" cy="119063"/>
            </a:xfrm>
            <a:custGeom>
              <a:avLst/>
              <a:gdLst/>
              <a:ahLst/>
              <a:cxnLst>
                <a:cxn ang="0">
                  <a:pos x="9" y="41"/>
                </a:cxn>
                <a:cxn ang="0">
                  <a:pos x="0" y="53"/>
                </a:cxn>
                <a:cxn ang="0">
                  <a:pos x="1" y="53"/>
                </a:cxn>
                <a:cxn ang="0">
                  <a:pos x="2" y="57"/>
                </a:cxn>
                <a:cxn ang="0">
                  <a:pos x="12" y="62"/>
                </a:cxn>
                <a:cxn ang="0">
                  <a:pos x="23" y="56"/>
                </a:cxn>
                <a:cxn ang="0">
                  <a:pos x="61" y="37"/>
                </a:cxn>
                <a:cxn ang="0">
                  <a:pos x="64" y="30"/>
                </a:cxn>
                <a:cxn ang="0">
                  <a:pos x="65" y="21"/>
                </a:cxn>
                <a:cxn ang="0">
                  <a:pos x="64" y="12"/>
                </a:cxn>
                <a:cxn ang="0">
                  <a:pos x="71" y="7"/>
                </a:cxn>
                <a:cxn ang="0">
                  <a:pos x="78" y="2"/>
                </a:cxn>
                <a:cxn ang="0">
                  <a:pos x="73" y="0"/>
                </a:cxn>
                <a:cxn ang="0">
                  <a:pos x="61" y="2"/>
                </a:cxn>
                <a:cxn ang="0">
                  <a:pos x="46" y="7"/>
                </a:cxn>
                <a:cxn ang="0">
                  <a:pos x="33" y="6"/>
                </a:cxn>
                <a:cxn ang="0">
                  <a:pos x="26" y="8"/>
                </a:cxn>
                <a:cxn ang="0">
                  <a:pos x="16" y="8"/>
                </a:cxn>
                <a:cxn ang="0">
                  <a:pos x="11" y="10"/>
                </a:cxn>
                <a:cxn ang="0">
                  <a:pos x="4" y="18"/>
                </a:cxn>
                <a:cxn ang="0">
                  <a:pos x="4" y="24"/>
                </a:cxn>
                <a:cxn ang="0">
                  <a:pos x="3" y="32"/>
                </a:cxn>
                <a:cxn ang="0">
                  <a:pos x="9" y="41"/>
                </a:cxn>
              </a:cxnLst>
              <a:rect l="0" t="0" r="r" b="b"/>
              <a:pathLst>
                <a:path w="78" h="62">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57" name="Freeform 47"/>
            <p:cNvSpPr/>
            <p:nvPr>
              <p:custDataLst>
                <p:tags r:id="rId56"/>
              </p:custDataLst>
            </p:nvPr>
          </p:nvSpPr>
          <p:spPr bwMode="auto">
            <a:xfrm>
              <a:off x="7058025" y="2382838"/>
              <a:ext cx="80963" cy="101600"/>
            </a:xfrm>
            <a:custGeom>
              <a:avLst/>
              <a:gdLst/>
              <a:ahLst/>
              <a:cxnLst>
                <a:cxn ang="0">
                  <a:pos x="10" y="4"/>
                </a:cxn>
                <a:cxn ang="0">
                  <a:pos x="4" y="9"/>
                </a:cxn>
                <a:cxn ang="0">
                  <a:pos x="7" y="15"/>
                </a:cxn>
                <a:cxn ang="0">
                  <a:pos x="7" y="20"/>
                </a:cxn>
                <a:cxn ang="0">
                  <a:pos x="6" y="30"/>
                </a:cxn>
                <a:cxn ang="0">
                  <a:pos x="3" y="44"/>
                </a:cxn>
                <a:cxn ang="0">
                  <a:pos x="4" y="51"/>
                </a:cxn>
                <a:cxn ang="0">
                  <a:pos x="26" y="44"/>
                </a:cxn>
                <a:cxn ang="0">
                  <a:pos x="37" y="40"/>
                </a:cxn>
                <a:cxn ang="0">
                  <a:pos x="41" y="35"/>
                </a:cxn>
                <a:cxn ang="0">
                  <a:pos x="38" y="19"/>
                </a:cxn>
                <a:cxn ang="0">
                  <a:pos x="27" y="0"/>
                </a:cxn>
                <a:cxn ang="0">
                  <a:pos x="21" y="2"/>
                </a:cxn>
                <a:cxn ang="0">
                  <a:pos x="10" y="4"/>
                </a:cxn>
              </a:cxnLst>
              <a:rect l="0" t="0" r="r" b="b"/>
              <a:pathLst>
                <a:path w="43" h="52">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58" name="Freeform 48"/>
            <p:cNvSpPr/>
            <p:nvPr>
              <p:custDataLst>
                <p:tags r:id="rId57"/>
              </p:custDataLst>
            </p:nvPr>
          </p:nvSpPr>
          <p:spPr bwMode="auto">
            <a:xfrm>
              <a:off x="6246813" y="2668588"/>
              <a:ext cx="95250" cy="128588"/>
            </a:xfrm>
            <a:custGeom>
              <a:avLst/>
              <a:gdLst/>
              <a:ahLst/>
              <a:cxnLst>
                <a:cxn ang="0">
                  <a:pos x="50" y="56"/>
                </a:cxn>
                <a:cxn ang="0">
                  <a:pos x="46" y="34"/>
                </a:cxn>
                <a:cxn ang="0">
                  <a:pos x="37" y="43"/>
                </a:cxn>
                <a:cxn ang="0">
                  <a:pos x="38" y="31"/>
                </a:cxn>
                <a:cxn ang="0">
                  <a:pos x="47" y="19"/>
                </a:cxn>
                <a:cxn ang="0">
                  <a:pos x="39" y="17"/>
                </a:cxn>
                <a:cxn ang="0">
                  <a:pos x="26" y="17"/>
                </a:cxn>
                <a:cxn ang="0">
                  <a:pos x="21" y="12"/>
                </a:cxn>
                <a:cxn ang="0">
                  <a:pos x="13" y="6"/>
                </a:cxn>
                <a:cxn ang="0">
                  <a:pos x="4" y="6"/>
                </a:cxn>
                <a:cxn ang="0">
                  <a:pos x="11" y="15"/>
                </a:cxn>
                <a:cxn ang="0">
                  <a:pos x="5" y="20"/>
                </a:cxn>
                <a:cxn ang="0">
                  <a:pos x="8" y="37"/>
                </a:cxn>
                <a:cxn ang="0">
                  <a:pos x="12" y="57"/>
                </a:cxn>
                <a:cxn ang="0">
                  <a:pos x="19" y="55"/>
                </a:cxn>
                <a:cxn ang="0">
                  <a:pos x="28" y="51"/>
                </a:cxn>
                <a:cxn ang="0">
                  <a:pos x="35" y="46"/>
                </a:cxn>
                <a:cxn ang="0">
                  <a:pos x="41" y="61"/>
                </a:cxn>
                <a:cxn ang="0">
                  <a:pos x="43" y="67"/>
                </a:cxn>
                <a:cxn ang="0">
                  <a:pos x="47" y="63"/>
                </a:cxn>
                <a:cxn ang="0">
                  <a:pos x="50" y="56"/>
                </a:cxn>
              </a:cxnLst>
              <a:rect l="0" t="0" r="r" b="b"/>
              <a:pathLst>
                <a:path w="50" h="67">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59" name="Freeform 49"/>
            <p:cNvSpPr/>
            <p:nvPr>
              <p:custDataLst>
                <p:tags r:id="rId58"/>
              </p:custDataLst>
            </p:nvPr>
          </p:nvSpPr>
          <p:spPr bwMode="auto">
            <a:xfrm>
              <a:off x="5832475" y="2452688"/>
              <a:ext cx="601663" cy="635000"/>
            </a:xfrm>
            <a:custGeom>
              <a:avLst/>
              <a:gdLst/>
              <a:ahLst/>
              <a:cxnLst>
                <a:cxn ang="0">
                  <a:pos x="222" y="133"/>
                </a:cxn>
                <a:cxn ang="0">
                  <a:pos x="221" y="119"/>
                </a:cxn>
                <a:cxn ang="0">
                  <a:pos x="238" y="125"/>
                </a:cxn>
                <a:cxn ang="0">
                  <a:pos x="256" y="130"/>
                </a:cxn>
                <a:cxn ang="0">
                  <a:pos x="255" y="144"/>
                </a:cxn>
                <a:cxn ang="0">
                  <a:pos x="263" y="147"/>
                </a:cxn>
                <a:cxn ang="0">
                  <a:pos x="269" y="168"/>
                </a:cxn>
                <a:cxn ang="0">
                  <a:pos x="274" y="145"/>
                </a:cxn>
                <a:cxn ang="0">
                  <a:pos x="287" y="131"/>
                </a:cxn>
                <a:cxn ang="0">
                  <a:pos x="298" y="109"/>
                </a:cxn>
                <a:cxn ang="0">
                  <a:pos x="312" y="105"/>
                </a:cxn>
                <a:cxn ang="0">
                  <a:pos x="314" y="92"/>
                </a:cxn>
                <a:cxn ang="0">
                  <a:pos x="303" y="81"/>
                </a:cxn>
                <a:cxn ang="0">
                  <a:pos x="283" y="82"/>
                </a:cxn>
                <a:cxn ang="0">
                  <a:pos x="269" y="93"/>
                </a:cxn>
                <a:cxn ang="0">
                  <a:pos x="258" y="100"/>
                </a:cxn>
                <a:cxn ang="0">
                  <a:pos x="248" y="111"/>
                </a:cxn>
                <a:cxn ang="0">
                  <a:pos x="230" y="108"/>
                </a:cxn>
                <a:cxn ang="0">
                  <a:pos x="223" y="95"/>
                </a:cxn>
                <a:cxn ang="0">
                  <a:pos x="218" y="112"/>
                </a:cxn>
                <a:cxn ang="0">
                  <a:pos x="184" y="108"/>
                </a:cxn>
                <a:cxn ang="0">
                  <a:pos x="167" y="103"/>
                </a:cxn>
                <a:cxn ang="0">
                  <a:pos x="149" y="93"/>
                </a:cxn>
                <a:cxn ang="0">
                  <a:pos x="134" y="85"/>
                </a:cxn>
                <a:cxn ang="0">
                  <a:pos x="141" y="69"/>
                </a:cxn>
                <a:cxn ang="0">
                  <a:pos x="130" y="58"/>
                </a:cxn>
                <a:cxn ang="0">
                  <a:pos x="116" y="43"/>
                </a:cxn>
                <a:cxn ang="0">
                  <a:pos x="126" y="34"/>
                </a:cxn>
                <a:cxn ang="0">
                  <a:pos x="119" y="13"/>
                </a:cxn>
                <a:cxn ang="0">
                  <a:pos x="108" y="0"/>
                </a:cxn>
                <a:cxn ang="0">
                  <a:pos x="99" y="9"/>
                </a:cxn>
                <a:cxn ang="0">
                  <a:pos x="71" y="10"/>
                </a:cxn>
                <a:cxn ang="0">
                  <a:pos x="67" y="27"/>
                </a:cxn>
                <a:cxn ang="0">
                  <a:pos x="79" y="43"/>
                </a:cxn>
                <a:cxn ang="0">
                  <a:pos x="71" y="60"/>
                </a:cxn>
                <a:cxn ang="0">
                  <a:pos x="59" y="71"/>
                </a:cxn>
                <a:cxn ang="0">
                  <a:pos x="45" y="89"/>
                </a:cxn>
                <a:cxn ang="0">
                  <a:pos x="31" y="98"/>
                </a:cxn>
                <a:cxn ang="0">
                  <a:pos x="15" y="108"/>
                </a:cxn>
                <a:cxn ang="0">
                  <a:pos x="27" y="127"/>
                </a:cxn>
                <a:cxn ang="0">
                  <a:pos x="22" y="140"/>
                </a:cxn>
                <a:cxn ang="0">
                  <a:pos x="1" y="147"/>
                </a:cxn>
                <a:cxn ang="0">
                  <a:pos x="11" y="158"/>
                </a:cxn>
                <a:cxn ang="0">
                  <a:pos x="8" y="164"/>
                </a:cxn>
                <a:cxn ang="0">
                  <a:pos x="43" y="172"/>
                </a:cxn>
                <a:cxn ang="0">
                  <a:pos x="50" y="177"/>
                </a:cxn>
                <a:cxn ang="0">
                  <a:pos x="52" y="207"/>
                </a:cxn>
                <a:cxn ang="0">
                  <a:pos x="68" y="257"/>
                </a:cxn>
                <a:cxn ang="0">
                  <a:pos x="89" y="310"/>
                </a:cxn>
                <a:cxn ang="0">
                  <a:pos x="111" y="323"/>
                </a:cxn>
                <a:cxn ang="0">
                  <a:pos x="126" y="305"/>
                </a:cxn>
                <a:cxn ang="0">
                  <a:pos x="132" y="283"/>
                </a:cxn>
                <a:cxn ang="0">
                  <a:pos x="134" y="250"/>
                </a:cxn>
                <a:cxn ang="0">
                  <a:pos x="150" y="233"/>
                </a:cxn>
                <a:cxn ang="0">
                  <a:pos x="185" y="201"/>
                </a:cxn>
                <a:cxn ang="0">
                  <a:pos x="206" y="178"/>
                </a:cxn>
                <a:cxn ang="0">
                  <a:pos x="229" y="170"/>
                </a:cxn>
              </a:cxnLst>
              <a:rect l="0" t="0" r="r" b="b"/>
              <a:pathLst>
                <a:path w="315" h="332">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60" name="Freeform 50"/>
            <p:cNvSpPr/>
            <p:nvPr>
              <p:custDataLst>
                <p:tags r:id="rId59"/>
              </p:custDataLst>
            </p:nvPr>
          </p:nvSpPr>
          <p:spPr bwMode="auto">
            <a:xfrm>
              <a:off x="6246813" y="2011363"/>
              <a:ext cx="677863" cy="293688"/>
            </a:xfrm>
            <a:custGeom>
              <a:avLst/>
              <a:gdLst/>
              <a:ahLst/>
              <a:cxnLst>
                <a:cxn ang="0">
                  <a:pos x="329" y="65"/>
                </a:cxn>
                <a:cxn ang="0">
                  <a:pos x="306" y="63"/>
                </a:cxn>
                <a:cxn ang="0">
                  <a:pos x="308" y="52"/>
                </a:cxn>
                <a:cxn ang="0">
                  <a:pos x="309" y="33"/>
                </a:cxn>
                <a:cxn ang="0">
                  <a:pos x="286" y="30"/>
                </a:cxn>
                <a:cxn ang="0">
                  <a:pos x="268" y="40"/>
                </a:cxn>
                <a:cxn ang="0">
                  <a:pos x="238" y="43"/>
                </a:cxn>
                <a:cxn ang="0">
                  <a:pos x="218" y="34"/>
                </a:cxn>
                <a:cxn ang="0">
                  <a:pos x="200" y="28"/>
                </a:cxn>
                <a:cxn ang="0">
                  <a:pos x="179" y="27"/>
                </a:cxn>
                <a:cxn ang="0">
                  <a:pos x="161" y="28"/>
                </a:cxn>
                <a:cxn ang="0">
                  <a:pos x="153" y="13"/>
                </a:cxn>
                <a:cxn ang="0">
                  <a:pos x="133" y="6"/>
                </a:cxn>
                <a:cxn ang="0">
                  <a:pos x="118" y="1"/>
                </a:cxn>
                <a:cxn ang="0">
                  <a:pos x="108" y="9"/>
                </a:cxn>
                <a:cxn ang="0">
                  <a:pos x="107" y="24"/>
                </a:cxn>
                <a:cxn ang="0">
                  <a:pos x="98" y="35"/>
                </a:cxn>
                <a:cxn ang="0">
                  <a:pos x="81" y="33"/>
                </a:cxn>
                <a:cxn ang="0">
                  <a:pos x="68" y="23"/>
                </a:cxn>
                <a:cxn ang="0">
                  <a:pos x="44" y="22"/>
                </a:cxn>
                <a:cxn ang="0">
                  <a:pos x="29" y="30"/>
                </a:cxn>
                <a:cxn ang="0">
                  <a:pos x="10" y="40"/>
                </a:cxn>
                <a:cxn ang="0">
                  <a:pos x="0" y="44"/>
                </a:cxn>
                <a:cxn ang="0">
                  <a:pos x="9" y="55"/>
                </a:cxn>
                <a:cxn ang="0">
                  <a:pos x="29" y="69"/>
                </a:cxn>
                <a:cxn ang="0">
                  <a:pos x="34" y="88"/>
                </a:cxn>
                <a:cxn ang="0">
                  <a:pos x="57" y="104"/>
                </a:cxn>
                <a:cxn ang="0">
                  <a:pos x="72" y="114"/>
                </a:cxn>
                <a:cxn ang="0">
                  <a:pos x="88" y="135"/>
                </a:cxn>
                <a:cxn ang="0">
                  <a:pos x="129" y="137"/>
                </a:cxn>
                <a:cxn ang="0">
                  <a:pos x="162" y="145"/>
                </a:cxn>
                <a:cxn ang="0">
                  <a:pos x="182" y="152"/>
                </a:cxn>
                <a:cxn ang="0">
                  <a:pos x="227" y="141"/>
                </a:cxn>
                <a:cxn ang="0">
                  <a:pos x="261" y="121"/>
                </a:cxn>
                <a:cxn ang="0">
                  <a:pos x="269" y="105"/>
                </a:cxn>
                <a:cxn ang="0">
                  <a:pos x="304" y="99"/>
                </a:cxn>
                <a:cxn ang="0">
                  <a:pos x="328" y="84"/>
                </a:cxn>
                <a:cxn ang="0">
                  <a:pos x="354" y="79"/>
                </a:cxn>
              </a:cxnLst>
              <a:rect l="0" t="0" r="r" b="b"/>
              <a:pathLst>
                <a:path w="355" h="153">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61" name="Freeform 51"/>
            <p:cNvSpPr/>
            <p:nvPr>
              <p:custDataLst>
                <p:tags r:id="rId60"/>
              </p:custDataLst>
            </p:nvPr>
          </p:nvSpPr>
          <p:spPr bwMode="auto">
            <a:xfrm>
              <a:off x="5105400" y="2522538"/>
              <a:ext cx="11113" cy="30163"/>
            </a:xfrm>
            <a:custGeom>
              <a:avLst/>
              <a:gdLst/>
              <a:ahLst/>
              <a:cxnLst>
                <a:cxn ang="0">
                  <a:pos x="2" y="0"/>
                </a:cxn>
                <a:cxn ang="0">
                  <a:pos x="0" y="9"/>
                </a:cxn>
                <a:cxn ang="0">
                  <a:pos x="4" y="16"/>
                </a:cxn>
                <a:cxn ang="0">
                  <a:pos x="5" y="3"/>
                </a:cxn>
                <a:cxn ang="0">
                  <a:pos x="6" y="0"/>
                </a:cxn>
                <a:cxn ang="0">
                  <a:pos x="2" y="0"/>
                </a:cxn>
              </a:cxnLst>
              <a:rect l="0" t="0" r="r" b="b"/>
              <a:pathLst>
                <a:path w="6" h="1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62" name="Freeform 52"/>
            <p:cNvSpPr/>
            <p:nvPr>
              <p:custDataLst>
                <p:tags r:id="rId61"/>
              </p:custDataLst>
            </p:nvPr>
          </p:nvSpPr>
          <p:spPr bwMode="auto">
            <a:xfrm>
              <a:off x="5086350" y="2503488"/>
              <a:ext cx="31750" cy="90488"/>
            </a:xfrm>
            <a:custGeom>
              <a:avLst/>
              <a:gdLst/>
              <a:ahLst/>
              <a:cxnLst>
                <a:cxn ang="0">
                  <a:pos x="8" y="47"/>
                </a:cxn>
                <a:cxn ang="0">
                  <a:pos x="9" y="48"/>
                </a:cxn>
                <a:cxn ang="0">
                  <a:pos x="13" y="31"/>
                </a:cxn>
                <a:cxn ang="0">
                  <a:pos x="14" y="26"/>
                </a:cxn>
                <a:cxn ang="0">
                  <a:pos x="10" y="19"/>
                </a:cxn>
                <a:cxn ang="0">
                  <a:pos x="12" y="10"/>
                </a:cxn>
                <a:cxn ang="0">
                  <a:pos x="16" y="10"/>
                </a:cxn>
                <a:cxn ang="0">
                  <a:pos x="17" y="3"/>
                </a:cxn>
                <a:cxn ang="0">
                  <a:pos x="11" y="0"/>
                </a:cxn>
                <a:cxn ang="0">
                  <a:pos x="9" y="6"/>
                </a:cxn>
                <a:cxn ang="0">
                  <a:pos x="0" y="26"/>
                </a:cxn>
                <a:cxn ang="0">
                  <a:pos x="8" y="46"/>
                </a:cxn>
                <a:cxn ang="0">
                  <a:pos x="8" y="47"/>
                </a:cxn>
              </a:cxnLst>
              <a:rect l="0" t="0" r="r" b="b"/>
              <a:pathLst>
                <a:path w="17" h="48">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63" name="Freeform 53"/>
            <p:cNvSpPr/>
            <p:nvPr>
              <p:custDataLst>
                <p:tags r:id="rId62"/>
              </p:custDataLst>
            </p:nvPr>
          </p:nvSpPr>
          <p:spPr bwMode="auto">
            <a:xfrm>
              <a:off x="5103813" y="2503488"/>
              <a:ext cx="92075" cy="98425"/>
            </a:xfrm>
            <a:custGeom>
              <a:avLst/>
              <a:gdLst/>
              <a:ahLst/>
              <a:cxnLst>
                <a:cxn ang="0">
                  <a:pos x="44" y="0"/>
                </a:cxn>
                <a:cxn ang="0">
                  <a:pos x="30" y="6"/>
                </a:cxn>
                <a:cxn ang="0">
                  <a:pos x="19" y="12"/>
                </a:cxn>
                <a:cxn ang="0">
                  <a:pos x="9" y="7"/>
                </a:cxn>
                <a:cxn ang="0">
                  <a:pos x="8" y="3"/>
                </a:cxn>
                <a:cxn ang="0">
                  <a:pos x="8" y="3"/>
                </a:cxn>
                <a:cxn ang="0">
                  <a:pos x="6" y="13"/>
                </a:cxn>
                <a:cxn ang="0">
                  <a:pos x="4" y="31"/>
                </a:cxn>
                <a:cxn ang="0">
                  <a:pos x="0" y="48"/>
                </a:cxn>
                <a:cxn ang="0">
                  <a:pos x="10" y="52"/>
                </a:cxn>
                <a:cxn ang="0">
                  <a:pos x="19" y="45"/>
                </a:cxn>
                <a:cxn ang="0">
                  <a:pos x="26" y="42"/>
                </a:cxn>
                <a:cxn ang="0">
                  <a:pos x="33" y="37"/>
                </a:cxn>
                <a:cxn ang="0">
                  <a:pos x="24" y="27"/>
                </a:cxn>
                <a:cxn ang="0">
                  <a:pos x="35" y="20"/>
                </a:cxn>
                <a:cxn ang="0">
                  <a:pos x="47" y="16"/>
                </a:cxn>
                <a:cxn ang="0">
                  <a:pos x="48" y="16"/>
                </a:cxn>
                <a:cxn ang="0">
                  <a:pos x="45" y="5"/>
                </a:cxn>
                <a:cxn ang="0">
                  <a:pos x="44" y="0"/>
                </a:cxn>
              </a:cxnLst>
              <a:rect l="0" t="0" r="r" b="b"/>
              <a:pathLst>
                <a:path w="48" h="52">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64" name="Freeform 54"/>
            <p:cNvSpPr/>
            <p:nvPr>
              <p:custDataLst>
                <p:tags r:id="rId63"/>
              </p:custDataLst>
            </p:nvPr>
          </p:nvSpPr>
          <p:spPr bwMode="auto">
            <a:xfrm>
              <a:off x="5856288" y="2255838"/>
              <a:ext cx="234950" cy="103188"/>
            </a:xfrm>
            <a:custGeom>
              <a:avLst/>
              <a:gdLst/>
              <a:ahLst/>
              <a:cxnLst>
                <a:cxn ang="0">
                  <a:pos x="114" y="10"/>
                </a:cxn>
                <a:cxn ang="0">
                  <a:pos x="103" y="7"/>
                </a:cxn>
                <a:cxn ang="0">
                  <a:pos x="74" y="6"/>
                </a:cxn>
                <a:cxn ang="0">
                  <a:pos x="59" y="1"/>
                </a:cxn>
                <a:cxn ang="0">
                  <a:pos x="47" y="6"/>
                </a:cxn>
                <a:cxn ang="0">
                  <a:pos x="37" y="8"/>
                </a:cxn>
                <a:cxn ang="0">
                  <a:pos x="22" y="8"/>
                </a:cxn>
                <a:cxn ang="0">
                  <a:pos x="15" y="16"/>
                </a:cxn>
                <a:cxn ang="0">
                  <a:pos x="12" y="22"/>
                </a:cxn>
                <a:cxn ang="0">
                  <a:pos x="16" y="26"/>
                </a:cxn>
                <a:cxn ang="0">
                  <a:pos x="25" y="25"/>
                </a:cxn>
                <a:cxn ang="0">
                  <a:pos x="40" y="32"/>
                </a:cxn>
                <a:cxn ang="0">
                  <a:pos x="35" y="38"/>
                </a:cxn>
                <a:cxn ang="0">
                  <a:pos x="25" y="40"/>
                </a:cxn>
                <a:cxn ang="0">
                  <a:pos x="8" y="42"/>
                </a:cxn>
                <a:cxn ang="0">
                  <a:pos x="0" y="49"/>
                </a:cxn>
                <a:cxn ang="0">
                  <a:pos x="16" y="50"/>
                </a:cxn>
                <a:cxn ang="0">
                  <a:pos x="26" y="50"/>
                </a:cxn>
                <a:cxn ang="0">
                  <a:pos x="36" y="52"/>
                </a:cxn>
                <a:cxn ang="0">
                  <a:pos x="51" y="51"/>
                </a:cxn>
                <a:cxn ang="0">
                  <a:pos x="52" y="46"/>
                </a:cxn>
                <a:cxn ang="0">
                  <a:pos x="57" y="43"/>
                </a:cxn>
                <a:cxn ang="0">
                  <a:pos x="64" y="39"/>
                </a:cxn>
                <a:cxn ang="0">
                  <a:pos x="70" y="37"/>
                </a:cxn>
                <a:cxn ang="0">
                  <a:pos x="77" y="39"/>
                </a:cxn>
                <a:cxn ang="0">
                  <a:pos x="84" y="34"/>
                </a:cxn>
                <a:cxn ang="0">
                  <a:pos x="94" y="31"/>
                </a:cxn>
                <a:cxn ang="0">
                  <a:pos x="103" y="26"/>
                </a:cxn>
                <a:cxn ang="0">
                  <a:pos x="112" y="21"/>
                </a:cxn>
                <a:cxn ang="0">
                  <a:pos x="122" y="16"/>
                </a:cxn>
                <a:cxn ang="0">
                  <a:pos x="123" y="14"/>
                </a:cxn>
                <a:cxn ang="0">
                  <a:pos x="114" y="10"/>
                </a:cxn>
              </a:cxnLst>
              <a:rect l="0" t="0" r="r" b="b"/>
              <a:pathLst>
                <a:path w="123" h="54">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65" name="Freeform 55"/>
            <p:cNvSpPr/>
            <p:nvPr>
              <p:custDataLst>
                <p:tags r:id="rId64"/>
              </p:custDataLst>
            </p:nvPr>
          </p:nvSpPr>
          <p:spPr bwMode="auto">
            <a:xfrm>
              <a:off x="5210175" y="2244725"/>
              <a:ext cx="149225" cy="66675"/>
            </a:xfrm>
            <a:custGeom>
              <a:avLst/>
              <a:gdLst/>
              <a:ahLst/>
              <a:cxnLst>
                <a:cxn ang="0">
                  <a:pos x="31" y="27"/>
                </a:cxn>
                <a:cxn ang="0">
                  <a:pos x="39" y="33"/>
                </a:cxn>
                <a:cxn ang="0">
                  <a:pos x="40" y="34"/>
                </a:cxn>
                <a:cxn ang="0">
                  <a:pos x="51" y="32"/>
                </a:cxn>
                <a:cxn ang="0">
                  <a:pos x="61" y="33"/>
                </a:cxn>
                <a:cxn ang="0">
                  <a:pos x="60" y="30"/>
                </a:cxn>
                <a:cxn ang="0">
                  <a:pos x="68" y="33"/>
                </a:cxn>
                <a:cxn ang="0">
                  <a:pos x="77" y="33"/>
                </a:cxn>
                <a:cxn ang="0">
                  <a:pos x="73" y="28"/>
                </a:cxn>
                <a:cxn ang="0">
                  <a:pos x="75" y="24"/>
                </a:cxn>
                <a:cxn ang="0">
                  <a:pos x="68" y="21"/>
                </a:cxn>
                <a:cxn ang="0">
                  <a:pos x="65" y="14"/>
                </a:cxn>
                <a:cxn ang="0">
                  <a:pos x="61" y="12"/>
                </a:cxn>
                <a:cxn ang="0">
                  <a:pos x="49" y="14"/>
                </a:cxn>
                <a:cxn ang="0">
                  <a:pos x="42" y="10"/>
                </a:cxn>
                <a:cxn ang="0">
                  <a:pos x="35" y="6"/>
                </a:cxn>
                <a:cxn ang="0">
                  <a:pos x="18" y="4"/>
                </a:cxn>
                <a:cxn ang="0">
                  <a:pos x="4" y="0"/>
                </a:cxn>
                <a:cxn ang="0">
                  <a:pos x="0" y="2"/>
                </a:cxn>
                <a:cxn ang="0">
                  <a:pos x="18" y="12"/>
                </a:cxn>
                <a:cxn ang="0">
                  <a:pos x="22" y="23"/>
                </a:cxn>
                <a:cxn ang="0">
                  <a:pos x="19" y="27"/>
                </a:cxn>
                <a:cxn ang="0">
                  <a:pos x="31" y="27"/>
                </a:cxn>
              </a:cxnLst>
              <a:rect l="0" t="0" r="r" b="b"/>
              <a:pathLst>
                <a:path w="78" h="35">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66" name="Freeform 56"/>
            <p:cNvSpPr>
              <a:spLocks noEditPoints="1"/>
            </p:cNvSpPr>
            <p:nvPr>
              <p:custDataLst>
                <p:tags r:id="rId65"/>
              </p:custDataLst>
            </p:nvPr>
          </p:nvSpPr>
          <p:spPr bwMode="auto">
            <a:xfrm>
              <a:off x="4911725" y="2281238"/>
              <a:ext cx="406400" cy="160338"/>
            </a:xfrm>
            <a:custGeom>
              <a:avLst/>
              <a:gdLst/>
              <a:ahLst/>
              <a:cxnLst>
                <a:cxn ang="0">
                  <a:pos x="206" y="59"/>
                </a:cxn>
                <a:cxn ang="0">
                  <a:pos x="206" y="47"/>
                </a:cxn>
                <a:cxn ang="0">
                  <a:pos x="206" y="37"/>
                </a:cxn>
                <a:cxn ang="0">
                  <a:pos x="209" y="32"/>
                </a:cxn>
                <a:cxn ang="0">
                  <a:pos x="207" y="28"/>
                </a:cxn>
                <a:cxn ang="0">
                  <a:pos x="198" y="24"/>
                </a:cxn>
                <a:cxn ang="0">
                  <a:pos x="195" y="14"/>
                </a:cxn>
                <a:cxn ang="0">
                  <a:pos x="187" y="8"/>
                </a:cxn>
                <a:cxn ang="0">
                  <a:pos x="175" y="8"/>
                </a:cxn>
                <a:cxn ang="0">
                  <a:pos x="154" y="15"/>
                </a:cxn>
                <a:cxn ang="0">
                  <a:pos x="135" y="16"/>
                </a:cxn>
                <a:cxn ang="0">
                  <a:pos x="121" y="11"/>
                </a:cxn>
                <a:cxn ang="0">
                  <a:pos x="111" y="7"/>
                </a:cxn>
                <a:cxn ang="0">
                  <a:pos x="95" y="2"/>
                </a:cxn>
                <a:cxn ang="0">
                  <a:pos x="60" y="13"/>
                </a:cxn>
                <a:cxn ang="0">
                  <a:pos x="36" y="14"/>
                </a:cxn>
                <a:cxn ang="0">
                  <a:pos x="30" y="23"/>
                </a:cxn>
                <a:cxn ang="0">
                  <a:pos x="6" y="25"/>
                </a:cxn>
                <a:cxn ang="0">
                  <a:pos x="4" y="33"/>
                </a:cxn>
                <a:cxn ang="0">
                  <a:pos x="9" y="36"/>
                </a:cxn>
                <a:cxn ang="0">
                  <a:pos x="10" y="45"/>
                </a:cxn>
                <a:cxn ang="0">
                  <a:pos x="10" y="53"/>
                </a:cxn>
                <a:cxn ang="0">
                  <a:pos x="10" y="59"/>
                </a:cxn>
                <a:cxn ang="0">
                  <a:pos x="16" y="65"/>
                </a:cxn>
                <a:cxn ang="0">
                  <a:pos x="23" y="69"/>
                </a:cxn>
                <a:cxn ang="0">
                  <a:pos x="29" y="71"/>
                </a:cxn>
                <a:cxn ang="0">
                  <a:pos x="36" y="78"/>
                </a:cxn>
                <a:cxn ang="0">
                  <a:pos x="50" y="75"/>
                </a:cxn>
                <a:cxn ang="0">
                  <a:pos x="59" y="71"/>
                </a:cxn>
                <a:cxn ang="0">
                  <a:pos x="75" y="80"/>
                </a:cxn>
                <a:cxn ang="0">
                  <a:pos x="86" y="78"/>
                </a:cxn>
                <a:cxn ang="0">
                  <a:pos x="97" y="71"/>
                </a:cxn>
                <a:cxn ang="0">
                  <a:pos x="106" y="74"/>
                </a:cxn>
                <a:cxn ang="0">
                  <a:pos x="114" y="71"/>
                </a:cxn>
                <a:cxn ang="0">
                  <a:pos x="111" y="80"/>
                </a:cxn>
                <a:cxn ang="0">
                  <a:pos x="111" y="84"/>
                </a:cxn>
                <a:cxn ang="0">
                  <a:pos x="118" y="76"/>
                </a:cxn>
                <a:cxn ang="0">
                  <a:pos x="123" y="74"/>
                </a:cxn>
                <a:cxn ang="0">
                  <a:pos x="133" y="74"/>
                </a:cxn>
                <a:cxn ang="0">
                  <a:pos x="140" y="72"/>
                </a:cxn>
                <a:cxn ang="0">
                  <a:pos x="153" y="73"/>
                </a:cxn>
                <a:cxn ang="0">
                  <a:pos x="168" y="68"/>
                </a:cxn>
                <a:cxn ang="0">
                  <a:pos x="180" y="66"/>
                </a:cxn>
                <a:cxn ang="0">
                  <a:pos x="185" y="68"/>
                </a:cxn>
                <a:cxn ang="0">
                  <a:pos x="190" y="64"/>
                </a:cxn>
                <a:cxn ang="0">
                  <a:pos x="200" y="66"/>
                </a:cxn>
                <a:cxn ang="0">
                  <a:pos x="212" y="68"/>
                </a:cxn>
                <a:cxn ang="0">
                  <a:pos x="206" y="59"/>
                </a:cxn>
                <a:cxn ang="0">
                  <a:pos x="19" y="16"/>
                </a:cxn>
                <a:cxn ang="0">
                  <a:pos x="34" y="14"/>
                </a:cxn>
                <a:cxn ang="0">
                  <a:pos x="25" y="8"/>
                </a:cxn>
                <a:cxn ang="0">
                  <a:pos x="22" y="2"/>
                </a:cxn>
                <a:cxn ang="0">
                  <a:pos x="18" y="3"/>
                </a:cxn>
                <a:cxn ang="0">
                  <a:pos x="6" y="3"/>
                </a:cxn>
                <a:cxn ang="0">
                  <a:pos x="7" y="10"/>
                </a:cxn>
                <a:cxn ang="0">
                  <a:pos x="4" y="15"/>
                </a:cxn>
                <a:cxn ang="0">
                  <a:pos x="1" y="19"/>
                </a:cxn>
                <a:cxn ang="0">
                  <a:pos x="8" y="22"/>
                </a:cxn>
                <a:cxn ang="0">
                  <a:pos x="19" y="16"/>
                </a:cxn>
              </a:cxnLst>
              <a:rect l="0" t="0" r="r" b="b"/>
              <a:pathLst>
                <a:path w="211" h="84">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67" name="Freeform 57"/>
            <p:cNvSpPr/>
            <p:nvPr>
              <p:custDataLst>
                <p:tags r:id="rId66"/>
              </p:custDataLst>
            </p:nvPr>
          </p:nvSpPr>
          <p:spPr bwMode="auto">
            <a:xfrm>
              <a:off x="6043613" y="2443163"/>
              <a:ext cx="50800" cy="47625"/>
            </a:xfrm>
            <a:custGeom>
              <a:avLst/>
              <a:gdLst/>
              <a:ahLst/>
              <a:cxnLst>
                <a:cxn ang="0">
                  <a:pos x="12" y="0"/>
                </a:cxn>
                <a:cxn ang="0">
                  <a:pos x="0" y="8"/>
                </a:cxn>
                <a:cxn ang="0">
                  <a:pos x="1" y="11"/>
                </a:cxn>
                <a:cxn ang="0">
                  <a:pos x="8" y="18"/>
                </a:cxn>
                <a:cxn ang="0">
                  <a:pos x="9" y="25"/>
                </a:cxn>
                <a:cxn ang="0">
                  <a:pos x="14" y="25"/>
                </a:cxn>
                <a:cxn ang="0">
                  <a:pos x="25" y="11"/>
                </a:cxn>
                <a:cxn ang="0">
                  <a:pos x="12" y="0"/>
                </a:cxn>
              </a:cxnLst>
              <a:rect l="0" t="0" r="r" b="b"/>
              <a:pathLst>
                <a:path w="26" h="25">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68" name="Freeform 58"/>
            <p:cNvSpPr/>
            <p:nvPr>
              <p:custDataLst>
                <p:tags r:id="rId67"/>
              </p:custDataLst>
            </p:nvPr>
          </p:nvSpPr>
          <p:spPr bwMode="auto">
            <a:xfrm>
              <a:off x="7016750" y="2263775"/>
              <a:ext cx="147638" cy="141288"/>
            </a:xfrm>
            <a:custGeom>
              <a:avLst/>
              <a:gdLst/>
              <a:ahLst/>
              <a:cxnLst>
                <a:cxn ang="0">
                  <a:pos x="74" y="4"/>
                </a:cxn>
                <a:cxn ang="0">
                  <a:pos x="65" y="0"/>
                </a:cxn>
                <a:cxn ang="0">
                  <a:pos x="58" y="9"/>
                </a:cxn>
                <a:cxn ang="0">
                  <a:pos x="50" y="15"/>
                </a:cxn>
                <a:cxn ang="0">
                  <a:pos x="46" y="19"/>
                </a:cxn>
                <a:cxn ang="0">
                  <a:pos x="38" y="21"/>
                </a:cxn>
                <a:cxn ang="0">
                  <a:pos x="31" y="18"/>
                </a:cxn>
                <a:cxn ang="0">
                  <a:pos x="24" y="26"/>
                </a:cxn>
                <a:cxn ang="0">
                  <a:pos x="3" y="38"/>
                </a:cxn>
                <a:cxn ang="0">
                  <a:pos x="0" y="43"/>
                </a:cxn>
                <a:cxn ang="0">
                  <a:pos x="13" y="49"/>
                </a:cxn>
                <a:cxn ang="0">
                  <a:pos x="6" y="62"/>
                </a:cxn>
                <a:cxn ang="0">
                  <a:pos x="8" y="68"/>
                </a:cxn>
                <a:cxn ang="0">
                  <a:pos x="14" y="71"/>
                </a:cxn>
                <a:cxn ang="0">
                  <a:pos x="22" y="70"/>
                </a:cxn>
                <a:cxn ang="0">
                  <a:pos x="25" y="71"/>
                </a:cxn>
                <a:cxn ang="0">
                  <a:pos x="31" y="66"/>
                </a:cxn>
                <a:cxn ang="0">
                  <a:pos x="42" y="64"/>
                </a:cxn>
                <a:cxn ang="0">
                  <a:pos x="48" y="62"/>
                </a:cxn>
                <a:cxn ang="0">
                  <a:pos x="38" y="52"/>
                </a:cxn>
                <a:cxn ang="0">
                  <a:pos x="41" y="42"/>
                </a:cxn>
                <a:cxn ang="0">
                  <a:pos x="61" y="30"/>
                </a:cxn>
                <a:cxn ang="0">
                  <a:pos x="65" y="17"/>
                </a:cxn>
                <a:cxn ang="0">
                  <a:pos x="77" y="4"/>
                </a:cxn>
                <a:cxn ang="0">
                  <a:pos x="74" y="4"/>
                </a:cxn>
              </a:cxnLst>
              <a:rect l="0" t="0" r="r" b="b"/>
              <a:pathLst>
                <a:path w="77" h="74">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69" name="Freeform 59"/>
            <p:cNvSpPr/>
            <p:nvPr>
              <p:custDataLst>
                <p:tags r:id="rId68"/>
              </p:custDataLst>
            </p:nvPr>
          </p:nvSpPr>
          <p:spPr bwMode="auto">
            <a:xfrm>
              <a:off x="6088063" y="2579688"/>
              <a:ext cx="166688" cy="95250"/>
            </a:xfrm>
            <a:custGeom>
              <a:avLst/>
              <a:gdLst/>
              <a:ahLst/>
              <a:cxnLst>
                <a:cxn ang="0">
                  <a:pos x="85" y="32"/>
                </a:cxn>
                <a:cxn ang="0">
                  <a:pos x="83" y="32"/>
                </a:cxn>
                <a:cxn ang="0">
                  <a:pos x="68" y="29"/>
                </a:cxn>
                <a:cxn ang="0">
                  <a:pos x="46" y="20"/>
                </a:cxn>
                <a:cxn ang="0">
                  <a:pos x="23" y="3"/>
                </a:cxn>
                <a:cxn ang="0">
                  <a:pos x="14" y="2"/>
                </a:cxn>
                <a:cxn ang="0">
                  <a:pos x="7" y="4"/>
                </a:cxn>
                <a:cxn ang="0">
                  <a:pos x="2" y="10"/>
                </a:cxn>
                <a:cxn ang="0">
                  <a:pos x="0" y="19"/>
                </a:cxn>
                <a:cxn ang="0">
                  <a:pos x="6" y="23"/>
                </a:cxn>
                <a:cxn ang="0">
                  <a:pos x="15" y="27"/>
                </a:cxn>
                <a:cxn ang="0">
                  <a:pos x="23" y="32"/>
                </a:cxn>
                <a:cxn ang="0">
                  <a:pos x="33" y="37"/>
                </a:cxn>
                <a:cxn ang="0">
                  <a:pos x="43" y="35"/>
                </a:cxn>
                <a:cxn ang="0">
                  <a:pos x="50" y="42"/>
                </a:cxn>
                <a:cxn ang="0">
                  <a:pos x="64" y="47"/>
                </a:cxn>
                <a:cxn ang="0">
                  <a:pos x="84" y="46"/>
                </a:cxn>
                <a:cxn ang="0">
                  <a:pos x="84" y="34"/>
                </a:cxn>
                <a:cxn ang="0">
                  <a:pos x="85" y="32"/>
                </a:cxn>
              </a:cxnLst>
              <a:rect l="0" t="0" r="r" b="b"/>
              <a:pathLst>
                <a:path w="87" h="50">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70" name="Freeform 60"/>
            <p:cNvSpPr/>
            <p:nvPr>
              <p:custDataLst>
                <p:tags r:id="rId69"/>
              </p:custDataLst>
            </p:nvPr>
          </p:nvSpPr>
          <p:spPr bwMode="auto">
            <a:xfrm>
              <a:off x="6329363" y="2622550"/>
              <a:ext cx="182563" cy="407988"/>
            </a:xfrm>
            <a:custGeom>
              <a:avLst/>
              <a:gdLst/>
              <a:ahLst/>
              <a:cxnLst>
                <a:cxn ang="0">
                  <a:pos x="78" y="193"/>
                </a:cxn>
                <a:cxn ang="0">
                  <a:pos x="74" y="185"/>
                </a:cxn>
                <a:cxn ang="0">
                  <a:pos x="70" y="171"/>
                </a:cxn>
                <a:cxn ang="0">
                  <a:pos x="66" y="159"/>
                </a:cxn>
                <a:cxn ang="0">
                  <a:pos x="67" y="151"/>
                </a:cxn>
                <a:cxn ang="0">
                  <a:pos x="68" y="146"/>
                </a:cxn>
                <a:cxn ang="0">
                  <a:pos x="66" y="138"/>
                </a:cxn>
                <a:cxn ang="0">
                  <a:pos x="57" y="128"/>
                </a:cxn>
                <a:cxn ang="0">
                  <a:pos x="59" y="110"/>
                </a:cxn>
                <a:cxn ang="0">
                  <a:pos x="66" y="106"/>
                </a:cxn>
                <a:cxn ang="0">
                  <a:pos x="74" y="104"/>
                </a:cxn>
                <a:cxn ang="0">
                  <a:pos x="84" y="98"/>
                </a:cxn>
                <a:cxn ang="0">
                  <a:pos x="90" y="93"/>
                </a:cxn>
                <a:cxn ang="0">
                  <a:pos x="96" y="84"/>
                </a:cxn>
                <a:cxn ang="0">
                  <a:pos x="96" y="84"/>
                </a:cxn>
                <a:cxn ang="0">
                  <a:pos x="91" y="85"/>
                </a:cxn>
                <a:cxn ang="0">
                  <a:pos x="84" y="81"/>
                </a:cxn>
                <a:cxn ang="0">
                  <a:pos x="78" y="78"/>
                </a:cxn>
                <a:cxn ang="0">
                  <a:pos x="78" y="71"/>
                </a:cxn>
                <a:cxn ang="0">
                  <a:pos x="74" y="66"/>
                </a:cxn>
                <a:cxn ang="0">
                  <a:pos x="70" y="56"/>
                </a:cxn>
                <a:cxn ang="0">
                  <a:pos x="60" y="54"/>
                </a:cxn>
                <a:cxn ang="0">
                  <a:pos x="58" y="49"/>
                </a:cxn>
                <a:cxn ang="0">
                  <a:pos x="67" y="33"/>
                </a:cxn>
                <a:cxn ang="0">
                  <a:pos x="70" y="17"/>
                </a:cxn>
                <a:cxn ang="0">
                  <a:pos x="65" y="11"/>
                </a:cxn>
                <a:cxn ang="0">
                  <a:pos x="63" y="5"/>
                </a:cxn>
                <a:cxn ang="0">
                  <a:pos x="55" y="2"/>
                </a:cxn>
                <a:cxn ang="0">
                  <a:pos x="53" y="3"/>
                </a:cxn>
                <a:cxn ang="0">
                  <a:pos x="54" y="3"/>
                </a:cxn>
                <a:cxn ang="0">
                  <a:pos x="51" y="8"/>
                </a:cxn>
                <a:cxn ang="0">
                  <a:pos x="52" y="16"/>
                </a:cxn>
                <a:cxn ang="0">
                  <a:pos x="47" y="16"/>
                </a:cxn>
                <a:cxn ang="0">
                  <a:pos x="38" y="20"/>
                </a:cxn>
                <a:cxn ang="0">
                  <a:pos x="30" y="28"/>
                </a:cxn>
                <a:cxn ang="0">
                  <a:pos x="27" y="42"/>
                </a:cxn>
                <a:cxn ang="0">
                  <a:pos x="23" y="56"/>
                </a:cxn>
                <a:cxn ang="0">
                  <a:pos x="14" y="56"/>
                </a:cxn>
                <a:cxn ang="0">
                  <a:pos x="12" y="67"/>
                </a:cxn>
                <a:cxn ang="0">
                  <a:pos x="9" y="79"/>
                </a:cxn>
                <a:cxn ang="0">
                  <a:pos x="4" y="87"/>
                </a:cxn>
                <a:cxn ang="0">
                  <a:pos x="0" y="91"/>
                </a:cxn>
                <a:cxn ang="0">
                  <a:pos x="10" y="102"/>
                </a:cxn>
                <a:cxn ang="0">
                  <a:pos x="23" y="125"/>
                </a:cxn>
                <a:cxn ang="0">
                  <a:pos x="22" y="143"/>
                </a:cxn>
                <a:cxn ang="0">
                  <a:pos x="26" y="149"/>
                </a:cxn>
                <a:cxn ang="0">
                  <a:pos x="37" y="148"/>
                </a:cxn>
                <a:cxn ang="0">
                  <a:pos x="47" y="136"/>
                </a:cxn>
                <a:cxn ang="0">
                  <a:pos x="53" y="141"/>
                </a:cxn>
                <a:cxn ang="0">
                  <a:pos x="57" y="153"/>
                </a:cxn>
                <a:cxn ang="0">
                  <a:pos x="63" y="178"/>
                </a:cxn>
                <a:cxn ang="0">
                  <a:pos x="67" y="195"/>
                </a:cxn>
                <a:cxn ang="0">
                  <a:pos x="69" y="209"/>
                </a:cxn>
                <a:cxn ang="0">
                  <a:pos x="68" y="212"/>
                </a:cxn>
                <a:cxn ang="0">
                  <a:pos x="78" y="193"/>
                </a:cxn>
              </a:cxnLst>
              <a:rect l="0" t="0" r="r" b="b"/>
              <a:pathLst>
                <a:path w="96" h="213">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71" name="Freeform 61"/>
            <p:cNvSpPr/>
            <p:nvPr>
              <p:custDataLst>
                <p:tags r:id="rId70"/>
              </p:custDataLst>
            </p:nvPr>
          </p:nvSpPr>
          <p:spPr bwMode="auto">
            <a:xfrm>
              <a:off x="6265863" y="2628900"/>
              <a:ext cx="65088" cy="39688"/>
            </a:xfrm>
            <a:custGeom>
              <a:avLst/>
              <a:gdLst/>
              <a:ahLst/>
              <a:cxnLst>
                <a:cxn ang="0">
                  <a:pos x="33" y="7"/>
                </a:cxn>
                <a:cxn ang="0">
                  <a:pos x="20" y="3"/>
                </a:cxn>
                <a:cxn ang="0">
                  <a:pos x="11" y="2"/>
                </a:cxn>
                <a:cxn ang="0">
                  <a:pos x="3" y="9"/>
                </a:cxn>
                <a:cxn ang="0">
                  <a:pos x="0" y="14"/>
                </a:cxn>
                <a:cxn ang="0">
                  <a:pos x="3" y="16"/>
                </a:cxn>
                <a:cxn ang="0">
                  <a:pos x="11" y="18"/>
                </a:cxn>
                <a:cxn ang="0">
                  <a:pos x="21" y="19"/>
                </a:cxn>
                <a:cxn ang="0">
                  <a:pos x="32" y="17"/>
                </a:cxn>
                <a:cxn ang="0">
                  <a:pos x="31" y="8"/>
                </a:cxn>
                <a:cxn ang="0">
                  <a:pos x="33" y="7"/>
                </a:cxn>
              </a:cxnLst>
              <a:rect l="0" t="0" r="r" b="b"/>
              <a:pathLst>
                <a:path w="34" h="21">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72" name="Freeform 62"/>
            <p:cNvSpPr/>
            <p:nvPr>
              <p:custDataLst>
                <p:tags r:id="rId71"/>
              </p:custDataLst>
            </p:nvPr>
          </p:nvSpPr>
          <p:spPr bwMode="auto">
            <a:xfrm>
              <a:off x="6535738" y="2741613"/>
              <a:ext cx="160338" cy="331788"/>
            </a:xfrm>
            <a:custGeom>
              <a:avLst/>
              <a:gdLst/>
              <a:ahLst/>
              <a:cxnLst>
                <a:cxn ang="0">
                  <a:pos x="62" y="22"/>
                </a:cxn>
                <a:cxn ang="0">
                  <a:pos x="51" y="13"/>
                </a:cxn>
                <a:cxn ang="0">
                  <a:pos x="48" y="7"/>
                </a:cxn>
                <a:cxn ang="0">
                  <a:pos x="38" y="2"/>
                </a:cxn>
                <a:cxn ang="0">
                  <a:pos x="29" y="7"/>
                </a:cxn>
                <a:cxn ang="0">
                  <a:pos x="22" y="9"/>
                </a:cxn>
                <a:cxn ang="0">
                  <a:pos x="12" y="9"/>
                </a:cxn>
                <a:cxn ang="0">
                  <a:pos x="4" y="10"/>
                </a:cxn>
                <a:cxn ang="0">
                  <a:pos x="0" y="12"/>
                </a:cxn>
                <a:cxn ang="0">
                  <a:pos x="5" y="18"/>
                </a:cxn>
                <a:cxn ang="0">
                  <a:pos x="10" y="27"/>
                </a:cxn>
                <a:cxn ang="0">
                  <a:pos x="20" y="32"/>
                </a:cxn>
                <a:cxn ang="0">
                  <a:pos x="27" y="34"/>
                </a:cxn>
                <a:cxn ang="0">
                  <a:pos x="31" y="42"/>
                </a:cxn>
                <a:cxn ang="0">
                  <a:pos x="22" y="47"/>
                </a:cxn>
                <a:cxn ang="0">
                  <a:pos x="35" y="58"/>
                </a:cxn>
                <a:cxn ang="0">
                  <a:pos x="40" y="68"/>
                </a:cxn>
                <a:cxn ang="0">
                  <a:pos x="50" y="80"/>
                </a:cxn>
                <a:cxn ang="0">
                  <a:pos x="59" y="89"/>
                </a:cxn>
                <a:cxn ang="0">
                  <a:pos x="61" y="100"/>
                </a:cxn>
                <a:cxn ang="0">
                  <a:pos x="65" y="119"/>
                </a:cxn>
                <a:cxn ang="0">
                  <a:pos x="57" y="132"/>
                </a:cxn>
                <a:cxn ang="0">
                  <a:pos x="47" y="138"/>
                </a:cxn>
                <a:cxn ang="0">
                  <a:pos x="47" y="148"/>
                </a:cxn>
                <a:cxn ang="0">
                  <a:pos x="34" y="148"/>
                </a:cxn>
                <a:cxn ang="0">
                  <a:pos x="27" y="153"/>
                </a:cxn>
                <a:cxn ang="0">
                  <a:pos x="32" y="157"/>
                </a:cxn>
                <a:cxn ang="0">
                  <a:pos x="29" y="167"/>
                </a:cxn>
                <a:cxn ang="0">
                  <a:pos x="34" y="172"/>
                </a:cxn>
                <a:cxn ang="0">
                  <a:pos x="45" y="164"/>
                </a:cxn>
                <a:cxn ang="0">
                  <a:pos x="47" y="159"/>
                </a:cxn>
                <a:cxn ang="0">
                  <a:pos x="50" y="153"/>
                </a:cxn>
                <a:cxn ang="0">
                  <a:pos x="57" y="152"/>
                </a:cxn>
                <a:cxn ang="0">
                  <a:pos x="73" y="145"/>
                </a:cxn>
                <a:cxn ang="0">
                  <a:pos x="81" y="130"/>
                </a:cxn>
                <a:cxn ang="0">
                  <a:pos x="79" y="104"/>
                </a:cxn>
                <a:cxn ang="0">
                  <a:pos x="68" y="86"/>
                </a:cxn>
                <a:cxn ang="0">
                  <a:pos x="50" y="71"/>
                </a:cxn>
                <a:cxn ang="0">
                  <a:pos x="45" y="62"/>
                </a:cxn>
                <a:cxn ang="0">
                  <a:pos x="42" y="47"/>
                </a:cxn>
                <a:cxn ang="0">
                  <a:pos x="50" y="37"/>
                </a:cxn>
                <a:cxn ang="0">
                  <a:pos x="54" y="30"/>
                </a:cxn>
                <a:cxn ang="0">
                  <a:pos x="63" y="24"/>
                </a:cxn>
                <a:cxn ang="0">
                  <a:pos x="64" y="24"/>
                </a:cxn>
                <a:cxn ang="0">
                  <a:pos x="62" y="22"/>
                </a:cxn>
              </a:cxnLst>
              <a:rect l="0" t="0" r="r" b="b"/>
              <a:pathLst>
                <a:path w="84" h="17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73" name="Freeform 63"/>
            <p:cNvSpPr/>
            <p:nvPr>
              <p:custDataLst>
                <p:tags r:id="rId72"/>
              </p:custDataLst>
            </p:nvPr>
          </p:nvSpPr>
          <p:spPr bwMode="auto">
            <a:xfrm>
              <a:off x="6535738" y="2940050"/>
              <a:ext cx="131763" cy="93663"/>
            </a:xfrm>
            <a:custGeom>
              <a:avLst/>
              <a:gdLst/>
              <a:ahLst/>
              <a:cxnLst>
                <a:cxn ang="0">
                  <a:pos x="34" y="44"/>
                </a:cxn>
                <a:cxn ang="0">
                  <a:pos x="47" y="44"/>
                </a:cxn>
                <a:cxn ang="0">
                  <a:pos x="47" y="34"/>
                </a:cxn>
                <a:cxn ang="0">
                  <a:pos x="57" y="28"/>
                </a:cxn>
                <a:cxn ang="0">
                  <a:pos x="65" y="15"/>
                </a:cxn>
                <a:cxn ang="0">
                  <a:pos x="61" y="1"/>
                </a:cxn>
                <a:cxn ang="0">
                  <a:pos x="53" y="2"/>
                </a:cxn>
                <a:cxn ang="0">
                  <a:pos x="45" y="5"/>
                </a:cxn>
                <a:cxn ang="0">
                  <a:pos x="42" y="8"/>
                </a:cxn>
                <a:cxn ang="0">
                  <a:pos x="35" y="3"/>
                </a:cxn>
                <a:cxn ang="0">
                  <a:pos x="20" y="3"/>
                </a:cxn>
                <a:cxn ang="0">
                  <a:pos x="4" y="10"/>
                </a:cxn>
                <a:cxn ang="0">
                  <a:pos x="5" y="21"/>
                </a:cxn>
                <a:cxn ang="0">
                  <a:pos x="6" y="29"/>
                </a:cxn>
                <a:cxn ang="0">
                  <a:pos x="6" y="30"/>
                </a:cxn>
                <a:cxn ang="0">
                  <a:pos x="9" y="40"/>
                </a:cxn>
                <a:cxn ang="0">
                  <a:pos x="16" y="41"/>
                </a:cxn>
                <a:cxn ang="0">
                  <a:pos x="17" y="47"/>
                </a:cxn>
                <a:cxn ang="0">
                  <a:pos x="26" y="48"/>
                </a:cxn>
                <a:cxn ang="0">
                  <a:pos x="27" y="49"/>
                </a:cxn>
                <a:cxn ang="0">
                  <a:pos x="34" y="44"/>
                </a:cxn>
              </a:cxnLst>
              <a:rect l="0" t="0" r="r" b="b"/>
              <a:pathLst>
                <a:path w="69" h="4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74" name="Freeform 64"/>
            <p:cNvSpPr/>
            <p:nvPr>
              <p:custDataLst>
                <p:tags r:id="rId73"/>
              </p:custDataLst>
            </p:nvPr>
          </p:nvSpPr>
          <p:spPr bwMode="auto">
            <a:xfrm>
              <a:off x="6492875" y="2762250"/>
              <a:ext cx="160338" cy="195263"/>
            </a:xfrm>
            <a:custGeom>
              <a:avLst/>
              <a:gdLst/>
              <a:ahLst/>
              <a:cxnLst>
                <a:cxn ang="0">
                  <a:pos x="57" y="47"/>
                </a:cxn>
                <a:cxn ang="0">
                  <a:pos x="44" y="36"/>
                </a:cxn>
                <a:cxn ang="0">
                  <a:pos x="53" y="31"/>
                </a:cxn>
                <a:cxn ang="0">
                  <a:pos x="49" y="23"/>
                </a:cxn>
                <a:cxn ang="0">
                  <a:pos x="42" y="21"/>
                </a:cxn>
                <a:cxn ang="0">
                  <a:pos x="32" y="16"/>
                </a:cxn>
                <a:cxn ang="0">
                  <a:pos x="27" y="7"/>
                </a:cxn>
                <a:cxn ang="0">
                  <a:pos x="22" y="1"/>
                </a:cxn>
                <a:cxn ang="0">
                  <a:pos x="18" y="1"/>
                </a:cxn>
                <a:cxn ang="0">
                  <a:pos x="16" y="7"/>
                </a:cxn>
                <a:cxn ang="0">
                  <a:pos x="16" y="16"/>
                </a:cxn>
                <a:cxn ang="0">
                  <a:pos x="10" y="11"/>
                </a:cxn>
                <a:cxn ang="0">
                  <a:pos x="4" y="20"/>
                </a:cxn>
                <a:cxn ang="0">
                  <a:pos x="0" y="23"/>
                </a:cxn>
                <a:cxn ang="0">
                  <a:pos x="2" y="25"/>
                </a:cxn>
                <a:cxn ang="0">
                  <a:pos x="3" y="34"/>
                </a:cxn>
                <a:cxn ang="0">
                  <a:pos x="11" y="37"/>
                </a:cxn>
                <a:cxn ang="0">
                  <a:pos x="10" y="49"/>
                </a:cxn>
                <a:cxn ang="0">
                  <a:pos x="7" y="58"/>
                </a:cxn>
                <a:cxn ang="0">
                  <a:pos x="17" y="54"/>
                </a:cxn>
                <a:cxn ang="0">
                  <a:pos x="26" y="53"/>
                </a:cxn>
                <a:cxn ang="0">
                  <a:pos x="33" y="51"/>
                </a:cxn>
                <a:cxn ang="0">
                  <a:pos x="43" y="51"/>
                </a:cxn>
                <a:cxn ang="0">
                  <a:pos x="52" y="59"/>
                </a:cxn>
                <a:cxn ang="0">
                  <a:pos x="52" y="73"/>
                </a:cxn>
                <a:cxn ang="0">
                  <a:pos x="60" y="85"/>
                </a:cxn>
                <a:cxn ang="0">
                  <a:pos x="59" y="97"/>
                </a:cxn>
                <a:cxn ang="0">
                  <a:pos x="64" y="101"/>
                </a:cxn>
                <a:cxn ang="0">
                  <a:pos x="67" y="98"/>
                </a:cxn>
                <a:cxn ang="0">
                  <a:pos x="75" y="95"/>
                </a:cxn>
                <a:cxn ang="0">
                  <a:pos x="83" y="94"/>
                </a:cxn>
                <a:cxn ang="0">
                  <a:pos x="83" y="89"/>
                </a:cxn>
                <a:cxn ang="0">
                  <a:pos x="81" y="78"/>
                </a:cxn>
                <a:cxn ang="0">
                  <a:pos x="72" y="69"/>
                </a:cxn>
                <a:cxn ang="0">
                  <a:pos x="62" y="57"/>
                </a:cxn>
                <a:cxn ang="0">
                  <a:pos x="57" y="47"/>
                </a:cxn>
              </a:cxnLst>
              <a:rect l="0" t="0" r="r" b="b"/>
              <a:pathLst>
                <a:path w="84" h="102">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75" name="Freeform 65"/>
            <p:cNvSpPr/>
            <p:nvPr>
              <p:custDataLst>
                <p:tags r:id="rId74"/>
              </p:custDataLst>
            </p:nvPr>
          </p:nvSpPr>
          <p:spPr bwMode="auto">
            <a:xfrm>
              <a:off x="6437313" y="2806700"/>
              <a:ext cx="176213" cy="328613"/>
            </a:xfrm>
            <a:custGeom>
              <a:avLst/>
              <a:gdLst/>
              <a:ahLst/>
              <a:cxnLst>
                <a:cxn ang="0">
                  <a:pos x="56" y="91"/>
                </a:cxn>
                <a:cxn ang="0">
                  <a:pos x="55" y="80"/>
                </a:cxn>
                <a:cxn ang="0">
                  <a:pos x="71" y="73"/>
                </a:cxn>
                <a:cxn ang="0">
                  <a:pos x="86" y="73"/>
                </a:cxn>
                <a:cxn ang="0">
                  <a:pos x="88" y="74"/>
                </a:cxn>
                <a:cxn ang="0">
                  <a:pos x="89" y="62"/>
                </a:cxn>
                <a:cxn ang="0">
                  <a:pos x="81" y="50"/>
                </a:cxn>
                <a:cxn ang="0">
                  <a:pos x="81" y="36"/>
                </a:cxn>
                <a:cxn ang="0">
                  <a:pos x="72" y="28"/>
                </a:cxn>
                <a:cxn ang="0">
                  <a:pos x="62" y="28"/>
                </a:cxn>
                <a:cxn ang="0">
                  <a:pos x="55" y="30"/>
                </a:cxn>
                <a:cxn ang="0">
                  <a:pos x="46" y="31"/>
                </a:cxn>
                <a:cxn ang="0">
                  <a:pos x="36" y="35"/>
                </a:cxn>
                <a:cxn ang="0">
                  <a:pos x="39" y="26"/>
                </a:cxn>
                <a:cxn ang="0">
                  <a:pos x="40" y="14"/>
                </a:cxn>
                <a:cxn ang="0">
                  <a:pos x="32" y="11"/>
                </a:cxn>
                <a:cxn ang="0">
                  <a:pos x="31" y="2"/>
                </a:cxn>
                <a:cxn ang="0">
                  <a:pos x="29" y="0"/>
                </a:cxn>
                <a:cxn ang="0">
                  <a:pos x="27" y="2"/>
                </a:cxn>
                <a:cxn ang="0">
                  <a:pos x="17" y="8"/>
                </a:cxn>
                <a:cxn ang="0">
                  <a:pos x="9" y="10"/>
                </a:cxn>
                <a:cxn ang="0">
                  <a:pos x="2" y="14"/>
                </a:cxn>
                <a:cxn ang="0">
                  <a:pos x="0" y="32"/>
                </a:cxn>
                <a:cxn ang="0">
                  <a:pos x="9" y="42"/>
                </a:cxn>
                <a:cxn ang="0">
                  <a:pos x="11" y="50"/>
                </a:cxn>
                <a:cxn ang="0">
                  <a:pos x="10" y="55"/>
                </a:cxn>
                <a:cxn ang="0">
                  <a:pos x="9" y="63"/>
                </a:cxn>
                <a:cxn ang="0">
                  <a:pos x="13" y="75"/>
                </a:cxn>
                <a:cxn ang="0">
                  <a:pos x="17" y="89"/>
                </a:cxn>
                <a:cxn ang="0">
                  <a:pos x="21" y="97"/>
                </a:cxn>
                <a:cxn ang="0">
                  <a:pos x="11" y="116"/>
                </a:cxn>
                <a:cxn ang="0">
                  <a:pos x="8" y="132"/>
                </a:cxn>
                <a:cxn ang="0">
                  <a:pos x="9" y="142"/>
                </a:cxn>
                <a:cxn ang="0">
                  <a:pos x="23" y="157"/>
                </a:cxn>
                <a:cxn ang="0">
                  <a:pos x="27" y="162"/>
                </a:cxn>
                <a:cxn ang="0">
                  <a:pos x="33" y="163"/>
                </a:cxn>
                <a:cxn ang="0">
                  <a:pos x="39" y="170"/>
                </a:cxn>
                <a:cxn ang="0">
                  <a:pos x="48" y="171"/>
                </a:cxn>
                <a:cxn ang="0">
                  <a:pos x="51" y="166"/>
                </a:cxn>
                <a:cxn ang="0">
                  <a:pos x="38" y="159"/>
                </a:cxn>
                <a:cxn ang="0">
                  <a:pos x="30" y="146"/>
                </a:cxn>
                <a:cxn ang="0">
                  <a:pos x="26" y="135"/>
                </a:cxn>
                <a:cxn ang="0">
                  <a:pos x="19" y="130"/>
                </a:cxn>
                <a:cxn ang="0">
                  <a:pos x="20" y="112"/>
                </a:cxn>
                <a:cxn ang="0">
                  <a:pos x="27" y="89"/>
                </a:cxn>
                <a:cxn ang="0">
                  <a:pos x="36" y="86"/>
                </a:cxn>
                <a:cxn ang="0">
                  <a:pos x="45" y="93"/>
                </a:cxn>
                <a:cxn ang="0">
                  <a:pos x="57" y="99"/>
                </a:cxn>
                <a:cxn ang="0">
                  <a:pos x="57" y="100"/>
                </a:cxn>
                <a:cxn ang="0">
                  <a:pos x="57" y="99"/>
                </a:cxn>
                <a:cxn ang="0">
                  <a:pos x="56" y="91"/>
                </a:cxn>
              </a:cxnLst>
              <a:rect l="0" t="0" r="r" b="b"/>
              <a:pathLst>
                <a:path w="92" h="17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76" name="Freeform 66"/>
            <p:cNvSpPr/>
            <p:nvPr>
              <p:custDataLst>
                <p:tags r:id="rId75"/>
              </p:custDataLst>
            </p:nvPr>
          </p:nvSpPr>
          <p:spPr bwMode="auto">
            <a:xfrm>
              <a:off x="4665663" y="1922463"/>
              <a:ext cx="207963" cy="169863"/>
            </a:xfrm>
            <a:custGeom>
              <a:avLst/>
              <a:gdLst/>
              <a:ahLst/>
              <a:cxnLst>
                <a:cxn ang="0">
                  <a:pos x="2" y="19"/>
                </a:cxn>
                <a:cxn ang="0">
                  <a:pos x="2" y="31"/>
                </a:cxn>
                <a:cxn ang="0">
                  <a:pos x="3" y="36"/>
                </a:cxn>
                <a:cxn ang="0">
                  <a:pos x="5" y="41"/>
                </a:cxn>
                <a:cxn ang="0">
                  <a:pos x="7" y="47"/>
                </a:cxn>
                <a:cxn ang="0">
                  <a:pos x="10" y="56"/>
                </a:cxn>
                <a:cxn ang="0">
                  <a:pos x="10" y="61"/>
                </a:cxn>
                <a:cxn ang="0">
                  <a:pos x="16" y="65"/>
                </a:cxn>
                <a:cxn ang="0">
                  <a:pos x="24" y="70"/>
                </a:cxn>
                <a:cxn ang="0">
                  <a:pos x="30" y="73"/>
                </a:cxn>
                <a:cxn ang="0">
                  <a:pos x="36" y="72"/>
                </a:cxn>
                <a:cxn ang="0">
                  <a:pos x="39" y="76"/>
                </a:cxn>
                <a:cxn ang="0">
                  <a:pos x="47" y="78"/>
                </a:cxn>
                <a:cxn ang="0">
                  <a:pos x="52" y="84"/>
                </a:cxn>
                <a:cxn ang="0">
                  <a:pos x="59" y="83"/>
                </a:cxn>
                <a:cxn ang="0">
                  <a:pos x="68" y="85"/>
                </a:cxn>
                <a:cxn ang="0">
                  <a:pos x="77" y="85"/>
                </a:cxn>
                <a:cxn ang="0">
                  <a:pos x="86" y="88"/>
                </a:cxn>
                <a:cxn ang="0">
                  <a:pos x="93" y="89"/>
                </a:cxn>
                <a:cxn ang="0">
                  <a:pos x="93" y="82"/>
                </a:cxn>
                <a:cxn ang="0">
                  <a:pos x="103" y="71"/>
                </a:cxn>
                <a:cxn ang="0">
                  <a:pos x="108" y="67"/>
                </a:cxn>
                <a:cxn ang="0">
                  <a:pos x="104" y="56"/>
                </a:cxn>
                <a:cxn ang="0">
                  <a:pos x="103" y="46"/>
                </a:cxn>
                <a:cxn ang="0">
                  <a:pos x="99" y="40"/>
                </a:cxn>
                <a:cxn ang="0">
                  <a:pos x="106" y="35"/>
                </a:cxn>
                <a:cxn ang="0">
                  <a:pos x="105" y="25"/>
                </a:cxn>
                <a:cxn ang="0">
                  <a:pos x="103" y="16"/>
                </a:cxn>
                <a:cxn ang="0">
                  <a:pos x="95" y="10"/>
                </a:cxn>
                <a:cxn ang="0">
                  <a:pos x="94" y="9"/>
                </a:cxn>
                <a:cxn ang="0">
                  <a:pos x="65" y="8"/>
                </a:cxn>
                <a:cxn ang="0">
                  <a:pos x="59" y="6"/>
                </a:cxn>
                <a:cxn ang="0">
                  <a:pos x="53" y="9"/>
                </a:cxn>
                <a:cxn ang="0">
                  <a:pos x="48" y="2"/>
                </a:cxn>
                <a:cxn ang="0">
                  <a:pos x="23" y="9"/>
                </a:cxn>
                <a:cxn ang="0">
                  <a:pos x="6" y="15"/>
                </a:cxn>
                <a:cxn ang="0">
                  <a:pos x="2" y="18"/>
                </a:cxn>
                <a:cxn ang="0">
                  <a:pos x="2" y="19"/>
                </a:cxn>
              </a:cxnLst>
              <a:rect l="0" t="0" r="r" b="b"/>
              <a:pathLst>
                <a:path w="109" h="8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77" name="Freeform 67"/>
            <p:cNvSpPr/>
            <p:nvPr>
              <p:custDataLst>
                <p:tags r:id="rId76"/>
              </p:custDataLst>
            </p:nvPr>
          </p:nvSpPr>
          <p:spPr bwMode="auto">
            <a:xfrm>
              <a:off x="4695825" y="2198688"/>
              <a:ext cx="79375" cy="74613"/>
            </a:xfrm>
            <a:custGeom>
              <a:avLst/>
              <a:gdLst/>
              <a:ahLst/>
              <a:cxnLst>
                <a:cxn ang="0">
                  <a:pos x="31" y="35"/>
                </a:cxn>
                <a:cxn ang="0">
                  <a:pos x="39" y="23"/>
                </a:cxn>
                <a:cxn ang="0">
                  <a:pos x="40" y="8"/>
                </a:cxn>
                <a:cxn ang="0">
                  <a:pos x="30" y="2"/>
                </a:cxn>
                <a:cxn ang="0">
                  <a:pos x="13" y="1"/>
                </a:cxn>
                <a:cxn ang="0">
                  <a:pos x="6" y="2"/>
                </a:cxn>
                <a:cxn ang="0">
                  <a:pos x="1" y="5"/>
                </a:cxn>
                <a:cxn ang="0">
                  <a:pos x="6" y="13"/>
                </a:cxn>
                <a:cxn ang="0">
                  <a:pos x="15" y="24"/>
                </a:cxn>
                <a:cxn ang="0">
                  <a:pos x="24" y="34"/>
                </a:cxn>
                <a:cxn ang="0">
                  <a:pos x="30" y="39"/>
                </a:cxn>
                <a:cxn ang="0">
                  <a:pos x="31" y="35"/>
                </a:cxn>
              </a:cxnLst>
              <a:rect l="0" t="0" r="r" b="b"/>
              <a:pathLst>
                <a:path w="41" h="39">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78" name="Freeform 68"/>
            <p:cNvSpPr/>
            <p:nvPr>
              <p:custDataLst>
                <p:tags r:id="rId77"/>
              </p:custDataLst>
            </p:nvPr>
          </p:nvSpPr>
          <p:spPr bwMode="auto">
            <a:xfrm>
              <a:off x="4657725" y="2165350"/>
              <a:ext cx="114300" cy="98425"/>
            </a:xfrm>
            <a:custGeom>
              <a:avLst/>
              <a:gdLst/>
              <a:ahLst/>
              <a:cxnLst>
                <a:cxn ang="0">
                  <a:pos x="35" y="42"/>
                </a:cxn>
                <a:cxn ang="0">
                  <a:pos x="26" y="31"/>
                </a:cxn>
                <a:cxn ang="0">
                  <a:pos x="21" y="23"/>
                </a:cxn>
                <a:cxn ang="0">
                  <a:pos x="26" y="20"/>
                </a:cxn>
                <a:cxn ang="0">
                  <a:pos x="33" y="19"/>
                </a:cxn>
                <a:cxn ang="0">
                  <a:pos x="50" y="20"/>
                </a:cxn>
                <a:cxn ang="0">
                  <a:pos x="60" y="26"/>
                </a:cxn>
                <a:cxn ang="0">
                  <a:pos x="60" y="23"/>
                </a:cxn>
                <a:cxn ang="0">
                  <a:pos x="56" y="15"/>
                </a:cxn>
                <a:cxn ang="0">
                  <a:pos x="53" y="8"/>
                </a:cxn>
                <a:cxn ang="0">
                  <a:pos x="50" y="9"/>
                </a:cxn>
                <a:cxn ang="0">
                  <a:pos x="38" y="7"/>
                </a:cxn>
                <a:cxn ang="0">
                  <a:pos x="29" y="0"/>
                </a:cxn>
                <a:cxn ang="0">
                  <a:pos x="22" y="4"/>
                </a:cxn>
                <a:cxn ang="0">
                  <a:pos x="19" y="10"/>
                </a:cxn>
                <a:cxn ang="0">
                  <a:pos x="15" y="15"/>
                </a:cxn>
                <a:cxn ang="0">
                  <a:pos x="8" y="15"/>
                </a:cxn>
                <a:cxn ang="0">
                  <a:pos x="0" y="16"/>
                </a:cxn>
                <a:cxn ang="0">
                  <a:pos x="2" y="21"/>
                </a:cxn>
                <a:cxn ang="0">
                  <a:pos x="11" y="25"/>
                </a:cxn>
                <a:cxn ang="0">
                  <a:pos x="21" y="40"/>
                </a:cxn>
                <a:cxn ang="0">
                  <a:pos x="30" y="45"/>
                </a:cxn>
                <a:cxn ang="0">
                  <a:pos x="40" y="50"/>
                </a:cxn>
                <a:cxn ang="0">
                  <a:pos x="44" y="52"/>
                </a:cxn>
                <a:cxn ang="0">
                  <a:pos x="35" y="42"/>
                </a:cxn>
              </a:cxnLst>
              <a:rect l="0" t="0" r="r" b="b"/>
              <a:pathLst>
                <a:path w="60" h="52">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79" name="Freeform 69"/>
            <p:cNvSpPr/>
            <p:nvPr>
              <p:custDataLst>
                <p:tags r:id="rId78"/>
              </p:custDataLst>
            </p:nvPr>
          </p:nvSpPr>
          <p:spPr bwMode="auto">
            <a:xfrm>
              <a:off x="4768850" y="2270125"/>
              <a:ext cx="39688" cy="77788"/>
            </a:xfrm>
            <a:custGeom>
              <a:avLst/>
              <a:gdLst/>
              <a:ahLst/>
              <a:cxnLst>
                <a:cxn ang="0">
                  <a:pos x="14" y="35"/>
                </a:cxn>
                <a:cxn ang="0">
                  <a:pos x="17" y="31"/>
                </a:cxn>
                <a:cxn ang="0">
                  <a:pos x="21" y="24"/>
                </a:cxn>
                <a:cxn ang="0">
                  <a:pos x="21" y="24"/>
                </a:cxn>
                <a:cxn ang="0">
                  <a:pos x="15" y="17"/>
                </a:cxn>
                <a:cxn ang="0">
                  <a:pos x="16" y="5"/>
                </a:cxn>
                <a:cxn ang="0">
                  <a:pos x="6" y="0"/>
                </a:cxn>
                <a:cxn ang="0">
                  <a:pos x="1" y="8"/>
                </a:cxn>
                <a:cxn ang="0">
                  <a:pos x="4" y="15"/>
                </a:cxn>
                <a:cxn ang="0">
                  <a:pos x="3" y="32"/>
                </a:cxn>
                <a:cxn ang="0">
                  <a:pos x="11" y="41"/>
                </a:cxn>
                <a:cxn ang="0">
                  <a:pos x="14" y="35"/>
                </a:cxn>
              </a:cxnLst>
              <a:rect l="0" t="0" r="r" b="b"/>
              <a:pathLst>
                <a:path w="21" h="4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80" name="Freeform 70"/>
            <p:cNvSpPr/>
            <p:nvPr>
              <p:custDataLst>
                <p:tags r:id="rId79"/>
              </p:custDataLst>
            </p:nvPr>
          </p:nvSpPr>
          <p:spPr bwMode="auto">
            <a:xfrm>
              <a:off x="4570413" y="2095500"/>
              <a:ext cx="160338" cy="71438"/>
            </a:xfrm>
            <a:custGeom>
              <a:avLst/>
              <a:gdLst/>
              <a:ahLst/>
              <a:cxnLst>
                <a:cxn ang="0">
                  <a:pos x="71" y="3"/>
                </a:cxn>
                <a:cxn ang="0">
                  <a:pos x="60" y="0"/>
                </a:cxn>
                <a:cxn ang="0">
                  <a:pos x="58" y="5"/>
                </a:cxn>
                <a:cxn ang="0">
                  <a:pos x="48" y="5"/>
                </a:cxn>
                <a:cxn ang="0">
                  <a:pos x="42" y="10"/>
                </a:cxn>
                <a:cxn ang="0">
                  <a:pos x="38" y="17"/>
                </a:cxn>
                <a:cxn ang="0">
                  <a:pos x="33" y="20"/>
                </a:cxn>
                <a:cxn ang="0">
                  <a:pos x="22" y="22"/>
                </a:cxn>
                <a:cxn ang="0">
                  <a:pos x="15" y="23"/>
                </a:cxn>
                <a:cxn ang="0">
                  <a:pos x="9" y="24"/>
                </a:cxn>
                <a:cxn ang="0">
                  <a:pos x="2" y="22"/>
                </a:cxn>
                <a:cxn ang="0">
                  <a:pos x="1" y="28"/>
                </a:cxn>
                <a:cxn ang="0">
                  <a:pos x="7" y="31"/>
                </a:cxn>
                <a:cxn ang="0">
                  <a:pos x="14" y="32"/>
                </a:cxn>
                <a:cxn ang="0">
                  <a:pos x="21" y="30"/>
                </a:cxn>
                <a:cxn ang="0">
                  <a:pos x="30" y="29"/>
                </a:cxn>
                <a:cxn ang="0">
                  <a:pos x="32" y="34"/>
                </a:cxn>
                <a:cxn ang="0">
                  <a:pos x="42" y="35"/>
                </a:cxn>
                <a:cxn ang="0">
                  <a:pos x="55" y="37"/>
                </a:cxn>
                <a:cxn ang="0">
                  <a:pos x="64" y="34"/>
                </a:cxn>
                <a:cxn ang="0">
                  <a:pos x="72" y="31"/>
                </a:cxn>
                <a:cxn ang="0">
                  <a:pos x="72" y="31"/>
                </a:cxn>
                <a:cxn ang="0">
                  <a:pos x="74" y="29"/>
                </a:cxn>
                <a:cxn ang="0">
                  <a:pos x="76" y="24"/>
                </a:cxn>
                <a:cxn ang="0">
                  <a:pos x="77" y="19"/>
                </a:cxn>
                <a:cxn ang="0">
                  <a:pos x="82" y="16"/>
                </a:cxn>
                <a:cxn ang="0">
                  <a:pos x="84" y="13"/>
                </a:cxn>
                <a:cxn ang="0">
                  <a:pos x="79" y="4"/>
                </a:cxn>
                <a:cxn ang="0">
                  <a:pos x="71" y="3"/>
                </a:cxn>
              </a:cxnLst>
              <a:rect l="0" t="0" r="r" b="b"/>
              <a:pathLst>
                <a:path w="84" h="37">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81" name="Freeform 71"/>
            <p:cNvSpPr/>
            <p:nvPr>
              <p:custDataLst>
                <p:tags r:id="rId80"/>
              </p:custDataLst>
            </p:nvPr>
          </p:nvSpPr>
          <p:spPr bwMode="auto">
            <a:xfrm>
              <a:off x="4706938" y="2103438"/>
              <a:ext cx="142875" cy="80963"/>
            </a:xfrm>
            <a:custGeom>
              <a:avLst/>
              <a:gdLst/>
              <a:ahLst/>
              <a:cxnLst>
                <a:cxn ang="0">
                  <a:pos x="71" y="8"/>
                </a:cxn>
                <a:cxn ang="0">
                  <a:pos x="68" y="7"/>
                </a:cxn>
                <a:cxn ang="0">
                  <a:pos x="61" y="4"/>
                </a:cxn>
                <a:cxn ang="0">
                  <a:pos x="51" y="1"/>
                </a:cxn>
                <a:cxn ang="0">
                  <a:pos x="40" y="7"/>
                </a:cxn>
                <a:cxn ang="0">
                  <a:pos x="28" y="11"/>
                </a:cxn>
                <a:cxn ang="0">
                  <a:pos x="13" y="11"/>
                </a:cxn>
                <a:cxn ang="0">
                  <a:pos x="12" y="9"/>
                </a:cxn>
                <a:cxn ang="0">
                  <a:pos x="10" y="12"/>
                </a:cxn>
                <a:cxn ang="0">
                  <a:pos x="5" y="15"/>
                </a:cxn>
                <a:cxn ang="0">
                  <a:pos x="4" y="20"/>
                </a:cxn>
                <a:cxn ang="0">
                  <a:pos x="2" y="25"/>
                </a:cxn>
                <a:cxn ang="0">
                  <a:pos x="0" y="27"/>
                </a:cxn>
                <a:cxn ang="0">
                  <a:pos x="3" y="32"/>
                </a:cxn>
                <a:cxn ang="0">
                  <a:pos x="3" y="32"/>
                </a:cxn>
                <a:cxn ang="0">
                  <a:pos x="12" y="39"/>
                </a:cxn>
                <a:cxn ang="0">
                  <a:pos x="24" y="41"/>
                </a:cxn>
                <a:cxn ang="0">
                  <a:pos x="39" y="37"/>
                </a:cxn>
                <a:cxn ang="0">
                  <a:pos x="44" y="38"/>
                </a:cxn>
                <a:cxn ang="0">
                  <a:pos x="47" y="39"/>
                </a:cxn>
                <a:cxn ang="0">
                  <a:pos x="54" y="34"/>
                </a:cxn>
                <a:cxn ang="0">
                  <a:pos x="64" y="17"/>
                </a:cxn>
                <a:cxn ang="0">
                  <a:pos x="72" y="12"/>
                </a:cxn>
                <a:cxn ang="0">
                  <a:pos x="71" y="8"/>
                </a:cxn>
              </a:cxnLst>
              <a:rect l="0" t="0" r="r" b="b"/>
              <a:pathLst>
                <a:path w="74" h="42">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82" name="Freeform 72"/>
            <p:cNvSpPr/>
            <p:nvPr>
              <p:custDataLst>
                <p:tags r:id="rId81"/>
              </p:custDataLst>
            </p:nvPr>
          </p:nvSpPr>
          <p:spPr bwMode="auto">
            <a:xfrm>
              <a:off x="4625975" y="2038350"/>
              <a:ext cx="134938" cy="69850"/>
            </a:xfrm>
            <a:custGeom>
              <a:avLst/>
              <a:gdLst/>
              <a:ahLst/>
              <a:cxnLst>
                <a:cxn ang="0">
                  <a:pos x="68" y="17"/>
                </a:cxn>
                <a:cxn ang="0">
                  <a:pos x="60" y="15"/>
                </a:cxn>
                <a:cxn ang="0">
                  <a:pos x="57" y="11"/>
                </a:cxn>
                <a:cxn ang="0">
                  <a:pos x="51" y="12"/>
                </a:cxn>
                <a:cxn ang="0">
                  <a:pos x="45" y="9"/>
                </a:cxn>
                <a:cxn ang="0">
                  <a:pos x="37" y="4"/>
                </a:cxn>
                <a:cxn ang="0">
                  <a:pos x="31" y="0"/>
                </a:cxn>
                <a:cxn ang="0">
                  <a:pos x="30" y="1"/>
                </a:cxn>
                <a:cxn ang="0">
                  <a:pos x="24" y="2"/>
                </a:cxn>
                <a:cxn ang="0">
                  <a:pos x="15" y="6"/>
                </a:cxn>
                <a:cxn ang="0">
                  <a:pos x="3" y="10"/>
                </a:cxn>
                <a:cxn ang="0">
                  <a:pos x="4" y="16"/>
                </a:cxn>
                <a:cxn ang="0">
                  <a:pos x="8" y="26"/>
                </a:cxn>
                <a:cxn ang="0">
                  <a:pos x="20" y="35"/>
                </a:cxn>
                <a:cxn ang="0">
                  <a:pos x="19" y="35"/>
                </a:cxn>
                <a:cxn ang="0">
                  <a:pos x="29" y="35"/>
                </a:cxn>
                <a:cxn ang="0">
                  <a:pos x="31" y="30"/>
                </a:cxn>
                <a:cxn ang="0">
                  <a:pos x="42" y="33"/>
                </a:cxn>
                <a:cxn ang="0">
                  <a:pos x="50" y="34"/>
                </a:cxn>
                <a:cxn ang="0">
                  <a:pos x="51" y="36"/>
                </a:cxn>
                <a:cxn ang="0">
                  <a:pos x="54" y="33"/>
                </a:cxn>
                <a:cxn ang="0">
                  <a:pos x="65" y="27"/>
                </a:cxn>
                <a:cxn ang="0">
                  <a:pos x="71" y="22"/>
                </a:cxn>
                <a:cxn ang="0">
                  <a:pos x="68" y="17"/>
                </a:cxn>
              </a:cxnLst>
              <a:rect l="0" t="0" r="r" b="b"/>
              <a:pathLst>
                <a:path w="71" h="36">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83" name="Freeform 73"/>
            <p:cNvSpPr/>
            <p:nvPr>
              <p:custDataLst>
                <p:tags r:id="rId82"/>
              </p:custDataLst>
            </p:nvPr>
          </p:nvSpPr>
          <p:spPr bwMode="auto">
            <a:xfrm>
              <a:off x="4722813" y="2079625"/>
              <a:ext cx="120650" cy="50800"/>
            </a:xfrm>
            <a:custGeom>
              <a:avLst/>
              <a:gdLst/>
              <a:ahLst/>
              <a:cxnLst>
                <a:cxn ang="0">
                  <a:pos x="47" y="3"/>
                </a:cxn>
                <a:cxn ang="0">
                  <a:pos x="38" y="3"/>
                </a:cxn>
                <a:cxn ang="0">
                  <a:pos x="29" y="1"/>
                </a:cxn>
                <a:cxn ang="0">
                  <a:pos x="22" y="2"/>
                </a:cxn>
                <a:cxn ang="0">
                  <a:pos x="20" y="1"/>
                </a:cxn>
                <a:cxn ang="0">
                  <a:pos x="14" y="6"/>
                </a:cxn>
                <a:cxn ang="0">
                  <a:pos x="3" y="12"/>
                </a:cxn>
                <a:cxn ang="0">
                  <a:pos x="0" y="15"/>
                </a:cxn>
                <a:cxn ang="0">
                  <a:pos x="5" y="24"/>
                </a:cxn>
                <a:cxn ang="0">
                  <a:pos x="20" y="24"/>
                </a:cxn>
                <a:cxn ang="0">
                  <a:pos x="32" y="20"/>
                </a:cxn>
                <a:cxn ang="0">
                  <a:pos x="43" y="14"/>
                </a:cxn>
                <a:cxn ang="0">
                  <a:pos x="53" y="17"/>
                </a:cxn>
                <a:cxn ang="0">
                  <a:pos x="60" y="20"/>
                </a:cxn>
                <a:cxn ang="0">
                  <a:pos x="58" y="16"/>
                </a:cxn>
                <a:cxn ang="0">
                  <a:pos x="63" y="8"/>
                </a:cxn>
                <a:cxn ang="0">
                  <a:pos x="63" y="7"/>
                </a:cxn>
                <a:cxn ang="0">
                  <a:pos x="56" y="6"/>
                </a:cxn>
                <a:cxn ang="0">
                  <a:pos x="47" y="3"/>
                </a:cxn>
              </a:cxnLst>
              <a:rect l="0" t="0" r="r" b="b"/>
              <a:pathLst>
                <a:path w="62" h="27">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84" name="Freeform 74"/>
            <p:cNvSpPr/>
            <p:nvPr>
              <p:custDataLst>
                <p:tags r:id="rId83"/>
              </p:custDataLst>
            </p:nvPr>
          </p:nvSpPr>
          <p:spPr bwMode="auto">
            <a:xfrm>
              <a:off x="4151313" y="2281238"/>
              <a:ext cx="80963" cy="133350"/>
            </a:xfrm>
            <a:custGeom>
              <a:avLst/>
              <a:gdLst/>
              <a:ahLst/>
              <a:cxnLst>
                <a:cxn ang="0">
                  <a:pos x="30" y="57"/>
                </a:cxn>
                <a:cxn ang="0">
                  <a:pos x="28" y="52"/>
                </a:cxn>
                <a:cxn ang="0">
                  <a:pos x="31" y="45"/>
                </a:cxn>
                <a:cxn ang="0">
                  <a:pos x="27" y="39"/>
                </a:cxn>
                <a:cxn ang="0">
                  <a:pos x="30" y="35"/>
                </a:cxn>
                <a:cxn ang="0">
                  <a:pos x="32" y="27"/>
                </a:cxn>
                <a:cxn ang="0">
                  <a:pos x="31" y="17"/>
                </a:cxn>
                <a:cxn ang="0">
                  <a:pos x="39" y="10"/>
                </a:cxn>
                <a:cxn ang="0">
                  <a:pos x="36" y="6"/>
                </a:cxn>
                <a:cxn ang="0">
                  <a:pos x="29" y="4"/>
                </a:cxn>
                <a:cxn ang="0">
                  <a:pos x="25" y="4"/>
                </a:cxn>
                <a:cxn ang="0">
                  <a:pos x="18" y="3"/>
                </a:cxn>
                <a:cxn ang="0">
                  <a:pos x="14" y="2"/>
                </a:cxn>
                <a:cxn ang="0">
                  <a:pos x="11" y="4"/>
                </a:cxn>
                <a:cxn ang="0">
                  <a:pos x="11" y="11"/>
                </a:cxn>
                <a:cxn ang="0">
                  <a:pos x="4" y="38"/>
                </a:cxn>
                <a:cxn ang="0">
                  <a:pos x="8" y="48"/>
                </a:cxn>
                <a:cxn ang="0">
                  <a:pos x="10" y="67"/>
                </a:cxn>
                <a:cxn ang="0">
                  <a:pos x="18" y="70"/>
                </a:cxn>
                <a:cxn ang="0">
                  <a:pos x="27" y="68"/>
                </a:cxn>
                <a:cxn ang="0">
                  <a:pos x="26" y="64"/>
                </a:cxn>
                <a:cxn ang="0">
                  <a:pos x="30" y="57"/>
                </a:cxn>
              </a:cxnLst>
              <a:rect l="0" t="0" r="r" b="b"/>
              <a:pathLst>
                <a:path w="42" h="70">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85" name="Freeform 75"/>
            <p:cNvSpPr/>
            <p:nvPr>
              <p:custDataLst>
                <p:tags r:id="rId84"/>
              </p:custDataLst>
            </p:nvPr>
          </p:nvSpPr>
          <p:spPr bwMode="auto">
            <a:xfrm>
              <a:off x="4430713" y="1968500"/>
              <a:ext cx="88900" cy="76200"/>
            </a:xfrm>
            <a:custGeom>
              <a:avLst/>
              <a:gdLst/>
              <a:ahLst/>
              <a:cxnLst>
                <a:cxn ang="0">
                  <a:pos x="15" y="31"/>
                </a:cxn>
                <a:cxn ang="0">
                  <a:pos x="23" y="32"/>
                </a:cxn>
                <a:cxn ang="0">
                  <a:pos x="31" y="38"/>
                </a:cxn>
                <a:cxn ang="0">
                  <a:pos x="33" y="40"/>
                </a:cxn>
                <a:cxn ang="0">
                  <a:pos x="35" y="32"/>
                </a:cxn>
                <a:cxn ang="0">
                  <a:pos x="35" y="26"/>
                </a:cxn>
                <a:cxn ang="0">
                  <a:pos x="42" y="23"/>
                </a:cxn>
                <a:cxn ang="0">
                  <a:pos x="44" y="20"/>
                </a:cxn>
                <a:cxn ang="0">
                  <a:pos x="40" y="14"/>
                </a:cxn>
                <a:cxn ang="0">
                  <a:pos x="46" y="8"/>
                </a:cxn>
                <a:cxn ang="0">
                  <a:pos x="46" y="1"/>
                </a:cxn>
                <a:cxn ang="0">
                  <a:pos x="43" y="2"/>
                </a:cxn>
                <a:cxn ang="0">
                  <a:pos x="32" y="2"/>
                </a:cxn>
                <a:cxn ang="0">
                  <a:pos x="27" y="10"/>
                </a:cxn>
                <a:cxn ang="0">
                  <a:pos x="22" y="10"/>
                </a:cxn>
                <a:cxn ang="0">
                  <a:pos x="16" y="13"/>
                </a:cxn>
                <a:cxn ang="0">
                  <a:pos x="11" y="22"/>
                </a:cxn>
                <a:cxn ang="0">
                  <a:pos x="2" y="33"/>
                </a:cxn>
                <a:cxn ang="0">
                  <a:pos x="0" y="34"/>
                </a:cxn>
                <a:cxn ang="0">
                  <a:pos x="4" y="35"/>
                </a:cxn>
                <a:cxn ang="0">
                  <a:pos x="15" y="31"/>
                </a:cxn>
              </a:cxnLst>
              <a:rect l="0" t="0" r="r" b="b"/>
              <a:pathLst>
                <a:path w="47" h="40">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86" name="Freeform 76"/>
            <p:cNvSpPr/>
            <p:nvPr>
              <p:custDataLst>
                <p:tags r:id="rId85"/>
              </p:custDataLst>
            </p:nvPr>
          </p:nvSpPr>
          <p:spPr bwMode="auto">
            <a:xfrm>
              <a:off x="4487863" y="2065338"/>
              <a:ext cx="15875" cy="19050"/>
            </a:xfrm>
            <a:custGeom>
              <a:avLst/>
              <a:gdLst/>
              <a:ahLst/>
              <a:cxnLst>
                <a:cxn ang="0">
                  <a:pos x="4" y="0"/>
                </a:cxn>
                <a:cxn ang="0">
                  <a:pos x="0" y="9"/>
                </a:cxn>
                <a:cxn ang="0">
                  <a:pos x="8" y="10"/>
                </a:cxn>
                <a:cxn ang="0">
                  <a:pos x="4" y="1"/>
                </a:cxn>
                <a:cxn ang="0">
                  <a:pos x="4" y="0"/>
                </a:cxn>
              </a:cxnLst>
              <a:rect l="0" t="0" r="r" b="b"/>
              <a:pathLst>
                <a:path w="8" h="10">
                  <a:moveTo>
                    <a:pt x="4" y="0"/>
                  </a:moveTo>
                  <a:cubicBezTo>
                    <a:pt x="2" y="1"/>
                    <a:pt x="0" y="4"/>
                    <a:pt x="0" y="9"/>
                  </a:cubicBezTo>
                  <a:cubicBezTo>
                    <a:pt x="2" y="9"/>
                    <a:pt x="5" y="10"/>
                    <a:pt x="8" y="10"/>
                  </a:cubicBezTo>
                  <a:cubicBezTo>
                    <a:pt x="7" y="4"/>
                    <a:pt x="5" y="2"/>
                    <a:pt x="4" y="1"/>
                  </a:cubicBezTo>
                  <a:cubicBezTo>
                    <a:pt x="4" y="0"/>
                    <a:pt x="4" y="0"/>
                    <a:pt x="4" y="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87" name="Freeform 77"/>
            <p:cNvSpPr/>
            <p:nvPr>
              <p:custDataLst>
                <p:tags r:id="rId86"/>
              </p:custDataLst>
            </p:nvPr>
          </p:nvSpPr>
          <p:spPr bwMode="auto">
            <a:xfrm>
              <a:off x="4416425" y="2024063"/>
              <a:ext cx="84138" cy="60325"/>
            </a:xfrm>
            <a:custGeom>
              <a:avLst/>
              <a:gdLst/>
              <a:ahLst/>
              <a:cxnLst>
                <a:cxn ang="0">
                  <a:pos x="1" y="9"/>
                </a:cxn>
                <a:cxn ang="0">
                  <a:pos x="5" y="14"/>
                </a:cxn>
                <a:cxn ang="0">
                  <a:pos x="11" y="17"/>
                </a:cxn>
                <a:cxn ang="0">
                  <a:pos x="18" y="21"/>
                </a:cxn>
                <a:cxn ang="0">
                  <a:pos x="21" y="25"/>
                </a:cxn>
                <a:cxn ang="0">
                  <a:pos x="26" y="23"/>
                </a:cxn>
                <a:cxn ang="0">
                  <a:pos x="30" y="28"/>
                </a:cxn>
                <a:cxn ang="0">
                  <a:pos x="35" y="32"/>
                </a:cxn>
                <a:cxn ang="0">
                  <a:pos x="37" y="31"/>
                </a:cxn>
                <a:cxn ang="0">
                  <a:pos x="41" y="22"/>
                </a:cxn>
                <a:cxn ang="0">
                  <a:pos x="43" y="19"/>
                </a:cxn>
                <a:cxn ang="0">
                  <a:pos x="40" y="12"/>
                </a:cxn>
                <a:cxn ang="0">
                  <a:pos x="40" y="11"/>
                </a:cxn>
                <a:cxn ang="0">
                  <a:pos x="38" y="9"/>
                </a:cxn>
                <a:cxn ang="0">
                  <a:pos x="30" y="3"/>
                </a:cxn>
                <a:cxn ang="0">
                  <a:pos x="22" y="2"/>
                </a:cxn>
                <a:cxn ang="0">
                  <a:pos x="11" y="6"/>
                </a:cxn>
                <a:cxn ang="0">
                  <a:pos x="7" y="5"/>
                </a:cxn>
                <a:cxn ang="0">
                  <a:pos x="0" y="8"/>
                </a:cxn>
                <a:cxn ang="0">
                  <a:pos x="1" y="9"/>
                </a:cxn>
              </a:cxnLst>
              <a:rect l="0" t="0" r="r" b="b"/>
              <a:pathLst>
                <a:path w="44" h="32">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88" name="Freeform 78"/>
            <p:cNvSpPr/>
            <p:nvPr>
              <p:custDataLst>
                <p:tags r:id="rId87"/>
              </p:custDataLst>
            </p:nvPr>
          </p:nvSpPr>
          <p:spPr bwMode="auto">
            <a:xfrm>
              <a:off x="4797425" y="2112963"/>
              <a:ext cx="195263" cy="128588"/>
            </a:xfrm>
            <a:custGeom>
              <a:avLst/>
              <a:gdLst/>
              <a:ahLst/>
              <a:cxnLst>
                <a:cxn ang="0">
                  <a:pos x="91" y="45"/>
                </a:cxn>
                <a:cxn ang="0">
                  <a:pos x="87" y="42"/>
                </a:cxn>
                <a:cxn ang="0">
                  <a:pos x="87" y="41"/>
                </a:cxn>
                <a:cxn ang="0">
                  <a:pos x="85" y="29"/>
                </a:cxn>
                <a:cxn ang="0">
                  <a:pos x="78" y="13"/>
                </a:cxn>
                <a:cxn ang="0">
                  <a:pos x="70" y="0"/>
                </a:cxn>
                <a:cxn ang="0">
                  <a:pos x="65" y="3"/>
                </a:cxn>
                <a:cxn ang="0">
                  <a:pos x="59" y="6"/>
                </a:cxn>
                <a:cxn ang="0">
                  <a:pos x="53" y="7"/>
                </a:cxn>
                <a:cxn ang="0">
                  <a:pos x="48" y="8"/>
                </a:cxn>
                <a:cxn ang="0">
                  <a:pos x="41" y="6"/>
                </a:cxn>
                <a:cxn ang="0">
                  <a:pos x="30" y="4"/>
                </a:cxn>
                <a:cxn ang="0">
                  <a:pos x="26" y="5"/>
                </a:cxn>
                <a:cxn ang="0">
                  <a:pos x="25" y="7"/>
                </a:cxn>
                <a:cxn ang="0">
                  <a:pos x="17" y="12"/>
                </a:cxn>
                <a:cxn ang="0">
                  <a:pos x="7" y="29"/>
                </a:cxn>
                <a:cxn ang="0">
                  <a:pos x="0" y="34"/>
                </a:cxn>
                <a:cxn ang="0">
                  <a:pos x="4" y="41"/>
                </a:cxn>
                <a:cxn ang="0">
                  <a:pos x="8" y="45"/>
                </a:cxn>
                <a:cxn ang="0">
                  <a:pos x="9" y="52"/>
                </a:cxn>
                <a:cxn ang="0">
                  <a:pos x="22" y="55"/>
                </a:cxn>
                <a:cxn ang="0">
                  <a:pos x="22" y="60"/>
                </a:cxn>
                <a:cxn ang="0">
                  <a:pos x="29" y="65"/>
                </a:cxn>
                <a:cxn ang="0">
                  <a:pos x="41" y="66"/>
                </a:cxn>
                <a:cxn ang="0">
                  <a:pos x="53" y="66"/>
                </a:cxn>
                <a:cxn ang="0">
                  <a:pos x="61" y="63"/>
                </a:cxn>
                <a:cxn ang="0">
                  <a:pos x="74" y="61"/>
                </a:cxn>
                <a:cxn ang="0">
                  <a:pos x="83" y="63"/>
                </a:cxn>
                <a:cxn ang="0">
                  <a:pos x="90" y="66"/>
                </a:cxn>
                <a:cxn ang="0">
                  <a:pos x="90" y="61"/>
                </a:cxn>
                <a:cxn ang="0">
                  <a:pos x="96" y="51"/>
                </a:cxn>
                <a:cxn ang="0">
                  <a:pos x="101" y="45"/>
                </a:cxn>
                <a:cxn ang="0">
                  <a:pos x="101" y="45"/>
                </a:cxn>
                <a:cxn ang="0">
                  <a:pos x="97" y="42"/>
                </a:cxn>
                <a:cxn ang="0">
                  <a:pos x="91" y="45"/>
                </a:cxn>
              </a:cxnLst>
              <a:rect l="0" t="0" r="r" b="b"/>
              <a:pathLst>
                <a:path w="102" h="67">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89" name="Freeform 79"/>
            <p:cNvSpPr/>
            <p:nvPr>
              <p:custDataLst>
                <p:tags r:id="rId88"/>
              </p:custDataLst>
            </p:nvPr>
          </p:nvSpPr>
          <p:spPr bwMode="auto">
            <a:xfrm>
              <a:off x="4930775" y="2109788"/>
              <a:ext cx="66675" cy="82550"/>
            </a:xfrm>
            <a:custGeom>
              <a:avLst/>
              <a:gdLst/>
              <a:ahLst/>
              <a:cxnLst>
                <a:cxn ang="0">
                  <a:pos x="26" y="11"/>
                </a:cxn>
                <a:cxn ang="0">
                  <a:pos x="18" y="5"/>
                </a:cxn>
                <a:cxn ang="0">
                  <a:pos x="9" y="0"/>
                </a:cxn>
                <a:cxn ang="0">
                  <a:pos x="0" y="2"/>
                </a:cxn>
                <a:cxn ang="0">
                  <a:pos x="8" y="15"/>
                </a:cxn>
                <a:cxn ang="0">
                  <a:pos x="15" y="31"/>
                </a:cxn>
                <a:cxn ang="0">
                  <a:pos x="17" y="43"/>
                </a:cxn>
                <a:cxn ang="0">
                  <a:pos x="23" y="34"/>
                </a:cxn>
                <a:cxn ang="0">
                  <a:pos x="28" y="29"/>
                </a:cxn>
                <a:cxn ang="0">
                  <a:pos x="35" y="30"/>
                </a:cxn>
                <a:cxn ang="0">
                  <a:pos x="33" y="23"/>
                </a:cxn>
                <a:cxn ang="0">
                  <a:pos x="26" y="11"/>
                </a:cxn>
              </a:cxnLst>
              <a:rect l="0" t="0" r="r" b="b"/>
              <a:pathLst>
                <a:path w="35" h="43">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90" name="Freeform 80"/>
            <p:cNvSpPr/>
            <p:nvPr>
              <p:custDataLst>
                <p:tags r:id="rId89"/>
              </p:custDataLst>
            </p:nvPr>
          </p:nvSpPr>
          <p:spPr bwMode="auto">
            <a:xfrm>
              <a:off x="4833938" y="2227263"/>
              <a:ext cx="134938" cy="74613"/>
            </a:xfrm>
            <a:custGeom>
              <a:avLst/>
              <a:gdLst/>
              <a:ahLst/>
              <a:cxnLst>
                <a:cxn ang="0">
                  <a:pos x="55" y="1"/>
                </a:cxn>
                <a:cxn ang="0">
                  <a:pos x="42" y="3"/>
                </a:cxn>
                <a:cxn ang="0">
                  <a:pos x="34" y="6"/>
                </a:cxn>
                <a:cxn ang="0">
                  <a:pos x="22" y="6"/>
                </a:cxn>
                <a:cxn ang="0">
                  <a:pos x="10" y="5"/>
                </a:cxn>
                <a:cxn ang="0">
                  <a:pos x="3" y="0"/>
                </a:cxn>
                <a:cxn ang="0">
                  <a:pos x="2" y="1"/>
                </a:cxn>
                <a:cxn ang="0">
                  <a:pos x="2" y="9"/>
                </a:cxn>
                <a:cxn ang="0">
                  <a:pos x="6" y="16"/>
                </a:cxn>
                <a:cxn ang="0">
                  <a:pos x="2" y="21"/>
                </a:cxn>
                <a:cxn ang="0">
                  <a:pos x="2" y="26"/>
                </a:cxn>
                <a:cxn ang="0">
                  <a:pos x="8" y="34"/>
                </a:cxn>
                <a:cxn ang="0">
                  <a:pos x="11" y="37"/>
                </a:cxn>
                <a:cxn ang="0">
                  <a:pos x="26" y="37"/>
                </a:cxn>
                <a:cxn ang="0">
                  <a:pos x="38" y="39"/>
                </a:cxn>
                <a:cxn ang="0">
                  <a:pos x="42" y="36"/>
                </a:cxn>
                <a:cxn ang="0">
                  <a:pos x="47" y="34"/>
                </a:cxn>
                <a:cxn ang="0">
                  <a:pos x="47" y="31"/>
                </a:cxn>
                <a:cxn ang="0">
                  <a:pos x="59" y="31"/>
                </a:cxn>
                <a:cxn ang="0">
                  <a:pos x="63" y="30"/>
                </a:cxn>
                <a:cxn ang="0">
                  <a:pos x="62" y="27"/>
                </a:cxn>
                <a:cxn ang="0">
                  <a:pos x="60" y="19"/>
                </a:cxn>
                <a:cxn ang="0">
                  <a:pos x="69" y="9"/>
                </a:cxn>
                <a:cxn ang="0">
                  <a:pos x="71" y="6"/>
                </a:cxn>
                <a:cxn ang="0">
                  <a:pos x="64" y="3"/>
                </a:cxn>
                <a:cxn ang="0">
                  <a:pos x="55" y="1"/>
                </a:cxn>
              </a:cxnLst>
              <a:rect l="0" t="0" r="r" b="b"/>
              <a:pathLst>
                <a:path w="71" h="39">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91" name="Freeform 81"/>
            <p:cNvSpPr/>
            <p:nvPr>
              <p:custDataLst>
                <p:tags r:id="rId90"/>
              </p:custDataLst>
            </p:nvPr>
          </p:nvSpPr>
          <p:spPr bwMode="auto">
            <a:xfrm>
              <a:off x="4795838" y="2273300"/>
              <a:ext cx="58738" cy="42863"/>
            </a:xfrm>
            <a:custGeom>
              <a:avLst/>
              <a:gdLst/>
              <a:ahLst/>
              <a:cxnLst>
                <a:cxn ang="0">
                  <a:pos x="7" y="22"/>
                </a:cxn>
                <a:cxn ang="0">
                  <a:pos x="7" y="22"/>
                </a:cxn>
                <a:cxn ang="0">
                  <a:pos x="8" y="22"/>
                </a:cxn>
                <a:cxn ang="0">
                  <a:pos x="8" y="22"/>
                </a:cxn>
                <a:cxn ang="0">
                  <a:pos x="8" y="22"/>
                </a:cxn>
                <a:cxn ang="0">
                  <a:pos x="8" y="22"/>
                </a:cxn>
                <a:cxn ang="0">
                  <a:pos x="12" y="22"/>
                </a:cxn>
                <a:cxn ang="0">
                  <a:pos x="12" y="22"/>
                </a:cxn>
                <a:cxn ang="0">
                  <a:pos x="13" y="21"/>
                </a:cxn>
                <a:cxn ang="0">
                  <a:pos x="13" y="21"/>
                </a:cxn>
                <a:cxn ang="0">
                  <a:pos x="15" y="21"/>
                </a:cxn>
                <a:cxn ang="0">
                  <a:pos x="20" y="18"/>
                </a:cxn>
                <a:cxn ang="0">
                  <a:pos x="30" y="13"/>
                </a:cxn>
                <a:cxn ang="0">
                  <a:pos x="31" y="13"/>
                </a:cxn>
                <a:cxn ang="0">
                  <a:pos x="28" y="10"/>
                </a:cxn>
                <a:cxn ang="0">
                  <a:pos x="22" y="2"/>
                </a:cxn>
                <a:cxn ang="0">
                  <a:pos x="22" y="1"/>
                </a:cxn>
                <a:cxn ang="0">
                  <a:pos x="22" y="1"/>
                </a:cxn>
                <a:cxn ang="0">
                  <a:pos x="22" y="0"/>
                </a:cxn>
                <a:cxn ang="0">
                  <a:pos x="2" y="4"/>
                </a:cxn>
                <a:cxn ang="0">
                  <a:pos x="2" y="3"/>
                </a:cxn>
                <a:cxn ang="0">
                  <a:pos x="1" y="15"/>
                </a:cxn>
                <a:cxn ang="0">
                  <a:pos x="7" y="22"/>
                </a:cxn>
              </a:cxnLst>
              <a:rect l="0" t="0" r="r" b="b"/>
              <a:pathLst>
                <a:path w="31" h="22">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92" name="Freeform 82"/>
            <p:cNvSpPr/>
            <p:nvPr>
              <p:custDataLst>
                <p:tags r:id="rId91"/>
              </p:custDataLst>
            </p:nvPr>
          </p:nvSpPr>
          <p:spPr bwMode="auto">
            <a:xfrm>
              <a:off x="4833938" y="1998663"/>
              <a:ext cx="384175" cy="223838"/>
            </a:xfrm>
            <a:custGeom>
              <a:avLst/>
              <a:gdLst/>
              <a:ahLst/>
              <a:cxnLst>
                <a:cxn ang="0">
                  <a:pos x="187" y="67"/>
                </a:cxn>
                <a:cxn ang="0">
                  <a:pos x="199" y="60"/>
                </a:cxn>
                <a:cxn ang="0">
                  <a:pos x="200" y="53"/>
                </a:cxn>
                <a:cxn ang="0">
                  <a:pos x="201" y="45"/>
                </a:cxn>
                <a:cxn ang="0">
                  <a:pos x="185" y="39"/>
                </a:cxn>
                <a:cxn ang="0">
                  <a:pos x="170" y="31"/>
                </a:cxn>
                <a:cxn ang="0">
                  <a:pos x="158" y="32"/>
                </a:cxn>
                <a:cxn ang="0">
                  <a:pos x="149" y="28"/>
                </a:cxn>
                <a:cxn ang="0">
                  <a:pos x="135" y="17"/>
                </a:cxn>
                <a:cxn ang="0">
                  <a:pos x="131" y="2"/>
                </a:cxn>
                <a:cxn ang="0">
                  <a:pos x="115" y="1"/>
                </a:cxn>
                <a:cxn ang="0">
                  <a:pos x="106" y="3"/>
                </a:cxn>
                <a:cxn ang="0">
                  <a:pos x="92" y="12"/>
                </a:cxn>
                <a:cxn ang="0">
                  <a:pos x="80" y="15"/>
                </a:cxn>
                <a:cxn ang="0">
                  <a:pos x="65" y="12"/>
                </a:cxn>
                <a:cxn ang="0">
                  <a:pos x="47" y="9"/>
                </a:cxn>
                <a:cxn ang="0">
                  <a:pos x="21" y="11"/>
                </a:cxn>
                <a:cxn ang="0">
                  <a:pos x="16" y="16"/>
                </a:cxn>
                <a:cxn ang="0">
                  <a:pos x="15" y="31"/>
                </a:cxn>
                <a:cxn ang="0">
                  <a:pos x="5" y="50"/>
                </a:cxn>
                <a:cxn ang="0">
                  <a:pos x="5" y="63"/>
                </a:cxn>
                <a:cxn ang="0">
                  <a:pos x="11" y="64"/>
                </a:cxn>
                <a:cxn ang="0">
                  <a:pos x="29" y="68"/>
                </a:cxn>
                <a:cxn ang="0">
                  <a:pos x="40" y="66"/>
                </a:cxn>
                <a:cxn ang="0">
                  <a:pos x="60" y="58"/>
                </a:cxn>
                <a:cxn ang="0">
                  <a:pos x="77" y="69"/>
                </a:cxn>
                <a:cxn ang="0">
                  <a:pos x="86" y="88"/>
                </a:cxn>
                <a:cxn ang="0">
                  <a:pos x="74" y="92"/>
                </a:cxn>
                <a:cxn ang="0">
                  <a:pos x="72" y="105"/>
                </a:cxn>
                <a:cxn ang="0">
                  <a:pos x="82" y="105"/>
                </a:cxn>
                <a:cxn ang="0">
                  <a:pos x="97" y="85"/>
                </a:cxn>
                <a:cxn ang="0">
                  <a:pos x="111" y="90"/>
                </a:cxn>
                <a:cxn ang="0">
                  <a:pos x="114" y="101"/>
                </a:cxn>
                <a:cxn ang="0">
                  <a:pos x="126" y="115"/>
                </a:cxn>
                <a:cxn ang="0">
                  <a:pos x="146" y="108"/>
                </a:cxn>
                <a:cxn ang="0">
                  <a:pos x="150" y="103"/>
                </a:cxn>
                <a:cxn ang="0">
                  <a:pos x="155" y="85"/>
                </a:cxn>
                <a:cxn ang="0">
                  <a:pos x="178" y="78"/>
                </a:cxn>
              </a:cxnLst>
              <a:rect l="0" t="0" r="r" b="b"/>
              <a:pathLst>
                <a:path w="201" h="117">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93" name="Freeform 83"/>
            <p:cNvSpPr/>
            <p:nvPr>
              <p:custDataLst>
                <p:tags r:id="rId92"/>
              </p:custDataLst>
            </p:nvPr>
          </p:nvSpPr>
          <p:spPr bwMode="auto">
            <a:xfrm>
              <a:off x="4854575" y="1884363"/>
              <a:ext cx="203200" cy="146050"/>
            </a:xfrm>
            <a:custGeom>
              <a:avLst/>
              <a:gdLst/>
              <a:ahLst/>
              <a:cxnLst>
                <a:cxn ang="0">
                  <a:pos x="99" y="38"/>
                </a:cxn>
                <a:cxn ang="0">
                  <a:pos x="93" y="32"/>
                </a:cxn>
                <a:cxn ang="0">
                  <a:pos x="88" y="25"/>
                </a:cxn>
                <a:cxn ang="0">
                  <a:pos x="86" y="17"/>
                </a:cxn>
                <a:cxn ang="0">
                  <a:pos x="85" y="9"/>
                </a:cxn>
                <a:cxn ang="0">
                  <a:pos x="75" y="6"/>
                </a:cxn>
                <a:cxn ang="0">
                  <a:pos x="69" y="6"/>
                </a:cxn>
                <a:cxn ang="0">
                  <a:pos x="63" y="3"/>
                </a:cxn>
                <a:cxn ang="0">
                  <a:pos x="57" y="1"/>
                </a:cxn>
                <a:cxn ang="0">
                  <a:pos x="57" y="0"/>
                </a:cxn>
                <a:cxn ang="0">
                  <a:pos x="53" y="2"/>
                </a:cxn>
                <a:cxn ang="0">
                  <a:pos x="49" y="6"/>
                </a:cxn>
                <a:cxn ang="0">
                  <a:pos x="41" y="7"/>
                </a:cxn>
                <a:cxn ang="0">
                  <a:pos x="38" y="13"/>
                </a:cxn>
                <a:cxn ang="0">
                  <a:pos x="37" y="17"/>
                </a:cxn>
                <a:cxn ang="0">
                  <a:pos x="33" y="20"/>
                </a:cxn>
                <a:cxn ang="0">
                  <a:pos x="27" y="26"/>
                </a:cxn>
                <a:cxn ang="0">
                  <a:pos x="26" y="31"/>
                </a:cxn>
                <a:cxn ang="0">
                  <a:pos x="18" y="33"/>
                </a:cxn>
                <a:cxn ang="0">
                  <a:pos x="13" y="36"/>
                </a:cxn>
                <a:cxn ang="0">
                  <a:pos x="4" y="35"/>
                </a:cxn>
                <a:cxn ang="0">
                  <a:pos x="4" y="36"/>
                </a:cxn>
                <a:cxn ang="0">
                  <a:pos x="6" y="45"/>
                </a:cxn>
                <a:cxn ang="0">
                  <a:pos x="7" y="55"/>
                </a:cxn>
                <a:cxn ang="0">
                  <a:pos x="0" y="60"/>
                </a:cxn>
                <a:cxn ang="0">
                  <a:pos x="4" y="66"/>
                </a:cxn>
                <a:cxn ang="0">
                  <a:pos x="4" y="72"/>
                </a:cxn>
                <a:cxn ang="0">
                  <a:pos x="10" y="71"/>
                </a:cxn>
                <a:cxn ang="0">
                  <a:pos x="17" y="67"/>
                </a:cxn>
                <a:cxn ang="0">
                  <a:pos x="36" y="69"/>
                </a:cxn>
                <a:cxn ang="0">
                  <a:pos x="47" y="71"/>
                </a:cxn>
                <a:cxn ang="0">
                  <a:pos x="54" y="72"/>
                </a:cxn>
                <a:cxn ang="0">
                  <a:pos x="62" y="72"/>
                </a:cxn>
                <a:cxn ang="0">
                  <a:pos x="69" y="75"/>
                </a:cxn>
                <a:cxn ang="0">
                  <a:pos x="79" y="75"/>
                </a:cxn>
                <a:cxn ang="0">
                  <a:pos x="81" y="72"/>
                </a:cxn>
                <a:cxn ang="0">
                  <a:pos x="88" y="64"/>
                </a:cxn>
                <a:cxn ang="0">
                  <a:pos x="95" y="63"/>
                </a:cxn>
                <a:cxn ang="0">
                  <a:pos x="94" y="58"/>
                </a:cxn>
                <a:cxn ang="0">
                  <a:pos x="92" y="48"/>
                </a:cxn>
                <a:cxn ang="0">
                  <a:pos x="100" y="49"/>
                </a:cxn>
                <a:cxn ang="0">
                  <a:pos x="106" y="44"/>
                </a:cxn>
                <a:cxn ang="0">
                  <a:pos x="99" y="38"/>
                </a:cxn>
              </a:cxnLst>
              <a:rect l="0" t="0" r="r" b="b"/>
              <a:pathLst>
                <a:path w="105" h="77">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94" name="Freeform 84"/>
            <p:cNvSpPr/>
            <p:nvPr>
              <p:custDataLst>
                <p:tags r:id="rId93"/>
              </p:custDataLst>
            </p:nvPr>
          </p:nvSpPr>
          <p:spPr bwMode="auto">
            <a:xfrm>
              <a:off x="4803775" y="1827213"/>
              <a:ext cx="160338" cy="74613"/>
            </a:xfrm>
            <a:custGeom>
              <a:avLst/>
              <a:gdLst/>
              <a:ahLst/>
              <a:cxnLst>
                <a:cxn ang="0">
                  <a:pos x="29" y="27"/>
                </a:cxn>
                <a:cxn ang="0">
                  <a:pos x="43" y="27"/>
                </a:cxn>
                <a:cxn ang="0">
                  <a:pos x="49" y="30"/>
                </a:cxn>
                <a:cxn ang="0">
                  <a:pos x="60" y="36"/>
                </a:cxn>
                <a:cxn ang="0">
                  <a:pos x="66" y="39"/>
                </a:cxn>
                <a:cxn ang="0">
                  <a:pos x="68" y="37"/>
                </a:cxn>
                <a:cxn ang="0">
                  <a:pos x="76" y="36"/>
                </a:cxn>
                <a:cxn ang="0">
                  <a:pos x="80" y="32"/>
                </a:cxn>
                <a:cxn ang="0">
                  <a:pos x="84" y="30"/>
                </a:cxn>
                <a:cxn ang="0">
                  <a:pos x="81" y="24"/>
                </a:cxn>
                <a:cxn ang="0">
                  <a:pos x="78" y="17"/>
                </a:cxn>
                <a:cxn ang="0">
                  <a:pos x="76" y="11"/>
                </a:cxn>
                <a:cxn ang="0">
                  <a:pos x="74" y="8"/>
                </a:cxn>
                <a:cxn ang="0">
                  <a:pos x="64" y="7"/>
                </a:cxn>
                <a:cxn ang="0">
                  <a:pos x="52" y="1"/>
                </a:cxn>
                <a:cxn ang="0">
                  <a:pos x="40" y="1"/>
                </a:cxn>
                <a:cxn ang="0">
                  <a:pos x="39" y="12"/>
                </a:cxn>
                <a:cxn ang="0">
                  <a:pos x="30" y="16"/>
                </a:cxn>
                <a:cxn ang="0">
                  <a:pos x="20" y="5"/>
                </a:cxn>
                <a:cxn ang="0">
                  <a:pos x="9" y="10"/>
                </a:cxn>
                <a:cxn ang="0">
                  <a:pos x="5" y="19"/>
                </a:cxn>
                <a:cxn ang="0">
                  <a:pos x="3" y="29"/>
                </a:cxn>
                <a:cxn ang="0">
                  <a:pos x="3" y="30"/>
                </a:cxn>
                <a:cxn ang="0">
                  <a:pos x="12" y="27"/>
                </a:cxn>
                <a:cxn ang="0">
                  <a:pos x="29" y="27"/>
                </a:cxn>
              </a:cxnLst>
              <a:rect l="0" t="0" r="r" b="b"/>
              <a:pathLst>
                <a:path w="84" h="39">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95" name="Freeform 85"/>
            <p:cNvSpPr/>
            <p:nvPr>
              <p:custDataLst>
                <p:tags r:id="rId94"/>
              </p:custDataLst>
            </p:nvPr>
          </p:nvSpPr>
          <p:spPr bwMode="auto">
            <a:xfrm>
              <a:off x="4803775" y="1874838"/>
              <a:ext cx="125413" cy="79375"/>
            </a:xfrm>
            <a:custGeom>
              <a:avLst/>
              <a:gdLst/>
              <a:ahLst/>
              <a:cxnLst>
                <a:cxn ang="0">
                  <a:pos x="10" y="21"/>
                </a:cxn>
                <a:cxn ang="0">
                  <a:pos x="16" y="23"/>
                </a:cxn>
                <a:cxn ang="0">
                  <a:pos x="23" y="27"/>
                </a:cxn>
                <a:cxn ang="0">
                  <a:pos x="23" y="35"/>
                </a:cxn>
                <a:cxn ang="0">
                  <a:pos x="31" y="40"/>
                </a:cxn>
                <a:cxn ang="0">
                  <a:pos x="40" y="41"/>
                </a:cxn>
                <a:cxn ang="0">
                  <a:pos x="45" y="38"/>
                </a:cxn>
                <a:cxn ang="0">
                  <a:pos x="53" y="36"/>
                </a:cxn>
                <a:cxn ang="0">
                  <a:pos x="54" y="31"/>
                </a:cxn>
                <a:cxn ang="0">
                  <a:pos x="60" y="25"/>
                </a:cxn>
                <a:cxn ang="0">
                  <a:pos x="64" y="22"/>
                </a:cxn>
                <a:cxn ang="0">
                  <a:pos x="65" y="18"/>
                </a:cxn>
                <a:cxn ang="0">
                  <a:pos x="66" y="14"/>
                </a:cxn>
                <a:cxn ang="0">
                  <a:pos x="60" y="11"/>
                </a:cxn>
                <a:cxn ang="0">
                  <a:pos x="49" y="5"/>
                </a:cxn>
                <a:cxn ang="0">
                  <a:pos x="43" y="2"/>
                </a:cxn>
                <a:cxn ang="0">
                  <a:pos x="29" y="2"/>
                </a:cxn>
                <a:cxn ang="0">
                  <a:pos x="12" y="2"/>
                </a:cxn>
                <a:cxn ang="0">
                  <a:pos x="3" y="5"/>
                </a:cxn>
                <a:cxn ang="0">
                  <a:pos x="2" y="17"/>
                </a:cxn>
                <a:cxn ang="0">
                  <a:pos x="3" y="20"/>
                </a:cxn>
                <a:cxn ang="0">
                  <a:pos x="10" y="21"/>
                </a:cxn>
              </a:cxnLst>
              <a:rect l="0" t="0" r="r" b="b"/>
              <a:pathLst>
                <a:path w="66" h="42">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96" name="Freeform 86"/>
            <p:cNvSpPr/>
            <p:nvPr>
              <p:custDataLst>
                <p:tags r:id="rId95"/>
              </p:custDataLst>
            </p:nvPr>
          </p:nvSpPr>
          <p:spPr bwMode="auto">
            <a:xfrm>
              <a:off x="4495800" y="2132013"/>
              <a:ext cx="96838" cy="55563"/>
            </a:xfrm>
            <a:custGeom>
              <a:avLst/>
              <a:gdLst/>
              <a:ahLst/>
              <a:cxnLst>
                <a:cxn ang="0">
                  <a:pos x="46" y="12"/>
                </a:cxn>
                <a:cxn ang="0">
                  <a:pos x="40" y="9"/>
                </a:cxn>
                <a:cxn ang="0">
                  <a:pos x="40" y="4"/>
                </a:cxn>
                <a:cxn ang="0">
                  <a:pos x="33" y="1"/>
                </a:cxn>
                <a:cxn ang="0">
                  <a:pos x="26" y="2"/>
                </a:cxn>
                <a:cxn ang="0">
                  <a:pos x="16" y="2"/>
                </a:cxn>
                <a:cxn ang="0">
                  <a:pos x="15" y="4"/>
                </a:cxn>
                <a:cxn ang="0">
                  <a:pos x="9" y="8"/>
                </a:cxn>
                <a:cxn ang="0">
                  <a:pos x="2" y="17"/>
                </a:cxn>
                <a:cxn ang="0">
                  <a:pos x="3" y="21"/>
                </a:cxn>
                <a:cxn ang="0">
                  <a:pos x="8" y="22"/>
                </a:cxn>
                <a:cxn ang="0">
                  <a:pos x="10" y="27"/>
                </a:cxn>
                <a:cxn ang="0">
                  <a:pos x="10" y="27"/>
                </a:cxn>
                <a:cxn ang="0">
                  <a:pos x="20" y="27"/>
                </a:cxn>
                <a:cxn ang="0">
                  <a:pos x="25" y="19"/>
                </a:cxn>
                <a:cxn ang="0">
                  <a:pos x="32" y="26"/>
                </a:cxn>
                <a:cxn ang="0">
                  <a:pos x="35" y="22"/>
                </a:cxn>
                <a:cxn ang="0">
                  <a:pos x="39" y="20"/>
                </a:cxn>
                <a:cxn ang="0">
                  <a:pos x="44" y="19"/>
                </a:cxn>
                <a:cxn ang="0">
                  <a:pos x="47" y="17"/>
                </a:cxn>
                <a:cxn ang="0">
                  <a:pos x="49" y="15"/>
                </a:cxn>
                <a:cxn ang="0">
                  <a:pos x="51" y="12"/>
                </a:cxn>
                <a:cxn ang="0">
                  <a:pos x="46" y="12"/>
                </a:cxn>
              </a:cxnLst>
              <a:rect l="0" t="0" r="r" b="b"/>
              <a:pathLst>
                <a:path w="51" h="28">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97" name="Freeform 87"/>
            <p:cNvSpPr/>
            <p:nvPr>
              <p:custDataLst>
                <p:tags r:id="rId96"/>
              </p:custDataLst>
            </p:nvPr>
          </p:nvSpPr>
          <p:spPr bwMode="auto">
            <a:xfrm>
              <a:off x="4494213" y="1927225"/>
              <a:ext cx="192088" cy="219075"/>
            </a:xfrm>
            <a:custGeom>
              <a:avLst/>
              <a:gdLst/>
              <a:ahLst/>
              <a:cxnLst>
                <a:cxn ang="0">
                  <a:pos x="13" y="29"/>
                </a:cxn>
                <a:cxn ang="0">
                  <a:pos x="7" y="35"/>
                </a:cxn>
                <a:cxn ang="0">
                  <a:pos x="11" y="41"/>
                </a:cxn>
                <a:cxn ang="0">
                  <a:pos x="9" y="44"/>
                </a:cxn>
                <a:cxn ang="0">
                  <a:pos x="2" y="47"/>
                </a:cxn>
                <a:cxn ang="0">
                  <a:pos x="2" y="53"/>
                </a:cxn>
                <a:cxn ang="0">
                  <a:pos x="0" y="62"/>
                </a:cxn>
                <a:cxn ang="0">
                  <a:pos x="3" y="69"/>
                </a:cxn>
                <a:cxn ang="0">
                  <a:pos x="1" y="73"/>
                </a:cxn>
                <a:cxn ang="0">
                  <a:pos x="5" y="82"/>
                </a:cxn>
                <a:cxn ang="0">
                  <a:pos x="7" y="84"/>
                </a:cxn>
                <a:cxn ang="0">
                  <a:pos x="14" y="87"/>
                </a:cxn>
                <a:cxn ang="0">
                  <a:pos x="20" y="89"/>
                </a:cxn>
                <a:cxn ang="0">
                  <a:pos x="23" y="93"/>
                </a:cxn>
                <a:cxn ang="0">
                  <a:pos x="18" y="102"/>
                </a:cxn>
                <a:cxn ang="0">
                  <a:pos x="17" y="109"/>
                </a:cxn>
                <a:cxn ang="0">
                  <a:pos x="27" y="109"/>
                </a:cxn>
                <a:cxn ang="0">
                  <a:pos x="34" y="108"/>
                </a:cxn>
                <a:cxn ang="0">
                  <a:pos x="41" y="111"/>
                </a:cxn>
                <a:cxn ang="0">
                  <a:pos x="42" y="110"/>
                </a:cxn>
                <a:cxn ang="0">
                  <a:pos x="49" y="112"/>
                </a:cxn>
                <a:cxn ang="0">
                  <a:pos x="55" y="111"/>
                </a:cxn>
                <a:cxn ang="0">
                  <a:pos x="62" y="110"/>
                </a:cxn>
                <a:cxn ang="0">
                  <a:pos x="73" y="108"/>
                </a:cxn>
                <a:cxn ang="0">
                  <a:pos x="78" y="105"/>
                </a:cxn>
                <a:cxn ang="0">
                  <a:pos x="82" y="98"/>
                </a:cxn>
                <a:cxn ang="0">
                  <a:pos x="89" y="93"/>
                </a:cxn>
                <a:cxn ang="0">
                  <a:pos x="77" y="84"/>
                </a:cxn>
                <a:cxn ang="0">
                  <a:pos x="73" y="74"/>
                </a:cxn>
                <a:cxn ang="0">
                  <a:pos x="72" y="68"/>
                </a:cxn>
                <a:cxn ang="0">
                  <a:pos x="84" y="64"/>
                </a:cxn>
                <a:cxn ang="0">
                  <a:pos x="93" y="60"/>
                </a:cxn>
                <a:cxn ang="0">
                  <a:pos x="99" y="59"/>
                </a:cxn>
                <a:cxn ang="0">
                  <a:pos x="100" y="53"/>
                </a:cxn>
                <a:cxn ang="0">
                  <a:pos x="97" y="44"/>
                </a:cxn>
                <a:cxn ang="0">
                  <a:pos x="95" y="38"/>
                </a:cxn>
                <a:cxn ang="0">
                  <a:pos x="93" y="33"/>
                </a:cxn>
                <a:cxn ang="0">
                  <a:pos x="92" y="28"/>
                </a:cxn>
                <a:cxn ang="0">
                  <a:pos x="92" y="16"/>
                </a:cxn>
                <a:cxn ang="0">
                  <a:pos x="92" y="15"/>
                </a:cxn>
                <a:cxn ang="0">
                  <a:pos x="91" y="14"/>
                </a:cxn>
                <a:cxn ang="0">
                  <a:pos x="85" y="10"/>
                </a:cxn>
                <a:cxn ang="0">
                  <a:pos x="86" y="3"/>
                </a:cxn>
                <a:cxn ang="0">
                  <a:pos x="76" y="6"/>
                </a:cxn>
                <a:cxn ang="0">
                  <a:pos x="63" y="13"/>
                </a:cxn>
                <a:cxn ang="0">
                  <a:pos x="57" y="9"/>
                </a:cxn>
                <a:cxn ang="0">
                  <a:pos x="53" y="7"/>
                </a:cxn>
                <a:cxn ang="0">
                  <a:pos x="45" y="3"/>
                </a:cxn>
                <a:cxn ang="0">
                  <a:pos x="44" y="0"/>
                </a:cxn>
                <a:cxn ang="0">
                  <a:pos x="40" y="1"/>
                </a:cxn>
                <a:cxn ang="0">
                  <a:pos x="30" y="0"/>
                </a:cxn>
                <a:cxn ang="0">
                  <a:pos x="32" y="5"/>
                </a:cxn>
                <a:cxn ang="0">
                  <a:pos x="35" y="15"/>
                </a:cxn>
                <a:cxn ang="0">
                  <a:pos x="30" y="19"/>
                </a:cxn>
                <a:cxn ang="0">
                  <a:pos x="22" y="18"/>
                </a:cxn>
                <a:cxn ang="0">
                  <a:pos x="13" y="19"/>
                </a:cxn>
                <a:cxn ang="0">
                  <a:pos x="13" y="22"/>
                </a:cxn>
                <a:cxn ang="0">
                  <a:pos x="13" y="29"/>
                </a:cxn>
              </a:cxnLst>
              <a:rect l="0" t="0" r="r" b="b"/>
              <a:pathLst>
                <a:path w="100" h="114">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98" name="Freeform 88"/>
            <p:cNvSpPr/>
            <p:nvPr>
              <p:custDataLst>
                <p:tags r:id="rId97"/>
              </p:custDataLst>
            </p:nvPr>
          </p:nvSpPr>
          <p:spPr bwMode="auto">
            <a:xfrm>
              <a:off x="4808538" y="1404938"/>
              <a:ext cx="225425" cy="360363"/>
            </a:xfrm>
            <a:custGeom>
              <a:avLst/>
              <a:gdLst/>
              <a:ahLst/>
              <a:cxnLst>
                <a:cxn ang="0">
                  <a:pos x="100" y="158"/>
                </a:cxn>
                <a:cxn ang="0">
                  <a:pos x="117" y="142"/>
                </a:cxn>
                <a:cxn ang="0">
                  <a:pos x="114" y="133"/>
                </a:cxn>
                <a:cxn ang="0">
                  <a:pos x="100" y="122"/>
                </a:cxn>
                <a:cxn ang="0">
                  <a:pos x="107" y="116"/>
                </a:cxn>
                <a:cxn ang="0">
                  <a:pos x="101" y="110"/>
                </a:cxn>
                <a:cxn ang="0">
                  <a:pos x="102" y="104"/>
                </a:cxn>
                <a:cxn ang="0">
                  <a:pos x="97" y="101"/>
                </a:cxn>
                <a:cxn ang="0">
                  <a:pos x="99" y="97"/>
                </a:cxn>
                <a:cxn ang="0">
                  <a:pos x="98" y="89"/>
                </a:cxn>
                <a:cxn ang="0">
                  <a:pos x="101" y="82"/>
                </a:cxn>
                <a:cxn ang="0">
                  <a:pos x="91" y="65"/>
                </a:cxn>
                <a:cxn ang="0">
                  <a:pos x="94" y="58"/>
                </a:cxn>
                <a:cxn ang="0">
                  <a:pos x="101" y="50"/>
                </a:cxn>
                <a:cxn ang="0">
                  <a:pos x="93" y="42"/>
                </a:cxn>
                <a:cxn ang="0">
                  <a:pos x="86" y="38"/>
                </a:cxn>
                <a:cxn ang="0">
                  <a:pos x="84" y="31"/>
                </a:cxn>
                <a:cxn ang="0">
                  <a:pos x="86" y="25"/>
                </a:cxn>
                <a:cxn ang="0">
                  <a:pos x="90" y="22"/>
                </a:cxn>
                <a:cxn ang="0">
                  <a:pos x="93" y="18"/>
                </a:cxn>
                <a:cxn ang="0">
                  <a:pos x="93" y="11"/>
                </a:cxn>
                <a:cxn ang="0">
                  <a:pos x="81" y="3"/>
                </a:cxn>
                <a:cxn ang="0">
                  <a:pos x="72" y="3"/>
                </a:cxn>
                <a:cxn ang="0">
                  <a:pos x="61" y="6"/>
                </a:cxn>
                <a:cxn ang="0">
                  <a:pos x="54" y="14"/>
                </a:cxn>
                <a:cxn ang="0">
                  <a:pos x="52" y="23"/>
                </a:cxn>
                <a:cxn ang="0">
                  <a:pos x="47" y="30"/>
                </a:cxn>
                <a:cxn ang="0">
                  <a:pos x="40" y="28"/>
                </a:cxn>
                <a:cxn ang="0">
                  <a:pos x="32" y="28"/>
                </a:cxn>
                <a:cxn ang="0">
                  <a:pos x="19" y="27"/>
                </a:cxn>
                <a:cxn ang="0">
                  <a:pos x="7" y="18"/>
                </a:cxn>
                <a:cxn ang="0">
                  <a:pos x="0" y="23"/>
                </a:cxn>
                <a:cxn ang="0">
                  <a:pos x="12" y="32"/>
                </a:cxn>
                <a:cxn ang="0">
                  <a:pos x="28" y="42"/>
                </a:cxn>
                <a:cxn ang="0">
                  <a:pos x="29" y="53"/>
                </a:cxn>
                <a:cxn ang="0">
                  <a:pos x="31" y="63"/>
                </a:cxn>
                <a:cxn ang="0">
                  <a:pos x="31" y="73"/>
                </a:cxn>
                <a:cxn ang="0">
                  <a:pos x="33" y="78"/>
                </a:cxn>
                <a:cxn ang="0">
                  <a:pos x="34" y="84"/>
                </a:cxn>
                <a:cxn ang="0">
                  <a:pos x="44" y="88"/>
                </a:cxn>
                <a:cxn ang="0">
                  <a:pos x="48" y="96"/>
                </a:cxn>
                <a:cxn ang="0">
                  <a:pos x="46" y="100"/>
                </a:cxn>
                <a:cxn ang="0">
                  <a:pos x="39" y="105"/>
                </a:cxn>
                <a:cxn ang="0">
                  <a:pos x="28" y="117"/>
                </a:cxn>
                <a:cxn ang="0">
                  <a:pos x="21" y="122"/>
                </a:cxn>
                <a:cxn ang="0">
                  <a:pos x="15" y="128"/>
                </a:cxn>
                <a:cxn ang="0">
                  <a:pos x="7" y="132"/>
                </a:cxn>
                <a:cxn ang="0">
                  <a:pos x="2" y="139"/>
                </a:cxn>
                <a:cxn ang="0">
                  <a:pos x="3" y="146"/>
                </a:cxn>
                <a:cxn ang="0">
                  <a:pos x="4" y="153"/>
                </a:cxn>
                <a:cxn ang="0">
                  <a:pos x="6" y="166"/>
                </a:cxn>
                <a:cxn ang="0">
                  <a:pos x="3" y="178"/>
                </a:cxn>
                <a:cxn ang="0">
                  <a:pos x="13" y="182"/>
                </a:cxn>
                <a:cxn ang="0">
                  <a:pos x="20" y="186"/>
                </a:cxn>
                <a:cxn ang="0">
                  <a:pos x="33" y="188"/>
                </a:cxn>
                <a:cxn ang="0">
                  <a:pos x="68" y="180"/>
                </a:cxn>
                <a:cxn ang="0">
                  <a:pos x="78" y="179"/>
                </a:cxn>
                <a:cxn ang="0">
                  <a:pos x="83" y="172"/>
                </a:cxn>
                <a:cxn ang="0">
                  <a:pos x="100" y="158"/>
                </a:cxn>
              </a:cxnLst>
              <a:rect l="0" t="0" r="r" b="b"/>
              <a:pathLst>
                <a:path w="118" h="189">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99" name="Freeform 89"/>
            <p:cNvSpPr/>
            <p:nvPr>
              <p:custDataLst>
                <p:tags r:id="rId98"/>
              </p:custDataLst>
            </p:nvPr>
          </p:nvSpPr>
          <p:spPr bwMode="auto">
            <a:xfrm>
              <a:off x="5097463" y="2533650"/>
              <a:ext cx="455613" cy="363538"/>
            </a:xfrm>
            <a:custGeom>
              <a:avLst/>
              <a:gdLst/>
              <a:ahLst/>
              <a:cxnLst>
                <a:cxn ang="0">
                  <a:pos x="142" y="40"/>
                </a:cxn>
                <a:cxn ang="0">
                  <a:pos x="122" y="38"/>
                </a:cxn>
                <a:cxn ang="0">
                  <a:pos x="109" y="33"/>
                </a:cxn>
                <a:cxn ang="0">
                  <a:pos x="82" y="13"/>
                </a:cxn>
                <a:cxn ang="0">
                  <a:pos x="59" y="0"/>
                </a:cxn>
                <a:cxn ang="0">
                  <a:pos x="50" y="0"/>
                </a:cxn>
                <a:cxn ang="0">
                  <a:pos x="38" y="4"/>
                </a:cxn>
                <a:cxn ang="0">
                  <a:pos x="27" y="11"/>
                </a:cxn>
                <a:cxn ang="0">
                  <a:pos x="36" y="21"/>
                </a:cxn>
                <a:cxn ang="0">
                  <a:pos x="29" y="26"/>
                </a:cxn>
                <a:cxn ang="0">
                  <a:pos x="22" y="29"/>
                </a:cxn>
                <a:cxn ang="0">
                  <a:pos x="13" y="36"/>
                </a:cxn>
                <a:cxn ang="0">
                  <a:pos x="2" y="31"/>
                </a:cxn>
                <a:cxn ang="0">
                  <a:pos x="1" y="34"/>
                </a:cxn>
                <a:cxn ang="0">
                  <a:pos x="0" y="37"/>
                </a:cxn>
                <a:cxn ang="0">
                  <a:pos x="2" y="50"/>
                </a:cxn>
                <a:cxn ang="0">
                  <a:pos x="11" y="61"/>
                </a:cxn>
                <a:cxn ang="0">
                  <a:pos x="28" y="87"/>
                </a:cxn>
                <a:cxn ang="0">
                  <a:pos x="36" y="99"/>
                </a:cxn>
                <a:cxn ang="0">
                  <a:pos x="47" y="112"/>
                </a:cxn>
                <a:cxn ang="0">
                  <a:pos x="49" y="124"/>
                </a:cxn>
                <a:cxn ang="0">
                  <a:pos x="59" y="143"/>
                </a:cxn>
                <a:cxn ang="0">
                  <a:pos x="72" y="158"/>
                </a:cxn>
                <a:cxn ang="0">
                  <a:pos x="82" y="175"/>
                </a:cxn>
                <a:cxn ang="0">
                  <a:pos x="86" y="184"/>
                </a:cxn>
                <a:cxn ang="0">
                  <a:pos x="89" y="190"/>
                </a:cxn>
                <a:cxn ang="0">
                  <a:pos x="95" y="188"/>
                </a:cxn>
                <a:cxn ang="0">
                  <a:pos x="94" y="181"/>
                </a:cxn>
                <a:cxn ang="0">
                  <a:pos x="99" y="177"/>
                </a:cxn>
                <a:cxn ang="0">
                  <a:pos x="107" y="179"/>
                </a:cxn>
                <a:cxn ang="0">
                  <a:pos x="121" y="180"/>
                </a:cxn>
                <a:cxn ang="0">
                  <a:pos x="137" y="182"/>
                </a:cxn>
                <a:cxn ang="0">
                  <a:pos x="145" y="179"/>
                </a:cxn>
                <a:cxn ang="0">
                  <a:pos x="162" y="164"/>
                </a:cxn>
                <a:cxn ang="0">
                  <a:pos x="184" y="163"/>
                </a:cxn>
                <a:cxn ang="0">
                  <a:pos x="230" y="148"/>
                </a:cxn>
                <a:cxn ang="0">
                  <a:pos x="238" y="125"/>
                </a:cxn>
                <a:cxn ang="0">
                  <a:pos x="232" y="117"/>
                </a:cxn>
                <a:cxn ang="0">
                  <a:pos x="203" y="113"/>
                </a:cxn>
                <a:cxn ang="0">
                  <a:pos x="195" y="101"/>
                </a:cxn>
                <a:cxn ang="0">
                  <a:pos x="190" y="94"/>
                </a:cxn>
                <a:cxn ang="0">
                  <a:pos x="181" y="88"/>
                </a:cxn>
                <a:cxn ang="0">
                  <a:pos x="175" y="76"/>
                </a:cxn>
                <a:cxn ang="0">
                  <a:pos x="170" y="63"/>
                </a:cxn>
                <a:cxn ang="0">
                  <a:pos x="158" y="50"/>
                </a:cxn>
                <a:cxn ang="0">
                  <a:pos x="157" y="45"/>
                </a:cxn>
                <a:cxn ang="0">
                  <a:pos x="148" y="45"/>
                </a:cxn>
                <a:cxn ang="0">
                  <a:pos x="142" y="40"/>
                </a:cxn>
              </a:cxnLst>
              <a:rect l="0" t="0" r="r" b="b"/>
              <a:pathLst>
                <a:path w="238" h="190">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00" name="Freeform 90"/>
            <p:cNvSpPr/>
            <p:nvPr>
              <p:custDataLst>
                <p:tags r:id="rId99"/>
              </p:custDataLst>
            </p:nvPr>
          </p:nvSpPr>
          <p:spPr bwMode="auto">
            <a:xfrm>
              <a:off x="5470525" y="2700338"/>
              <a:ext cx="174625" cy="192088"/>
            </a:xfrm>
            <a:custGeom>
              <a:avLst/>
              <a:gdLst/>
              <a:ahLst/>
              <a:cxnLst>
                <a:cxn ang="0">
                  <a:pos x="45" y="3"/>
                </a:cxn>
                <a:cxn ang="0">
                  <a:pos x="45" y="11"/>
                </a:cxn>
                <a:cxn ang="0">
                  <a:pos x="38" y="20"/>
                </a:cxn>
                <a:cxn ang="0">
                  <a:pos x="35" y="30"/>
                </a:cxn>
                <a:cxn ang="0">
                  <a:pos x="37" y="30"/>
                </a:cxn>
                <a:cxn ang="0">
                  <a:pos x="43" y="38"/>
                </a:cxn>
                <a:cxn ang="0">
                  <a:pos x="35" y="61"/>
                </a:cxn>
                <a:cxn ang="0">
                  <a:pos x="0" y="73"/>
                </a:cxn>
                <a:cxn ang="0">
                  <a:pos x="14" y="101"/>
                </a:cxn>
                <a:cxn ang="0">
                  <a:pos x="17" y="100"/>
                </a:cxn>
                <a:cxn ang="0">
                  <a:pos x="35" y="97"/>
                </a:cxn>
                <a:cxn ang="0">
                  <a:pos x="40" y="88"/>
                </a:cxn>
                <a:cxn ang="0">
                  <a:pos x="52" y="86"/>
                </a:cxn>
                <a:cxn ang="0">
                  <a:pos x="59" y="76"/>
                </a:cxn>
                <a:cxn ang="0">
                  <a:pos x="67" y="72"/>
                </a:cxn>
                <a:cxn ang="0">
                  <a:pos x="70" y="57"/>
                </a:cxn>
                <a:cxn ang="0">
                  <a:pos x="80" y="51"/>
                </a:cxn>
                <a:cxn ang="0">
                  <a:pos x="89" y="37"/>
                </a:cxn>
                <a:cxn ang="0">
                  <a:pos x="88" y="31"/>
                </a:cxn>
                <a:cxn ang="0">
                  <a:pos x="79" y="19"/>
                </a:cxn>
                <a:cxn ang="0">
                  <a:pos x="60" y="12"/>
                </a:cxn>
                <a:cxn ang="0">
                  <a:pos x="54" y="0"/>
                </a:cxn>
                <a:cxn ang="0">
                  <a:pos x="50" y="3"/>
                </a:cxn>
                <a:cxn ang="0">
                  <a:pos x="45" y="3"/>
                </a:cxn>
              </a:cxnLst>
              <a:rect l="0" t="0" r="r" b="b"/>
              <a:pathLst>
                <a:path w="91" h="100">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01" name="Freeform 91"/>
            <p:cNvSpPr/>
            <p:nvPr>
              <p:custDataLst>
                <p:tags r:id="rId100"/>
              </p:custDataLst>
            </p:nvPr>
          </p:nvSpPr>
          <p:spPr bwMode="auto">
            <a:xfrm>
              <a:off x="5443538" y="2676525"/>
              <a:ext cx="25400" cy="38100"/>
            </a:xfrm>
            <a:custGeom>
              <a:avLst/>
              <a:gdLst/>
              <a:ahLst/>
              <a:cxnLst>
                <a:cxn ang="0">
                  <a:pos x="9" y="19"/>
                </a:cxn>
                <a:cxn ang="0">
                  <a:pos x="10" y="16"/>
                </a:cxn>
                <a:cxn ang="0">
                  <a:pos x="8" y="2"/>
                </a:cxn>
                <a:cxn ang="0">
                  <a:pos x="1" y="13"/>
                </a:cxn>
                <a:cxn ang="0">
                  <a:pos x="0" y="13"/>
                </a:cxn>
                <a:cxn ang="0">
                  <a:pos x="9" y="19"/>
                </a:cxn>
              </a:cxnLst>
              <a:rect l="0" t="0" r="r" b="b"/>
              <a:pathLst>
                <a:path w="13" h="20">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02" name="Freeform 92"/>
            <p:cNvSpPr/>
            <p:nvPr>
              <p:custDataLst>
                <p:tags r:id="rId101"/>
              </p:custDataLst>
            </p:nvPr>
          </p:nvSpPr>
          <p:spPr bwMode="auto">
            <a:xfrm>
              <a:off x="5470525" y="2673350"/>
              <a:ext cx="103188" cy="84138"/>
            </a:xfrm>
            <a:custGeom>
              <a:avLst/>
              <a:gdLst/>
              <a:ahLst/>
              <a:cxnLst>
                <a:cxn ang="0">
                  <a:pos x="8" y="40"/>
                </a:cxn>
                <a:cxn ang="0">
                  <a:pos x="35" y="44"/>
                </a:cxn>
                <a:cxn ang="0">
                  <a:pos x="38" y="34"/>
                </a:cxn>
                <a:cxn ang="0">
                  <a:pos x="45" y="25"/>
                </a:cxn>
                <a:cxn ang="0">
                  <a:pos x="45" y="17"/>
                </a:cxn>
                <a:cxn ang="0">
                  <a:pos x="50" y="17"/>
                </a:cxn>
                <a:cxn ang="0">
                  <a:pos x="54" y="14"/>
                </a:cxn>
                <a:cxn ang="0">
                  <a:pos x="51" y="0"/>
                </a:cxn>
                <a:cxn ang="0">
                  <a:pos x="37" y="16"/>
                </a:cxn>
                <a:cxn ang="0">
                  <a:pos x="16" y="26"/>
                </a:cxn>
                <a:cxn ang="0">
                  <a:pos x="2" y="29"/>
                </a:cxn>
                <a:cxn ang="0">
                  <a:pos x="0" y="28"/>
                </a:cxn>
                <a:cxn ang="0">
                  <a:pos x="8" y="40"/>
                </a:cxn>
              </a:cxnLst>
              <a:rect l="0" t="0" r="r" b="b"/>
              <a:pathLst>
                <a:path w="54" h="4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03" name="Freeform 93"/>
            <p:cNvSpPr>
              <a:spLocks noEditPoints="1"/>
            </p:cNvSpPr>
            <p:nvPr>
              <p:custDataLst>
                <p:tags r:id="rId102"/>
              </p:custDataLst>
            </p:nvPr>
          </p:nvSpPr>
          <p:spPr bwMode="auto">
            <a:xfrm>
              <a:off x="6489700" y="3114675"/>
              <a:ext cx="419100" cy="130175"/>
            </a:xfrm>
            <a:custGeom>
              <a:avLst/>
              <a:gdLst/>
              <a:ahLst/>
              <a:cxnLst>
                <a:cxn ang="0">
                  <a:pos x="39" y="24"/>
                </a:cxn>
                <a:cxn ang="0">
                  <a:pos x="31" y="12"/>
                </a:cxn>
                <a:cxn ang="0">
                  <a:pos x="25" y="7"/>
                </a:cxn>
                <a:cxn ang="0">
                  <a:pos x="24" y="5"/>
                </a:cxn>
                <a:cxn ang="0">
                  <a:pos x="21" y="10"/>
                </a:cxn>
                <a:cxn ang="0">
                  <a:pos x="12" y="9"/>
                </a:cxn>
                <a:cxn ang="0">
                  <a:pos x="6" y="2"/>
                </a:cxn>
                <a:cxn ang="0">
                  <a:pos x="0" y="1"/>
                </a:cxn>
                <a:cxn ang="0">
                  <a:pos x="3" y="19"/>
                </a:cxn>
                <a:cxn ang="0">
                  <a:pos x="14" y="40"/>
                </a:cxn>
                <a:cxn ang="0">
                  <a:pos x="25" y="51"/>
                </a:cxn>
                <a:cxn ang="0">
                  <a:pos x="47" y="62"/>
                </a:cxn>
                <a:cxn ang="0">
                  <a:pos x="39" y="46"/>
                </a:cxn>
                <a:cxn ang="0">
                  <a:pos x="39" y="24"/>
                </a:cxn>
                <a:cxn ang="0">
                  <a:pos x="210" y="11"/>
                </a:cxn>
                <a:cxn ang="0">
                  <a:pos x="200" y="9"/>
                </a:cxn>
                <a:cxn ang="0">
                  <a:pos x="189" y="0"/>
                </a:cxn>
                <a:cxn ang="0">
                  <a:pos x="180" y="11"/>
                </a:cxn>
                <a:cxn ang="0">
                  <a:pos x="174" y="19"/>
                </a:cxn>
                <a:cxn ang="0">
                  <a:pos x="172" y="22"/>
                </a:cxn>
                <a:cxn ang="0">
                  <a:pos x="172" y="29"/>
                </a:cxn>
                <a:cxn ang="0">
                  <a:pos x="165" y="31"/>
                </a:cxn>
                <a:cxn ang="0">
                  <a:pos x="159" y="23"/>
                </a:cxn>
                <a:cxn ang="0">
                  <a:pos x="158" y="23"/>
                </a:cxn>
                <a:cxn ang="0">
                  <a:pos x="148" y="39"/>
                </a:cxn>
                <a:cxn ang="0">
                  <a:pos x="132" y="44"/>
                </a:cxn>
                <a:cxn ang="0">
                  <a:pos x="125" y="58"/>
                </a:cxn>
                <a:cxn ang="0">
                  <a:pos x="108" y="54"/>
                </a:cxn>
                <a:cxn ang="0">
                  <a:pos x="111" y="61"/>
                </a:cxn>
                <a:cxn ang="0">
                  <a:pos x="121" y="66"/>
                </a:cxn>
                <a:cxn ang="0">
                  <a:pos x="135" y="65"/>
                </a:cxn>
                <a:cxn ang="0">
                  <a:pos x="147" y="60"/>
                </a:cxn>
                <a:cxn ang="0">
                  <a:pos x="157" y="62"/>
                </a:cxn>
                <a:cxn ang="0">
                  <a:pos x="167" y="55"/>
                </a:cxn>
                <a:cxn ang="0">
                  <a:pos x="171" y="45"/>
                </a:cxn>
                <a:cxn ang="0">
                  <a:pos x="177" y="35"/>
                </a:cxn>
                <a:cxn ang="0">
                  <a:pos x="195" y="27"/>
                </a:cxn>
                <a:cxn ang="0">
                  <a:pos x="200" y="29"/>
                </a:cxn>
                <a:cxn ang="0">
                  <a:pos x="207" y="22"/>
                </a:cxn>
                <a:cxn ang="0">
                  <a:pos x="217" y="18"/>
                </a:cxn>
                <a:cxn ang="0">
                  <a:pos x="210" y="11"/>
                </a:cxn>
              </a:cxnLst>
              <a:rect l="0" t="0" r="r" b="b"/>
              <a:pathLst>
                <a:path w="219" h="68">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04" name="Freeform 94"/>
            <p:cNvSpPr/>
            <p:nvPr>
              <p:custDataLst>
                <p:tags r:id="rId103"/>
              </p:custDataLst>
            </p:nvPr>
          </p:nvSpPr>
          <p:spPr bwMode="auto">
            <a:xfrm>
              <a:off x="6792913" y="3155950"/>
              <a:ext cx="28575" cy="17463"/>
            </a:xfrm>
            <a:custGeom>
              <a:avLst/>
              <a:gdLst/>
              <a:ahLst/>
              <a:cxnLst>
                <a:cxn ang="0">
                  <a:pos x="6" y="9"/>
                </a:cxn>
                <a:cxn ang="0">
                  <a:pos x="13" y="7"/>
                </a:cxn>
                <a:cxn ang="0">
                  <a:pos x="13" y="0"/>
                </a:cxn>
                <a:cxn ang="0">
                  <a:pos x="7" y="3"/>
                </a:cxn>
                <a:cxn ang="0">
                  <a:pos x="0" y="1"/>
                </a:cxn>
                <a:cxn ang="0">
                  <a:pos x="6" y="9"/>
                </a:cxn>
              </a:cxnLst>
              <a:rect l="0" t="0" r="r" b="b"/>
              <a:pathLst>
                <a:path w="15" h="9">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05" name="Freeform 95"/>
            <p:cNvSpPr/>
            <p:nvPr>
              <p:custDataLst>
                <p:tags r:id="rId104"/>
              </p:custDataLst>
            </p:nvPr>
          </p:nvSpPr>
          <p:spPr bwMode="auto">
            <a:xfrm>
              <a:off x="5187950" y="2401888"/>
              <a:ext cx="209550" cy="206375"/>
            </a:xfrm>
            <a:custGeom>
              <a:avLst/>
              <a:gdLst/>
              <a:ahLst/>
              <a:cxnLst>
                <a:cxn ang="0">
                  <a:pos x="93" y="98"/>
                </a:cxn>
                <a:cxn ang="0">
                  <a:pos x="98" y="94"/>
                </a:cxn>
                <a:cxn ang="0">
                  <a:pos x="106" y="98"/>
                </a:cxn>
                <a:cxn ang="0">
                  <a:pos x="110" y="95"/>
                </a:cxn>
                <a:cxn ang="0">
                  <a:pos x="104" y="87"/>
                </a:cxn>
                <a:cxn ang="0">
                  <a:pos x="100" y="79"/>
                </a:cxn>
                <a:cxn ang="0">
                  <a:pos x="101" y="71"/>
                </a:cxn>
                <a:cxn ang="0">
                  <a:pos x="96" y="65"/>
                </a:cxn>
                <a:cxn ang="0">
                  <a:pos x="83" y="56"/>
                </a:cxn>
                <a:cxn ang="0">
                  <a:pos x="78" y="50"/>
                </a:cxn>
                <a:cxn ang="0">
                  <a:pos x="76" y="40"/>
                </a:cxn>
                <a:cxn ang="0">
                  <a:pos x="81" y="31"/>
                </a:cxn>
                <a:cxn ang="0">
                  <a:pos x="82" y="24"/>
                </a:cxn>
                <a:cxn ang="0">
                  <a:pos x="78" y="20"/>
                </a:cxn>
                <a:cxn ang="0">
                  <a:pos x="72" y="14"/>
                </a:cxn>
                <a:cxn ang="0">
                  <a:pos x="68" y="5"/>
                </a:cxn>
                <a:cxn ang="0">
                  <a:pos x="56" y="3"/>
                </a:cxn>
                <a:cxn ang="0">
                  <a:pos x="46" y="1"/>
                </a:cxn>
                <a:cxn ang="0">
                  <a:pos x="41" y="5"/>
                </a:cxn>
                <a:cxn ang="0">
                  <a:pos x="41" y="5"/>
                </a:cxn>
                <a:cxn ang="0">
                  <a:pos x="34" y="10"/>
                </a:cxn>
                <a:cxn ang="0">
                  <a:pos x="27" y="15"/>
                </a:cxn>
                <a:cxn ang="0">
                  <a:pos x="28" y="24"/>
                </a:cxn>
                <a:cxn ang="0">
                  <a:pos x="27" y="33"/>
                </a:cxn>
                <a:cxn ang="0">
                  <a:pos x="24" y="40"/>
                </a:cxn>
                <a:cxn ang="0">
                  <a:pos x="0" y="53"/>
                </a:cxn>
                <a:cxn ang="0">
                  <a:pos x="1" y="58"/>
                </a:cxn>
                <a:cxn ang="0">
                  <a:pos x="4" y="69"/>
                </a:cxn>
                <a:cxn ang="0">
                  <a:pos x="12" y="69"/>
                </a:cxn>
                <a:cxn ang="0">
                  <a:pos x="35" y="82"/>
                </a:cxn>
                <a:cxn ang="0">
                  <a:pos x="62" y="102"/>
                </a:cxn>
                <a:cxn ang="0">
                  <a:pos x="75" y="107"/>
                </a:cxn>
                <a:cxn ang="0">
                  <a:pos x="88" y="108"/>
                </a:cxn>
                <a:cxn ang="0">
                  <a:pos x="93" y="98"/>
                </a:cxn>
              </a:cxnLst>
              <a:rect l="0" t="0" r="r" b="b"/>
              <a:pathLst>
                <a:path w="110" h="108">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06" name="Freeform 96"/>
            <p:cNvSpPr/>
            <p:nvPr>
              <p:custDataLst>
                <p:tags r:id="rId105"/>
              </p:custDataLst>
            </p:nvPr>
          </p:nvSpPr>
          <p:spPr bwMode="auto">
            <a:xfrm>
              <a:off x="5356225" y="2581275"/>
              <a:ext cx="41275" cy="38100"/>
            </a:xfrm>
            <a:custGeom>
              <a:avLst/>
              <a:gdLst/>
              <a:ahLst/>
              <a:cxnLst>
                <a:cxn ang="0">
                  <a:pos x="7" y="15"/>
                </a:cxn>
                <a:cxn ang="0">
                  <a:pos x="13" y="20"/>
                </a:cxn>
                <a:cxn ang="0">
                  <a:pos x="22" y="20"/>
                </a:cxn>
                <a:cxn ang="0">
                  <a:pos x="17" y="6"/>
                </a:cxn>
                <a:cxn ang="0">
                  <a:pos x="18" y="4"/>
                </a:cxn>
                <a:cxn ang="0">
                  <a:pos x="10" y="0"/>
                </a:cxn>
                <a:cxn ang="0">
                  <a:pos x="5" y="4"/>
                </a:cxn>
                <a:cxn ang="0">
                  <a:pos x="0" y="14"/>
                </a:cxn>
                <a:cxn ang="0">
                  <a:pos x="7" y="15"/>
                </a:cxn>
              </a:cxnLst>
              <a:rect l="0" t="0" r="r" b="b"/>
              <a:pathLst>
                <a:path w="22" h="20">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07" name="Freeform 97"/>
            <p:cNvSpPr>
              <a:spLocks noEditPoints="1"/>
            </p:cNvSpPr>
            <p:nvPr>
              <p:custDataLst>
                <p:tags r:id="rId106"/>
              </p:custDataLst>
            </p:nvPr>
          </p:nvSpPr>
          <p:spPr bwMode="auto">
            <a:xfrm>
              <a:off x="4256088" y="2038350"/>
              <a:ext cx="315913" cy="261938"/>
            </a:xfrm>
            <a:custGeom>
              <a:avLst/>
              <a:gdLst/>
              <a:ahLst/>
              <a:cxnLst>
                <a:cxn ang="0">
                  <a:pos x="144" y="31"/>
                </a:cxn>
                <a:cxn ang="0">
                  <a:pos x="138" y="29"/>
                </a:cxn>
                <a:cxn ang="0">
                  <a:pos x="131" y="26"/>
                </a:cxn>
                <a:cxn ang="0">
                  <a:pos x="119" y="24"/>
                </a:cxn>
                <a:cxn ang="0">
                  <a:pos x="114" y="20"/>
                </a:cxn>
                <a:cxn ang="0">
                  <a:pos x="110" y="15"/>
                </a:cxn>
                <a:cxn ang="0">
                  <a:pos x="105" y="17"/>
                </a:cxn>
                <a:cxn ang="0">
                  <a:pos x="102" y="13"/>
                </a:cxn>
                <a:cxn ang="0">
                  <a:pos x="95" y="9"/>
                </a:cxn>
                <a:cxn ang="0">
                  <a:pos x="89" y="6"/>
                </a:cxn>
                <a:cxn ang="0">
                  <a:pos x="85" y="1"/>
                </a:cxn>
                <a:cxn ang="0">
                  <a:pos x="84" y="0"/>
                </a:cxn>
                <a:cxn ang="0">
                  <a:pos x="81" y="0"/>
                </a:cxn>
                <a:cxn ang="0">
                  <a:pos x="75" y="10"/>
                </a:cxn>
                <a:cxn ang="0">
                  <a:pos x="63" y="18"/>
                </a:cxn>
                <a:cxn ang="0">
                  <a:pos x="56" y="26"/>
                </a:cxn>
                <a:cxn ang="0">
                  <a:pos x="41" y="21"/>
                </a:cxn>
                <a:cxn ang="0">
                  <a:pos x="35" y="25"/>
                </a:cxn>
                <a:cxn ang="0">
                  <a:pos x="36" y="37"/>
                </a:cxn>
                <a:cxn ang="0">
                  <a:pos x="27" y="37"/>
                </a:cxn>
                <a:cxn ang="0">
                  <a:pos x="20" y="33"/>
                </a:cxn>
                <a:cxn ang="0">
                  <a:pos x="9" y="34"/>
                </a:cxn>
                <a:cxn ang="0">
                  <a:pos x="2" y="40"/>
                </a:cxn>
                <a:cxn ang="0">
                  <a:pos x="3" y="47"/>
                </a:cxn>
                <a:cxn ang="0">
                  <a:pos x="18" y="52"/>
                </a:cxn>
                <a:cxn ang="0">
                  <a:pos x="28" y="54"/>
                </a:cxn>
                <a:cxn ang="0">
                  <a:pos x="32" y="59"/>
                </a:cxn>
                <a:cxn ang="0">
                  <a:pos x="40" y="69"/>
                </a:cxn>
                <a:cxn ang="0">
                  <a:pos x="43" y="78"/>
                </a:cxn>
                <a:cxn ang="0">
                  <a:pos x="42" y="91"/>
                </a:cxn>
                <a:cxn ang="0">
                  <a:pos x="36" y="112"/>
                </a:cxn>
                <a:cxn ang="0">
                  <a:pos x="36" y="112"/>
                </a:cxn>
                <a:cxn ang="0">
                  <a:pos x="42" y="115"/>
                </a:cxn>
                <a:cxn ang="0">
                  <a:pos x="53" y="120"/>
                </a:cxn>
                <a:cxn ang="0">
                  <a:pos x="62" y="119"/>
                </a:cxn>
                <a:cxn ang="0">
                  <a:pos x="67" y="121"/>
                </a:cxn>
                <a:cxn ang="0">
                  <a:pos x="81" y="124"/>
                </a:cxn>
                <a:cxn ang="0">
                  <a:pos x="92" y="124"/>
                </a:cxn>
                <a:cxn ang="0">
                  <a:pos x="92" y="121"/>
                </a:cxn>
                <a:cxn ang="0">
                  <a:pos x="101" y="110"/>
                </a:cxn>
                <a:cxn ang="0">
                  <a:pos x="122" y="115"/>
                </a:cxn>
                <a:cxn ang="0">
                  <a:pos x="135" y="110"/>
                </a:cxn>
                <a:cxn ang="0">
                  <a:pos x="142" y="106"/>
                </a:cxn>
                <a:cxn ang="0">
                  <a:pos x="143" y="102"/>
                </a:cxn>
                <a:cxn ang="0">
                  <a:pos x="138" y="100"/>
                </a:cxn>
                <a:cxn ang="0">
                  <a:pos x="135" y="95"/>
                </a:cxn>
                <a:cxn ang="0">
                  <a:pos x="132" y="89"/>
                </a:cxn>
                <a:cxn ang="0">
                  <a:pos x="134" y="86"/>
                </a:cxn>
                <a:cxn ang="0">
                  <a:pos x="136" y="82"/>
                </a:cxn>
                <a:cxn ang="0">
                  <a:pos x="135" y="76"/>
                </a:cxn>
                <a:cxn ang="0">
                  <a:pos x="133" y="71"/>
                </a:cxn>
                <a:cxn ang="0">
                  <a:pos x="128" y="70"/>
                </a:cxn>
                <a:cxn ang="0">
                  <a:pos x="127" y="66"/>
                </a:cxn>
                <a:cxn ang="0">
                  <a:pos x="134" y="57"/>
                </a:cxn>
                <a:cxn ang="0">
                  <a:pos x="140" y="53"/>
                </a:cxn>
                <a:cxn ang="0">
                  <a:pos x="142" y="44"/>
                </a:cxn>
                <a:cxn ang="0">
                  <a:pos x="147" y="35"/>
                </a:cxn>
                <a:cxn ang="0">
                  <a:pos x="144" y="31"/>
                </a:cxn>
                <a:cxn ang="0">
                  <a:pos x="162" y="116"/>
                </a:cxn>
                <a:cxn ang="0">
                  <a:pos x="155" y="122"/>
                </a:cxn>
                <a:cxn ang="0">
                  <a:pos x="160" y="137"/>
                </a:cxn>
                <a:cxn ang="0">
                  <a:pos x="162" y="116"/>
                </a:cxn>
              </a:cxnLst>
              <a:rect l="0" t="0" r="r" b="b"/>
              <a:pathLst>
                <a:path w="165" h="137">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08" name="Freeform 98"/>
            <p:cNvSpPr/>
            <p:nvPr>
              <p:custDataLst>
                <p:tags r:id="rId107"/>
              </p:custDataLst>
            </p:nvPr>
          </p:nvSpPr>
          <p:spPr bwMode="auto">
            <a:xfrm>
              <a:off x="2403475" y="2941638"/>
              <a:ext cx="50800" cy="26988"/>
            </a:xfrm>
            <a:custGeom>
              <a:avLst/>
              <a:gdLst/>
              <a:ahLst/>
              <a:cxnLst>
                <a:cxn ang="0">
                  <a:pos x="26" y="5"/>
                </a:cxn>
                <a:cxn ang="0">
                  <a:pos x="14" y="2"/>
                </a:cxn>
                <a:cxn ang="0">
                  <a:pos x="9" y="0"/>
                </a:cxn>
                <a:cxn ang="0">
                  <a:pos x="8" y="0"/>
                </a:cxn>
                <a:cxn ang="0">
                  <a:pos x="0" y="7"/>
                </a:cxn>
                <a:cxn ang="0">
                  <a:pos x="22" y="14"/>
                </a:cxn>
                <a:cxn ang="0">
                  <a:pos x="26" y="13"/>
                </a:cxn>
                <a:cxn ang="0">
                  <a:pos x="26" y="5"/>
                </a:cxn>
              </a:cxnLst>
              <a:rect l="0" t="0" r="r" b="b"/>
              <a:pathLst>
                <a:path w="26" h="14">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09" name="Freeform 99"/>
            <p:cNvSpPr/>
            <p:nvPr>
              <p:custDataLst>
                <p:tags r:id="rId108"/>
              </p:custDataLst>
            </p:nvPr>
          </p:nvSpPr>
          <p:spPr bwMode="auto">
            <a:xfrm>
              <a:off x="2420938" y="2901950"/>
              <a:ext cx="131763" cy="73025"/>
            </a:xfrm>
            <a:custGeom>
              <a:avLst/>
              <a:gdLst/>
              <a:ahLst/>
              <a:cxnLst>
                <a:cxn ang="0">
                  <a:pos x="29" y="34"/>
                </a:cxn>
                <a:cxn ang="0">
                  <a:pos x="32" y="27"/>
                </a:cxn>
                <a:cxn ang="0">
                  <a:pos x="45" y="22"/>
                </a:cxn>
                <a:cxn ang="0">
                  <a:pos x="55" y="19"/>
                </a:cxn>
                <a:cxn ang="0">
                  <a:pos x="69" y="14"/>
                </a:cxn>
                <a:cxn ang="0">
                  <a:pos x="56" y="5"/>
                </a:cxn>
                <a:cxn ang="0">
                  <a:pos x="32" y="5"/>
                </a:cxn>
                <a:cxn ang="0">
                  <a:pos x="11" y="6"/>
                </a:cxn>
                <a:cxn ang="0">
                  <a:pos x="11" y="6"/>
                </a:cxn>
                <a:cxn ang="0">
                  <a:pos x="5" y="12"/>
                </a:cxn>
                <a:cxn ang="0">
                  <a:pos x="0" y="21"/>
                </a:cxn>
                <a:cxn ang="0">
                  <a:pos x="5" y="23"/>
                </a:cxn>
                <a:cxn ang="0">
                  <a:pos x="17" y="26"/>
                </a:cxn>
                <a:cxn ang="0">
                  <a:pos x="17" y="34"/>
                </a:cxn>
                <a:cxn ang="0">
                  <a:pos x="20" y="34"/>
                </a:cxn>
                <a:cxn ang="0">
                  <a:pos x="21" y="38"/>
                </a:cxn>
                <a:cxn ang="0">
                  <a:pos x="25" y="37"/>
                </a:cxn>
                <a:cxn ang="0">
                  <a:pos x="29" y="34"/>
                </a:cxn>
              </a:cxnLst>
              <a:rect l="0" t="0" r="r" b="b"/>
              <a:pathLst>
                <a:path w="69" h="38">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10" name="Freeform 100"/>
            <p:cNvSpPr/>
            <p:nvPr>
              <p:custDataLst>
                <p:tags r:id="rId109"/>
              </p:custDataLst>
            </p:nvPr>
          </p:nvSpPr>
          <p:spPr bwMode="auto">
            <a:xfrm>
              <a:off x="1820863" y="2522538"/>
              <a:ext cx="657225" cy="406400"/>
            </a:xfrm>
            <a:custGeom>
              <a:avLst/>
              <a:gdLst/>
              <a:ahLst/>
              <a:cxnLst>
                <a:cxn ang="0">
                  <a:pos x="301" y="199"/>
                </a:cxn>
                <a:cxn ang="0">
                  <a:pos x="296" y="180"/>
                </a:cxn>
                <a:cxn ang="0">
                  <a:pos x="324" y="173"/>
                </a:cxn>
                <a:cxn ang="0">
                  <a:pos x="334" y="161"/>
                </a:cxn>
                <a:cxn ang="0">
                  <a:pos x="343" y="139"/>
                </a:cxn>
                <a:cxn ang="0">
                  <a:pos x="315" y="137"/>
                </a:cxn>
                <a:cxn ang="0">
                  <a:pos x="297" y="161"/>
                </a:cxn>
                <a:cxn ang="0">
                  <a:pos x="281" y="170"/>
                </a:cxn>
                <a:cxn ang="0">
                  <a:pos x="242" y="169"/>
                </a:cxn>
                <a:cxn ang="0">
                  <a:pos x="224" y="143"/>
                </a:cxn>
                <a:cxn ang="0">
                  <a:pos x="223" y="90"/>
                </a:cxn>
                <a:cxn ang="0">
                  <a:pos x="219" y="83"/>
                </a:cxn>
                <a:cxn ang="0">
                  <a:pos x="200" y="71"/>
                </a:cxn>
                <a:cxn ang="0">
                  <a:pos x="187" y="47"/>
                </a:cxn>
                <a:cxn ang="0">
                  <a:pos x="158" y="46"/>
                </a:cxn>
                <a:cxn ang="0">
                  <a:pos x="141" y="32"/>
                </a:cxn>
                <a:cxn ang="0">
                  <a:pos x="121" y="11"/>
                </a:cxn>
                <a:cxn ang="0">
                  <a:pos x="100" y="16"/>
                </a:cxn>
                <a:cxn ang="0">
                  <a:pos x="39" y="6"/>
                </a:cxn>
                <a:cxn ang="0">
                  <a:pos x="0" y="3"/>
                </a:cxn>
                <a:cxn ang="0">
                  <a:pos x="16" y="35"/>
                </a:cxn>
                <a:cxn ang="0">
                  <a:pos x="35" y="61"/>
                </a:cxn>
                <a:cxn ang="0">
                  <a:pos x="40" y="72"/>
                </a:cxn>
                <a:cxn ang="0">
                  <a:pos x="56" y="94"/>
                </a:cxn>
                <a:cxn ang="0">
                  <a:pos x="81" y="120"/>
                </a:cxn>
                <a:cxn ang="0">
                  <a:pos x="84" y="107"/>
                </a:cxn>
                <a:cxn ang="0">
                  <a:pos x="71" y="93"/>
                </a:cxn>
                <a:cxn ang="0">
                  <a:pos x="52" y="60"/>
                </a:cxn>
                <a:cxn ang="0">
                  <a:pos x="44" y="42"/>
                </a:cxn>
                <a:cxn ang="0">
                  <a:pos x="29" y="29"/>
                </a:cxn>
                <a:cxn ang="0">
                  <a:pos x="29" y="11"/>
                </a:cxn>
                <a:cxn ang="0">
                  <a:pos x="39" y="16"/>
                </a:cxn>
                <a:cxn ang="0">
                  <a:pos x="49" y="32"/>
                </a:cxn>
                <a:cxn ang="0">
                  <a:pos x="56" y="47"/>
                </a:cxn>
                <a:cxn ang="0">
                  <a:pos x="73" y="60"/>
                </a:cxn>
                <a:cxn ang="0">
                  <a:pos x="87" y="74"/>
                </a:cxn>
                <a:cxn ang="0">
                  <a:pos x="95" y="89"/>
                </a:cxn>
                <a:cxn ang="0">
                  <a:pos x="129" y="125"/>
                </a:cxn>
                <a:cxn ang="0">
                  <a:pos x="134" y="145"/>
                </a:cxn>
                <a:cxn ang="0">
                  <a:pos x="139" y="163"/>
                </a:cxn>
                <a:cxn ang="0">
                  <a:pos x="174" y="180"/>
                </a:cxn>
                <a:cxn ang="0">
                  <a:pos x="221" y="202"/>
                </a:cxn>
                <a:cxn ang="0">
                  <a:pos x="265" y="204"/>
                </a:cxn>
                <a:cxn ang="0">
                  <a:pos x="286" y="201"/>
                </a:cxn>
              </a:cxnLst>
              <a:rect l="0" t="0" r="r" b="b"/>
              <a:pathLst>
                <a:path w="344" h="213">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11" name="Freeform 101"/>
            <p:cNvSpPr/>
            <p:nvPr>
              <p:custDataLst>
                <p:tags r:id="rId110"/>
              </p:custDataLst>
            </p:nvPr>
          </p:nvSpPr>
          <p:spPr bwMode="auto">
            <a:xfrm>
              <a:off x="2349500" y="2865438"/>
              <a:ext cx="92075" cy="90488"/>
            </a:xfrm>
            <a:custGeom>
              <a:avLst/>
              <a:gdLst/>
              <a:ahLst/>
              <a:cxnLst>
                <a:cxn ang="0">
                  <a:pos x="42" y="31"/>
                </a:cxn>
                <a:cxn ang="0">
                  <a:pos x="48" y="25"/>
                </a:cxn>
                <a:cxn ang="0">
                  <a:pos x="43" y="22"/>
                </a:cxn>
                <a:cxn ang="0">
                  <a:pos x="38" y="23"/>
                </a:cxn>
                <a:cxn ang="0">
                  <a:pos x="38" y="0"/>
                </a:cxn>
                <a:cxn ang="0">
                  <a:pos x="19" y="0"/>
                </a:cxn>
                <a:cxn ang="0">
                  <a:pos x="16" y="8"/>
                </a:cxn>
                <a:cxn ang="0">
                  <a:pos x="24" y="19"/>
                </a:cxn>
                <a:cxn ang="0">
                  <a:pos x="9" y="21"/>
                </a:cxn>
                <a:cxn ang="0">
                  <a:pos x="0" y="33"/>
                </a:cxn>
                <a:cxn ang="0">
                  <a:pos x="12" y="44"/>
                </a:cxn>
                <a:cxn ang="0">
                  <a:pos x="28" y="47"/>
                </a:cxn>
                <a:cxn ang="0">
                  <a:pos x="28" y="47"/>
                </a:cxn>
                <a:cxn ang="0">
                  <a:pos x="36" y="40"/>
                </a:cxn>
                <a:cxn ang="0">
                  <a:pos x="42" y="31"/>
                </a:cxn>
              </a:cxnLst>
              <a:rect l="0" t="0" r="r" b="b"/>
              <a:pathLst>
                <a:path w="48" h="47">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12" name="Freeform 102"/>
            <p:cNvSpPr/>
            <p:nvPr>
              <p:custDataLst>
                <p:tags r:id="rId111"/>
              </p:custDataLst>
            </p:nvPr>
          </p:nvSpPr>
          <p:spPr bwMode="auto">
            <a:xfrm>
              <a:off x="2422525" y="2852738"/>
              <a:ext cx="26988" cy="57150"/>
            </a:xfrm>
            <a:custGeom>
              <a:avLst/>
              <a:gdLst/>
              <a:ahLst/>
              <a:cxnLst>
                <a:cxn ang="0">
                  <a:pos x="2" y="7"/>
                </a:cxn>
                <a:cxn ang="0">
                  <a:pos x="0" y="7"/>
                </a:cxn>
                <a:cxn ang="0">
                  <a:pos x="0" y="30"/>
                </a:cxn>
                <a:cxn ang="0">
                  <a:pos x="5" y="29"/>
                </a:cxn>
                <a:cxn ang="0">
                  <a:pos x="9" y="24"/>
                </a:cxn>
                <a:cxn ang="0">
                  <a:pos x="12" y="5"/>
                </a:cxn>
                <a:cxn ang="0">
                  <a:pos x="14" y="3"/>
                </a:cxn>
                <a:cxn ang="0">
                  <a:pos x="9" y="0"/>
                </a:cxn>
                <a:cxn ang="0">
                  <a:pos x="2" y="7"/>
                </a:cxn>
              </a:cxnLst>
              <a:rect l="0" t="0" r="r" b="b"/>
              <a:pathLst>
                <a:path w="14" h="30">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13" name="Freeform 103"/>
            <p:cNvSpPr/>
            <p:nvPr>
              <p:custDataLst>
                <p:tags r:id="rId112"/>
              </p:custDataLst>
            </p:nvPr>
          </p:nvSpPr>
          <p:spPr bwMode="auto">
            <a:xfrm>
              <a:off x="2738438" y="2809875"/>
              <a:ext cx="65088" cy="55563"/>
            </a:xfrm>
            <a:custGeom>
              <a:avLst/>
              <a:gdLst/>
              <a:ahLst/>
              <a:cxnLst>
                <a:cxn ang="0">
                  <a:pos x="16" y="3"/>
                </a:cxn>
                <a:cxn ang="0">
                  <a:pos x="23" y="19"/>
                </a:cxn>
                <a:cxn ang="0">
                  <a:pos x="1" y="23"/>
                </a:cxn>
                <a:cxn ang="0">
                  <a:pos x="16" y="26"/>
                </a:cxn>
                <a:cxn ang="0">
                  <a:pos x="31" y="28"/>
                </a:cxn>
                <a:cxn ang="0">
                  <a:pos x="34" y="6"/>
                </a:cxn>
                <a:cxn ang="0">
                  <a:pos x="16" y="3"/>
                </a:cxn>
              </a:cxnLst>
              <a:rect l="0" t="0" r="r" b="b"/>
              <a:pathLst>
                <a:path w="34" h="28">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14" name="Freeform 104"/>
            <p:cNvSpPr/>
            <p:nvPr>
              <p:custDataLst>
                <p:tags r:id="rId113"/>
              </p:custDataLst>
            </p:nvPr>
          </p:nvSpPr>
          <p:spPr bwMode="auto">
            <a:xfrm>
              <a:off x="2797175" y="2819400"/>
              <a:ext cx="74613" cy="50800"/>
            </a:xfrm>
            <a:custGeom>
              <a:avLst/>
              <a:gdLst/>
              <a:ahLst/>
              <a:cxnLst>
                <a:cxn ang="0">
                  <a:pos x="15" y="19"/>
                </a:cxn>
                <a:cxn ang="0">
                  <a:pos x="39" y="14"/>
                </a:cxn>
                <a:cxn ang="0">
                  <a:pos x="9" y="2"/>
                </a:cxn>
                <a:cxn ang="0">
                  <a:pos x="3" y="1"/>
                </a:cxn>
                <a:cxn ang="0">
                  <a:pos x="0" y="23"/>
                </a:cxn>
                <a:cxn ang="0">
                  <a:pos x="1" y="24"/>
                </a:cxn>
                <a:cxn ang="0">
                  <a:pos x="15" y="19"/>
                </a:cxn>
              </a:cxnLst>
              <a:rect l="0" t="0" r="r" b="b"/>
              <a:pathLst>
                <a:path w="39" h="26">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15" name="Freeform 105"/>
            <p:cNvSpPr/>
            <p:nvPr>
              <p:custDataLst>
                <p:tags r:id="rId114"/>
              </p:custDataLst>
            </p:nvPr>
          </p:nvSpPr>
          <p:spPr bwMode="auto">
            <a:xfrm>
              <a:off x="2460625" y="2928938"/>
              <a:ext cx="92075" cy="93663"/>
            </a:xfrm>
            <a:custGeom>
              <a:avLst/>
              <a:gdLst/>
              <a:ahLst/>
              <a:cxnLst>
                <a:cxn ang="0">
                  <a:pos x="26" y="46"/>
                </a:cxn>
                <a:cxn ang="0">
                  <a:pos x="37" y="48"/>
                </a:cxn>
                <a:cxn ang="0">
                  <a:pos x="42" y="49"/>
                </a:cxn>
                <a:cxn ang="0">
                  <a:pos x="41" y="47"/>
                </a:cxn>
                <a:cxn ang="0">
                  <a:pos x="44" y="32"/>
                </a:cxn>
                <a:cxn ang="0">
                  <a:pos x="45" y="13"/>
                </a:cxn>
                <a:cxn ang="0">
                  <a:pos x="48" y="1"/>
                </a:cxn>
                <a:cxn ang="0">
                  <a:pos x="48" y="0"/>
                </a:cxn>
                <a:cxn ang="0">
                  <a:pos x="34" y="5"/>
                </a:cxn>
                <a:cxn ang="0">
                  <a:pos x="24" y="8"/>
                </a:cxn>
                <a:cxn ang="0">
                  <a:pos x="11" y="13"/>
                </a:cxn>
                <a:cxn ang="0">
                  <a:pos x="8" y="20"/>
                </a:cxn>
                <a:cxn ang="0">
                  <a:pos x="4" y="23"/>
                </a:cxn>
                <a:cxn ang="0">
                  <a:pos x="0" y="24"/>
                </a:cxn>
                <a:cxn ang="0">
                  <a:pos x="2" y="28"/>
                </a:cxn>
                <a:cxn ang="0">
                  <a:pos x="16" y="42"/>
                </a:cxn>
                <a:cxn ang="0">
                  <a:pos x="19" y="46"/>
                </a:cxn>
                <a:cxn ang="0">
                  <a:pos x="26" y="46"/>
                </a:cxn>
              </a:cxnLst>
              <a:rect l="0" t="0" r="r" b="b"/>
              <a:pathLst>
                <a:path w="48" h="49">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16" name="Freeform 106"/>
            <p:cNvSpPr/>
            <p:nvPr>
              <p:custDataLst>
                <p:tags r:id="rId115"/>
              </p:custDataLst>
            </p:nvPr>
          </p:nvSpPr>
          <p:spPr bwMode="auto">
            <a:xfrm>
              <a:off x="2751138" y="3143250"/>
              <a:ext cx="860425" cy="877888"/>
            </a:xfrm>
            <a:custGeom>
              <a:avLst/>
              <a:gdLst/>
              <a:ahLst/>
              <a:cxnLst>
                <a:cxn ang="0">
                  <a:pos x="253" y="427"/>
                </a:cxn>
                <a:cxn ang="0">
                  <a:pos x="260" y="429"/>
                </a:cxn>
                <a:cxn ang="0">
                  <a:pos x="289" y="379"/>
                </a:cxn>
                <a:cxn ang="0">
                  <a:pos x="307" y="343"/>
                </a:cxn>
                <a:cxn ang="0">
                  <a:pos x="337" y="326"/>
                </a:cxn>
                <a:cxn ang="0">
                  <a:pos x="372" y="316"/>
                </a:cxn>
                <a:cxn ang="0">
                  <a:pos x="386" y="290"/>
                </a:cxn>
                <a:cxn ang="0">
                  <a:pos x="397" y="264"/>
                </a:cxn>
                <a:cxn ang="0">
                  <a:pos x="401" y="211"/>
                </a:cxn>
                <a:cxn ang="0">
                  <a:pos x="409" y="206"/>
                </a:cxn>
                <a:cxn ang="0">
                  <a:pos x="445" y="158"/>
                </a:cxn>
                <a:cxn ang="0">
                  <a:pos x="406" y="104"/>
                </a:cxn>
                <a:cxn ang="0">
                  <a:pos x="336" y="96"/>
                </a:cxn>
                <a:cxn ang="0">
                  <a:pos x="295" y="74"/>
                </a:cxn>
                <a:cxn ang="0">
                  <a:pos x="291" y="67"/>
                </a:cxn>
                <a:cxn ang="0">
                  <a:pos x="264" y="60"/>
                </a:cxn>
                <a:cxn ang="0">
                  <a:pos x="258" y="13"/>
                </a:cxn>
                <a:cxn ang="0">
                  <a:pos x="222" y="32"/>
                </a:cxn>
                <a:cxn ang="0">
                  <a:pos x="191" y="39"/>
                </a:cxn>
                <a:cxn ang="0">
                  <a:pos x="165" y="40"/>
                </a:cxn>
                <a:cxn ang="0">
                  <a:pos x="157" y="1"/>
                </a:cxn>
                <a:cxn ang="0">
                  <a:pos x="129" y="17"/>
                </a:cxn>
                <a:cxn ang="0">
                  <a:pos x="107" y="15"/>
                </a:cxn>
                <a:cxn ang="0">
                  <a:pos x="120" y="32"/>
                </a:cxn>
                <a:cxn ang="0">
                  <a:pos x="105" y="46"/>
                </a:cxn>
                <a:cxn ang="0">
                  <a:pos x="84" y="49"/>
                </a:cxn>
                <a:cxn ang="0">
                  <a:pos x="48" y="42"/>
                </a:cxn>
                <a:cxn ang="0">
                  <a:pos x="45" y="59"/>
                </a:cxn>
                <a:cxn ang="0">
                  <a:pos x="46" y="108"/>
                </a:cxn>
                <a:cxn ang="0">
                  <a:pos x="12" y="120"/>
                </a:cxn>
                <a:cxn ang="0">
                  <a:pos x="2" y="144"/>
                </a:cxn>
                <a:cxn ang="0">
                  <a:pos x="15" y="168"/>
                </a:cxn>
                <a:cxn ang="0">
                  <a:pos x="38" y="172"/>
                </a:cxn>
                <a:cxn ang="0">
                  <a:pos x="65" y="184"/>
                </a:cxn>
                <a:cxn ang="0">
                  <a:pos x="99" y="174"/>
                </a:cxn>
                <a:cxn ang="0">
                  <a:pos x="124" y="206"/>
                </a:cxn>
                <a:cxn ang="0">
                  <a:pos x="150" y="217"/>
                </a:cxn>
                <a:cxn ang="0">
                  <a:pos x="158" y="242"/>
                </a:cxn>
                <a:cxn ang="0">
                  <a:pos x="186" y="265"/>
                </a:cxn>
                <a:cxn ang="0">
                  <a:pos x="182" y="293"/>
                </a:cxn>
                <a:cxn ang="0">
                  <a:pos x="199" y="317"/>
                </a:cxn>
                <a:cxn ang="0">
                  <a:pos x="222" y="337"/>
                </a:cxn>
                <a:cxn ang="0">
                  <a:pos x="230" y="375"/>
                </a:cxn>
                <a:cxn ang="0">
                  <a:pos x="187" y="415"/>
                </a:cxn>
                <a:cxn ang="0">
                  <a:pos x="205" y="426"/>
                </a:cxn>
                <a:cxn ang="0">
                  <a:pos x="232" y="443"/>
                </a:cxn>
              </a:cxnLst>
              <a:rect l="0" t="0" r="r" b="b"/>
              <a:pathLst>
                <a:path w="450" h="46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17" name="Freeform 107"/>
            <p:cNvSpPr/>
            <p:nvPr>
              <p:custDataLst>
                <p:tags r:id="rId116"/>
              </p:custDataLst>
            </p:nvPr>
          </p:nvSpPr>
          <p:spPr bwMode="auto">
            <a:xfrm>
              <a:off x="3090863" y="3932238"/>
              <a:ext cx="106363" cy="117475"/>
            </a:xfrm>
            <a:custGeom>
              <a:avLst/>
              <a:gdLst/>
              <a:ahLst/>
              <a:cxnLst>
                <a:cxn ang="0">
                  <a:pos x="55" y="30"/>
                </a:cxn>
                <a:cxn ang="0">
                  <a:pos x="47" y="21"/>
                </a:cxn>
                <a:cxn ang="0">
                  <a:pos x="35" y="11"/>
                </a:cxn>
                <a:cxn ang="0">
                  <a:pos x="28" y="13"/>
                </a:cxn>
                <a:cxn ang="0">
                  <a:pos x="23" y="5"/>
                </a:cxn>
                <a:cxn ang="0">
                  <a:pos x="14" y="2"/>
                </a:cxn>
                <a:cxn ang="0">
                  <a:pos x="10" y="2"/>
                </a:cxn>
                <a:cxn ang="0">
                  <a:pos x="7" y="8"/>
                </a:cxn>
                <a:cxn ang="0">
                  <a:pos x="3" y="27"/>
                </a:cxn>
                <a:cxn ang="0">
                  <a:pos x="0" y="42"/>
                </a:cxn>
                <a:cxn ang="0">
                  <a:pos x="3" y="49"/>
                </a:cxn>
                <a:cxn ang="0">
                  <a:pos x="2" y="54"/>
                </a:cxn>
                <a:cxn ang="0">
                  <a:pos x="7" y="56"/>
                </a:cxn>
                <a:cxn ang="0">
                  <a:pos x="21" y="60"/>
                </a:cxn>
                <a:cxn ang="0">
                  <a:pos x="30" y="60"/>
                </a:cxn>
                <a:cxn ang="0">
                  <a:pos x="47" y="57"/>
                </a:cxn>
                <a:cxn ang="0">
                  <a:pos x="56" y="47"/>
                </a:cxn>
                <a:cxn ang="0">
                  <a:pos x="55" y="30"/>
                </a:cxn>
              </a:cxnLst>
              <a:rect l="0" t="0" r="r" b="b"/>
              <a:pathLst>
                <a:path w="56" h="62">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18" name="Freeform 108"/>
            <p:cNvSpPr>
              <a:spLocks noEditPoints="1"/>
            </p:cNvSpPr>
            <p:nvPr>
              <p:custDataLst>
                <p:tags r:id="rId117"/>
              </p:custDataLst>
            </p:nvPr>
          </p:nvSpPr>
          <p:spPr bwMode="auto">
            <a:xfrm>
              <a:off x="2757488" y="3736975"/>
              <a:ext cx="436563" cy="860425"/>
            </a:xfrm>
            <a:custGeom>
              <a:avLst/>
              <a:gdLst/>
              <a:ahLst/>
              <a:cxnLst>
                <a:cxn ang="0">
                  <a:pos x="65" y="427"/>
                </a:cxn>
                <a:cxn ang="0">
                  <a:pos x="60" y="417"/>
                </a:cxn>
                <a:cxn ang="0">
                  <a:pos x="56" y="448"/>
                </a:cxn>
                <a:cxn ang="0">
                  <a:pos x="80" y="449"/>
                </a:cxn>
                <a:cxn ang="0">
                  <a:pos x="87" y="441"/>
                </a:cxn>
                <a:cxn ang="0">
                  <a:pos x="218" y="46"/>
                </a:cxn>
                <a:cxn ang="0">
                  <a:pos x="212" y="64"/>
                </a:cxn>
                <a:cxn ang="0">
                  <a:pos x="194" y="70"/>
                </a:cxn>
                <a:cxn ang="0">
                  <a:pos x="172" y="67"/>
                </a:cxn>
                <a:cxn ang="0">
                  <a:pos x="185" y="44"/>
                </a:cxn>
                <a:cxn ang="0">
                  <a:pos x="151" y="27"/>
                </a:cxn>
                <a:cxn ang="0">
                  <a:pos x="123" y="3"/>
                </a:cxn>
                <a:cxn ang="0">
                  <a:pos x="105" y="10"/>
                </a:cxn>
                <a:cxn ang="0">
                  <a:pos x="82" y="5"/>
                </a:cxn>
                <a:cxn ang="0">
                  <a:pos x="72" y="25"/>
                </a:cxn>
                <a:cxn ang="0">
                  <a:pos x="58" y="43"/>
                </a:cxn>
                <a:cxn ang="0">
                  <a:pos x="60" y="63"/>
                </a:cxn>
                <a:cxn ang="0">
                  <a:pos x="49" y="78"/>
                </a:cxn>
                <a:cxn ang="0">
                  <a:pos x="41" y="94"/>
                </a:cxn>
                <a:cxn ang="0">
                  <a:pos x="37" y="115"/>
                </a:cxn>
                <a:cxn ang="0">
                  <a:pos x="40" y="138"/>
                </a:cxn>
                <a:cxn ang="0">
                  <a:pos x="40" y="157"/>
                </a:cxn>
                <a:cxn ang="0">
                  <a:pos x="37" y="180"/>
                </a:cxn>
                <a:cxn ang="0">
                  <a:pos x="28" y="206"/>
                </a:cxn>
                <a:cxn ang="0">
                  <a:pos x="25" y="216"/>
                </a:cxn>
                <a:cxn ang="0">
                  <a:pos x="21" y="232"/>
                </a:cxn>
                <a:cxn ang="0">
                  <a:pos x="20" y="248"/>
                </a:cxn>
                <a:cxn ang="0">
                  <a:pos x="18" y="272"/>
                </a:cxn>
                <a:cxn ang="0">
                  <a:pos x="21" y="285"/>
                </a:cxn>
                <a:cxn ang="0">
                  <a:pos x="26" y="296"/>
                </a:cxn>
                <a:cxn ang="0">
                  <a:pos x="23" y="305"/>
                </a:cxn>
                <a:cxn ang="0">
                  <a:pos x="21" y="323"/>
                </a:cxn>
                <a:cxn ang="0">
                  <a:pos x="13" y="338"/>
                </a:cxn>
                <a:cxn ang="0">
                  <a:pos x="9" y="355"/>
                </a:cxn>
                <a:cxn ang="0">
                  <a:pos x="3" y="373"/>
                </a:cxn>
                <a:cxn ang="0">
                  <a:pos x="15" y="384"/>
                </a:cxn>
                <a:cxn ang="0">
                  <a:pos x="21" y="401"/>
                </a:cxn>
                <a:cxn ang="0">
                  <a:pos x="47" y="404"/>
                </a:cxn>
                <a:cxn ang="0">
                  <a:pos x="52" y="395"/>
                </a:cxn>
                <a:cxn ang="0">
                  <a:pos x="53" y="376"/>
                </a:cxn>
                <a:cxn ang="0">
                  <a:pos x="66" y="364"/>
                </a:cxn>
                <a:cxn ang="0">
                  <a:pos x="87" y="340"/>
                </a:cxn>
                <a:cxn ang="0">
                  <a:pos x="78" y="326"/>
                </a:cxn>
                <a:cxn ang="0">
                  <a:pos x="89" y="299"/>
                </a:cxn>
                <a:cxn ang="0">
                  <a:pos x="95" y="285"/>
                </a:cxn>
                <a:cxn ang="0">
                  <a:pos x="102" y="270"/>
                </a:cxn>
                <a:cxn ang="0">
                  <a:pos x="109" y="269"/>
                </a:cxn>
                <a:cxn ang="0">
                  <a:pos x="106" y="262"/>
                </a:cxn>
                <a:cxn ang="0">
                  <a:pos x="98" y="251"/>
                </a:cxn>
                <a:cxn ang="0">
                  <a:pos x="115" y="245"/>
                </a:cxn>
                <a:cxn ang="0">
                  <a:pos x="129" y="228"/>
                </a:cxn>
                <a:cxn ang="0">
                  <a:pos x="133" y="215"/>
                </a:cxn>
                <a:cxn ang="0">
                  <a:pos x="183" y="203"/>
                </a:cxn>
                <a:cxn ang="0">
                  <a:pos x="189" y="181"/>
                </a:cxn>
                <a:cxn ang="0">
                  <a:pos x="180" y="164"/>
                </a:cxn>
                <a:cxn ang="0">
                  <a:pos x="176" y="156"/>
                </a:cxn>
                <a:cxn ang="0">
                  <a:pos x="174" y="144"/>
                </a:cxn>
                <a:cxn ang="0">
                  <a:pos x="181" y="110"/>
                </a:cxn>
                <a:cxn ang="0">
                  <a:pos x="214" y="71"/>
                </a:cxn>
                <a:cxn ang="0">
                  <a:pos x="225" y="47"/>
                </a:cxn>
              </a:cxnLst>
              <a:rect l="0" t="0" r="r" b="b"/>
              <a:pathLst>
                <a:path w="228" h="450">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19" name="Freeform 109"/>
            <p:cNvSpPr/>
            <p:nvPr>
              <p:custDataLst>
                <p:tags r:id="rId118"/>
              </p:custDataLst>
            </p:nvPr>
          </p:nvSpPr>
          <p:spPr bwMode="auto">
            <a:xfrm>
              <a:off x="2709863" y="3640138"/>
              <a:ext cx="190500" cy="973138"/>
            </a:xfrm>
            <a:custGeom>
              <a:avLst/>
              <a:gdLst/>
              <a:ahLst/>
              <a:cxnLst>
                <a:cxn ang="0">
                  <a:pos x="40" y="435"/>
                </a:cxn>
                <a:cxn ang="0">
                  <a:pos x="27" y="413"/>
                </a:cxn>
                <a:cxn ang="0">
                  <a:pos x="38" y="389"/>
                </a:cxn>
                <a:cxn ang="0">
                  <a:pos x="46" y="365"/>
                </a:cxn>
                <a:cxn ang="0">
                  <a:pos x="51" y="347"/>
                </a:cxn>
                <a:cxn ang="0">
                  <a:pos x="44" y="329"/>
                </a:cxn>
                <a:cxn ang="0">
                  <a:pos x="45" y="299"/>
                </a:cxn>
                <a:cxn ang="0">
                  <a:pos x="49" y="276"/>
                </a:cxn>
                <a:cxn ang="0">
                  <a:pos x="53" y="257"/>
                </a:cxn>
                <a:cxn ang="0">
                  <a:pos x="62" y="216"/>
                </a:cxn>
                <a:cxn ang="0">
                  <a:pos x="65" y="189"/>
                </a:cxn>
                <a:cxn ang="0">
                  <a:pos x="66" y="157"/>
                </a:cxn>
                <a:cxn ang="0">
                  <a:pos x="74" y="129"/>
                </a:cxn>
                <a:cxn ang="0">
                  <a:pos x="84" y="107"/>
                </a:cxn>
                <a:cxn ang="0">
                  <a:pos x="97" y="76"/>
                </a:cxn>
                <a:cxn ang="0">
                  <a:pos x="89" y="53"/>
                </a:cxn>
                <a:cxn ang="0">
                  <a:pos x="84" y="25"/>
                </a:cxn>
                <a:cxn ang="0">
                  <a:pos x="71" y="2"/>
                </a:cxn>
                <a:cxn ang="0">
                  <a:pos x="64" y="23"/>
                </a:cxn>
                <a:cxn ang="0">
                  <a:pos x="62" y="75"/>
                </a:cxn>
                <a:cxn ang="0">
                  <a:pos x="53" y="128"/>
                </a:cxn>
                <a:cxn ang="0">
                  <a:pos x="48" y="163"/>
                </a:cxn>
                <a:cxn ang="0">
                  <a:pos x="41" y="210"/>
                </a:cxn>
                <a:cxn ang="0">
                  <a:pos x="26" y="251"/>
                </a:cxn>
                <a:cxn ang="0">
                  <a:pos x="24" y="286"/>
                </a:cxn>
                <a:cxn ang="0">
                  <a:pos x="17" y="319"/>
                </a:cxn>
                <a:cxn ang="0">
                  <a:pos x="32" y="302"/>
                </a:cxn>
                <a:cxn ang="0">
                  <a:pos x="34" y="320"/>
                </a:cxn>
                <a:cxn ang="0">
                  <a:pos x="30" y="342"/>
                </a:cxn>
                <a:cxn ang="0">
                  <a:pos x="25" y="357"/>
                </a:cxn>
                <a:cxn ang="0">
                  <a:pos x="23" y="354"/>
                </a:cxn>
                <a:cxn ang="0">
                  <a:pos x="15" y="357"/>
                </a:cxn>
                <a:cxn ang="0">
                  <a:pos x="2" y="374"/>
                </a:cxn>
                <a:cxn ang="0">
                  <a:pos x="17" y="376"/>
                </a:cxn>
                <a:cxn ang="0">
                  <a:pos x="25" y="389"/>
                </a:cxn>
                <a:cxn ang="0">
                  <a:pos x="11" y="393"/>
                </a:cxn>
                <a:cxn ang="0">
                  <a:pos x="13" y="400"/>
                </a:cxn>
                <a:cxn ang="0">
                  <a:pos x="6" y="412"/>
                </a:cxn>
                <a:cxn ang="0">
                  <a:pos x="15" y="416"/>
                </a:cxn>
                <a:cxn ang="0">
                  <a:pos x="16" y="427"/>
                </a:cxn>
                <a:cxn ang="0">
                  <a:pos x="9" y="441"/>
                </a:cxn>
                <a:cxn ang="0">
                  <a:pos x="23" y="444"/>
                </a:cxn>
                <a:cxn ang="0">
                  <a:pos x="28" y="448"/>
                </a:cxn>
                <a:cxn ang="0">
                  <a:pos x="22" y="462"/>
                </a:cxn>
                <a:cxn ang="0">
                  <a:pos x="41" y="462"/>
                </a:cxn>
                <a:cxn ang="0">
                  <a:pos x="28" y="472"/>
                </a:cxn>
                <a:cxn ang="0">
                  <a:pos x="42" y="470"/>
                </a:cxn>
                <a:cxn ang="0">
                  <a:pos x="26" y="481"/>
                </a:cxn>
                <a:cxn ang="0">
                  <a:pos x="41" y="483"/>
                </a:cxn>
                <a:cxn ang="0">
                  <a:pos x="64" y="461"/>
                </a:cxn>
                <a:cxn ang="0">
                  <a:pos x="71" y="473"/>
                </a:cxn>
                <a:cxn ang="0">
                  <a:pos x="61" y="477"/>
                </a:cxn>
                <a:cxn ang="0">
                  <a:pos x="50" y="486"/>
                </a:cxn>
                <a:cxn ang="0">
                  <a:pos x="58" y="503"/>
                </a:cxn>
                <a:cxn ang="0">
                  <a:pos x="74" y="500"/>
                </a:cxn>
                <a:cxn ang="0">
                  <a:pos x="91" y="501"/>
                </a:cxn>
                <a:cxn ang="0">
                  <a:pos x="81" y="499"/>
                </a:cxn>
                <a:cxn ang="0">
                  <a:pos x="71" y="457"/>
                </a:cxn>
                <a:cxn ang="0">
                  <a:pos x="46" y="452"/>
                </a:cxn>
              </a:cxnLst>
              <a:rect l="0" t="0" r="r" b="b"/>
              <a:pathLst>
                <a:path w="100" h="51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20" name="Freeform 110"/>
            <p:cNvSpPr/>
            <p:nvPr>
              <p:custDataLst>
                <p:tags r:id="rId119"/>
              </p:custDataLst>
            </p:nvPr>
          </p:nvSpPr>
          <p:spPr bwMode="auto">
            <a:xfrm>
              <a:off x="2992438" y="3683000"/>
              <a:ext cx="192088" cy="192088"/>
            </a:xfrm>
            <a:custGeom>
              <a:avLst/>
              <a:gdLst/>
              <a:ahLst/>
              <a:cxnLst>
                <a:cxn ang="0">
                  <a:pos x="96" y="54"/>
                </a:cxn>
                <a:cxn ang="0">
                  <a:pos x="87" y="56"/>
                </a:cxn>
                <a:cxn ang="0">
                  <a:pos x="81" y="43"/>
                </a:cxn>
                <a:cxn ang="0">
                  <a:pos x="73" y="34"/>
                </a:cxn>
                <a:cxn ang="0">
                  <a:pos x="64" y="33"/>
                </a:cxn>
                <a:cxn ang="0">
                  <a:pos x="58" y="24"/>
                </a:cxn>
                <a:cxn ang="0">
                  <a:pos x="56" y="10"/>
                </a:cxn>
                <a:cxn ang="0">
                  <a:pos x="55" y="4"/>
                </a:cxn>
                <a:cxn ang="0">
                  <a:pos x="53" y="5"/>
                </a:cxn>
                <a:cxn ang="0">
                  <a:pos x="43" y="0"/>
                </a:cxn>
                <a:cxn ang="0">
                  <a:pos x="30" y="1"/>
                </a:cxn>
                <a:cxn ang="0">
                  <a:pos x="16" y="4"/>
                </a:cxn>
                <a:cxn ang="0">
                  <a:pos x="7" y="14"/>
                </a:cxn>
                <a:cxn ang="0">
                  <a:pos x="4" y="32"/>
                </a:cxn>
                <a:cxn ang="0">
                  <a:pos x="0" y="31"/>
                </a:cxn>
                <a:cxn ang="0">
                  <a:pos x="16" y="47"/>
                </a:cxn>
                <a:cxn ang="0">
                  <a:pos x="28" y="55"/>
                </a:cxn>
                <a:cxn ang="0">
                  <a:pos x="41" y="62"/>
                </a:cxn>
                <a:cxn ang="0">
                  <a:pos x="62" y="72"/>
                </a:cxn>
                <a:cxn ang="0">
                  <a:pos x="53" y="87"/>
                </a:cxn>
                <a:cxn ang="0">
                  <a:pos x="49" y="95"/>
                </a:cxn>
                <a:cxn ang="0">
                  <a:pos x="60" y="97"/>
                </a:cxn>
                <a:cxn ang="0">
                  <a:pos x="71" y="98"/>
                </a:cxn>
                <a:cxn ang="0">
                  <a:pos x="80" y="96"/>
                </a:cxn>
                <a:cxn ang="0">
                  <a:pos x="89" y="92"/>
                </a:cxn>
                <a:cxn ang="0">
                  <a:pos x="95" y="75"/>
                </a:cxn>
                <a:cxn ang="0">
                  <a:pos x="96" y="54"/>
                </a:cxn>
              </a:cxnLst>
              <a:rect l="0" t="0" r="r" b="b"/>
              <a:pathLst>
                <a:path w="100" h="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21" name="Freeform 111"/>
            <p:cNvSpPr/>
            <p:nvPr>
              <p:custDataLst>
                <p:tags r:id="rId120"/>
              </p:custDataLst>
            </p:nvPr>
          </p:nvSpPr>
          <p:spPr bwMode="auto">
            <a:xfrm>
              <a:off x="2492375" y="3016250"/>
              <a:ext cx="71438" cy="57150"/>
            </a:xfrm>
            <a:custGeom>
              <a:avLst/>
              <a:gdLst/>
              <a:ahLst/>
              <a:cxnLst>
                <a:cxn ang="0">
                  <a:pos x="36" y="24"/>
                </a:cxn>
                <a:cxn ang="0">
                  <a:pos x="38" y="17"/>
                </a:cxn>
                <a:cxn ang="0">
                  <a:pos x="26" y="3"/>
                </a:cxn>
                <a:cxn ang="0">
                  <a:pos x="21" y="2"/>
                </a:cxn>
                <a:cxn ang="0">
                  <a:pos x="10" y="0"/>
                </a:cxn>
                <a:cxn ang="0">
                  <a:pos x="3" y="0"/>
                </a:cxn>
                <a:cxn ang="0">
                  <a:pos x="3" y="5"/>
                </a:cxn>
                <a:cxn ang="0">
                  <a:pos x="6" y="14"/>
                </a:cxn>
                <a:cxn ang="0">
                  <a:pos x="12" y="13"/>
                </a:cxn>
                <a:cxn ang="0">
                  <a:pos x="17" y="17"/>
                </a:cxn>
                <a:cxn ang="0">
                  <a:pos x="25" y="24"/>
                </a:cxn>
                <a:cxn ang="0">
                  <a:pos x="32" y="30"/>
                </a:cxn>
                <a:cxn ang="0">
                  <a:pos x="34" y="30"/>
                </a:cxn>
                <a:cxn ang="0">
                  <a:pos x="36" y="24"/>
                </a:cxn>
              </a:cxnLst>
              <a:rect l="0" t="0" r="r" b="b"/>
              <a:pathLst>
                <a:path w="38" h="30">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22" name="Freeform 112"/>
            <p:cNvSpPr/>
            <p:nvPr>
              <p:custDataLst>
                <p:tags r:id="rId121"/>
              </p:custDataLst>
            </p:nvPr>
          </p:nvSpPr>
          <p:spPr bwMode="auto">
            <a:xfrm>
              <a:off x="2557463" y="3044825"/>
              <a:ext cx="125413" cy="60325"/>
            </a:xfrm>
            <a:custGeom>
              <a:avLst/>
              <a:gdLst/>
              <a:ahLst/>
              <a:cxnLst>
                <a:cxn ang="0">
                  <a:pos x="59" y="9"/>
                </a:cxn>
                <a:cxn ang="0">
                  <a:pos x="43" y="2"/>
                </a:cxn>
                <a:cxn ang="0">
                  <a:pos x="27" y="8"/>
                </a:cxn>
                <a:cxn ang="0">
                  <a:pos x="9" y="7"/>
                </a:cxn>
                <a:cxn ang="0">
                  <a:pos x="4" y="2"/>
                </a:cxn>
                <a:cxn ang="0">
                  <a:pos x="2" y="9"/>
                </a:cxn>
                <a:cxn ang="0">
                  <a:pos x="0" y="15"/>
                </a:cxn>
                <a:cxn ang="0">
                  <a:pos x="15" y="22"/>
                </a:cxn>
                <a:cxn ang="0">
                  <a:pos x="23" y="27"/>
                </a:cxn>
                <a:cxn ang="0">
                  <a:pos x="32" y="25"/>
                </a:cxn>
                <a:cxn ang="0">
                  <a:pos x="29" y="19"/>
                </a:cxn>
                <a:cxn ang="0">
                  <a:pos x="35" y="13"/>
                </a:cxn>
                <a:cxn ang="0">
                  <a:pos x="47" y="9"/>
                </a:cxn>
                <a:cxn ang="0">
                  <a:pos x="50" y="17"/>
                </a:cxn>
                <a:cxn ang="0">
                  <a:pos x="57" y="29"/>
                </a:cxn>
                <a:cxn ang="0">
                  <a:pos x="65" y="21"/>
                </a:cxn>
                <a:cxn ang="0">
                  <a:pos x="66" y="18"/>
                </a:cxn>
                <a:cxn ang="0">
                  <a:pos x="59" y="9"/>
                </a:cxn>
              </a:cxnLst>
              <a:rect l="0" t="0" r="r" b="b"/>
              <a:pathLst>
                <a:path w="66" h="31">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23" name="Freeform 113"/>
            <p:cNvSpPr/>
            <p:nvPr>
              <p:custDataLst>
                <p:tags r:id="rId122"/>
              </p:custDataLst>
            </p:nvPr>
          </p:nvSpPr>
          <p:spPr bwMode="auto">
            <a:xfrm>
              <a:off x="2643188" y="2982913"/>
              <a:ext cx="257175" cy="366713"/>
            </a:xfrm>
            <a:custGeom>
              <a:avLst/>
              <a:gdLst/>
              <a:ahLst/>
              <a:cxnLst>
                <a:cxn ang="0">
                  <a:pos x="21" y="140"/>
                </a:cxn>
                <a:cxn ang="0">
                  <a:pos x="30" y="140"/>
                </a:cxn>
                <a:cxn ang="0">
                  <a:pos x="38" y="146"/>
                </a:cxn>
                <a:cxn ang="0">
                  <a:pos x="38" y="147"/>
                </a:cxn>
                <a:cxn ang="0">
                  <a:pos x="48" y="147"/>
                </a:cxn>
                <a:cxn ang="0">
                  <a:pos x="55" y="156"/>
                </a:cxn>
                <a:cxn ang="0">
                  <a:pos x="62" y="163"/>
                </a:cxn>
                <a:cxn ang="0">
                  <a:pos x="66" y="170"/>
                </a:cxn>
                <a:cxn ang="0">
                  <a:pos x="79" y="172"/>
                </a:cxn>
                <a:cxn ang="0">
                  <a:pos x="86" y="171"/>
                </a:cxn>
                <a:cxn ang="0">
                  <a:pos x="93" y="170"/>
                </a:cxn>
                <a:cxn ang="0">
                  <a:pos x="101" y="177"/>
                </a:cxn>
                <a:cxn ang="0">
                  <a:pos x="95" y="187"/>
                </a:cxn>
                <a:cxn ang="0">
                  <a:pos x="102" y="192"/>
                </a:cxn>
                <a:cxn ang="0">
                  <a:pos x="103" y="192"/>
                </a:cxn>
                <a:cxn ang="0">
                  <a:pos x="107" y="177"/>
                </a:cxn>
                <a:cxn ang="0">
                  <a:pos x="109" y="161"/>
                </a:cxn>
                <a:cxn ang="0">
                  <a:pos x="102" y="143"/>
                </a:cxn>
                <a:cxn ang="0">
                  <a:pos x="110" y="137"/>
                </a:cxn>
                <a:cxn ang="0">
                  <a:pos x="108" y="132"/>
                </a:cxn>
                <a:cxn ang="0">
                  <a:pos x="105" y="126"/>
                </a:cxn>
                <a:cxn ang="0">
                  <a:pos x="122" y="125"/>
                </a:cxn>
                <a:cxn ang="0">
                  <a:pos x="134" y="121"/>
                </a:cxn>
                <a:cxn ang="0">
                  <a:pos x="132" y="115"/>
                </a:cxn>
                <a:cxn ang="0">
                  <a:pos x="133" y="106"/>
                </a:cxn>
                <a:cxn ang="0">
                  <a:pos x="128" y="98"/>
                </a:cxn>
                <a:cxn ang="0">
                  <a:pos x="131" y="77"/>
                </a:cxn>
                <a:cxn ang="0">
                  <a:pos x="118" y="74"/>
                </a:cxn>
                <a:cxn ang="0">
                  <a:pos x="102" y="67"/>
                </a:cxn>
                <a:cxn ang="0">
                  <a:pos x="83" y="65"/>
                </a:cxn>
                <a:cxn ang="0">
                  <a:pos x="75" y="50"/>
                </a:cxn>
                <a:cxn ang="0">
                  <a:pos x="70" y="43"/>
                </a:cxn>
                <a:cxn ang="0">
                  <a:pos x="65" y="40"/>
                </a:cxn>
                <a:cxn ang="0">
                  <a:pos x="67" y="35"/>
                </a:cxn>
                <a:cxn ang="0">
                  <a:pos x="69" y="27"/>
                </a:cxn>
                <a:cxn ang="0">
                  <a:pos x="78" y="14"/>
                </a:cxn>
                <a:cxn ang="0">
                  <a:pos x="82" y="12"/>
                </a:cxn>
                <a:cxn ang="0">
                  <a:pos x="85" y="10"/>
                </a:cxn>
                <a:cxn ang="0">
                  <a:pos x="87" y="3"/>
                </a:cxn>
                <a:cxn ang="0">
                  <a:pos x="75" y="9"/>
                </a:cxn>
                <a:cxn ang="0">
                  <a:pos x="65" y="14"/>
                </a:cxn>
                <a:cxn ang="0">
                  <a:pos x="55" y="18"/>
                </a:cxn>
                <a:cxn ang="0">
                  <a:pos x="49" y="17"/>
                </a:cxn>
                <a:cxn ang="0">
                  <a:pos x="39" y="27"/>
                </a:cxn>
                <a:cxn ang="0">
                  <a:pos x="35" y="37"/>
                </a:cxn>
                <a:cxn ang="0">
                  <a:pos x="24" y="50"/>
                </a:cxn>
                <a:cxn ang="0">
                  <a:pos x="21" y="51"/>
                </a:cxn>
                <a:cxn ang="0">
                  <a:pos x="20" y="54"/>
                </a:cxn>
                <a:cxn ang="0">
                  <a:pos x="12" y="62"/>
                </a:cxn>
                <a:cxn ang="0">
                  <a:pos x="16" y="65"/>
                </a:cxn>
                <a:cxn ang="0">
                  <a:pos x="18" y="74"/>
                </a:cxn>
                <a:cxn ang="0">
                  <a:pos x="18" y="80"/>
                </a:cxn>
                <a:cxn ang="0">
                  <a:pos x="20" y="98"/>
                </a:cxn>
                <a:cxn ang="0">
                  <a:pos x="17" y="108"/>
                </a:cxn>
                <a:cxn ang="0">
                  <a:pos x="8" y="115"/>
                </a:cxn>
                <a:cxn ang="0">
                  <a:pos x="2" y="122"/>
                </a:cxn>
                <a:cxn ang="0">
                  <a:pos x="0" y="127"/>
                </a:cxn>
                <a:cxn ang="0">
                  <a:pos x="14" y="135"/>
                </a:cxn>
                <a:cxn ang="0">
                  <a:pos x="21" y="140"/>
                </a:cxn>
              </a:cxnLst>
              <a:rect l="0" t="0" r="r" b="b"/>
              <a:pathLst>
                <a:path w="135" h="192">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24" name="Freeform 114"/>
            <p:cNvSpPr/>
            <p:nvPr>
              <p:custDataLst>
                <p:tags r:id="rId123"/>
              </p:custDataLst>
            </p:nvPr>
          </p:nvSpPr>
          <p:spPr bwMode="auto">
            <a:xfrm>
              <a:off x="2844800" y="3470275"/>
              <a:ext cx="266700" cy="300038"/>
            </a:xfrm>
            <a:custGeom>
              <a:avLst/>
              <a:gdLst/>
              <a:ahLst/>
              <a:cxnLst>
                <a:cxn ang="0">
                  <a:pos x="137" y="94"/>
                </a:cxn>
                <a:cxn ang="0">
                  <a:pos x="130" y="83"/>
                </a:cxn>
                <a:cxn ang="0">
                  <a:pos x="121" y="77"/>
                </a:cxn>
                <a:cxn ang="0">
                  <a:pos x="109" y="71"/>
                </a:cxn>
                <a:cxn ang="0">
                  <a:pos x="107" y="62"/>
                </a:cxn>
                <a:cxn ang="0">
                  <a:pos x="106" y="53"/>
                </a:cxn>
                <a:cxn ang="0">
                  <a:pos x="101" y="46"/>
                </a:cxn>
                <a:cxn ang="0">
                  <a:pos x="89" y="43"/>
                </a:cxn>
                <a:cxn ang="0">
                  <a:pos x="80" y="39"/>
                </a:cxn>
                <a:cxn ang="0">
                  <a:pos x="75" y="35"/>
                </a:cxn>
                <a:cxn ang="0">
                  <a:pos x="67" y="33"/>
                </a:cxn>
                <a:cxn ang="0">
                  <a:pos x="54" y="25"/>
                </a:cxn>
                <a:cxn ang="0">
                  <a:pos x="50" y="3"/>
                </a:cxn>
                <a:cxn ang="0">
                  <a:pos x="39" y="2"/>
                </a:cxn>
                <a:cxn ang="0">
                  <a:pos x="26" y="8"/>
                </a:cxn>
                <a:cxn ang="0">
                  <a:pos x="16" y="13"/>
                </a:cxn>
                <a:cxn ang="0">
                  <a:pos x="7" y="16"/>
                </a:cxn>
                <a:cxn ang="0">
                  <a:pos x="3" y="15"/>
                </a:cxn>
                <a:cxn ang="0">
                  <a:pos x="11" y="31"/>
                </a:cxn>
                <a:cxn ang="0">
                  <a:pos x="8" y="37"/>
                </a:cxn>
                <a:cxn ang="0">
                  <a:pos x="9" y="53"/>
                </a:cxn>
                <a:cxn ang="0">
                  <a:pos x="6" y="62"/>
                </a:cxn>
                <a:cxn ang="0">
                  <a:pos x="3" y="72"/>
                </a:cxn>
                <a:cxn ang="0">
                  <a:pos x="8" y="77"/>
                </a:cxn>
                <a:cxn ang="0">
                  <a:pos x="2" y="86"/>
                </a:cxn>
                <a:cxn ang="0">
                  <a:pos x="1" y="90"/>
                </a:cxn>
                <a:cxn ang="0">
                  <a:pos x="5" y="96"/>
                </a:cxn>
                <a:cxn ang="0">
                  <a:pos x="8" y="108"/>
                </a:cxn>
                <a:cxn ang="0">
                  <a:pos x="13" y="114"/>
                </a:cxn>
                <a:cxn ang="0">
                  <a:pos x="10" y="122"/>
                </a:cxn>
                <a:cxn ang="0">
                  <a:pos x="14" y="132"/>
                </a:cxn>
                <a:cxn ang="0">
                  <a:pos x="18" y="142"/>
                </a:cxn>
                <a:cxn ang="0">
                  <a:pos x="21" y="154"/>
                </a:cxn>
                <a:cxn ang="0">
                  <a:pos x="36" y="145"/>
                </a:cxn>
                <a:cxn ang="0">
                  <a:pos x="46" y="145"/>
                </a:cxn>
                <a:cxn ang="0">
                  <a:pos x="59" y="150"/>
                </a:cxn>
                <a:cxn ang="0">
                  <a:pos x="66" y="144"/>
                </a:cxn>
                <a:cxn ang="0">
                  <a:pos x="81" y="144"/>
                </a:cxn>
                <a:cxn ang="0">
                  <a:pos x="84" y="126"/>
                </a:cxn>
                <a:cxn ang="0">
                  <a:pos x="93" y="116"/>
                </a:cxn>
                <a:cxn ang="0">
                  <a:pos x="107" y="113"/>
                </a:cxn>
                <a:cxn ang="0">
                  <a:pos x="120" y="112"/>
                </a:cxn>
                <a:cxn ang="0">
                  <a:pos x="130" y="117"/>
                </a:cxn>
                <a:cxn ang="0">
                  <a:pos x="136" y="108"/>
                </a:cxn>
                <a:cxn ang="0">
                  <a:pos x="137" y="94"/>
                </a:cxn>
              </a:cxnLst>
              <a:rect l="0" t="0" r="r" b="b"/>
              <a:pathLst>
                <a:path w="139" h="157">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25" name="Freeform 115"/>
            <p:cNvSpPr/>
            <p:nvPr>
              <p:custDataLst>
                <p:tags r:id="rId124"/>
              </p:custDataLst>
            </p:nvPr>
          </p:nvSpPr>
          <p:spPr bwMode="auto">
            <a:xfrm>
              <a:off x="2589213" y="3259138"/>
              <a:ext cx="279400" cy="404813"/>
            </a:xfrm>
            <a:custGeom>
              <a:avLst/>
              <a:gdLst/>
              <a:ahLst/>
              <a:cxnLst>
                <a:cxn ang="0">
                  <a:pos x="134" y="201"/>
                </a:cxn>
                <a:cxn ang="0">
                  <a:pos x="135" y="200"/>
                </a:cxn>
                <a:cxn ang="0">
                  <a:pos x="136" y="196"/>
                </a:cxn>
                <a:cxn ang="0">
                  <a:pos x="142" y="187"/>
                </a:cxn>
                <a:cxn ang="0">
                  <a:pos x="137" y="182"/>
                </a:cxn>
                <a:cxn ang="0">
                  <a:pos x="140" y="172"/>
                </a:cxn>
                <a:cxn ang="0">
                  <a:pos x="143" y="163"/>
                </a:cxn>
                <a:cxn ang="0">
                  <a:pos x="142" y="147"/>
                </a:cxn>
                <a:cxn ang="0">
                  <a:pos x="145" y="141"/>
                </a:cxn>
                <a:cxn ang="0">
                  <a:pos x="137" y="125"/>
                </a:cxn>
                <a:cxn ang="0">
                  <a:pos x="126" y="125"/>
                </a:cxn>
                <a:cxn ang="0">
                  <a:pos x="123" y="111"/>
                </a:cxn>
                <a:cxn ang="0">
                  <a:pos x="118" y="112"/>
                </a:cxn>
                <a:cxn ang="0">
                  <a:pos x="106" y="113"/>
                </a:cxn>
                <a:cxn ang="0">
                  <a:pos x="100" y="107"/>
                </a:cxn>
                <a:cxn ang="0">
                  <a:pos x="95" y="103"/>
                </a:cxn>
                <a:cxn ang="0">
                  <a:pos x="90" y="93"/>
                </a:cxn>
                <a:cxn ang="0">
                  <a:pos x="87" y="83"/>
                </a:cxn>
                <a:cxn ang="0">
                  <a:pos x="89" y="76"/>
                </a:cxn>
                <a:cxn ang="0">
                  <a:pos x="94" y="70"/>
                </a:cxn>
                <a:cxn ang="0">
                  <a:pos x="97" y="59"/>
                </a:cxn>
                <a:cxn ang="0">
                  <a:pos x="107" y="53"/>
                </a:cxn>
                <a:cxn ang="0">
                  <a:pos x="121" y="48"/>
                </a:cxn>
                <a:cxn ang="0">
                  <a:pos x="130" y="47"/>
                </a:cxn>
                <a:cxn ang="0">
                  <a:pos x="123" y="42"/>
                </a:cxn>
                <a:cxn ang="0">
                  <a:pos x="129" y="32"/>
                </a:cxn>
                <a:cxn ang="0">
                  <a:pos x="121" y="25"/>
                </a:cxn>
                <a:cxn ang="0">
                  <a:pos x="114" y="26"/>
                </a:cxn>
                <a:cxn ang="0">
                  <a:pos x="107" y="27"/>
                </a:cxn>
                <a:cxn ang="0">
                  <a:pos x="94" y="25"/>
                </a:cxn>
                <a:cxn ang="0">
                  <a:pos x="90" y="18"/>
                </a:cxn>
                <a:cxn ang="0">
                  <a:pos x="83" y="11"/>
                </a:cxn>
                <a:cxn ang="0">
                  <a:pos x="76" y="2"/>
                </a:cxn>
                <a:cxn ang="0">
                  <a:pos x="66" y="2"/>
                </a:cxn>
                <a:cxn ang="0">
                  <a:pos x="69" y="10"/>
                </a:cxn>
                <a:cxn ang="0">
                  <a:pos x="63" y="21"/>
                </a:cxn>
                <a:cxn ang="0">
                  <a:pos x="40" y="33"/>
                </a:cxn>
                <a:cxn ang="0">
                  <a:pos x="30" y="51"/>
                </a:cxn>
                <a:cxn ang="0">
                  <a:pos x="22" y="52"/>
                </a:cxn>
                <a:cxn ang="0">
                  <a:pos x="14" y="49"/>
                </a:cxn>
                <a:cxn ang="0">
                  <a:pos x="14" y="44"/>
                </a:cxn>
                <a:cxn ang="0">
                  <a:pos x="11" y="38"/>
                </a:cxn>
                <a:cxn ang="0">
                  <a:pos x="2" y="48"/>
                </a:cxn>
                <a:cxn ang="0">
                  <a:pos x="6" y="63"/>
                </a:cxn>
                <a:cxn ang="0">
                  <a:pos x="3" y="66"/>
                </a:cxn>
                <a:cxn ang="0">
                  <a:pos x="15" y="76"/>
                </a:cxn>
                <a:cxn ang="0">
                  <a:pos x="26" y="92"/>
                </a:cxn>
                <a:cxn ang="0">
                  <a:pos x="34" y="109"/>
                </a:cxn>
                <a:cxn ang="0">
                  <a:pos x="52" y="142"/>
                </a:cxn>
                <a:cxn ang="0">
                  <a:pos x="59" y="157"/>
                </a:cxn>
                <a:cxn ang="0">
                  <a:pos x="63" y="167"/>
                </a:cxn>
                <a:cxn ang="0">
                  <a:pos x="81" y="179"/>
                </a:cxn>
                <a:cxn ang="0">
                  <a:pos x="113" y="199"/>
                </a:cxn>
                <a:cxn ang="0">
                  <a:pos x="127" y="210"/>
                </a:cxn>
                <a:cxn ang="0">
                  <a:pos x="127" y="212"/>
                </a:cxn>
                <a:cxn ang="0">
                  <a:pos x="130" y="210"/>
                </a:cxn>
                <a:cxn ang="0">
                  <a:pos x="134" y="201"/>
                </a:cxn>
              </a:cxnLst>
              <a:rect l="0" t="0" r="r" b="b"/>
              <a:pathLst>
                <a:path w="146" h="211">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26" name="Freeform 116"/>
            <p:cNvSpPr/>
            <p:nvPr>
              <p:custDataLst>
                <p:tags r:id="rId125"/>
              </p:custDataLst>
            </p:nvPr>
          </p:nvSpPr>
          <p:spPr bwMode="auto">
            <a:xfrm>
              <a:off x="2763838" y="2994025"/>
              <a:ext cx="296863" cy="250825"/>
            </a:xfrm>
            <a:custGeom>
              <a:avLst/>
              <a:gdLst/>
              <a:ahLst/>
              <a:cxnLst>
                <a:cxn ang="0">
                  <a:pos x="15" y="8"/>
                </a:cxn>
                <a:cxn ang="0">
                  <a:pos x="6" y="21"/>
                </a:cxn>
                <a:cxn ang="0">
                  <a:pos x="4" y="29"/>
                </a:cxn>
                <a:cxn ang="0">
                  <a:pos x="2" y="34"/>
                </a:cxn>
                <a:cxn ang="0">
                  <a:pos x="7" y="37"/>
                </a:cxn>
                <a:cxn ang="0">
                  <a:pos x="12" y="44"/>
                </a:cxn>
                <a:cxn ang="0">
                  <a:pos x="20" y="59"/>
                </a:cxn>
                <a:cxn ang="0">
                  <a:pos x="39" y="61"/>
                </a:cxn>
                <a:cxn ang="0">
                  <a:pos x="55" y="68"/>
                </a:cxn>
                <a:cxn ang="0">
                  <a:pos x="68" y="71"/>
                </a:cxn>
                <a:cxn ang="0">
                  <a:pos x="65" y="92"/>
                </a:cxn>
                <a:cxn ang="0">
                  <a:pos x="70" y="100"/>
                </a:cxn>
                <a:cxn ang="0">
                  <a:pos x="69" y="109"/>
                </a:cxn>
                <a:cxn ang="0">
                  <a:pos x="71" y="115"/>
                </a:cxn>
                <a:cxn ang="0">
                  <a:pos x="70" y="115"/>
                </a:cxn>
                <a:cxn ang="0">
                  <a:pos x="78" y="127"/>
                </a:cxn>
                <a:cxn ang="0">
                  <a:pos x="85" y="130"/>
                </a:cxn>
                <a:cxn ang="0">
                  <a:pos x="91" y="129"/>
                </a:cxn>
                <a:cxn ang="0">
                  <a:pos x="99" y="124"/>
                </a:cxn>
                <a:cxn ang="0">
                  <a:pos x="106" y="121"/>
                </a:cxn>
                <a:cxn ang="0">
                  <a:pos x="113" y="115"/>
                </a:cxn>
                <a:cxn ang="0">
                  <a:pos x="114" y="110"/>
                </a:cxn>
                <a:cxn ang="0">
                  <a:pos x="108" y="109"/>
                </a:cxn>
                <a:cxn ang="0">
                  <a:pos x="105" y="101"/>
                </a:cxn>
                <a:cxn ang="0">
                  <a:pos x="101" y="93"/>
                </a:cxn>
                <a:cxn ang="0">
                  <a:pos x="108" y="92"/>
                </a:cxn>
                <a:cxn ang="0">
                  <a:pos x="118" y="95"/>
                </a:cxn>
                <a:cxn ang="0">
                  <a:pos x="123" y="95"/>
                </a:cxn>
                <a:cxn ang="0">
                  <a:pos x="130" y="91"/>
                </a:cxn>
                <a:cxn ang="0">
                  <a:pos x="144" y="86"/>
                </a:cxn>
                <a:cxn ang="0">
                  <a:pos x="147" y="82"/>
                </a:cxn>
                <a:cxn ang="0">
                  <a:pos x="140" y="72"/>
                </a:cxn>
                <a:cxn ang="0">
                  <a:pos x="141" y="66"/>
                </a:cxn>
                <a:cxn ang="0">
                  <a:pos x="146" y="61"/>
                </a:cxn>
                <a:cxn ang="0">
                  <a:pos x="148" y="55"/>
                </a:cxn>
                <a:cxn ang="0">
                  <a:pos x="152" y="47"/>
                </a:cxn>
                <a:cxn ang="0">
                  <a:pos x="156" y="42"/>
                </a:cxn>
                <a:cxn ang="0">
                  <a:pos x="140" y="40"/>
                </a:cxn>
                <a:cxn ang="0">
                  <a:pos x="143" y="31"/>
                </a:cxn>
                <a:cxn ang="0">
                  <a:pos x="126" y="25"/>
                </a:cxn>
                <a:cxn ang="0">
                  <a:pos x="128" y="19"/>
                </a:cxn>
                <a:cxn ang="0">
                  <a:pos x="118" y="16"/>
                </a:cxn>
                <a:cxn ang="0">
                  <a:pos x="96" y="24"/>
                </a:cxn>
                <a:cxn ang="0">
                  <a:pos x="75" y="17"/>
                </a:cxn>
                <a:cxn ang="0">
                  <a:pos x="60" y="15"/>
                </a:cxn>
                <a:cxn ang="0">
                  <a:pos x="52" y="6"/>
                </a:cxn>
                <a:cxn ang="0">
                  <a:pos x="42" y="0"/>
                </a:cxn>
                <a:cxn ang="0">
                  <a:pos x="39" y="7"/>
                </a:cxn>
                <a:cxn ang="0">
                  <a:pos x="24" y="16"/>
                </a:cxn>
                <a:cxn ang="0">
                  <a:pos x="27" y="32"/>
                </a:cxn>
                <a:cxn ang="0">
                  <a:pos x="15" y="28"/>
                </a:cxn>
                <a:cxn ang="0">
                  <a:pos x="20" y="14"/>
                </a:cxn>
                <a:cxn ang="0">
                  <a:pos x="19" y="6"/>
                </a:cxn>
                <a:cxn ang="0">
                  <a:pos x="15" y="8"/>
                </a:cxn>
              </a:cxnLst>
              <a:rect l="0" t="0" r="r" b="b"/>
              <a:pathLst>
                <a:path w="156" h="131">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27" name="Freeform 117"/>
            <p:cNvSpPr/>
            <p:nvPr>
              <p:custDataLst>
                <p:tags r:id="rId126"/>
              </p:custDataLst>
            </p:nvPr>
          </p:nvSpPr>
          <p:spPr bwMode="auto">
            <a:xfrm>
              <a:off x="3097213" y="3122613"/>
              <a:ext cx="92075" cy="96838"/>
            </a:xfrm>
            <a:custGeom>
              <a:avLst/>
              <a:gdLst/>
              <a:ahLst/>
              <a:cxnLst>
                <a:cxn ang="0">
                  <a:pos x="11" y="10"/>
                </a:cxn>
                <a:cxn ang="0">
                  <a:pos x="6" y="16"/>
                </a:cxn>
                <a:cxn ang="0">
                  <a:pos x="2" y="25"/>
                </a:cxn>
                <a:cxn ang="0">
                  <a:pos x="11" y="37"/>
                </a:cxn>
                <a:cxn ang="0">
                  <a:pos x="18" y="50"/>
                </a:cxn>
                <a:cxn ang="0">
                  <a:pos x="23" y="50"/>
                </a:cxn>
                <a:cxn ang="0">
                  <a:pos x="28" y="43"/>
                </a:cxn>
                <a:cxn ang="0">
                  <a:pos x="41" y="43"/>
                </a:cxn>
                <a:cxn ang="0">
                  <a:pos x="42" y="45"/>
                </a:cxn>
                <a:cxn ang="0">
                  <a:pos x="45" y="39"/>
                </a:cxn>
                <a:cxn ang="0">
                  <a:pos x="44" y="24"/>
                </a:cxn>
                <a:cxn ang="0">
                  <a:pos x="46" y="11"/>
                </a:cxn>
                <a:cxn ang="0">
                  <a:pos x="48" y="5"/>
                </a:cxn>
                <a:cxn ang="0">
                  <a:pos x="37" y="3"/>
                </a:cxn>
                <a:cxn ang="0">
                  <a:pos x="22" y="3"/>
                </a:cxn>
                <a:cxn ang="0">
                  <a:pos x="14" y="3"/>
                </a:cxn>
                <a:cxn ang="0">
                  <a:pos x="13" y="3"/>
                </a:cxn>
                <a:cxn ang="0">
                  <a:pos x="11" y="10"/>
                </a:cxn>
              </a:cxnLst>
              <a:rect l="0" t="0" r="r" b="b"/>
              <a:pathLst>
                <a:path w="48" h="51">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28" name="Freeform 118"/>
            <p:cNvSpPr/>
            <p:nvPr>
              <p:custDataLst>
                <p:tags r:id="rId127"/>
              </p:custDataLst>
            </p:nvPr>
          </p:nvSpPr>
          <p:spPr bwMode="auto">
            <a:xfrm>
              <a:off x="3025775" y="3073400"/>
              <a:ext cx="106363" cy="158750"/>
            </a:xfrm>
            <a:custGeom>
              <a:avLst/>
              <a:gdLst/>
              <a:ahLst/>
              <a:cxnLst>
                <a:cxn ang="0">
                  <a:pos x="15" y="5"/>
                </a:cxn>
                <a:cxn ang="0">
                  <a:pos x="11" y="13"/>
                </a:cxn>
                <a:cxn ang="0">
                  <a:pos x="9" y="19"/>
                </a:cxn>
                <a:cxn ang="0">
                  <a:pos x="4" y="24"/>
                </a:cxn>
                <a:cxn ang="0">
                  <a:pos x="3" y="30"/>
                </a:cxn>
                <a:cxn ang="0">
                  <a:pos x="10" y="40"/>
                </a:cxn>
                <a:cxn ang="0">
                  <a:pos x="14" y="37"/>
                </a:cxn>
                <a:cxn ang="0">
                  <a:pos x="19" y="47"/>
                </a:cxn>
                <a:cxn ang="0">
                  <a:pos x="20" y="56"/>
                </a:cxn>
                <a:cxn ang="0">
                  <a:pos x="22" y="76"/>
                </a:cxn>
                <a:cxn ang="0">
                  <a:pos x="35" y="80"/>
                </a:cxn>
                <a:cxn ang="0">
                  <a:pos x="42" y="77"/>
                </a:cxn>
                <a:cxn ang="0">
                  <a:pos x="48" y="75"/>
                </a:cxn>
                <a:cxn ang="0">
                  <a:pos x="56" y="75"/>
                </a:cxn>
                <a:cxn ang="0">
                  <a:pos x="49" y="62"/>
                </a:cxn>
                <a:cxn ang="0">
                  <a:pos x="40" y="50"/>
                </a:cxn>
                <a:cxn ang="0">
                  <a:pos x="44" y="41"/>
                </a:cxn>
                <a:cxn ang="0">
                  <a:pos x="49" y="35"/>
                </a:cxn>
                <a:cxn ang="0">
                  <a:pos x="51" y="28"/>
                </a:cxn>
                <a:cxn ang="0">
                  <a:pos x="40" y="19"/>
                </a:cxn>
                <a:cxn ang="0">
                  <a:pos x="35" y="12"/>
                </a:cxn>
                <a:cxn ang="0">
                  <a:pos x="23" y="3"/>
                </a:cxn>
                <a:cxn ang="0">
                  <a:pos x="19" y="0"/>
                </a:cxn>
                <a:cxn ang="0">
                  <a:pos x="15" y="5"/>
                </a:cxn>
              </a:cxnLst>
              <a:rect l="0" t="0" r="r" b="b"/>
              <a:pathLst>
                <a:path w="56" h="83">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29" name="Freeform 119"/>
            <p:cNvSpPr/>
            <p:nvPr>
              <p:custDataLst>
                <p:tags r:id="rId128"/>
              </p:custDataLst>
            </p:nvPr>
          </p:nvSpPr>
          <p:spPr bwMode="auto">
            <a:xfrm>
              <a:off x="3178175" y="3132138"/>
              <a:ext cx="66675" cy="84138"/>
            </a:xfrm>
            <a:custGeom>
              <a:avLst/>
              <a:gdLst/>
              <a:ahLst/>
              <a:cxnLst>
                <a:cxn ang="0">
                  <a:pos x="2" y="19"/>
                </a:cxn>
                <a:cxn ang="0">
                  <a:pos x="3" y="34"/>
                </a:cxn>
                <a:cxn ang="0">
                  <a:pos x="0" y="40"/>
                </a:cxn>
                <a:cxn ang="0">
                  <a:pos x="10" y="42"/>
                </a:cxn>
                <a:cxn ang="0">
                  <a:pos x="22" y="37"/>
                </a:cxn>
                <a:cxn ang="0">
                  <a:pos x="35" y="19"/>
                </a:cxn>
                <a:cxn ang="0">
                  <a:pos x="35" y="19"/>
                </a:cxn>
                <a:cxn ang="0">
                  <a:pos x="16" y="4"/>
                </a:cxn>
                <a:cxn ang="0">
                  <a:pos x="6" y="0"/>
                </a:cxn>
                <a:cxn ang="0">
                  <a:pos x="4" y="6"/>
                </a:cxn>
                <a:cxn ang="0">
                  <a:pos x="2" y="19"/>
                </a:cxn>
              </a:cxnLst>
              <a:rect l="0" t="0" r="r" b="b"/>
              <a:pathLst>
                <a:path w="35" h="44">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30" name="Freeform 120"/>
            <p:cNvSpPr/>
            <p:nvPr>
              <p:custDataLst>
                <p:tags r:id="rId129"/>
              </p:custDataLst>
            </p:nvPr>
          </p:nvSpPr>
          <p:spPr bwMode="auto">
            <a:xfrm>
              <a:off x="2520950" y="2738438"/>
              <a:ext cx="227013" cy="80963"/>
            </a:xfrm>
            <a:custGeom>
              <a:avLst/>
              <a:gdLst/>
              <a:ahLst/>
              <a:cxnLst>
                <a:cxn ang="0">
                  <a:pos x="96" y="27"/>
                </a:cxn>
                <a:cxn ang="0">
                  <a:pos x="42" y="5"/>
                </a:cxn>
                <a:cxn ang="0">
                  <a:pos x="2" y="19"/>
                </a:cxn>
                <a:cxn ang="0">
                  <a:pos x="21" y="10"/>
                </a:cxn>
                <a:cxn ang="0">
                  <a:pos x="32" y="15"/>
                </a:cxn>
                <a:cxn ang="0">
                  <a:pos x="51" y="19"/>
                </a:cxn>
                <a:cxn ang="0">
                  <a:pos x="75" y="32"/>
                </a:cxn>
                <a:cxn ang="0">
                  <a:pos x="81" y="41"/>
                </a:cxn>
                <a:cxn ang="0">
                  <a:pos x="117" y="40"/>
                </a:cxn>
                <a:cxn ang="0">
                  <a:pos x="96" y="27"/>
                </a:cxn>
              </a:cxnLst>
              <a:rect l="0" t="0" r="r" b="b"/>
              <a:pathLst>
                <a:path w="119" h="43">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31" name="Freeform 121"/>
            <p:cNvSpPr/>
            <p:nvPr>
              <p:custDataLst>
                <p:tags r:id="rId130"/>
              </p:custDataLst>
            </p:nvPr>
          </p:nvSpPr>
          <p:spPr bwMode="auto">
            <a:xfrm>
              <a:off x="2651125" y="2846388"/>
              <a:ext cx="52388" cy="25400"/>
            </a:xfrm>
            <a:custGeom>
              <a:avLst/>
              <a:gdLst/>
              <a:ahLst/>
              <a:cxnLst>
                <a:cxn ang="0">
                  <a:pos x="3" y="5"/>
                </a:cxn>
                <a:cxn ang="0">
                  <a:pos x="26" y="9"/>
                </a:cxn>
                <a:cxn ang="0">
                  <a:pos x="3" y="5"/>
                </a:cxn>
              </a:cxnLst>
              <a:rect l="0" t="0" r="r" b="b"/>
              <a:pathLst>
                <a:path w="28" h="13">
                  <a:moveTo>
                    <a:pt x="3" y="5"/>
                  </a:moveTo>
                  <a:cubicBezTo>
                    <a:pt x="5" y="8"/>
                    <a:pt x="24" y="13"/>
                    <a:pt x="26" y="9"/>
                  </a:cubicBezTo>
                  <a:cubicBezTo>
                    <a:pt x="28" y="4"/>
                    <a:pt x="0" y="0"/>
                    <a:pt x="3" y="5"/>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32" name="Freeform 122"/>
            <p:cNvSpPr/>
            <p:nvPr>
              <p:custDataLst>
                <p:tags r:id="rId131"/>
              </p:custDataLst>
            </p:nvPr>
          </p:nvSpPr>
          <p:spPr bwMode="auto">
            <a:xfrm>
              <a:off x="2894013" y="2844800"/>
              <a:ext cx="47625" cy="26988"/>
            </a:xfrm>
            <a:custGeom>
              <a:avLst/>
              <a:gdLst/>
              <a:ahLst/>
              <a:cxnLst>
                <a:cxn ang="0">
                  <a:pos x="4" y="7"/>
                </a:cxn>
                <a:cxn ang="0">
                  <a:pos x="23" y="7"/>
                </a:cxn>
                <a:cxn ang="0">
                  <a:pos x="4" y="7"/>
                </a:cxn>
              </a:cxnLst>
              <a:rect l="0" t="0" r="r" b="b"/>
              <a:pathLst>
                <a:path w="25" h="14">
                  <a:moveTo>
                    <a:pt x="4" y="7"/>
                  </a:moveTo>
                  <a:cubicBezTo>
                    <a:pt x="9" y="14"/>
                    <a:pt x="22" y="9"/>
                    <a:pt x="23" y="7"/>
                  </a:cubicBezTo>
                  <a:cubicBezTo>
                    <a:pt x="25" y="2"/>
                    <a:pt x="0" y="0"/>
                    <a:pt x="4" y="7"/>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33" name="Freeform 123"/>
            <p:cNvSpPr>
              <a:spLocks noEditPoints="1"/>
            </p:cNvSpPr>
            <p:nvPr>
              <p:custDataLst>
                <p:tags r:id="rId132"/>
              </p:custDataLst>
            </p:nvPr>
          </p:nvSpPr>
          <p:spPr bwMode="auto">
            <a:xfrm>
              <a:off x="2779713" y="785813"/>
              <a:ext cx="1322388" cy="985838"/>
            </a:xfrm>
            <a:custGeom>
              <a:avLst/>
              <a:gdLst/>
              <a:ahLst/>
              <a:cxnLst>
                <a:cxn ang="0">
                  <a:pos x="606" y="59"/>
                </a:cxn>
                <a:cxn ang="0">
                  <a:pos x="555" y="83"/>
                </a:cxn>
                <a:cxn ang="0">
                  <a:pos x="552" y="52"/>
                </a:cxn>
                <a:cxn ang="0">
                  <a:pos x="494" y="47"/>
                </a:cxn>
                <a:cxn ang="0">
                  <a:pos x="551" y="38"/>
                </a:cxn>
                <a:cxn ang="0">
                  <a:pos x="546" y="17"/>
                </a:cxn>
                <a:cxn ang="0">
                  <a:pos x="467" y="1"/>
                </a:cxn>
                <a:cxn ang="0">
                  <a:pos x="393" y="10"/>
                </a:cxn>
                <a:cxn ang="0">
                  <a:pos x="337" y="11"/>
                </a:cxn>
                <a:cxn ang="0">
                  <a:pos x="291" y="31"/>
                </a:cxn>
                <a:cxn ang="0">
                  <a:pos x="280" y="37"/>
                </a:cxn>
                <a:cxn ang="0">
                  <a:pos x="247" y="47"/>
                </a:cxn>
                <a:cxn ang="0">
                  <a:pos x="216" y="58"/>
                </a:cxn>
                <a:cxn ang="0">
                  <a:pos x="162" y="47"/>
                </a:cxn>
                <a:cxn ang="0">
                  <a:pos x="133" y="70"/>
                </a:cxn>
                <a:cxn ang="0">
                  <a:pos x="88" y="99"/>
                </a:cxn>
                <a:cxn ang="0">
                  <a:pos x="0" y="142"/>
                </a:cxn>
                <a:cxn ang="0">
                  <a:pos x="56" y="158"/>
                </a:cxn>
                <a:cxn ang="0">
                  <a:pos x="16" y="172"/>
                </a:cxn>
                <a:cxn ang="0">
                  <a:pos x="50" y="194"/>
                </a:cxn>
                <a:cxn ang="0">
                  <a:pos x="95" y="192"/>
                </a:cxn>
                <a:cxn ang="0">
                  <a:pos x="163" y="211"/>
                </a:cxn>
                <a:cxn ang="0">
                  <a:pos x="197" y="256"/>
                </a:cxn>
                <a:cxn ang="0">
                  <a:pos x="202" y="297"/>
                </a:cxn>
                <a:cxn ang="0">
                  <a:pos x="245" y="312"/>
                </a:cxn>
                <a:cxn ang="0">
                  <a:pos x="240" y="328"/>
                </a:cxn>
                <a:cxn ang="0">
                  <a:pos x="234" y="356"/>
                </a:cxn>
                <a:cxn ang="0">
                  <a:pos x="226" y="390"/>
                </a:cxn>
                <a:cxn ang="0">
                  <a:pos x="235" y="436"/>
                </a:cxn>
                <a:cxn ang="0">
                  <a:pos x="256" y="463"/>
                </a:cxn>
                <a:cxn ang="0">
                  <a:pos x="287" y="498"/>
                </a:cxn>
                <a:cxn ang="0">
                  <a:pos x="331" y="515"/>
                </a:cxn>
                <a:cxn ang="0">
                  <a:pos x="344" y="471"/>
                </a:cxn>
                <a:cxn ang="0">
                  <a:pos x="363" y="449"/>
                </a:cxn>
                <a:cxn ang="0">
                  <a:pos x="365" y="427"/>
                </a:cxn>
                <a:cxn ang="0">
                  <a:pos x="384" y="413"/>
                </a:cxn>
                <a:cxn ang="0">
                  <a:pos x="401" y="409"/>
                </a:cxn>
                <a:cxn ang="0">
                  <a:pos x="461" y="369"/>
                </a:cxn>
                <a:cxn ang="0">
                  <a:pos x="500" y="359"/>
                </a:cxn>
                <a:cxn ang="0">
                  <a:pos x="576" y="325"/>
                </a:cxn>
                <a:cxn ang="0">
                  <a:pos x="535" y="316"/>
                </a:cxn>
                <a:cxn ang="0">
                  <a:pos x="577" y="319"/>
                </a:cxn>
                <a:cxn ang="0">
                  <a:pos x="569" y="280"/>
                </a:cxn>
                <a:cxn ang="0">
                  <a:pos x="547" y="261"/>
                </a:cxn>
                <a:cxn ang="0">
                  <a:pos x="596" y="254"/>
                </a:cxn>
                <a:cxn ang="0">
                  <a:pos x="609" y="230"/>
                </a:cxn>
                <a:cxn ang="0">
                  <a:pos x="603" y="193"/>
                </a:cxn>
                <a:cxn ang="0">
                  <a:pos x="590" y="178"/>
                </a:cxn>
                <a:cxn ang="0">
                  <a:pos x="595" y="162"/>
                </a:cxn>
                <a:cxn ang="0">
                  <a:pos x="578" y="154"/>
                </a:cxn>
                <a:cxn ang="0">
                  <a:pos x="624" y="106"/>
                </a:cxn>
                <a:cxn ang="0">
                  <a:pos x="613" y="94"/>
                </a:cxn>
                <a:cxn ang="0">
                  <a:pos x="626" y="81"/>
                </a:cxn>
                <a:cxn ang="0">
                  <a:pos x="691" y="58"/>
                </a:cxn>
                <a:cxn ang="0">
                  <a:pos x="228" y="329"/>
                </a:cxn>
                <a:cxn ang="0">
                  <a:pos x="216" y="342"/>
                </a:cxn>
              </a:cxnLst>
              <a:rect l="0" t="0" r="r" b="b"/>
              <a:pathLst>
                <a:path w="691" h="516">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34" name="Freeform 124"/>
            <p:cNvSpPr>
              <a:spLocks noEditPoints="1"/>
            </p:cNvSpPr>
            <p:nvPr>
              <p:custDataLst>
                <p:tags r:id="rId133"/>
              </p:custDataLst>
            </p:nvPr>
          </p:nvSpPr>
          <p:spPr bwMode="auto">
            <a:xfrm>
              <a:off x="1298575" y="803275"/>
              <a:ext cx="1920875" cy="1477963"/>
            </a:xfrm>
            <a:custGeom>
              <a:avLst/>
              <a:gdLst/>
              <a:ahLst/>
              <a:cxnLst>
                <a:cxn ang="0">
                  <a:pos x="205" y="683"/>
                </a:cxn>
                <a:cxn ang="0">
                  <a:pos x="189" y="227"/>
                </a:cxn>
                <a:cxn ang="0">
                  <a:pos x="387" y="251"/>
                </a:cxn>
                <a:cxn ang="0">
                  <a:pos x="257" y="269"/>
                </a:cxn>
                <a:cxn ang="0">
                  <a:pos x="386" y="334"/>
                </a:cxn>
                <a:cxn ang="0">
                  <a:pos x="237" y="194"/>
                </a:cxn>
                <a:cxn ang="0">
                  <a:pos x="208" y="185"/>
                </a:cxn>
                <a:cxn ang="0">
                  <a:pos x="369" y="213"/>
                </a:cxn>
                <a:cxn ang="0">
                  <a:pos x="297" y="144"/>
                </a:cxn>
                <a:cxn ang="0">
                  <a:pos x="413" y="119"/>
                </a:cxn>
                <a:cxn ang="0">
                  <a:pos x="416" y="161"/>
                </a:cxn>
                <a:cxn ang="0">
                  <a:pos x="420" y="185"/>
                </a:cxn>
                <a:cxn ang="0">
                  <a:pos x="543" y="147"/>
                </a:cxn>
                <a:cxn ang="0">
                  <a:pos x="492" y="232"/>
                </a:cxn>
                <a:cxn ang="0">
                  <a:pos x="687" y="220"/>
                </a:cxn>
                <a:cxn ang="0">
                  <a:pos x="580" y="151"/>
                </a:cxn>
                <a:cxn ang="0">
                  <a:pos x="598" y="83"/>
                </a:cxn>
                <a:cxn ang="0">
                  <a:pos x="587" y="66"/>
                </a:cxn>
                <a:cxn ang="0">
                  <a:pos x="634" y="120"/>
                </a:cxn>
                <a:cxn ang="0">
                  <a:pos x="698" y="180"/>
                </a:cxn>
                <a:cxn ang="0">
                  <a:pos x="795" y="87"/>
                </a:cxn>
                <a:cxn ang="0">
                  <a:pos x="760" y="9"/>
                </a:cxn>
                <a:cxn ang="0">
                  <a:pos x="569" y="46"/>
                </a:cxn>
                <a:cxn ang="0">
                  <a:pos x="624" y="440"/>
                </a:cxn>
                <a:cxn ang="0">
                  <a:pos x="827" y="340"/>
                </a:cxn>
                <a:cxn ang="0">
                  <a:pos x="746" y="272"/>
                </a:cxn>
                <a:cxn ang="0">
                  <a:pos x="624" y="250"/>
                </a:cxn>
                <a:cxn ang="0">
                  <a:pos x="704" y="309"/>
                </a:cxn>
                <a:cxn ang="0">
                  <a:pos x="736" y="409"/>
                </a:cxn>
                <a:cxn ang="0">
                  <a:pos x="850" y="419"/>
                </a:cxn>
                <a:cxn ang="0">
                  <a:pos x="682" y="241"/>
                </a:cxn>
                <a:cxn ang="0">
                  <a:pos x="963" y="641"/>
                </a:cxn>
                <a:cxn ang="0">
                  <a:pos x="110" y="629"/>
                </a:cxn>
                <a:cxn ang="0">
                  <a:pos x="821" y="686"/>
                </a:cxn>
                <a:cxn ang="0">
                  <a:pos x="963" y="609"/>
                </a:cxn>
                <a:cxn ang="0">
                  <a:pos x="895" y="560"/>
                </a:cxn>
                <a:cxn ang="0">
                  <a:pos x="844" y="528"/>
                </a:cxn>
                <a:cxn ang="0">
                  <a:pos x="763" y="463"/>
                </a:cxn>
                <a:cxn ang="0">
                  <a:pos x="727" y="543"/>
                </a:cxn>
                <a:cxn ang="0">
                  <a:pos x="666" y="617"/>
                </a:cxn>
                <a:cxn ang="0">
                  <a:pos x="538" y="525"/>
                </a:cxn>
                <a:cxn ang="0">
                  <a:pos x="579" y="430"/>
                </a:cxn>
                <a:cxn ang="0">
                  <a:pos x="649" y="387"/>
                </a:cxn>
                <a:cxn ang="0">
                  <a:pos x="636" y="339"/>
                </a:cxn>
                <a:cxn ang="0">
                  <a:pos x="580" y="343"/>
                </a:cxn>
                <a:cxn ang="0">
                  <a:pos x="537" y="271"/>
                </a:cxn>
                <a:cxn ang="0">
                  <a:pos x="518" y="292"/>
                </a:cxn>
                <a:cxn ang="0">
                  <a:pos x="508" y="364"/>
                </a:cxn>
                <a:cxn ang="0">
                  <a:pos x="492" y="348"/>
                </a:cxn>
                <a:cxn ang="0">
                  <a:pos x="399" y="348"/>
                </a:cxn>
                <a:cxn ang="0">
                  <a:pos x="268" y="339"/>
                </a:cxn>
                <a:cxn ang="0">
                  <a:pos x="97" y="340"/>
                </a:cxn>
                <a:cxn ang="0">
                  <a:pos x="47" y="341"/>
                </a:cxn>
                <a:cxn ang="0">
                  <a:pos x="127" y="588"/>
                </a:cxn>
                <a:cxn ang="0">
                  <a:pos x="182" y="658"/>
                </a:cxn>
                <a:cxn ang="0">
                  <a:pos x="623" y="689"/>
                </a:cxn>
                <a:cxn ang="0">
                  <a:pos x="701" y="766"/>
                </a:cxn>
                <a:cxn ang="0">
                  <a:pos x="866" y="722"/>
                </a:cxn>
                <a:cxn ang="0">
                  <a:pos x="243" y="407"/>
                </a:cxn>
                <a:cxn ang="0">
                  <a:pos x="241" y="392"/>
                </a:cxn>
                <a:cxn ang="0">
                  <a:pos x="503" y="656"/>
                </a:cxn>
              </a:cxnLst>
              <a:rect l="0" t="0" r="r" b="b"/>
              <a:pathLst>
                <a:path w="1004" h="77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35" name="Freeform 125"/>
            <p:cNvSpPr>
              <a:spLocks noEditPoints="1"/>
            </p:cNvSpPr>
            <p:nvPr>
              <p:custDataLst>
                <p:tags r:id="rId134"/>
              </p:custDataLst>
            </p:nvPr>
          </p:nvSpPr>
          <p:spPr bwMode="auto">
            <a:xfrm>
              <a:off x="714375" y="1360488"/>
              <a:ext cx="2192338" cy="1346200"/>
            </a:xfrm>
            <a:custGeom>
              <a:avLst/>
              <a:gdLst/>
              <a:ahLst/>
              <a:cxnLst>
                <a:cxn ang="0">
                  <a:pos x="350" y="230"/>
                </a:cxn>
                <a:cxn ang="0">
                  <a:pos x="306" y="35"/>
                </a:cxn>
                <a:cxn ang="0">
                  <a:pos x="185" y="21"/>
                </a:cxn>
                <a:cxn ang="0">
                  <a:pos x="135" y="10"/>
                </a:cxn>
                <a:cxn ang="0">
                  <a:pos x="93" y="21"/>
                </a:cxn>
                <a:cxn ang="0">
                  <a:pos x="19" y="59"/>
                </a:cxn>
                <a:cxn ang="0">
                  <a:pos x="71" y="103"/>
                </a:cxn>
                <a:cxn ang="0">
                  <a:pos x="17" y="106"/>
                </a:cxn>
                <a:cxn ang="0">
                  <a:pos x="59" y="136"/>
                </a:cxn>
                <a:cxn ang="0">
                  <a:pos x="43" y="158"/>
                </a:cxn>
                <a:cxn ang="0">
                  <a:pos x="45" y="219"/>
                </a:cxn>
                <a:cxn ang="0">
                  <a:pos x="96" y="236"/>
                </a:cxn>
                <a:cxn ang="0">
                  <a:pos x="102" y="269"/>
                </a:cxn>
                <a:cxn ang="0">
                  <a:pos x="84" y="287"/>
                </a:cxn>
                <a:cxn ang="0">
                  <a:pos x="147" y="250"/>
                </a:cxn>
                <a:cxn ang="0">
                  <a:pos x="173" y="213"/>
                </a:cxn>
                <a:cxn ang="0">
                  <a:pos x="191" y="201"/>
                </a:cxn>
                <a:cxn ang="0">
                  <a:pos x="226" y="215"/>
                </a:cxn>
                <a:cxn ang="0">
                  <a:pos x="248" y="202"/>
                </a:cxn>
                <a:cxn ang="0">
                  <a:pos x="276" y="213"/>
                </a:cxn>
                <a:cxn ang="0">
                  <a:pos x="340" y="232"/>
                </a:cxn>
                <a:cxn ang="0">
                  <a:pos x="375" y="248"/>
                </a:cxn>
                <a:cxn ang="0">
                  <a:pos x="376" y="261"/>
                </a:cxn>
                <a:cxn ang="0">
                  <a:pos x="389" y="263"/>
                </a:cxn>
                <a:cxn ang="0">
                  <a:pos x="401" y="274"/>
                </a:cxn>
                <a:cxn ang="0">
                  <a:pos x="396" y="300"/>
                </a:cxn>
                <a:cxn ang="0">
                  <a:pos x="421" y="299"/>
                </a:cxn>
                <a:cxn ang="0">
                  <a:pos x="15" y="313"/>
                </a:cxn>
                <a:cxn ang="0">
                  <a:pos x="178" y="240"/>
                </a:cxn>
                <a:cxn ang="0">
                  <a:pos x="177" y="256"/>
                </a:cxn>
                <a:cxn ang="0">
                  <a:pos x="25" y="219"/>
                </a:cxn>
                <a:cxn ang="0">
                  <a:pos x="1094" y="443"/>
                </a:cxn>
                <a:cxn ang="0">
                  <a:pos x="1010" y="472"/>
                </a:cxn>
                <a:cxn ang="0">
                  <a:pos x="970" y="473"/>
                </a:cxn>
                <a:cxn ang="0">
                  <a:pos x="926" y="471"/>
                </a:cxn>
                <a:cxn ang="0">
                  <a:pos x="954" y="426"/>
                </a:cxn>
                <a:cxn ang="0">
                  <a:pos x="902" y="410"/>
                </a:cxn>
                <a:cxn ang="0">
                  <a:pos x="864" y="397"/>
                </a:cxn>
                <a:cxn ang="0">
                  <a:pos x="516" y="388"/>
                </a:cxn>
                <a:cxn ang="0">
                  <a:pos x="510" y="395"/>
                </a:cxn>
                <a:cxn ang="0">
                  <a:pos x="501" y="436"/>
                </a:cxn>
                <a:cxn ang="0">
                  <a:pos x="513" y="539"/>
                </a:cxn>
                <a:cxn ang="0">
                  <a:pos x="557" y="590"/>
                </a:cxn>
                <a:cxn ang="0">
                  <a:pos x="647" y="625"/>
                </a:cxn>
                <a:cxn ang="0">
                  <a:pos x="724" y="647"/>
                </a:cxn>
                <a:cxn ang="0">
                  <a:pos x="783" y="685"/>
                </a:cxn>
                <a:cxn ang="0">
                  <a:pos x="818" y="658"/>
                </a:cxn>
                <a:cxn ang="0">
                  <a:pos x="862" y="644"/>
                </a:cxn>
                <a:cxn ang="0">
                  <a:pos x="889" y="641"/>
                </a:cxn>
                <a:cxn ang="0">
                  <a:pos x="944" y="645"/>
                </a:cxn>
                <a:cxn ang="0">
                  <a:pos x="983" y="699"/>
                </a:cxn>
                <a:cxn ang="0">
                  <a:pos x="994" y="608"/>
                </a:cxn>
                <a:cxn ang="0">
                  <a:pos x="1036" y="571"/>
                </a:cxn>
                <a:cxn ang="0">
                  <a:pos x="1032" y="539"/>
                </a:cxn>
                <a:cxn ang="0">
                  <a:pos x="1049" y="541"/>
                </a:cxn>
                <a:cxn ang="0">
                  <a:pos x="1088" y="499"/>
                </a:cxn>
                <a:cxn ang="0">
                  <a:pos x="1102" y="475"/>
                </a:cxn>
                <a:cxn ang="0">
                  <a:pos x="1137" y="413"/>
                </a:cxn>
              </a:cxnLst>
              <a:rect l="0" t="0" r="r" b="b"/>
              <a:pathLst>
                <a:path w="1147" h="705">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36" name="Freeform 126"/>
            <p:cNvSpPr>
              <a:spLocks noEditPoints="1"/>
            </p:cNvSpPr>
            <p:nvPr>
              <p:custDataLst>
                <p:tags r:id="rId135"/>
              </p:custDataLst>
            </p:nvPr>
          </p:nvSpPr>
          <p:spPr bwMode="auto">
            <a:xfrm>
              <a:off x="4159250" y="2241550"/>
              <a:ext cx="276225" cy="196850"/>
            </a:xfrm>
            <a:custGeom>
              <a:avLst/>
              <a:gdLst/>
              <a:ahLst/>
              <a:cxnLst>
                <a:cxn ang="0">
                  <a:pos x="143" y="18"/>
                </a:cxn>
                <a:cxn ang="0">
                  <a:pos x="132" y="18"/>
                </a:cxn>
                <a:cxn ang="0">
                  <a:pos x="118" y="15"/>
                </a:cxn>
                <a:cxn ang="0">
                  <a:pos x="113" y="13"/>
                </a:cxn>
                <a:cxn ang="0">
                  <a:pos x="104" y="14"/>
                </a:cxn>
                <a:cxn ang="0">
                  <a:pos x="93" y="9"/>
                </a:cxn>
                <a:cxn ang="0">
                  <a:pos x="87" y="6"/>
                </a:cxn>
                <a:cxn ang="0">
                  <a:pos x="67" y="4"/>
                </a:cxn>
                <a:cxn ang="0">
                  <a:pos x="30" y="3"/>
                </a:cxn>
                <a:cxn ang="0">
                  <a:pos x="16" y="0"/>
                </a:cxn>
                <a:cxn ang="0">
                  <a:pos x="7" y="6"/>
                </a:cxn>
                <a:cxn ang="0">
                  <a:pos x="5" y="14"/>
                </a:cxn>
                <a:cxn ang="0">
                  <a:pos x="7" y="25"/>
                </a:cxn>
                <a:cxn ang="0">
                  <a:pos x="10" y="23"/>
                </a:cxn>
                <a:cxn ang="0">
                  <a:pos x="14" y="24"/>
                </a:cxn>
                <a:cxn ang="0">
                  <a:pos x="21" y="25"/>
                </a:cxn>
                <a:cxn ang="0">
                  <a:pos x="25" y="25"/>
                </a:cxn>
                <a:cxn ang="0">
                  <a:pos x="32" y="27"/>
                </a:cxn>
                <a:cxn ang="0">
                  <a:pos x="35" y="31"/>
                </a:cxn>
                <a:cxn ang="0">
                  <a:pos x="27" y="38"/>
                </a:cxn>
                <a:cxn ang="0">
                  <a:pos x="28" y="48"/>
                </a:cxn>
                <a:cxn ang="0">
                  <a:pos x="26" y="56"/>
                </a:cxn>
                <a:cxn ang="0">
                  <a:pos x="23" y="60"/>
                </a:cxn>
                <a:cxn ang="0">
                  <a:pos x="27" y="66"/>
                </a:cxn>
                <a:cxn ang="0">
                  <a:pos x="24" y="73"/>
                </a:cxn>
                <a:cxn ang="0">
                  <a:pos x="26" y="78"/>
                </a:cxn>
                <a:cxn ang="0">
                  <a:pos x="22" y="85"/>
                </a:cxn>
                <a:cxn ang="0">
                  <a:pos x="23" y="89"/>
                </a:cxn>
                <a:cxn ang="0">
                  <a:pos x="29" y="89"/>
                </a:cxn>
                <a:cxn ang="0">
                  <a:pos x="43" y="102"/>
                </a:cxn>
                <a:cxn ang="0">
                  <a:pos x="46" y="99"/>
                </a:cxn>
                <a:cxn ang="0">
                  <a:pos x="52" y="98"/>
                </a:cxn>
                <a:cxn ang="0">
                  <a:pos x="63" y="94"/>
                </a:cxn>
                <a:cxn ang="0">
                  <a:pos x="77" y="94"/>
                </a:cxn>
                <a:cxn ang="0">
                  <a:pos x="85" y="90"/>
                </a:cxn>
                <a:cxn ang="0">
                  <a:pos x="94" y="84"/>
                </a:cxn>
                <a:cxn ang="0">
                  <a:pos x="98" y="76"/>
                </a:cxn>
                <a:cxn ang="0">
                  <a:pos x="106" y="67"/>
                </a:cxn>
                <a:cxn ang="0">
                  <a:pos x="107" y="51"/>
                </a:cxn>
                <a:cxn ang="0">
                  <a:pos x="116" y="40"/>
                </a:cxn>
                <a:cxn ang="0">
                  <a:pos x="126" y="34"/>
                </a:cxn>
                <a:cxn ang="0">
                  <a:pos x="139" y="28"/>
                </a:cxn>
                <a:cxn ang="0">
                  <a:pos x="143" y="18"/>
                </a:cxn>
                <a:cxn ang="0">
                  <a:pos x="144" y="55"/>
                </a:cxn>
                <a:cxn ang="0">
                  <a:pos x="134" y="58"/>
                </a:cxn>
                <a:cxn ang="0">
                  <a:pos x="144" y="55"/>
                </a:cxn>
              </a:cxnLst>
              <a:rect l="0" t="0" r="r" b="b"/>
              <a:pathLst>
                <a:path w="145" h="103">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37" name="Freeform 127"/>
            <p:cNvSpPr>
              <a:spLocks noEditPoints="1"/>
            </p:cNvSpPr>
            <p:nvPr>
              <p:custDataLst>
                <p:tags r:id="rId136"/>
              </p:custDataLst>
            </p:nvPr>
          </p:nvSpPr>
          <p:spPr bwMode="auto">
            <a:xfrm>
              <a:off x="4789488" y="2292350"/>
              <a:ext cx="136525" cy="169863"/>
            </a:xfrm>
            <a:custGeom>
              <a:avLst/>
              <a:gdLst/>
              <a:ahLst/>
              <a:cxnLst>
                <a:cxn ang="0">
                  <a:pos x="70" y="0"/>
                </a:cxn>
                <a:cxn ang="0">
                  <a:pos x="65" y="2"/>
                </a:cxn>
                <a:cxn ang="0">
                  <a:pos x="61" y="5"/>
                </a:cxn>
                <a:cxn ang="0">
                  <a:pos x="49" y="3"/>
                </a:cxn>
                <a:cxn ang="0">
                  <a:pos x="34" y="3"/>
                </a:cxn>
                <a:cxn ang="0">
                  <a:pos x="33" y="3"/>
                </a:cxn>
                <a:cxn ang="0">
                  <a:pos x="23" y="8"/>
                </a:cxn>
                <a:cxn ang="0">
                  <a:pos x="18" y="11"/>
                </a:cxn>
                <a:cxn ang="0">
                  <a:pos x="10" y="12"/>
                </a:cxn>
                <a:cxn ang="0">
                  <a:pos x="6" y="19"/>
                </a:cxn>
                <a:cxn ang="0">
                  <a:pos x="3" y="23"/>
                </a:cxn>
                <a:cxn ang="0">
                  <a:pos x="0" y="29"/>
                </a:cxn>
                <a:cxn ang="0">
                  <a:pos x="0" y="29"/>
                </a:cxn>
                <a:cxn ang="0">
                  <a:pos x="6" y="39"/>
                </a:cxn>
                <a:cxn ang="0">
                  <a:pos x="14" y="42"/>
                </a:cxn>
                <a:cxn ang="0">
                  <a:pos x="25" y="45"/>
                </a:cxn>
                <a:cxn ang="0">
                  <a:pos x="13" y="46"/>
                </a:cxn>
                <a:cxn ang="0">
                  <a:pos x="15" y="56"/>
                </a:cxn>
                <a:cxn ang="0">
                  <a:pos x="21" y="64"/>
                </a:cxn>
                <a:cxn ang="0">
                  <a:pos x="31" y="69"/>
                </a:cxn>
                <a:cxn ang="0">
                  <a:pos x="29" y="57"/>
                </a:cxn>
                <a:cxn ang="0">
                  <a:pos x="37" y="57"/>
                </a:cxn>
                <a:cxn ang="0">
                  <a:pos x="32" y="53"/>
                </a:cxn>
                <a:cxn ang="0">
                  <a:pos x="36" y="50"/>
                </a:cxn>
                <a:cxn ang="0">
                  <a:pos x="44" y="49"/>
                </a:cxn>
                <a:cxn ang="0">
                  <a:pos x="40" y="40"/>
                </a:cxn>
                <a:cxn ang="0">
                  <a:pos x="31" y="41"/>
                </a:cxn>
                <a:cxn ang="0">
                  <a:pos x="35" y="35"/>
                </a:cxn>
                <a:cxn ang="0">
                  <a:pos x="26" y="22"/>
                </a:cxn>
                <a:cxn ang="0">
                  <a:pos x="31" y="19"/>
                </a:cxn>
                <a:cxn ang="0">
                  <a:pos x="40" y="20"/>
                </a:cxn>
                <a:cxn ang="0">
                  <a:pos x="43" y="12"/>
                </a:cxn>
                <a:cxn ang="0">
                  <a:pos x="49" y="14"/>
                </a:cxn>
                <a:cxn ang="0">
                  <a:pos x="58" y="10"/>
                </a:cxn>
                <a:cxn ang="0">
                  <a:pos x="65" y="13"/>
                </a:cxn>
                <a:cxn ang="0">
                  <a:pos x="68" y="9"/>
                </a:cxn>
                <a:cxn ang="0">
                  <a:pos x="71" y="4"/>
                </a:cxn>
                <a:cxn ang="0">
                  <a:pos x="70" y="0"/>
                </a:cxn>
                <a:cxn ang="0">
                  <a:pos x="61" y="84"/>
                </a:cxn>
                <a:cxn ang="0">
                  <a:pos x="43" y="82"/>
                </a:cxn>
                <a:cxn ang="0">
                  <a:pos x="36" y="85"/>
                </a:cxn>
                <a:cxn ang="0">
                  <a:pos x="53" y="89"/>
                </a:cxn>
                <a:cxn ang="0">
                  <a:pos x="68" y="84"/>
                </a:cxn>
                <a:cxn ang="0">
                  <a:pos x="61" y="84"/>
                </a:cxn>
              </a:cxnLst>
              <a:rect l="0" t="0" r="r" b="b"/>
              <a:pathLst>
                <a:path w="71" h="89">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38" name="Freeform 128"/>
            <p:cNvSpPr/>
            <p:nvPr>
              <p:custDataLst>
                <p:tags r:id="rId137"/>
              </p:custDataLst>
            </p:nvPr>
          </p:nvSpPr>
          <p:spPr bwMode="auto">
            <a:xfrm>
              <a:off x="5043488" y="2439988"/>
              <a:ext cx="55563" cy="34925"/>
            </a:xfrm>
            <a:custGeom>
              <a:avLst/>
              <a:gdLst/>
              <a:ahLst/>
              <a:cxnLst>
                <a:cxn ang="0">
                  <a:pos x="20" y="11"/>
                </a:cxn>
                <a:cxn ang="0">
                  <a:pos x="26" y="4"/>
                </a:cxn>
                <a:cxn ang="0">
                  <a:pos x="25" y="2"/>
                </a:cxn>
                <a:cxn ang="0">
                  <a:pos x="9" y="7"/>
                </a:cxn>
                <a:cxn ang="0">
                  <a:pos x="4" y="15"/>
                </a:cxn>
                <a:cxn ang="0">
                  <a:pos x="20" y="11"/>
                </a:cxn>
              </a:cxnLst>
              <a:rect l="0" t="0" r="r" b="b"/>
              <a:pathLst>
                <a:path w="28" h="1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39" name="Freeform 129"/>
            <p:cNvSpPr/>
            <p:nvPr>
              <p:custDataLst>
                <p:tags r:id="rId138"/>
              </p:custDataLst>
            </p:nvPr>
          </p:nvSpPr>
          <p:spPr bwMode="auto">
            <a:xfrm>
              <a:off x="3836988" y="1539875"/>
              <a:ext cx="231775" cy="117475"/>
            </a:xfrm>
            <a:custGeom>
              <a:avLst/>
              <a:gdLst/>
              <a:ahLst/>
              <a:cxnLst>
                <a:cxn ang="0">
                  <a:pos x="102" y="44"/>
                </a:cxn>
                <a:cxn ang="0">
                  <a:pos x="111" y="36"/>
                </a:cxn>
                <a:cxn ang="0">
                  <a:pos x="120" y="28"/>
                </a:cxn>
                <a:cxn ang="0">
                  <a:pos x="114" y="19"/>
                </a:cxn>
                <a:cxn ang="0">
                  <a:pos x="108" y="13"/>
                </a:cxn>
                <a:cxn ang="0">
                  <a:pos x="106" y="6"/>
                </a:cxn>
                <a:cxn ang="0">
                  <a:pos x="98" y="7"/>
                </a:cxn>
                <a:cxn ang="0">
                  <a:pos x="87" y="2"/>
                </a:cxn>
                <a:cxn ang="0">
                  <a:pos x="86" y="8"/>
                </a:cxn>
                <a:cxn ang="0">
                  <a:pos x="79" y="9"/>
                </a:cxn>
                <a:cxn ang="0">
                  <a:pos x="75" y="9"/>
                </a:cxn>
                <a:cxn ang="0">
                  <a:pos x="68" y="10"/>
                </a:cxn>
                <a:cxn ang="0">
                  <a:pos x="62" y="8"/>
                </a:cxn>
                <a:cxn ang="0">
                  <a:pos x="55" y="13"/>
                </a:cxn>
                <a:cxn ang="0">
                  <a:pos x="50" y="11"/>
                </a:cxn>
                <a:cxn ang="0">
                  <a:pos x="45" y="14"/>
                </a:cxn>
                <a:cxn ang="0">
                  <a:pos x="44" y="20"/>
                </a:cxn>
                <a:cxn ang="0">
                  <a:pos x="36" y="23"/>
                </a:cxn>
                <a:cxn ang="0">
                  <a:pos x="33" y="14"/>
                </a:cxn>
                <a:cxn ang="0">
                  <a:pos x="16" y="3"/>
                </a:cxn>
                <a:cxn ang="0">
                  <a:pos x="18" y="9"/>
                </a:cxn>
                <a:cxn ang="0">
                  <a:pos x="14" y="9"/>
                </a:cxn>
                <a:cxn ang="0">
                  <a:pos x="6" y="11"/>
                </a:cxn>
                <a:cxn ang="0">
                  <a:pos x="1" y="19"/>
                </a:cxn>
                <a:cxn ang="0">
                  <a:pos x="12" y="22"/>
                </a:cxn>
                <a:cxn ang="0">
                  <a:pos x="25" y="22"/>
                </a:cxn>
                <a:cxn ang="0">
                  <a:pos x="23" y="27"/>
                </a:cxn>
                <a:cxn ang="0">
                  <a:pos x="17" y="30"/>
                </a:cxn>
                <a:cxn ang="0">
                  <a:pos x="4" y="34"/>
                </a:cxn>
                <a:cxn ang="0">
                  <a:pos x="21" y="34"/>
                </a:cxn>
                <a:cxn ang="0">
                  <a:pos x="25" y="38"/>
                </a:cxn>
                <a:cxn ang="0">
                  <a:pos x="28" y="42"/>
                </a:cxn>
                <a:cxn ang="0">
                  <a:pos x="24" y="47"/>
                </a:cxn>
                <a:cxn ang="0">
                  <a:pos x="19" y="51"/>
                </a:cxn>
                <a:cxn ang="0">
                  <a:pos x="33" y="50"/>
                </a:cxn>
                <a:cxn ang="0">
                  <a:pos x="53" y="59"/>
                </a:cxn>
                <a:cxn ang="0">
                  <a:pos x="73" y="54"/>
                </a:cxn>
                <a:cxn ang="0">
                  <a:pos x="87" y="49"/>
                </a:cxn>
                <a:cxn ang="0">
                  <a:pos x="102" y="44"/>
                </a:cxn>
              </a:cxnLst>
              <a:rect l="0" t="0" r="r" b="b"/>
              <a:pathLst>
                <a:path w="120" h="61">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40" name="Freeform 130"/>
            <p:cNvSpPr/>
            <p:nvPr>
              <p:custDataLst>
                <p:tags r:id="rId139"/>
              </p:custDataLst>
            </p:nvPr>
          </p:nvSpPr>
          <p:spPr bwMode="auto">
            <a:xfrm>
              <a:off x="4135438" y="1917700"/>
              <a:ext cx="98425" cy="107950"/>
            </a:xfrm>
            <a:custGeom>
              <a:avLst/>
              <a:gdLst/>
              <a:ahLst/>
              <a:cxnLst>
                <a:cxn ang="0">
                  <a:pos x="45" y="17"/>
                </a:cxn>
                <a:cxn ang="0">
                  <a:pos x="42" y="14"/>
                </a:cxn>
                <a:cxn ang="0">
                  <a:pos x="35" y="16"/>
                </a:cxn>
                <a:cxn ang="0">
                  <a:pos x="28" y="15"/>
                </a:cxn>
                <a:cxn ang="0">
                  <a:pos x="31" y="8"/>
                </a:cxn>
                <a:cxn ang="0">
                  <a:pos x="34" y="2"/>
                </a:cxn>
                <a:cxn ang="0">
                  <a:pos x="32" y="1"/>
                </a:cxn>
                <a:cxn ang="0">
                  <a:pos x="21" y="4"/>
                </a:cxn>
                <a:cxn ang="0">
                  <a:pos x="26" y="9"/>
                </a:cxn>
                <a:cxn ang="0">
                  <a:pos x="17" y="14"/>
                </a:cxn>
                <a:cxn ang="0">
                  <a:pos x="5" y="14"/>
                </a:cxn>
                <a:cxn ang="0">
                  <a:pos x="6" y="22"/>
                </a:cxn>
                <a:cxn ang="0">
                  <a:pos x="12" y="30"/>
                </a:cxn>
                <a:cxn ang="0">
                  <a:pos x="9" y="40"/>
                </a:cxn>
                <a:cxn ang="0">
                  <a:pos x="1" y="47"/>
                </a:cxn>
                <a:cxn ang="0">
                  <a:pos x="12" y="56"/>
                </a:cxn>
                <a:cxn ang="0">
                  <a:pos x="32" y="48"/>
                </a:cxn>
                <a:cxn ang="0">
                  <a:pos x="46" y="45"/>
                </a:cxn>
                <a:cxn ang="0">
                  <a:pos x="46" y="19"/>
                </a:cxn>
                <a:cxn ang="0">
                  <a:pos x="45" y="17"/>
                </a:cxn>
              </a:cxnLst>
              <a:rect l="0" t="0" r="r" b="b"/>
              <a:pathLst>
                <a:path w="51" h="56">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41" name="Freeform 131"/>
            <p:cNvSpPr>
              <a:spLocks noEditPoints="1"/>
            </p:cNvSpPr>
            <p:nvPr>
              <p:custDataLst>
                <p:tags r:id="rId140"/>
              </p:custDataLst>
            </p:nvPr>
          </p:nvSpPr>
          <p:spPr bwMode="auto">
            <a:xfrm>
              <a:off x="4183063" y="1739900"/>
              <a:ext cx="219075" cy="333375"/>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grpFill/>
            <a:ln w="9525">
              <a:noFill/>
              <a:round/>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42" name="Freeform 132"/>
            <p:cNvSpPr>
              <a:spLocks noEditPoints="1"/>
            </p:cNvSpPr>
            <p:nvPr>
              <p:custDataLst>
                <p:tags r:id="rId141"/>
              </p:custDataLst>
            </p:nvPr>
          </p:nvSpPr>
          <p:spPr bwMode="auto">
            <a:xfrm>
              <a:off x="4183063" y="1739900"/>
              <a:ext cx="219075" cy="333375"/>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43" name="Freeform 133"/>
            <p:cNvSpPr>
              <a:spLocks noEditPoints="1"/>
            </p:cNvSpPr>
            <p:nvPr>
              <p:custDataLst>
                <p:tags r:id="rId142"/>
              </p:custDataLst>
            </p:nvPr>
          </p:nvSpPr>
          <p:spPr bwMode="auto">
            <a:xfrm>
              <a:off x="4535488" y="1836738"/>
              <a:ext cx="103188" cy="98425"/>
            </a:xfrm>
            <a:custGeom>
              <a:avLst/>
              <a:gdLst/>
              <a:ahLst/>
              <a:cxnLst>
                <a:cxn ang="0">
                  <a:pos x="27" y="20"/>
                </a:cxn>
                <a:cxn ang="0">
                  <a:pos x="27" y="12"/>
                </a:cxn>
                <a:cxn ang="0">
                  <a:pos x="28" y="2"/>
                </a:cxn>
                <a:cxn ang="0">
                  <a:pos x="20" y="7"/>
                </a:cxn>
                <a:cxn ang="0">
                  <a:pos x="13" y="10"/>
                </a:cxn>
                <a:cxn ang="0">
                  <a:pos x="14" y="15"/>
                </a:cxn>
                <a:cxn ang="0">
                  <a:pos x="7" y="12"/>
                </a:cxn>
                <a:cxn ang="0">
                  <a:pos x="2" y="20"/>
                </a:cxn>
                <a:cxn ang="0">
                  <a:pos x="2" y="33"/>
                </a:cxn>
                <a:cxn ang="0">
                  <a:pos x="6" y="43"/>
                </a:cxn>
                <a:cxn ang="0">
                  <a:pos x="8" y="48"/>
                </a:cxn>
                <a:cxn ang="0">
                  <a:pos x="18" y="49"/>
                </a:cxn>
                <a:cxn ang="0">
                  <a:pos x="22" y="48"/>
                </a:cxn>
                <a:cxn ang="0">
                  <a:pos x="18" y="42"/>
                </a:cxn>
                <a:cxn ang="0">
                  <a:pos x="24" y="44"/>
                </a:cxn>
                <a:cxn ang="0">
                  <a:pos x="32" y="43"/>
                </a:cxn>
                <a:cxn ang="0">
                  <a:pos x="28" y="36"/>
                </a:cxn>
                <a:cxn ang="0">
                  <a:pos x="22" y="36"/>
                </a:cxn>
                <a:cxn ang="0">
                  <a:pos x="26" y="29"/>
                </a:cxn>
                <a:cxn ang="0">
                  <a:pos x="33" y="25"/>
                </a:cxn>
                <a:cxn ang="0">
                  <a:pos x="27" y="20"/>
                </a:cxn>
                <a:cxn ang="0">
                  <a:pos x="53" y="30"/>
                </a:cxn>
                <a:cxn ang="0">
                  <a:pos x="49" y="32"/>
                </a:cxn>
                <a:cxn ang="0">
                  <a:pos x="45" y="30"/>
                </a:cxn>
                <a:cxn ang="0">
                  <a:pos x="38" y="33"/>
                </a:cxn>
                <a:cxn ang="0">
                  <a:pos x="42" y="43"/>
                </a:cxn>
                <a:cxn ang="0">
                  <a:pos x="39" y="46"/>
                </a:cxn>
                <a:cxn ang="0">
                  <a:pos x="42" y="51"/>
                </a:cxn>
                <a:cxn ang="0">
                  <a:pos x="50" y="42"/>
                </a:cxn>
                <a:cxn ang="0">
                  <a:pos x="53" y="30"/>
                </a:cxn>
              </a:cxnLst>
              <a:rect l="0" t="0" r="r" b="b"/>
              <a:pathLst>
                <a:path w="54" h="52">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44" name="Freeform 134"/>
            <p:cNvSpPr>
              <a:spLocks noEditPoints="1"/>
            </p:cNvSpPr>
            <p:nvPr>
              <p:custDataLst>
                <p:tags r:id="rId143"/>
              </p:custDataLst>
            </p:nvPr>
          </p:nvSpPr>
          <p:spPr bwMode="auto">
            <a:xfrm>
              <a:off x="4606925" y="1443038"/>
              <a:ext cx="266700" cy="471488"/>
            </a:xfrm>
            <a:custGeom>
              <a:avLst/>
              <a:gdLst/>
              <a:ahLst/>
              <a:cxnLst>
                <a:cxn ang="0">
                  <a:pos x="137" y="53"/>
                </a:cxn>
                <a:cxn ang="0">
                  <a:pos x="135" y="33"/>
                </a:cxn>
                <a:cxn ang="0">
                  <a:pos x="118" y="12"/>
                </a:cxn>
                <a:cxn ang="0">
                  <a:pos x="98" y="11"/>
                </a:cxn>
                <a:cxn ang="0">
                  <a:pos x="79" y="11"/>
                </a:cxn>
                <a:cxn ang="0">
                  <a:pos x="68" y="23"/>
                </a:cxn>
                <a:cxn ang="0">
                  <a:pos x="56" y="37"/>
                </a:cxn>
                <a:cxn ang="0">
                  <a:pos x="47" y="51"/>
                </a:cxn>
                <a:cxn ang="0">
                  <a:pos x="37" y="60"/>
                </a:cxn>
                <a:cxn ang="0">
                  <a:pos x="29" y="85"/>
                </a:cxn>
                <a:cxn ang="0">
                  <a:pos x="31" y="97"/>
                </a:cxn>
                <a:cxn ang="0">
                  <a:pos x="12" y="105"/>
                </a:cxn>
                <a:cxn ang="0">
                  <a:pos x="11" y="127"/>
                </a:cxn>
                <a:cxn ang="0">
                  <a:pos x="18" y="146"/>
                </a:cxn>
                <a:cxn ang="0">
                  <a:pos x="15" y="157"/>
                </a:cxn>
                <a:cxn ang="0">
                  <a:pos x="8" y="171"/>
                </a:cxn>
                <a:cxn ang="0">
                  <a:pos x="3" y="187"/>
                </a:cxn>
                <a:cxn ang="0">
                  <a:pos x="0" y="188"/>
                </a:cxn>
                <a:cxn ang="0">
                  <a:pos x="9" y="211"/>
                </a:cxn>
                <a:cxn ang="0">
                  <a:pos x="17" y="230"/>
                </a:cxn>
                <a:cxn ang="0">
                  <a:pos x="20" y="244"/>
                </a:cxn>
                <a:cxn ang="0">
                  <a:pos x="33" y="238"/>
                </a:cxn>
                <a:cxn ang="0">
                  <a:pos x="46" y="233"/>
                </a:cxn>
                <a:cxn ang="0">
                  <a:pos x="57" y="230"/>
                </a:cxn>
                <a:cxn ang="0">
                  <a:pos x="59" y="220"/>
                </a:cxn>
                <a:cxn ang="0">
                  <a:pos x="61" y="196"/>
                </a:cxn>
                <a:cxn ang="0">
                  <a:pos x="77" y="179"/>
                </a:cxn>
                <a:cxn ang="0">
                  <a:pos x="73" y="158"/>
                </a:cxn>
                <a:cxn ang="0">
                  <a:pos x="64" y="144"/>
                </a:cxn>
                <a:cxn ang="0">
                  <a:pos x="71" y="124"/>
                </a:cxn>
                <a:cxn ang="0">
                  <a:pos x="84" y="110"/>
                </a:cxn>
                <a:cxn ang="0">
                  <a:pos x="112" y="91"/>
                </a:cxn>
                <a:cxn ang="0">
                  <a:pos x="115" y="71"/>
                </a:cxn>
                <a:cxn ang="0">
                  <a:pos x="134" y="64"/>
                </a:cxn>
                <a:cxn ang="0">
                  <a:pos x="139" y="58"/>
                </a:cxn>
                <a:cxn ang="0">
                  <a:pos x="75" y="220"/>
                </a:cxn>
              </a:cxnLst>
              <a:rect l="0" t="0" r="r" b="b"/>
              <a:pathLst>
                <a:path w="140" h="246">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45" name="Freeform 135"/>
            <p:cNvSpPr>
              <a:spLocks noEditPoints="1"/>
            </p:cNvSpPr>
            <p:nvPr>
              <p:custDataLst>
                <p:tags r:id="rId144"/>
              </p:custDataLst>
            </p:nvPr>
          </p:nvSpPr>
          <p:spPr bwMode="auto">
            <a:xfrm>
              <a:off x="4826000" y="1774825"/>
              <a:ext cx="136525" cy="66675"/>
            </a:xfrm>
            <a:custGeom>
              <a:avLst/>
              <a:gdLst/>
              <a:ahLst/>
              <a:cxnLst>
                <a:cxn ang="0">
                  <a:pos x="66" y="10"/>
                </a:cxn>
                <a:cxn ang="0">
                  <a:pos x="69" y="2"/>
                </a:cxn>
                <a:cxn ang="0">
                  <a:pos x="66" y="4"/>
                </a:cxn>
                <a:cxn ang="0">
                  <a:pos x="45" y="1"/>
                </a:cxn>
                <a:cxn ang="0">
                  <a:pos x="24" y="6"/>
                </a:cxn>
                <a:cxn ang="0">
                  <a:pos x="17" y="12"/>
                </a:cxn>
                <a:cxn ang="0">
                  <a:pos x="19" y="19"/>
                </a:cxn>
                <a:cxn ang="0">
                  <a:pos x="26" y="23"/>
                </a:cxn>
                <a:cxn ang="0">
                  <a:pos x="28" y="28"/>
                </a:cxn>
                <a:cxn ang="0">
                  <a:pos x="28" y="28"/>
                </a:cxn>
                <a:cxn ang="0">
                  <a:pos x="40" y="28"/>
                </a:cxn>
                <a:cxn ang="0">
                  <a:pos x="52" y="34"/>
                </a:cxn>
                <a:cxn ang="0">
                  <a:pos x="62" y="35"/>
                </a:cxn>
                <a:cxn ang="0">
                  <a:pos x="63" y="32"/>
                </a:cxn>
                <a:cxn ang="0">
                  <a:pos x="66" y="28"/>
                </a:cxn>
                <a:cxn ang="0">
                  <a:pos x="63" y="22"/>
                </a:cxn>
                <a:cxn ang="0">
                  <a:pos x="63" y="16"/>
                </a:cxn>
                <a:cxn ang="0">
                  <a:pos x="66" y="10"/>
                </a:cxn>
                <a:cxn ang="0">
                  <a:pos x="7" y="18"/>
                </a:cxn>
                <a:cxn ang="0">
                  <a:pos x="3" y="28"/>
                </a:cxn>
                <a:cxn ang="0">
                  <a:pos x="15" y="20"/>
                </a:cxn>
                <a:cxn ang="0">
                  <a:pos x="7" y="18"/>
                </a:cxn>
                <a:cxn ang="0">
                  <a:pos x="12" y="13"/>
                </a:cxn>
                <a:cxn ang="0">
                  <a:pos x="5" y="14"/>
                </a:cxn>
                <a:cxn ang="0">
                  <a:pos x="12" y="13"/>
                </a:cxn>
              </a:cxnLst>
              <a:rect l="0" t="0" r="r" b="b"/>
              <a:pathLst>
                <a:path w="71" h="35">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46" name="Freeform 136"/>
            <p:cNvSpPr/>
            <p:nvPr>
              <p:custDataLst>
                <p:tags r:id="rId145"/>
              </p:custDataLst>
            </p:nvPr>
          </p:nvSpPr>
          <p:spPr bwMode="auto">
            <a:xfrm>
              <a:off x="5076825" y="3148013"/>
              <a:ext cx="173038" cy="211138"/>
            </a:xfrm>
            <a:custGeom>
              <a:avLst/>
              <a:gdLst/>
              <a:ahLst/>
              <a:cxnLst>
                <a:cxn ang="0">
                  <a:pos x="80" y="25"/>
                </a:cxn>
                <a:cxn ang="0">
                  <a:pos x="85" y="17"/>
                </a:cxn>
                <a:cxn ang="0">
                  <a:pos x="91" y="9"/>
                </a:cxn>
                <a:cxn ang="0">
                  <a:pos x="85" y="11"/>
                </a:cxn>
                <a:cxn ang="0">
                  <a:pos x="80" y="8"/>
                </a:cxn>
                <a:cxn ang="0">
                  <a:pos x="70" y="10"/>
                </a:cxn>
                <a:cxn ang="0">
                  <a:pos x="62" y="16"/>
                </a:cxn>
                <a:cxn ang="0">
                  <a:pos x="49" y="14"/>
                </a:cxn>
                <a:cxn ang="0">
                  <a:pos x="36" y="7"/>
                </a:cxn>
                <a:cxn ang="0">
                  <a:pos x="25" y="4"/>
                </a:cxn>
                <a:cxn ang="0">
                  <a:pos x="18" y="1"/>
                </a:cxn>
                <a:cxn ang="0">
                  <a:pos x="12" y="0"/>
                </a:cxn>
                <a:cxn ang="0">
                  <a:pos x="3" y="6"/>
                </a:cxn>
                <a:cxn ang="0">
                  <a:pos x="1" y="8"/>
                </a:cxn>
                <a:cxn ang="0">
                  <a:pos x="6" y="13"/>
                </a:cxn>
                <a:cxn ang="0">
                  <a:pos x="7" y="21"/>
                </a:cxn>
                <a:cxn ang="0">
                  <a:pos x="12" y="25"/>
                </a:cxn>
                <a:cxn ang="0">
                  <a:pos x="11" y="34"/>
                </a:cxn>
                <a:cxn ang="0">
                  <a:pos x="4" y="47"/>
                </a:cxn>
                <a:cxn ang="0">
                  <a:pos x="1" y="54"/>
                </a:cxn>
                <a:cxn ang="0">
                  <a:pos x="8" y="59"/>
                </a:cxn>
                <a:cxn ang="0">
                  <a:pos x="0" y="66"/>
                </a:cxn>
                <a:cxn ang="0">
                  <a:pos x="0" y="67"/>
                </a:cxn>
                <a:cxn ang="0">
                  <a:pos x="43" y="90"/>
                </a:cxn>
                <a:cxn ang="0">
                  <a:pos x="42" y="96"/>
                </a:cxn>
                <a:cxn ang="0">
                  <a:pos x="61" y="110"/>
                </a:cxn>
                <a:cxn ang="0">
                  <a:pos x="72" y="85"/>
                </a:cxn>
                <a:cxn ang="0">
                  <a:pos x="79" y="80"/>
                </a:cxn>
                <a:cxn ang="0">
                  <a:pos x="85" y="76"/>
                </a:cxn>
                <a:cxn ang="0">
                  <a:pos x="86" y="74"/>
                </a:cxn>
                <a:cxn ang="0">
                  <a:pos x="81" y="65"/>
                </a:cxn>
                <a:cxn ang="0">
                  <a:pos x="80" y="25"/>
                </a:cxn>
              </a:cxnLst>
              <a:rect l="0" t="0" r="r" b="b"/>
              <a:pathLst>
                <a:path w="91" h="110">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47" name="Freeform 137"/>
            <p:cNvSpPr/>
            <p:nvPr>
              <p:custDataLst>
                <p:tags r:id="rId146"/>
              </p:custDataLst>
            </p:nvPr>
          </p:nvSpPr>
          <p:spPr bwMode="auto">
            <a:xfrm>
              <a:off x="4981575" y="3163888"/>
              <a:ext cx="117475" cy="122238"/>
            </a:xfrm>
            <a:custGeom>
              <a:avLst/>
              <a:gdLst/>
              <a:ahLst/>
              <a:cxnLst>
                <a:cxn ang="0">
                  <a:pos x="57" y="13"/>
                </a:cxn>
                <a:cxn ang="0">
                  <a:pos x="56" y="5"/>
                </a:cxn>
                <a:cxn ang="0">
                  <a:pos x="51" y="0"/>
                </a:cxn>
                <a:cxn ang="0">
                  <a:pos x="47" y="4"/>
                </a:cxn>
                <a:cxn ang="0">
                  <a:pos x="40" y="4"/>
                </a:cxn>
                <a:cxn ang="0">
                  <a:pos x="32" y="7"/>
                </a:cxn>
                <a:cxn ang="0">
                  <a:pos x="25" y="5"/>
                </a:cxn>
                <a:cxn ang="0">
                  <a:pos x="17" y="7"/>
                </a:cxn>
                <a:cxn ang="0">
                  <a:pos x="16" y="17"/>
                </a:cxn>
                <a:cxn ang="0">
                  <a:pos x="19" y="22"/>
                </a:cxn>
                <a:cxn ang="0">
                  <a:pos x="16" y="28"/>
                </a:cxn>
                <a:cxn ang="0">
                  <a:pos x="11" y="31"/>
                </a:cxn>
                <a:cxn ang="0">
                  <a:pos x="7" y="38"/>
                </a:cxn>
                <a:cxn ang="0">
                  <a:pos x="4" y="46"/>
                </a:cxn>
                <a:cxn ang="0">
                  <a:pos x="2" y="55"/>
                </a:cxn>
                <a:cxn ang="0">
                  <a:pos x="0" y="63"/>
                </a:cxn>
                <a:cxn ang="0">
                  <a:pos x="6" y="62"/>
                </a:cxn>
                <a:cxn ang="0">
                  <a:pos x="18" y="59"/>
                </a:cxn>
                <a:cxn ang="0">
                  <a:pos x="27" y="58"/>
                </a:cxn>
                <a:cxn ang="0">
                  <a:pos x="36" y="46"/>
                </a:cxn>
                <a:cxn ang="0">
                  <a:pos x="51" y="46"/>
                </a:cxn>
                <a:cxn ang="0">
                  <a:pos x="54" y="39"/>
                </a:cxn>
                <a:cxn ang="0">
                  <a:pos x="61" y="26"/>
                </a:cxn>
                <a:cxn ang="0">
                  <a:pos x="62" y="17"/>
                </a:cxn>
                <a:cxn ang="0">
                  <a:pos x="57" y="13"/>
                </a:cxn>
              </a:cxnLst>
              <a:rect l="0" t="0" r="r" b="b"/>
              <a:pathLst>
                <a:path w="62" h="64">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48" name="Freeform 138"/>
            <p:cNvSpPr/>
            <p:nvPr>
              <p:custDataLst>
                <p:tags r:id="rId147"/>
              </p:custDataLst>
            </p:nvPr>
          </p:nvSpPr>
          <p:spPr bwMode="auto">
            <a:xfrm>
              <a:off x="5562600" y="2193925"/>
              <a:ext cx="382588" cy="220663"/>
            </a:xfrm>
            <a:custGeom>
              <a:avLst/>
              <a:gdLst/>
              <a:ahLst/>
              <a:cxnLst>
                <a:cxn ang="0">
                  <a:pos x="194" y="65"/>
                </a:cxn>
                <a:cxn ang="0">
                  <a:pos x="179" y="58"/>
                </a:cxn>
                <a:cxn ang="0">
                  <a:pos x="170" y="59"/>
                </a:cxn>
                <a:cxn ang="0">
                  <a:pos x="159" y="55"/>
                </a:cxn>
                <a:cxn ang="0">
                  <a:pos x="148" y="64"/>
                </a:cxn>
                <a:cxn ang="0">
                  <a:pos x="142" y="66"/>
                </a:cxn>
                <a:cxn ang="0">
                  <a:pos x="133" y="60"/>
                </a:cxn>
                <a:cxn ang="0">
                  <a:pos x="123" y="58"/>
                </a:cxn>
                <a:cxn ang="0">
                  <a:pos x="117" y="46"/>
                </a:cxn>
                <a:cxn ang="0">
                  <a:pos x="114" y="35"/>
                </a:cxn>
                <a:cxn ang="0">
                  <a:pos x="105" y="29"/>
                </a:cxn>
                <a:cxn ang="0">
                  <a:pos x="83" y="28"/>
                </a:cxn>
                <a:cxn ang="0">
                  <a:pos x="68" y="29"/>
                </a:cxn>
                <a:cxn ang="0">
                  <a:pos x="55" y="14"/>
                </a:cxn>
                <a:cxn ang="0">
                  <a:pos x="51" y="19"/>
                </a:cxn>
                <a:cxn ang="0">
                  <a:pos x="38" y="17"/>
                </a:cxn>
                <a:cxn ang="0">
                  <a:pos x="36" y="1"/>
                </a:cxn>
                <a:cxn ang="0">
                  <a:pos x="32" y="17"/>
                </a:cxn>
                <a:cxn ang="0">
                  <a:pos x="30" y="0"/>
                </a:cxn>
                <a:cxn ang="0">
                  <a:pos x="2" y="7"/>
                </a:cxn>
                <a:cxn ang="0">
                  <a:pos x="0" y="57"/>
                </a:cxn>
                <a:cxn ang="0">
                  <a:pos x="0" y="57"/>
                </a:cxn>
                <a:cxn ang="0">
                  <a:pos x="8" y="59"/>
                </a:cxn>
                <a:cxn ang="0">
                  <a:pos x="12" y="54"/>
                </a:cxn>
                <a:cxn ang="0">
                  <a:pos x="20" y="48"/>
                </a:cxn>
                <a:cxn ang="0">
                  <a:pos x="24" y="44"/>
                </a:cxn>
                <a:cxn ang="0">
                  <a:pos x="29" y="41"/>
                </a:cxn>
                <a:cxn ang="0">
                  <a:pos x="37" y="43"/>
                </a:cxn>
                <a:cxn ang="0">
                  <a:pos x="45" y="46"/>
                </a:cxn>
                <a:cxn ang="0">
                  <a:pos x="49" y="58"/>
                </a:cxn>
                <a:cxn ang="0">
                  <a:pos x="66" y="60"/>
                </a:cxn>
                <a:cxn ang="0">
                  <a:pos x="71" y="68"/>
                </a:cxn>
                <a:cxn ang="0">
                  <a:pos x="76" y="77"/>
                </a:cxn>
                <a:cxn ang="0">
                  <a:pos x="87" y="85"/>
                </a:cxn>
                <a:cxn ang="0">
                  <a:pos x="100" y="93"/>
                </a:cxn>
                <a:cxn ang="0">
                  <a:pos x="112" y="101"/>
                </a:cxn>
                <a:cxn ang="0">
                  <a:pos x="122" y="104"/>
                </a:cxn>
                <a:cxn ang="0">
                  <a:pos x="123" y="111"/>
                </a:cxn>
                <a:cxn ang="0">
                  <a:pos x="124" y="111"/>
                </a:cxn>
                <a:cxn ang="0">
                  <a:pos x="133" y="114"/>
                </a:cxn>
                <a:cxn ang="0">
                  <a:pos x="137" y="116"/>
                </a:cxn>
                <a:cxn ang="0">
                  <a:pos x="142" y="105"/>
                </a:cxn>
                <a:cxn ang="0">
                  <a:pos x="141" y="95"/>
                </a:cxn>
                <a:cxn ang="0">
                  <a:pos x="134" y="86"/>
                </a:cxn>
                <a:cxn ang="0">
                  <a:pos x="144" y="82"/>
                </a:cxn>
                <a:cxn ang="0">
                  <a:pos x="148" y="76"/>
                </a:cxn>
                <a:cxn ang="0">
                  <a:pos x="153" y="70"/>
                </a:cxn>
                <a:cxn ang="0">
                  <a:pos x="162" y="68"/>
                </a:cxn>
                <a:cxn ang="0">
                  <a:pos x="170" y="66"/>
                </a:cxn>
                <a:cxn ang="0">
                  <a:pos x="166" y="75"/>
                </a:cxn>
                <a:cxn ang="0">
                  <a:pos x="179" y="73"/>
                </a:cxn>
                <a:cxn ang="0">
                  <a:pos x="189" y="71"/>
                </a:cxn>
                <a:cxn ang="0">
                  <a:pos x="194" y="65"/>
                </a:cxn>
              </a:cxnLst>
              <a:rect l="0" t="0" r="r" b="b"/>
              <a:pathLst>
                <a:path w="200" h="115">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49" name="Freeform 139"/>
            <p:cNvSpPr>
              <a:spLocks noEditPoints="1"/>
            </p:cNvSpPr>
            <p:nvPr>
              <p:custDataLst>
                <p:tags r:id="rId148"/>
              </p:custDataLst>
            </p:nvPr>
          </p:nvSpPr>
          <p:spPr bwMode="auto">
            <a:xfrm>
              <a:off x="4468813" y="946150"/>
              <a:ext cx="558800" cy="882650"/>
            </a:xfrm>
            <a:custGeom>
              <a:avLst/>
              <a:gdLst/>
              <a:ahLst/>
              <a:cxnLst>
                <a:cxn ang="0">
                  <a:pos x="276" y="242"/>
                </a:cxn>
                <a:cxn ang="0">
                  <a:pos x="277" y="228"/>
                </a:cxn>
                <a:cxn ang="0">
                  <a:pos x="261" y="226"/>
                </a:cxn>
                <a:cxn ang="0">
                  <a:pos x="243" y="225"/>
                </a:cxn>
                <a:cxn ang="0">
                  <a:pos x="234" y="224"/>
                </a:cxn>
                <a:cxn ang="0">
                  <a:pos x="216" y="228"/>
                </a:cxn>
                <a:cxn ang="0">
                  <a:pos x="202" y="243"/>
                </a:cxn>
                <a:cxn ang="0">
                  <a:pos x="202" y="226"/>
                </a:cxn>
                <a:cxn ang="0">
                  <a:pos x="182" y="238"/>
                </a:cxn>
                <a:cxn ang="0">
                  <a:pos x="174" y="242"/>
                </a:cxn>
                <a:cxn ang="0">
                  <a:pos x="165" y="240"/>
                </a:cxn>
                <a:cxn ang="0">
                  <a:pos x="150" y="251"/>
                </a:cxn>
                <a:cxn ang="0">
                  <a:pos x="139" y="260"/>
                </a:cxn>
                <a:cxn ang="0">
                  <a:pos x="129" y="265"/>
                </a:cxn>
                <a:cxn ang="0">
                  <a:pos x="112" y="269"/>
                </a:cxn>
                <a:cxn ang="0">
                  <a:pos x="105" y="279"/>
                </a:cxn>
                <a:cxn ang="0">
                  <a:pos x="129" y="279"/>
                </a:cxn>
                <a:cxn ang="0">
                  <a:pos x="111" y="292"/>
                </a:cxn>
                <a:cxn ang="0">
                  <a:pos x="86" y="319"/>
                </a:cxn>
                <a:cxn ang="0">
                  <a:pos x="70" y="341"/>
                </a:cxn>
                <a:cxn ang="0">
                  <a:pos x="56" y="361"/>
                </a:cxn>
                <a:cxn ang="0">
                  <a:pos x="36" y="374"/>
                </a:cxn>
                <a:cxn ang="0">
                  <a:pos x="16" y="387"/>
                </a:cxn>
                <a:cxn ang="0">
                  <a:pos x="6" y="404"/>
                </a:cxn>
                <a:cxn ang="0">
                  <a:pos x="2" y="425"/>
                </a:cxn>
                <a:cxn ang="0">
                  <a:pos x="12" y="432"/>
                </a:cxn>
                <a:cxn ang="0">
                  <a:pos x="10" y="440"/>
                </a:cxn>
                <a:cxn ang="0">
                  <a:pos x="20" y="458"/>
                </a:cxn>
                <a:cxn ang="0">
                  <a:pos x="65" y="436"/>
                </a:cxn>
                <a:cxn ang="0">
                  <a:pos x="78" y="440"/>
                </a:cxn>
                <a:cxn ang="0">
                  <a:pos x="86" y="412"/>
                </a:cxn>
                <a:cxn ang="0">
                  <a:pos x="83" y="376"/>
                </a:cxn>
                <a:cxn ang="0">
                  <a:pos x="103" y="351"/>
                </a:cxn>
                <a:cxn ang="0">
                  <a:pos x="117" y="318"/>
                </a:cxn>
                <a:cxn ang="0">
                  <a:pos x="131" y="289"/>
                </a:cxn>
                <a:cxn ang="0">
                  <a:pos x="163" y="273"/>
                </a:cxn>
                <a:cxn ang="0">
                  <a:pos x="185" y="258"/>
                </a:cxn>
                <a:cxn ang="0">
                  <a:pos x="225" y="270"/>
                </a:cxn>
                <a:cxn ang="0">
                  <a:pos x="250" y="243"/>
                </a:cxn>
                <a:cxn ang="0">
                  <a:pos x="276" y="255"/>
                </a:cxn>
                <a:cxn ang="0">
                  <a:pos x="81" y="34"/>
                </a:cxn>
                <a:cxn ang="0">
                  <a:pos x="108" y="49"/>
                </a:cxn>
                <a:cxn ang="0">
                  <a:pos x="129" y="54"/>
                </a:cxn>
                <a:cxn ang="0">
                  <a:pos x="131" y="69"/>
                </a:cxn>
                <a:cxn ang="0">
                  <a:pos x="111" y="87"/>
                </a:cxn>
                <a:cxn ang="0">
                  <a:pos x="133" y="96"/>
                </a:cxn>
                <a:cxn ang="0">
                  <a:pos x="160" y="52"/>
                </a:cxn>
                <a:cxn ang="0">
                  <a:pos x="181" y="63"/>
                </a:cxn>
                <a:cxn ang="0">
                  <a:pos x="210" y="75"/>
                </a:cxn>
                <a:cxn ang="0">
                  <a:pos x="201" y="60"/>
                </a:cxn>
                <a:cxn ang="0">
                  <a:pos x="176" y="39"/>
                </a:cxn>
                <a:cxn ang="0">
                  <a:pos x="150" y="26"/>
                </a:cxn>
                <a:cxn ang="0">
                  <a:pos x="126" y="12"/>
                </a:cxn>
                <a:cxn ang="0">
                  <a:pos x="117" y="26"/>
                </a:cxn>
                <a:cxn ang="0">
                  <a:pos x="93" y="24"/>
                </a:cxn>
                <a:cxn ang="0">
                  <a:pos x="78" y="19"/>
                </a:cxn>
                <a:cxn ang="0">
                  <a:pos x="71" y="54"/>
                </a:cxn>
                <a:cxn ang="0">
                  <a:pos x="71" y="54"/>
                </a:cxn>
                <a:cxn ang="0">
                  <a:pos x="167" y="27"/>
                </a:cxn>
                <a:cxn ang="0">
                  <a:pos x="234" y="25"/>
                </a:cxn>
                <a:cxn ang="0">
                  <a:pos x="204" y="10"/>
                </a:cxn>
                <a:cxn ang="0">
                  <a:pos x="177" y="8"/>
                </a:cxn>
                <a:cxn ang="0">
                  <a:pos x="158" y="10"/>
                </a:cxn>
              </a:cxnLst>
              <a:rect l="0" t="0" r="r" b="b"/>
              <a:pathLst>
                <a:path w="292" h="46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50" name="Freeform 140"/>
            <p:cNvSpPr/>
            <p:nvPr>
              <p:custDataLst>
                <p:tags r:id="rId149"/>
              </p:custDataLst>
            </p:nvPr>
          </p:nvSpPr>
          <p:spPr bwMode="auto">
            <a:xfrm>
              <a:off x="8408988" y="1651000"/>
              <a:ext cx="73025" cy="26988"/>
            </a:xfrm>
            <a:custGeom>
              <a:avLst/>
              <a:gdLst/>
              <a:ahLst/>
              <a:cxnLst>
                <a:cxn ang="0">
                  <a:pos x="17" y="2"/>
                </a:cxn>
                <a:cxn ang="0">
                  <a:pos x="3" y="6"/>
                </a:cxn>
                <a:cxn ang="0">
                  <a:pos x="24" y="11"/>
                </a:cxn>
                <a:cxn ang="0">
                  <a:pos x="38" y="9"/>
                </a:cxn>
                <a:cxn ang="0">
                  <a:pos x="17" y="2"/>
                </a:cxn>
              </a:cxnLst>
              <a:rect l="0" t="0" r="r" b="b"/>
              <a:pathLst>
                <a:path w="38" h="14">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51" name="Freeform 141"/>
            <p:cNvSpPr>
              <a:spLocks noEditPoints="1"/>
            </p:cNvSpPr>
            <p:nvPr>
              <p:custDataLst>
                <p:tags r:id="rId150"/>
              </p:custDataLst>
            </p:nvPr>
          </p:nvSpPr>
          <p:spPr bwMode="auto">
            <a:xfrm>
              <a:off x="7131050" y="2195513"/>
              <a:ext cx="369888" cy="368300"/>
            </a:xfrm>
            <a:custGeom>
              <a:avLst/>
              <a:gdLst/>
              <a:ahLst/>
              <a:cxnLst>
                <a:cxn ang="0">
                  <a:pos x="171" y="24"/>
                </a:cxn>
                <a:cxn ang="0">
                  <a:pos x="139" y="9"/>
                </a:cxn>
                <a:cxn ang="0">
                  <a:pos x="135" y="31"/>
                </a:cxn>
                <a:cxn ang="0">
                  <a:pos x="121" y="41"/>
                </a:cxn>
                <a:cxn ang="0">
                  <a:pos x="119" y="57"/>
                </a:cxn>
                <a:cxn ang="0">
                  <a:pos x="131" y="53"/>
                </a:cxn>
                <a:cxn ang="0">
                  <a:pos x="134" y="44"/>
                </a:cxn>
                <a:cxn ang="0">
                  <a:pos x="158" y="45"/>
                </a:cxn>
                <a:cxn ang="0">
                  <a:pos x="180" y="32"/>
                </a:cxn>
                <a:cxn ang="0">
                  <a:pos x="182" y="21"/>
                </a:cxn>
                <a:cxn ang="0">
                  <a:pos x="119" y="82"/>
                </a:cxn>
                <a:cxn ang="0">
                  <a:pos x="106" y="108"/>
                </a:cxn>
                <a:cxn ang="0">
                  <a:pos x="89" y="112"/>
                </a:cxn>
                <a:cxn ang="0">
                  <a:pos x="73" y="132"/>
                </a:cxn>
                <a:cxn ang="0">
                  <a:pos x="53" y="136"/>
                </a:cxn>
                <a:cxn ang="0">
                  <a:pos x="19" y="150"/>
                </a:cxn>
                <a:cxn ang="0">
                  <a:pos x="31" y="154"/>
                </a:cxn>
                <a:cxn ang="0">
                  <a:pos x="64" y="157"/>
                </a:cxn>
                <a:cxn ang="0">
                  <a:pos x="81" y="149"/>
                </a:cxn>
                <a:cxn ang="0">
                  <a:pos x="99" y="146"/>
                </a:cxn>
                <a:cxn ang="0">
                  <a:pos x="114" y="140"/>
                </a:cxn>
                <a:cxn ang="0">
                  <a:pos x="128" y="122"/>
                </a:cxn>
                <a:cxn ang="0">
                  <a:pos x="141" y="93"/>
                </a:cxn>
                <a:cxn ang="0">
                  <a:pos x="121" y="67"/>
                </a:cxn>
                <a:cxn ang="0">
                  <a:pos x="37" y="156"/>
                </a:cxn>
                <a:cxn ang="0">
                  <a:pos x="42" y="168"/>
                </a:cxn>
                <a:cxn ang="0">
                  <a:pos x="59" y="155"/>
                </a:cxn>
                <a:cxn ang="0">
                  <a:pos x="25" y="166"/>
                </a:cxn>
                <a:cxn ang="0">
                  <a:pos x="7" y="163"/>
                </a:cxn>
                <a:cxn ang="0">
                  <a:pos x="8" y="168"/>
                </a:cxn>
                <a:cxn ang="0">
                  <a:pos x="14" y="193"/>
                </a:cxn>
                <a:cxn ang="0">
                  <a:pos x="25" y="166"/>
                </a:cxn>
              </a:cxnLst>
              <a:rect l="0" t="0" r="r" b="b"/>
              <a:pathLst>
                <a:path w="193" h="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52" name="Freeform 142"/>
            <p:cNvSpPr>
              <a:spLocks noEditPoints="1"/>
            </p:cNvSpPr>
            <p:nvPr>
              <p:custDataLst>
                <p:tags r:id="rId151"/>
              </p:custDataLst>
            </p:nvPr>
          </p:nvSpPr>
          <p:spPr bwMode="auto">
            <a:xfrm>
              <a:off x="5954713" y="1971675"/>
              <a:ext cx="1293813" cy="896938"/>
            </a:xfrm>
            <a:custGeom>
              <a:avLst/>
              <a:gdLst/>
              <a:ahLst/>
              <a:cxnLst>
                <a:cxn ang="0">
                  <a:pos x="643" y="87"/>
                </a:cxn>
                <a:cxn ang="0">
                  <a:pos x="610" y="63"/>
                </a:cxn>
                <a:cxn ang="0">
                  <a:pos x="583" y="26"/>
                </a:cxn>
                <a:cxn ang="0">
                  <a:pos x="544" y="1"/>
                </a:cxn>
                <a:cxn ang="0">
                  <a:pos x="517" y="21"/>
                </a:cxn>
                <a:cxn ang="0">
                  <a:pos x="495" y="54"/>
                </a:cxn>
                <a:cxn ang="0">
                  <a:pos x="461" y="73"/>
                </a:cxn>
                <a:cxn ang="0">
                  <a:pos x="482" y="86"/>
                </a:cxn>
                <a:cxn ang="0">
                  <a:pos x="481" y="105"/>
                </a:cxn>
                <a:cxn ang="0">
                  <a:pos x="422" y="126"/>
                </a:cxn>
                <a:cxn ang="0">
                  <a:pos x="380" y="162"/>
                </a:cxn>
                <a:cxn ang="0">
                  <a:pos x="315" y="166"/>
                </a:cxn>
                <a:cxn ang="0">
                  <a:pos x="241" y="156"/>
                </a:cxn>
                <a:cxn ang="0">
                  <a:pos x="210" y="125"/>
                </a:cxn>
                <a:cxn ang="0">
                  <a:pos x="182" y="90"/>
                </a:cxn>
                <a:cxn ang="0">
                  <a:pos x="153" y="65"/>
                </a:cxn>
                <a:cxn ang="0">
                  <a:pos x="137" y="76"/>
                </a:cxn>
                <a:cxn ang="0">
                  <a:pos x="111" y="96"/>
                </a:cxn>
                <a:cxn ang="0">
                  <a:pos x="88" y="121"/>
                </a:cxn>
                <a:cxn ang="0">
                  <a:pos x="78" y="150"/>
                </a:cxn>
                <a:cxn ang="0">
                  <a:pos x="52" y="175"/>
                </a:cxn>
                <a:cxn ang="0">
                  <a:pos x="19" y="186"/>
                </a:cxn>
                <a:cxn ang="0">
                  <a:pos x="0" y="200"/>
                </a:cxn>
                <a:cxn ang="0">
                  <a:pos x="15" y="232"/>
                </a:cxn>
                <a:cxn ang="0">
                  <a:pos x="39" y="254"/>
                </a:cxn>
                <a:cxn ang="0">
                  <a:pos x="59" y="247"/>
                </a:cxn>
                <a:cxn ang="0">
                  <a:pos x="56" y="276"/>
                </a:cxn>
                <a:cxn ang="0">
                  <a:pos x="56" y="304"/>
                </a:cxn>
                <a:cxn ang="0">
                  <a:pos x="77" y="322"/>
                </a:cxn>
                <a:cxn ang="0">
                  <a:pos x="138" y="347"/>
                </a:cxn>
                <a:cxn ang="0">
                  <a:pos x="162" y="353"/>
                </a:cxn>
                <a:cxn ang="0">
                  <a:pos x="183" y="347"/>
                </a:cxn>
                <a:cxn ang="0">
                  <a:pos x="210" y="340"/>
                </a:cxn>
                <a:cxn ang="0">
                  <a:pos x="243" y="340"/>
                </a:cxn>
                <a:cxn ang="0">
                  <a:pos x="261" y="352"/>
                </a:cxn>
                <a:cxn ang="0">
                  <a:pos x="256" y="395"/>
                </a:cxn>
                <a:cxn ang="0">
                  <a:pos x="274" y="419"/>
                </a:cxn>
                <a:cxn ang="0">
                  <a:pos x="298" y="430"/>
                </a:cxn>
                <a:cxn ang="0">
                  <a:pos x="316" y="412"/>
                </a:cxn>
                <a:cxn ang="0">
                  <a:pos x="352" y="410"/>
                </a:cxn>
                <a:cxn ang="0">
                  <a:pos x="375" y="425"/>
                </a:cxn>
                <a:cxn ang="0">
                  <a:pos x="393" y="440"/>
                </a:cxn>
                <a:cxn ang="0">
                  <a:pos x="445" y="413"/>
                </a:cxn>
                <a:cxn ang="0">
                  <a:pos x="484" y="392"/>
                </a:cxn>
                <a:cxn ang="0">
                  <a:pos x="504" y="368"/>
                </a:cxn>
                <a:cxn ang="0">
                  <a:pos x="523" y="345"/>
                </a:cxn>
                <a:cxn ang="0">
                  <a:pos x="527" y="323"/>
                </a:cxn>
                <a:cxn ang="0">
                  <a:pos x="522" y="306"/>
                </a:cxn>
                <a:cxn ang="0">
                  <a:pos x="519" y="290"/>
                </a:cxn>
                <a:cxn ang="0">
                  <a:pos x="505" y="252"/>
                </a:cxn>
                <a:cxn ang="0">
                  <a:pos x="536" y="234"/>
                </a:cxn>
                <a:cxn ang="0">
                  <a:pos x="496" y="223"/>
                </a:cxn>
                <a:cxn ang="0">
                  <a:pos x="512" y="192"/>
                </a:cxn>
                <a:cxn ang="0">
                  <a:pos x="529" y="208"/>
                </a:cxn>
                <a:cxn ang="0">
                  <a:pos x="580" y="179"/>
                </a:cxn>
                <a:cxn ang="0">
                  <a:pos x="606" y="168"/>
                </a:cxn>
                <a:cxn ang="0">
                  <a:pos x="633" y="157"/>
                </a:cxn>
                <a:cxn ang="0">
                  <a:pos x="636" y="127"/>
                </a:cxn>
                <a:cxn ang="0">
                  <a:pos x="667" y="107"/>
                </a:cxn>
                <a:cxn ang="0">
                  <a:pos x="516" y="418"/>
                </a:cxn>
                <a:cxn ang="0">
                  <a:pos x="380" y="460"/>
                </a:cxn>
              </a:cxnLst>
              <a:rect l="0" t="0" r="r" b="b"/>
              <a:pathLst>
                <a:path w="677" h="469">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53" name="Freeform 143"/>
            <p:cNvSpPr>
              <a:spLocks noEditPoints="1"/>
            </p:cNvSpPr>
            <p:nvPr>
              <p:custDataLst>
                <p:tags r:id="rId152"/>
              </p:custDataLst>
            </p:nvPr>
          </p:nvSpPr>
          <p:spPr bwMode="auto">
            <a:xfrm>
              <a:off x="6862763" y="2851150"/>
              <a:ext cx="207963" cy="292100"/>
            </a:xfrm>
            <a:custGeom>
              <a:avLst/>
              <a:gdLst/>
              <a:ahLst/>
              <a:cxnLst>
                <a:cxn ang="0">
                  <a:pos x="58" y="59"/>
                </a:cxn>
                <a:cxn ang="0">
                  <a:pos x="72" y="69"/>
                </a:cxn>
                <a:cxn ang="0">
                  <a:pos x="75" y="79"/>
                </a:cxn>
                <a:cxn ang="0">
                  <a:pos x="80" y="84"/>
                </a:cxn>
                <a:cxn ang="0">
                  <a:pos x="85" y="98"/>
                </a:cxn>
                <a:cxn ang="0">
                  <a:pos x="89" y="95"/>
                </a:cxn>
                <a:cxn ang="0">
                  <a:pos x="94" y="88"/>
                </a:cxn>
                <a:cxn ang="0">
                  <a:pos x="91" y="75"/>
                </a:cxn>
                <a:cxn ang="0">
                  <a:pos x="78" y="66"/>
                </a:cxn>
                <a:cxn ang="0">
                  <a:pos x="71" y="56"/>
                </a:cxn>
                <a:cxn ang="0">
                  <a:pos x="55" y="53"/>
                </a:cxn>
                <a:cxn ang="0">
                  <a:pos x="49" y="43"/>
                </a:cxn>
                <a:cxn ang="0">
                  <a:pos x="57" y="27"/>
                </a:cxn>
                <a:cxn ang="0">
                  <a:pos x="56" y="8"/>
                </a:cxn>
                <a:cxn ang="0">
                  <a:pos x="54" y="4"/>
                </a:cxn>
                <a:cxn ang="0">
                  <a:pos x="38" y="3"/>
                </a:cxn>
                <a:cxn ang="0">
                  <a:pos x="36" y="29"/>
                </a:cxn>
                <a:cxn ang="0">
                  <a:pos x="30" y="28"/>
                </a:cxn>
                <a:cxn ang="0">
                  <a:pos x="33" y="43"/>
                </a:cxn>
                <a:cxn ang="0">
                  <a:pos x="36" y="52"/>
                </a:cxn>
                <a:cxn ang="0">
                  <a:pos x="48" y="56"/>
                </a:cxn>
                <a:cxn ang="0">
                  <a:pos x="58" y="59"/>
                </a:cxn>
                <a:cxn ang="0">
                  <a:pos x="37" y="62"/>
                </a:cxn>
                <a:cxn ang="0">
                  <a:pos x="47" y="74"/>
                </a:cxn>
                <a:cxn ang="0">
                  <a:pos x="37" y="62"/>
                </a:cxn>
                <a:cxn ang="0">
                  <a:pos x="55" y="94"/>
                </a:cxn>
                <a:cxn ang="0">
                  <a:pos x="61" y="91"/>
                </a:cxn>
                <a:cxn ang="0">
                  <a:pos x="62" y="100"/>
                </a:cxn>
                <a:cxn ang="0">
                  <a:pos x="64" y="112"/>
                </a:cxn>
                <a:cxn ang="0">
                  <a:pos x="76" y="94"/>
                </a:cxn>
                <a:cxn ang="0">
                  <a:pos x="72" y="92"/>
                </a:cxn>
                <a:cxn ang="0">
                  <a:pos x="55" y="79"/>
                </a:cxn>
                <a:cxn ang="0">
                  <a:pos x="55" y="94"/>
                </a:cxn>
                <a:cxn ang="0">
                  <a:pos x="16" y="101"/>
                </a:cxn>
                <a:cxn ang="0">
                  <a:pos x="2" y="119"/>
                </a:cxn>
                <a:cxn ang="0">
                  <a:pos x="22" y="100"/>
                </a:cxn>
                <a:cxn ang="0">
                  <a:pos x="25" y="88"/>
                </a:cxn>
                <a:cxn ang="0">
                  <a:pos x="16" y="101"/>
                </a:cxn>
                <a:cxn ang="0">
                  <a:pos x="75" y="107"/>
                </a:cxn>
                <a:cxn ang="0">
                  <a:pos x="84" y="102"/>
                </a:cxn>
                <a:cxn ang="0">
                  <a:pos x="75" y="107"/>
                </a:cxn>
                <a:cxn ang="0">
                  <a:pos x="105" y="133"/>
                </a:cxn>
                <a:cxn ang="0">
                  <a:pos x="103" y="108"/>
                </a:cxn>
                <a:cxn ang="0">
                  <a:pos x="95" y="108"/>
                </a:cxn>
                <a:cxn ang="0">
                  <a:pos x="88" y="114"/>
                </a:cxn>
                <a:cxn ang="0">
                  <a:pos x="82" y="119"/>
                </a:cxn>
                <a:cxn ang="0">
                  <a:pos x="72" y="116"/>
                </a:cxn>
                <a:cxn ang="0">
                  <a:pos x="59" y="124"/>
                </a:cxn>
                <a:cxn ang="0">
                  <a:pos x="54" y="136"/>
                </a:cxn>
                <a:cxn ang="0">
                  <a:pos x="64" y="130"/>
                </a:cxn>
                <a:cxn ang="0">
                  <a:pos x="73" y="127"/>
                </a:cxn>
                <a:cxn ang="0">
                  <a:pos x="82" y="147"/>
                </a:cxn>
                <a:cxn ang="0">
                  <a:pos x="94" y="153"/>
                </a:cxn>
                <a:cxn ang="0">
                  <a:pos x="93" y="138"/>
                </a:cxn>
                <a:cxn ang="0">
                  <a:pos x="105" y="133"/>
                </a:cxn>
              </a:cxnLst>
              <a:rect l="0" t="0" r="r" b="b"/>
              <a:pathLst>
                <a:path w="109" h="153">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54" name="Freeform 144"/>
            <p:cNvSpPr>
              <a:spLocks noEditPoints="1"/>
            </p:cNvSpPr>
            <p:nvPr>
              <p:custDataLst>
                <p:tags r:id="rId153"/>
              </p:custDataLst>
            </p:nvPr>
          </p:nvSpPr>
          <p:spPr bwMode="auto">
            <a:xfrm>
              <a:off x="7378700" y="3321050"/>
              <a:ext cx="273050" cy="173038"/>
            </a:xfrm>
            <a:custGeom>
              <a:avLst/>
              <a:gdLst/>
              <a:ahLst/>
              <a:cxnLst>
                <a:cxn ang="0">
                  <a:pos x="102" y="84"/>
                </a:cxn>
                <a:cxn ang="0">
                  <a:pos x="94" y="76"/>
                </a:cxn>
                <a:cxn ang="0">
                  <a:pos x="83" y="71"/>
                </a:cxn>
                <a:cxn ang="0">
                  <a:pos x="75" y="56"/>
                </a:cxn>
                <a:cxn ang="0">
                  <a:pos x="72" y="47"/>
                </a:cxn>
                <a:cxn ang="0">
                  <a:pos x="75" y="39"/>
                </a:cxn>
                <a:cxn ang="0">
                  <a:pos x="52" y="27"/>
                </a:cxn>
                <a:cxn ang="0">
                  <a:pos x="8" y="3"/>
                </a:cxn>
                <a:cxn ang="0">
                  <a:pos x="0" y="0"/>
                </a:cxn>
                <a:cxn ang="0">
                  <a:pos x="0" y="71"/>
                </a:cxn>
                <a:cxn ang="0">
                  <a:pos x="12" y="75"/>
                </a:cxn>
                <a:cxn ang="0">
                  <a:pos x="25" y="68"/>
                </a:cxn>
                <a:cxn ang="0">
                  <a:pos x="32" y="59"/>
                </a:cxn>
                <a:cxn ang="0">
                  <a:pos x="56" y="65"/>
                </a:cxn>
                <a:cxn ang="0">
                  <a:pos x="80" y="87"/>
                </a:cxn>
                <a:cxn ang="0">
                  <a:pos x="104" y="91"/>
                </a:cxn>
                <a:cxn ang="0">
                  <a:pos x="102" y="84"/>
                </a:cxn>
                <a:cxn ang="0">
                  <a:pos x="121" y="25"/>
                </a:cxn>
                <a:cxn ang="0">
                  <a:pos x="108" y="33"/>
                </a:cxn>
                <a:cxn ang="0">
                  <a:pos x="84" y="34"/>
                </a:cxn>
                <a:cxn ang="0">
                  <a:pos x="102" y="42"/>
                </a:cxn>
                <a:cxn ang="0">
                  <a:pos x="125" y="30"/>
                </a:cxn>
                <a:cxn ang="0">
                  <a:pos x="129" y="20"/>
                </a:cxn>
                <a:cxn ang="0">
                  <a:pos x="121" y="25"/>
                </a:cxn>
                <a:cxn ang="0">
                  <a:pos x="133" y="12"/>
                </a:cxn>
                <a:cxn ang="0">
                  <a:pos x="129" y="13"/>
                </a:cxn>
                <a:cxn ang="0">
                  <a:pos x="136" y="23"/>
                </a:cxn>
                <a:cxn ang="0">
                  <a:pos x="133" y="12"/>
                </a:cxn>
              </a:cxnLst>
              <a:rect l="0" t="0" r="r" b="b"/>
              <a:pathLst>
                <a:path w="143" h="91">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55" name="Freeform 145"/>
            <p:cNvSpPr/>
            <p:nvPr>
              <p:custDataLst>
                <p:tags r:id="rId154"/>
              </p:custDataLst>
            </p:nvPr>
          </p:nvSpPr>
          <p:spPr bwMode="auto">
            <a:xfrm>
              <a:off x="6076950" y="3049588"/>
              <a:ext cx="46038" cy="88900"/>
            </a:xfrm>
            <a:custGeom>
              <a:avLst/>
              <a:gdLst/>
              <a:ahLst/>
              <a:cxnLst>
                <a:cxn ang="0">
                  <a:pos x="5" y="0"/>
                </a:cxn>
                <a:cxn ang="0">
                  <a:pos x="1" y="11"/>
                </a:cxn>
                <a:cxn ang="0">
                  <a:pos x="1" y="26"/>
                </a:cxn>
                <a:cxn ang="0">
                  <a:pos x="6" y="43"/>
                </a:cxn>
                <a:cxn ang="0">
                  <a:pos x="24" y="27"/>
                </a:cxn>
                <a:cxn ang="0">
                  <a:pos x="5" y="0"/>
                </a:cxn>
              </a:cxnLst>
              <a:rect l="0" t="0" r="r" b="b"/>
              <a:pathLst>
                <a:path w="24" h="47">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56" name="Freeform 146"/>
            <p:cNvSpPr/>
            <p:nvPr>
              <p:custDataLst>
                <p:tags r:id="rId155"/>
              </p:custDataLst>
            </p:nvPr>
          </p:nvSpPr>
          <p:spPr bwMode="auto">
            <a:xfrm>
              <a:off x="5273675" y="3509963"/>
              <a:ext cx="160338" cy="317500"/>
            </a:xfrm>
            <a:custGeom>
              <a:avLst/>
              <a:gdLst/>
              <a:ahLst/>
              <a:cxnLst>
                <a:cxn ang="0">
                  <a:pos x="71" y="5"/>
                </a:cxn>
                <a:cxn ang="0">
                  <a:pos x="67" y="9"/>
                </a:cxn>
                <a:cxn ang="0">
                  <a:pos x="65" y="17"/>
                </a:cxn>
                <a:cxn ang="0">
                  <a:pos x="59" y="22"/>
                </a:cxn>
                <a:cxn ang="0">
                  <a:pos x="53" y="27"/>
                </a:cxn>
                <a:cxn ang="0">
                  <a:pos x="53" y="33"/>
                </a:cxn>
                <a:cxn ang="0">
                  <a:pos x="44" y="40"/>
                </a:cxn>
                <a:cxn ang="0">
                  <a:pos x="29" y="48"/>
                </a:cxn>
                <a:cxn ang="0">
                  <a:pos x="14" y="50"/>
                </a:cxn>
                <a:cxn ang="0">
                  <a:pos x="10" y="65"/>
                </a:cxn>
                <a:cxn ang="0">
                  <a:pos x="11" y="86"/>
                </a:cxn>
                <a:cxn ang="0">
                  <a:pos x="8" y="109"/>
                </a:cxn>
                <a:cxn ang="0">
                  <a:pos x="4" y="136"/>
                </a:cxn>
                <a:cxn ang="0">
                  <a:pos x="11" y="157"/>
                </a:cxn>
                <a:cxn ang="0">
                  <a:pos x="31" y="162"/>
                </a:cxn>
                <a:cxn ang="0">
                  <a:pos x="43" y="158"/>
                </a:cxn>
                <a:cxn ang="0">
                  <a:pos x="59" y="110"/>
                </a:cxn>
                <a:cxn ang="0">
                  <a:pos x="72" y="66"/>
                </a:cxn>
                <a:cxn ang="0">
                  <a:pos x="74" y="54"/>
                </a:cxn>
                <a:cxn ang="0">
                  <a:pos x="77" y="47"/>
                </a:cxn>
                <a:cxn ang="0">
                  <a:pos x="83" y="45"/>
                </a:cxn>
                <a:cxn ang="0">
                  <a:pos x="79" y="24"/>
                </a:cxn>
                <a:cxn ang="0">
                  <a:pos x="71" y="5"/>
                </a:cxn>
              </a:cxnLst>
              <a:rect l="0" t="0" r="r" b="b"/>
              <a:pathLst>
                <a:path w="84" h="166">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57" name="Freeform 147"/>
            <p:cNvSpPr>
              <a:spLocks noEditPoints="1"/>
            </p:cNvSpPr>
            <p:nvPr>
              <p:custDataLst>
                <p:tags r:id="rId156"/>
              </p:custDataLst>
            </p:nvPr>
          </p:nvSpPr>
          <p:spPr bwMode="auto">
            <a:xfrm>
              <a:off x="5267325" y="2838450"/>
              <a:ext cx="258763" cy="157163"/>
            </a:xfrm>
            <a:custGeom>
              <a:avLst/>
              <a:gdLst/>
              <a:ahLst/>
              <a:cxnLst>
                <a:cxn ang="0">
                  <a:pos x="95" y="3"/>
                </a:cxn>
                <a:cxn ang="0">
                  <a:pos x="73" y="4"/>
                </a:cxn>
                <a:cxn ang="0">
                  <a:pos x="56" y="19"/>
                </a:cxn>
                <a:cxn ang="0">
                  <a:pos x="48" y="22"/>
                </a:cxn>
                <a:cxn ang="0">
                  <a:pos x="32" y="20"/>
                </a:cxn>
                <a:cxn ang="0">
                  <a:pos x="18" y="19"/>
                </a:cxn>
                <a:cxn ang="0">
                  <a:pos x="10" y="17"/>
                </a:cxn>
                <a:cxn ang="0">
                  <a:pos x="5" y="21"/>
                </a:cxn>
                <a:cxn ang="0">
                  <a:pos x="6" y="28"/>
                </a:cxn>
                <a:cxn ang="0">
                  <a:pos x="0" y="30"/>
                </a:cxn>
                <a:cxn ang="0">
                  <a:pos x="1" y="37"/>
                </a:cxn>
                <a:cxn ang="0">
                  <a:pos x="5" y="55"/>
                </a:cxn>
                <a:cxn ang="0">
                  <a:pos x="9" y="72"/>
                </a:cxn>
                <a:cxn ang="0">
                  <a:pos x="29" y="70"/>
                </a:cxn>
                <a:cxn ang="0">
                  <a:pos x="44" y="65"/>
                </a:cxn>
                <a:cxn ang="0">
                  <a:pos x="56" y="59"/>
                </a:cxn>
                <a:cxn ang="0">
                  <a:pos x="67" y="57"/>
                </a:cxn>
                <a:cxn ang="0">
                  <a:pos x="76" y="51"/>
                </a:cxn>
                <a:cxn ang="0">
                  <a:pos x="100" y="43"/>
                </a:cxn>
                <a:cxn ang="0">
                  <a:pos x="111" y="32"/>
                </a:cxn>
                <a:cxn ang="0">
                  <a:pos x="120" y="28"/>
                </a:cxn>
                <a:cxn ang="0">
                  <a:pos x="106" y="0"/>
                </a:cxn>
                <a:cxn ang="0">
                  <a:pos x="95" y="3"/>
                </a:cxn>
                <a:cxn ang="0">
                  <a:pos x="123" y="78"/>
                </a:cxn>
                <a:cxn ang="0">
                  <a:pos x="134" y="76"/>
                </a:cxn>
                <a:cxn ang="0">
                  <a:pos x="123" y="78"/>
                </a:cxn>
              </a:cxnLst>
              <a:rect l="0" t="0" r="r" b="b"/>
              <a:pathLst>
                <a:path w="135" h="82">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58" name="Freeform 148"/>
            <p:cNvSpPr>
              <a:spLocks noEditPoints="1"/>
            </p:cNvSpPr>
            <p:nvPr>
              <p:custDataLst>
                <p:tags r:id="rId157"/>
              </p:custDataLst>
            </p:nvPr>
          </p:nvSpPr>
          <p:spPr bwMode="auto">
            <a:xfrm>
              <a:off x="7675563" y="3378200"/>
              <a:ext cx="174625" cy="125413"/>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grpFill/>
            <a:ln w="9525">
              <a:noFill/>
              <a:round/>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59" name="Freeform 149"/>
            <p:cNvSpPr>
              <a:spLocks noEditPoints="1"/>
            </p:cNvSpPr>
            <p:nvPr>
              <p:custDataLst>
                <p:tags r:id="rId158"/>
              </p:custDataLst>
            </p:nvPr>
          </p:nvSpPr>
          <p:spPr bwMode="auto">
            <a:xfrm>
              <a:off x="7675563" y="3378200"/>
              <a:ext cx="174625" cy="125413"/>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60" name="Freeform 150"/>
            <p:cNvSpPr>
              <a:spLocks noEditPoints="1"/>
            </p:cNvSpPr>
            <p:nvPr>
              <p:custDataLst>
                <p:tags r:id="rId159"/>
              </p:custDataLst>
            </p:nvPr>
          </p:nvSpPr>
          <p:spPr bwMode="auto">
            <a:xfrm>
              <a:off x="6769100" y="3492500"/>
              <a:ext cx="884238" cy="787400"/>
            </a:xfrm>
            <a:custGeom>
              <a:avLst/>
              <a:gdLst/>
              <a:ahLst/>
              <a:cxnLst>
                <a:cxn ang="0">
                  <a:pos x="457" y="180"/>
                </a:cxn>
                <a:cxn ang="0">
                  <a:pos x="438" y="160"/>
                </a:cxn>
                <a:cxn ang="0">
                  <a:pos x="424" y="139"/>
                </a:cxn>
                <a:cxn ang="0">
                  <a:pos x="410" y="124"/>
                </a:cxn>
                <a:cxn ang="0">
                  <a:pos x="378" y="93"/>
                </a:cxn>
                <a:cxn ang="0">
                  <a:pos x="367" y="53"/>
                </a:cxn>
                <a:cxn ang="0">
                  <a:pos x="347" y="33"/>
                </a:cxn>
                <a:cxn ang="0">
                  <a:pos x="329" y="10"/>
                </a:cxn>
                <a:cxn ang="0">
                  <a:pos x="324" y="51"/>
                </a:cxn>
                <a:cxn ang="0">
                  <a:pos x="297" y="76"/>
                </a:cxn>
                <a:cxn ang="0">
                  <a:pos x="265" y="59"/>
                </a:cxn>
                <a:cxn ang="0">
                  <a:pos x="259" y="35"/>
                </a:cxn>
                <a:cxn ang="0">
                  <a:pos x="268" y="17"/>
                </a:cxn>
                <a:cxn ang="0">
                  <a:pos x="251" y="19"/>
                </a:cxn>
                <a:cxn ang="0">
                  <a:pos x="222" y="13"/>
                </a:cxn>
                <a:cxn ang="0">
                  <a:pos x="194" y="32"/>
                </a:cxn>
                <a:cxn ang="0">
                  <a:pos x="184" y="51"/>
                </a:cxn>
                <a:cxn ang="0">
                  <a:pos x="167" y="44"/>
                </a:cxn>
                <a:cxn ang="0">
                  <a:pos x="147" y="46"/>
                </a:cxn>
                <a:cxn ang="0">
                  <a:pos x="131" y="55"/>
                </a:cxn>
                <a:cxn ang="0">
                  <a:pos x="123" y="73"/>
                </a:cxn>
                <a:cxn ang="0">
                  <a:pos x="106" y="75"/>
                </a:cxn>
                <a:cxn ang="0">
                  <a:pos x="69" y="110"/>
                </a:cxn>
                <a:cxn ang="0">
                  <a:pos x="34" y="121"/>
                </a:cxn>
                <a:cxn ang="0">
                  <a:pos x="13" y="130"/>
                </a:cxn>
                <a:cxn ang="0">
                  <a:pos x="6" y="169"/>
                </a:cxn>
                <a:cxn ang="0">
                  <a:pos x="9" y="187"/>
                </a:cxn>
                <a:cxn ang="0">
                  <a:pos x="22" y="227"/>
                </a:cxn>
                <a:cxn ang="0">
                  <a:pos x="23" y="277"/>
                </a:cxn>
                <a:cxn ang="0">
                  <a:pos x="56" y="294"/>
                </a:cxn>
                <a:cxn ang="0">
                  <a:pos x="104" y="280"/>
                </a:cxn>
                <a:cxn ang="0">
                  <a:pos x="157" y="260"/>
                </a:cxn>
                <a:cxn ang="0">
                  <a:pos x="219" y="256"/>
                </a:cxn>
                <a:cxn ang="0">
                  <a:pos x="240" y="268"/>
                </a:cxn>
                <a:cxn ang="0">
                  <a:pos x="262" y="287"/>
                </a:cxn>
                <a:cxn ang="0">
                  <a:pos x="278" y="285"/>
                </a:cxn>
                <a:cxn ang="0">
                  <a:pos x="288" y="289"/>
                </a:cxn>
                <a:cxn ang="0">
                  <a:pos x="304" y="317"/>
                </a:cxn>
                <a:cxn ang="0">
                  <a:pos x="344" y="344"/>
                </a:cxn>
                <a:cxn ang="0">
                  <a:pos x="365" y="341"/>
                </a:cxn>
                <a:cxn ang="0">
                  <a:pos x="379" y="348"/>
                </a:cxn>
                <a:cxn ang="0">
                  <a:pos x="419" y="330"/>
                </a:cxn>
                <a:cxn ang="0">
                  <a:pos x="443" y="266"/>
                </a:cxn>
                <a:cxn ang="0">
                  <a:pos x="458" y="228"/>
                </a:cxn>
                <a:cxn ang="0">
                  <a:pos x="210" y="11"/>
                </a:cxn>
                <a:cxn ang="0">
                  <a:pos x="266" y="307"/>
                </a:cxn>
                <a:cxn ang="0">
                  <a:pos x="379" y="376"/>
                </a:cxn>
                <a:cxn ang="0">
                  <a:pos x="380" y="411"/>
                </a:cxn>
                <a:cxn ang="0">
                  <a:pos x="395" y="402"/>
                </a:cxn>
                <a:cxn ang="0">
                  <a:pos x="379" y="376"/>
                </a:cxn>
              </a:cxnLst>
              <a:rect l="0" t="0" r="r" b="b"/>
              <a:pathLst>
                <a:path w="462" h="41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61" name="Freeform 151"/>
            <p:cNvSpPr>
              <a:spLocks noEditPoints="1"/>
            </p:cNvSpPr>
            <p:nvPr>
              <p:custDataLst>
                <p:tags r:id="rId160"/>
              </p:custDataLst>
            </p:nvPr>
          </p:nvSpPr>
          <p:spPr bwMode="auto">
            <a:xfrm>
              <a:off x="7926388" y="4052888"/>
              <a:ext cx="269875" cy="320675"/>
            </a:xfrm>
            <a:custGeom>
              <a:avLst/>
              <a:gdLst/>
              <a:ahLst/>
              <a:cxnLst>
                <a:cxn ang="0">
                  <a:pos x="87" y="81"/>
                </a:cxn>
                <a:cxn ang="0">
                  <a:pos x="78" y="84"/>
                </a:cxn>
                <a:cxn ang="0">
                  <a:pos x="67" y="79"/>
                </a:cxn>
                <a:cxn ang="0">
                  <a:pos x="61" y="89"/>
                </a:cxn>
                <a:cxn ang="0">
                  <a:pos x="52" y="105"/>
                </a:cxn>
                <a:cxn ang="0">
                  <a:pos x="21" y="125"/>
                </a:cxn>
                <a:cxn ang="0">
                  <a:pos x="7" y="139"/>
                </a:cxn>
                <a:cxn ang="0">
                  <a:pos x="4" y="151"/>
                </a:cxn>
                <a:cxn ang="0">
                  <a:pos x="14" y="156"/>
                </a:cxn>
                <a:cxn ang="0">
                  <a:pos x="22" y="159"/>
                </a:cxn>
                <a:cxn ang="0">
                  <a:pos x="43" y="154"/>
                </a:cxn>
                <a:cxn ang="0">
                  <a:pos x="50" y="141"/>
                </a:cxn>
                <a:cxn ang="0">
                  <a:pos x="56" y="129"/>
                </a:cxn>
                <a:cxn ang="0">
                  <a:pos x="69" y="122"/>
                </a:cxn>
                <a:cxn ang="0">
                  <a:pos x="72" y="116"/>
                </a:cxn>
                <a:cxn ang="0">
                  <a:pos x="80" y="105"/>
                </a:cxn>
                <a:cxn ang="0">
                  <a:pos x="89" y="90"/>
                </a:cxn>
                <a:cxn ang="0">
                  <a:pos x="87" y="81"/>
                </a:cxn>
                <a:cxn ang="0">
                  <a:pos x="15" y="167"/>
                </a:cxn>
                <a:cxn ang="0">
                  <a:pos x="19" y="162"/>
                </a:cxn>
                <a:cxn ang="0">
                  <a:pos x="15" y="167"/>
                </a:cxn>
                <a:cxn ang="0">
                  <a:pos x="128" y="41"/>
                </a:cxn>
                <a:cxn ang="0">
                  <a:pos x="117" y="40"/>
                </a:cxn>
                <a:cxn ang="0">
                  <a:pos x="110" y="33"/>
                </a:cxn>
                <a:cxn ang="0">
                  <a:pos x="105" y="24"/>
                </a:cxn>
                <a:cxn ang="0">
                  <a:pos x="105" y="30"/>
                </a:cxn>
                <a:cxn ang="0">
                  <a:pos x="100" y="28"/>
                </a:cxn>
                <a:cxn ang="0">
                  <a:pos x="96" y="20"/>
                </a:cxn>
                <a:cxn ang="0">
                  <a:pos x="92" y="10"/>
                </a:cxn>
                <a:cxn ang="0">
                  <a:pos x="78" y="0"/>
                </a:cxn>
                <a:cxn ang="0">
                  <a:pos x="81" y="12"/>
                </a:cxn>
                <a:cxn ang="0">
                  <a:pos x="89" y="20"/>
                </a:cxn>
                <a:cxn ang="0">
                  <a:pos x="96" y="29"/>
                </a:cxn>
                <a:cxn ang="0">
                  <a:pos x="94" y="46"/>
                </a:cxn>
                <a:cxn ang="0">
                  <a:pos x="85" y="56"/>
                </a:cxn>
                <a:cxn ang="0">
                  <a:pos x="100" y="69"/>
                </a:cxn>
                <a:cxn ang="0">
                  <a:pos x="97" y="87"/>
                </a:cxn>
                <a:cxn ang="0">
                  <a:pos x="107" y="89"/>
                </a:cxn>
                <a:cxn ang="0">
                  <a:pos x="119" y="71"/>
                </a:cxn>
                <a:cxn ang="0">
                  <a:pos x="123" y="60"/>
                </a:cxn>
                <a:cxn ang="0">
                  <a:pos x="130" y="57"/>
                </a:cxn>
                <a:cxn ang="0">
                  <a:pos x="135" y="50"/>
                </a:cxn>
                <a:cxn ang="0">
                  <a:pos x="139" y="40"/>
                </a:cxn>
                <a:cxn ang="0">
                  <a:pos x="128" y="41"/>
                </a:cxn>
              </a:cxnLst>
              <a:rect l="0" t="0" r="r" b="b"/>
              <a:pathLst>
                <a:path w="141" h="168">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62" name="Freeform 152"/>
            <p:cNvSpPr>
              <a:spLocks noEditPoints="1"/>
            </p:cNvSpPr>
            <p:nvPr>
              <p:custDataLst>
                <p:tags r:id="rId161"/>
              </p:custDataLst>
            </p:nvPr>
          </p:nvSpPr>
          <p:spPr bwMode="auto">
            <a:xfrm>
              <a:off x="8162925" y="3616325"/>
              <a:ext cx="58738" cy="53975"/>
            </a:xfrm>
            <a:custGeom>
              <a:avLst/>
              <a:gdLst/>
              <a:ahLst/>
              <a:cxnLst>
                <a:cxn ang="0">
                  <a:pos x="4" y="24"/>
                </a:cxn>
                <a:cxn ang="0">
                  <a:pos x="17" y="20"/>
                </a:cxn>
                <a:cxn ang="0">
                  <a:pos x="4" y="24"/>
                </a:cxn>
                <a:cxn ang="0">
                  <a:pos x="20" y="10"/>
                </a:cxn>
                <a:cxn ang="0">
                  <a:pos x="31" y="4"/>
                </a:cxn>
                <a:cxn ang="0">
                  <a:pos x="20" y="10"/>
                </a:cxn>
              </a:cxnLst>
              <a:rect l="0" t="0" r="r" b="b"/>
              <a:pathLst>
                <a:path w="31" h="28">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63" name="Freeform 153"/>
            <p:cNvSpPr/>
            <p:nvPr>
              <p:custDataLst>
                <p:tags r:id="rId162"/>
              </p:custDataLst>
            </p:nvPr>
          </p:nvSpPr>
          <p:spPr bwMode="auto">
            <a:xfrm>
              <a:off x="5487988" y="2270125"/>
              <a:ext cx="309563" cy="195263"/>
            </a:xfrm>
            <a:custGeom>
              <a:avLst/>
              <a:gdLst/>
              <a:ahLst/>
              <a:cxnLst>
                <a:cxn ang="0">
                  <a:pos x="161" y="64"/>
                </a:cxn>
                <a:cxn ang="0">
                  <a:pos x="151" y="61"/>
                </a:cxn>
                <a:cxn ang="0">
                  <a:pos x="139" y="53"/>
                </a:cxn>
                <a:cxn ang="0">
                  <a:pos x="126" y="45"/>
                </a:cxn>
                <a:cxn ang="0">
                  <a:pos x="115" y="37"/>
                </a:cxn>
                <a:cxn ang="0">
                  <a:pos x="110" y="28"/>
                </a:cxn>
                <a:cxn ang="0">
                  <a:pos x="105" y="20"/>
                </a:cxn>
                <a:cxn ang="0">
                  <a:pos x="88" y="18"/>
                </a:cxn>
                <a:cxn ang="0">
                  <a:pos x="84" y="6"/>
                </a:cxn>
                <a:cxn ang="0">
                  <a:pos x="76" y="3"/>
                </a:cxn>
                <a:cxn ang="0">
                  <a:pos x="68" y="1"/>
                </a:cxn>
                <a:cxn ang="0">
                  <a:pos x="63" y="4"/>
                </a:cxn>
                <a:cxn ang="0">
                  <a:pos x="59" y="8"/>
                </a:cxn>
                <a:cxn ang="0">
                  <a:pos x="51" y="14"/>
                </a:cxn>
                <a:cxn ang="0">
                  <a:pos x="47" y="19"/>
                </a:cxn>
                <a:cxn ang="0">
                  <a:pos x="39" y="17"/>
                </a:cxn>
                <a:cxn ang="0">
                  <a:pos x="31" y="15"/>
                </a:cxn>
                <a:cxn ang="0">
                  <a:pos x="17" y="5"/>
                </a:cxn>
                <a:cxn ang="0">
                  <a:pos x="6" y="11"/>
                </a:cxn>
                <a:cxn ang="0">
                  <a:pos x="11" y="9"/>
                </a:cxn>
                <a:cxn ang="0">
                  <a:pos x="20" y="19"/>
                </a:cxn>
                <a:cxn ang="0">
                  <a:pos x="25" y="26"/>
                </a:cxn>
                <a:cxn ang="0">
                  <a:pos x="14" y="28"/>
                </a:cxn>
                <a:cxn ang="0">
                  <a:pos x="3" y="28"/>
                </a:cxn>
                <a:cxn ang="0">
                  <a:pos x="6" y="38"/>
                </a:cxn>
                <a:cxn ang="0">
                  <a:pos x="6" y="45"/>
                </a:cxn>
                <a:cxn ang="0">
                  <a:pos x="13" y="47"/>
                </a:cxn>
                <a:cxn ang="0">
                  <a:pos x="15" y="56"/>
                </a:cxn>
                <a:cxn ang="0">
                  <a:pos x="15" y="71"/>
                </a:cxn>
                <a:cxn ang="0">
                  <a:pos x="24" y="70"/>
                </a:cxn>
                <a:cxn ang="0">
                  <a:pos x="34" y="63"/>
                </a:cxn>
                <a:cxn ang="0">
                  <a:pos x="42" y="62"/>
                </a:cxn>
                <a:cxn ang="0">
                  <a:pos x="55" y="62"/>
                </a:cxn>
                <a:cxn ang="0">
                  <a:pos x="64" y="66"/>
                </a:cxn>
                <a:cxn ang="0">
                  <a:pos x="69" y="68"/>
                </a:cxn>
                <a:cxn ang="0">
                  <a:pos x="79" y="71"/>
                </a:cxn>
                <a:cxn ang="0">
                  <a:pos x="84" y="75"/>
                </a:cxn>
                <a:cxn ang="0">
                  <a:pos x="91" y="82"/>
                </a:cxn>
                <a:cxn ang="0">
                  <a:pos x="99" y="83"/>
                </a:cxn>
                <a:cxn ang="0">
                  <a:pos x="101" y="97"/>
                </a:cxn>
                <a:cxn ang="0">
                  <a:pos x="104" y="96"/>
                </a:cxn>
                <a:cxn ang="0">
                  <a:pos x="112" y="99"/>
                </a:cxn>
                <a:cxn ang="0">
                  <a:pos x="122" y="95"/>
                </a:cxn>
                <a:cxn ang="0">
                  <a:pos x="138" y="86"/>
                </a:cxn>
                <a:cxn ang="0">
                  <a:pos x="144" y="75"/>
                </a:cxn>
                <a:cxn ang="0">
                  <a:pos x="153" y="69"/>
                </a:cxn>
                <a:cxn ang="0">
                  <a:pos x="162" y="71"/>
                </a:cxn>
                <a:cxn ang="0">
                  <a:pos x="161" y="64"/>
                </a:cxn>
              </a:cxnLst>
              <a:rect l="0" t="0" r="r" b="b"/>
              <a:pathLst>
                <a:path w="162" h="10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64" name="Freeform 154"/>
            <p:cNvSpPr/>
            <p:nvPr>
              <p:custDataLst>
                <p:tags r:id="rId163"/>
              </p:custDataLst>
            </p:nvPr>
          </p:nvSpPr>
          <p:spPr bwMode="auto">
            <a:xfrm>
              <a:off x="5300663" y="2339975"/>
              <a:ext cx="425450" cy="360363"/>
            </a:xfrm>
            <a:custGeom>
              <a:avLst/>
              <a:gdLst/>
              <a:ahLst/>
              <a:cxnLst>
                <a:cxn ang="0">
                  <a:pos x="217" y="162"/>
                </a:cxn>
                <a:cxn ang="0">
                  <a:pos x="212" y="150"/>
                </a:cxn>
                <a:cxn ang="0">
                  <a:pos x="200" y="140"/>
                </a:cxn>
                <a:cxn ang="0">
                  <a:pos x="192" y="130"/>
                </a:cxn>
                <a:cxn ang="0">
                  <a:pos x="204" y="114"/>
                </a:cxn>
                <a:cxn ang="0">
                  <a:pos x="193" y="108"/>
                </a:cxn>
                <a:cxn ang="0">
                  <a:pos x="191" y="95"/>
                </a:cxn>
                <a:cxn ang="0">
                  <a:pos x="191" y="83"/>
                </a:cxn>
                <a:cxn ang="0">
                  <a:pos x="192" y="74"/>
                </a:cxn>
                <a:cxn ang="0">
                  <a:pos x="197" y="65"/>
                </a:cxn>
                <a:cxn ang="0">
                  <a:pos x="199" y="60"/>
                </a:cxn>
                <a:cxn ang="0">
                  <a:pos x="197" y="46"/>
                </a:cxn>
                <a:cxn ang="0">
                  <a:pos x="189" y="45"/>
                </a:cxn>
                <a:cxn ang="0">
                  <a:pos x="182" y="38"/>
                </a:cxn>
                <a:cxn ang="0">
                  <a:pos x="177" y="34"/>
                </a:cxn>
                <a:cxn ang="0">
                  <a:pos x="167" y="31"/>
                </a:cxn>
                <a:cxn ang="0">
                  <a:pos x="162" y="29"/>
                </a:cxn>
                <a:cxn ang="0">
                  <a:pos x="153" y="25"/>
                </a:cxn>
                <a:cxn ang="0">
                  <a:pos x="140" y="25"/>
                </a:cxn>
                <a:cxn ang="0">
                  <a:pos x="132" y="26"/>
                </a:cxn>
                <a:cxn ang="0">
                  <a:pos x="122" y="33"/>
                </a:cxn>
                <a:cxn ang="0">
                  <a:pos x="113" y="34"/>
                </a:cxn>
                <a:cxn ang="0">
                  <a:pos x="113" y="40"/>
                </a:cxn>
                <a:cxn ang="0">
                  <a:pos x="88" y="46"/>
                </a:cxn>
                <a:cxn ang="0">
                  <a:pos x="68" y="33"/>
                </a:cxn>
                <a:cxn ang="0">
                  <a:pos x="54" y="20"/>
                </a:cxn>
                <a:cxn ang="0">
                  <a:pos x="46" y="14"/>
                </a:cxn>
                <a:cxn ang="0">
                  <a:pos x="44" y="4"/>
                </a:cxn>
                <a:cxn ang="0">
                  <a:pos x="21" y="14"/>
                </a:cxn>
                <a:cxn ang="0">
                  <a:pos x="13" y="9"/>
                </a:cxn>
                <a:cxn ang="0">
                  <a:pos x="7" y="1"/>
                </a:cxn>
                <a:cxn ang="0">
                  <a:pos x="3" y="6"/>
                </a:cxn>
                <a:cxn ang="0">
                  <a:pos x="3" y="16"/>
                </a:cxn>
                <a:cxn ang="0">
                  <a:pos x="3" y="28"/>
                </a:cxn>
                <a:cxn ang="0">
                  <a:pos x="9" y="37"/>
                </a:cxn>
                <a:cxn ang="0">
                  <a:pos x="13" y="46"/>
                </a:cxn>
                <a:cxn ang="0">
                  <a:pos x="19" y="52"/>
                </a:cxn>
                <a:cxn ang="0">
                  <a:pos x="23" y="56"/>
                </a:cxn>
                <a:cxn ang="0">
                  <a:pos x="22" y="63"/>
                </a:cxn>
                <a:cxn ang="0">
                  <a:pos x="17" y="72"/>
                </a:cxn>
                <a:cxn ang="0">
                  <a:pos x="19" y="82"/>
                </a:cxn>
                <a:cxn ang="0">
                  <a:pos x="24" y="88"/>
                </a:cxn>
                <a:cxn ang="0">
                  <a:pos x="37" y="97"/>
                </a:cxn>
                <a:cxn ang="0">
                  <a:pos x="42" y="103"/>
                </a:cxn>
                <a:cxn ang="0">
                  <a:pos x="41" y="111"/>
                </a:cxn>
                <a:cxn ang="0">
                  <a:pos x="45" y="119"/>
                </a:cxn>
                <a:cxn ang="0">
                  <a:pos x="51" y="127"/>
                </a:cxn>
                <a:cxn ang="0">
                  <a:pos x="54" y="127"/>
                </a:cxn>
                <a:cxn ang="0">
                  <a:pos x="59" y="126"/>
                </a:cxn>
                <a:cxn ang="0">
                  <a:pos x="67" y="125"/>
                </a:cxn>
                <a:cxn ang="0">
                  <a:pos x="79" y="143"/>
                </a:cxn>
                <a:cxn ang="0">
                  <a:pos x="85" y="153"/>
                </a:cxn>
                <a:cxn ang="0">
                  <a:pos x="99" y="160"/>
                </a:cxn>
                <a:cxn ang="0">
                  <a:pos x="125" y="170"/>
                </a:cxn>
                <a:cxn ang="0">
                  <a:pos x="143" y="165"/>
                </a:cxn>
                <a:cxn ang="0">
                  <a:pos x="151" y="180"/>
                </a:cxn>
                <a:cxn ang="0">
                  <a:pos x="191" y="187"/>
                </a:cxn>
                <a:cxn ang="0">
                  <a:pos x="202" y="188"/>
                </a:cxn>
                <a:cxn ang="0">
                  <a:pos x="202" y="185"/>
                </a:cxn>
                <a:cxn ang="0">
                  <a:pos x="209" y="174"/>
                </a:cxn>
                <a:cxn ang="0">
                  <a:pos x="220" y="171"/>
                </a:cxn>
                <a:cxn ang="0">
                  <a:pos x="217" y="162"/>
                </a:cxn>
              </a:cxnLst>
              <a:rect l="0" t="0" r="r" b="b"/>
              <a:pathLst>
                <a:path w="223" h="188">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65" name="Freeform 155"/>
            <p:cNvSpPr>
              <a:spLocks noEditPoints="1"/>
            </p:cNvSpPr>
            <p:nvPr>
              <p:custDataLst>
                <p:tags r:id="rId164"/>
              </p:custDataLst>
            </p:nvPr>
          </p:nvSpPr>
          <p:spPr bwMode="auto">
            <a:xfrm>
              <a:off x="5356225" y="1914525"/>
              <a:ext cx="876300" cy="412750"/>
            </a:xfrm>
            <a:custGeom>
              <a:avLst/>
              <a:gdLst/>
              <a:ahLst/>
              <a:cxnLst>
                <a:cxn ang="0">
                  <a:pos x="444" y="89"/>
                </a:cxn>
                <a:cxn ang="0">
                  <a:pos x="429" y="75"/>
                </a:cxn>
                <a:cxn ang="0">
                  <a:pos x="399" y="70"/>
                </a:cxn>
                <a:cxn ang="0">
                  <a:pos x="372" y="51"/>
                </a:cxn>
                <a:cxn ang="0">
                  <a:pos x="341" y="17"/>
                </a:cxn>
                <a:cxn ang="0">
                  <a:pos x="310" y="30"/>
                </a:cxn>
                <a:cxn ang="0">
                  <a:pos x="302" y="21"/>
                </a:cxn>
                <a:cxn ang="0">
                  <a:pos x="285" y="19"/>
                </a:cxn>
                <a:cxn ang="0">
                  <a:pos x="277" y="2"/>
                </a:cxn>
                <a:cxn ang="0">
                  <a:pos x="237" y="10"/>
                </a:cxn>
                <a:cxn ang="0">
                  <a:pos x="193" y="20"/>
                </a:cxn>
                <a:cxn ang="0">
                  <a:pos x="170" y="31"/>
                </a:cxn>
                <a:cxn ang="0">
                  <a:pos x="166" y="46"/>
                </a:cxn>
                <a:cxn ang="0">
                  <a:pos x="170" y="61"/>
                </a:cxn>
                <a:cxn ang="0">
                  <a:pos x="158" y="69"/>
                </a:cxn>
                <a:cxn ang="0">
                  <a:pos x="141" y="68"/>
                </a:cxn>
                <a:cxn ang="0">
                  <a:pos x="112" y="70"/>
                </a:cxn>
                <a:cxn ang="0">
                  <a:pos x="92" y="70"/>
                </a:cxn>
                <a:cxn ang="0">
                  <a:pos x="62" y="58"/>
                </a:cxn>
                <a:cxn ang="0">
                  <a:pos x="35" y="66"/>
                </a:cxn>
                <a:cxn ang="0">
                  <a:pos x="25" y="84"/>
                </a:cxn>
                <a:cxn ang="0">
                  <a:pos x="4" y="88"/>
                </a:cxn>
                <a:cxn ang="0">
                  <a:pos x="1" y="104"/>
                </a:cxn>
                <a:cxn ang="0">
                  <a:pos x="17" y="114"/>
                </a:cxn>
                <a:cxn ang="0">
                  <a:pos x="28" y="134"/>
                </a:cxn>
                <a:cxn ang="0">
                  <a:pos x="58" y="127"/>
                </a:cxn>
                <a:cxn ang="0">
                  <a:pos x="65" y="150"/>
                </a:cxn>
                <a:cxn ang="0">
                  <a:pos x="44" y="165"/>
                </a:cxn>
                <a:cxn ang="0">
                  <a:pos x="64" y="185"/>
                </a:cxn>
                <a:cxn ang="0">
                  <a:pos x="75" y="197"/>
                </a:cxn>
                <a:cxn ang="0">
                  <a:pos x="108" y="203"/>
                </a:cxn>
                <a:cxn ang="0">
                  <a:pos x="139" y="144"/>
                </a:cxn>
                <a:cxn ang="0">
                  <a:pos x="157" y="146"/>
                </a:cxn>
                <a:cxn ang="0">
                  <a:pos x="191" y="174"/>
                </a:cxn>
                <a:cxn ang="0">
                  <a:pos x="225" y="192"/>
                </a:cxn>
                <a:cxn ang="0">
                  <a:pos x="250" y="212"/>
                </a:cxn>
                <a:cxn ang="0">
                  <a:pos x="274" y="201"/>
                </a:cxn>
                <a:cxn ang="0">
                  <a:pos x="299" y="187"/>
                </a:cxn>
                <a:cxn ang="0">
                  <a:pos x="336" y="185"/>
                </a:cxn>
                <a:cxn ang="0">
                  <a:pos x="385" y="193"/>
                </a:cxn>
                <a:cxn ang="0">
                  <a:pos x="386" y="167"/>
                </a:cxn>
                <a:cxn ang="0">
                  <a:pos x="401" y="151"/>
                </a:cxn>
                <a:cxn ang="0">
                  <a:pos x="416" y="126"/>
                </a:cxn>
                <a:cxn ang="0">
                  <a:pos x="445" y="123"/>
                </a:cxn>
                <a:cxn ang="0">
                  <a:pos x="455" y="99"/>
                </a:cxn>
                <a:cxn ang="0">
                  <a:pos x="171" y="137"/>
                </a:cxn>
                <a:cxn ang="0">
                  <a:pos x="361" y="136"/>
                </a:cxn>
                <a:cxn ang="0">
                  <a:pos x="315" y="136"/>
                </a:cxn>
                <a:cxn ang="0">
                  <a:pos x="361" y="136"/>
                </a:cxn>
              </a:cxnLst>
              <a:rect l="0" t="0" r="r" b="b"/>
              <a:pathLst>
                <a:path w="459" h="216">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66" name="Freeform 156"/>
            <p:cNvSpPr>
              <a:spLocks noEditPoints="1"/>
            </p:cNvSpPr>
            <p:nvPr>
              <p:custDataLst>
                <p:tags r:id="rId165"/>
              </p:custDataLst>
            </p:nvPr>
          </p:nvSpPr>
          <p:spPr bwMode="auto">
            <a:xfrm>
              <a:off x="4778375" y="898525"/>
              <a:ext cx="3681413" cy="1411288"/>
            </a:xfrm>
            <a:custGeom>
              <a:avLst/>
              <a:gdLst/>
              <a:ahLst/>
              <a:cxnLst>
                <a:cxn ang="0">
                  <a:pos x="814" y="12"/>
                </a:cxn>
                <a:cxn ang="0">
                  <a:pos x="840" y="45"/>
                </a:cxn>
                <a:cxn ang="0">
                  <a:pos x="912" y="61"/>
                </a:cxn>
                <a:cxn ang="0">
                  <a:pos x="822" y="28"/>
                </a:cxn>
                <a:cxn ang="0">
                  <a:pos x="1331" y="168"/>
                </a:cxn>
                <a:cxn ang="0">
                  <a:pos x="1358" y="198"/>
                </a:cxn>
                <a:cxn ang="0">
                  <a:pos x="1388" y="664"/>
                </a:cxn>
                <a:cxn ang="0">
                  <a:pos x="355" y="25"/>
                </a:cxn>
                <a:cxn ang="0">
                  <a:pos x="1886" y="330"/>
                </a:cxn>
                <a:cxn ang="0">
                  <a:pos x="1698" y="277"/>
                </a:cxn>
                <a:cxn ang="0">
                  <a:pos x="1580" y="268"/>
                </a:cxn>
                <a:cxn ang="0">
                  <a:pos x="1412" y="221"/>
                </a:cxn>
                <a:cxn ang="0">
                  <a:pos x="1319" y="241"/>
                </a:cxn>
                <a:cxn ang="0">
                  <a:pos x="1224" y="204"/>
                </a:cxn>
                <a:cxn ang="0">
                  <a:pos x="1101" y="196"/>
                </a:cxn>
                <a:cxn ang="0">
                  <a:pos x="989" y="193"/>
                </a:cxn>
                <a:cxn ang="0">
                  <a:pos x="1007" y="122"/>
                </a:cxn>
                <a:cxn ang="0">
                  <a:pos x="909" y="126"/>
                </a:cxn>
                <a:cxn ang="0">
                  <a:pos x="800" y="148"/>
                </a:cxn>
                <a:cxn ang="0">
                  <a:pos x="764" y="190"/>
                </a:cxn>
                <a:cxn ang="0">
                  <a:pos x="667" y="228"/>
                </a:cxn>
                <a:cxn ang="0">
                  <a:pos x="623" y="257"/>
                </a:cxn>
                <a:cxn ang="0">
                  <a:pos x="630" y="312"/>
                </a:cxn>
                <a:cxn ang="0">
                  <a:pos x="603" y="320"/>
                </a:cxn>
                <a:cxn ang="0">
                  <a:pos x="557" y="231"/>
                </a:cxn>
                <a:cxn ang="0">
                  <a:pos x="468" y="273"/>
                </a:cxn>
                <a:cxn ang="0">
                  <a:pos x="384" y="305"/>
                </a:cxn>
                <a:cxn ang="0">
                  <a:pos x="307" y="312"/>
                </a:cxn>
                <a:cxn ang="0">
                  <a:pos x="230" y="353"/>
                </a:cxn>
                <a:cxn ang="0">
                  <a:pos x="170" y="355"/>
                </a:cxn>
                <a:cxn ang="0">
                  <a:pos x="201" y="292"/>
                </a:cxn>
                <a:cxn ang="0">
                  <a:pos x="100" y="296"/>
                </a:cxn>
                <a:cxn ang="0">
                  <a:pos x="133" y="407"/>
                </a:cxn>
                <a:cxn ang="0">
                  <a:pos x="89" y="497"/>
                </a:cxn>
                <a:cxn ang="0">
                  <a:pos x="134" y="574"/>
                </a:cxn>
                <a:cxn ang="0">
                  <a:pos x="223" y="617"/>
                </a:cxn>
                <a:cxn ang="0">
                  <a:pos x="193" y="682"/>
                </a:cxn>
                <a:cxn ang="0">
                  <a:pos x="326" y="731"/>
                </a:cxn>
                <a:cxn ang="0">
                  <a:pos x="312" y="613"/>
                </a:cxn>
                <a:cxn ang="0">
                  <a:pos x="425" y="599"/>
                </a:cxn>
                <a:cxn ang="0">
                  <a:pos x="472" y="554"/>
                </a:cxn>
                <a:cxn ang="0">
                  <a:pos x="610" y="554"/>
                </a:cxn>
                <a:cxn ang="0">
                  <a:pos x="738" y="612"/>
                </a:cxn>
                <a:cxn ang="0">
                  <a:pos x="849" y="616"/>
                </a:cxn>
                <a:cxn ang="0">
                  <a:pos x="939" y="614"/>
                </a:cxn>
                <a:cxn ang="0">
                  <a:pos x="1099" y="622"/>
                </a:cxn>
                <a:cxn ang="0">
                  <a:pos x="1210" y="615"/>
                </a:cxn>
                <a:cxn ang="0">
                  <a:pos x="1251" y="689"/>
                </a:cxn>
                <a:cxn ang="0">
                  <a:pos x="1365" y="573"/>
                </a:cxn>
                <a:cxn ang="0">
                  <a:pos x="1310" y="530"/>
                </a:cxn>
                <a:cxn ang="0">
                  <a:pos x="1484" y="473"/>
                </a:cxn>
                <a:cxn ang="0">
                  <a:pos x="1584" y="440"/>
                </a:cxn>
                <a:cxn ang="0">
                  <a:pos x="1544" y="494"/>
                </a:cxn>
                <a:cxn ang="0">
                  <a:pos x="1607" y="521"/>
                </a:cxn>
                <a:cxn ang="0">
                  <a:pos x="1697" y="458"/>
                </a:cxn>
                <a:cxn ang="0">
                  <a:pos x="1766" y="373"/>
                </a:cxn>
                <a:cxn ang="0">
                  <a:pos x="1875" y="379"/>
                </a:cxn>
                <a:cxn ang="0">
                  <a:pos x="993" y="567"/>
                </a:cxn>
                <a:cxn ang="0">
                  <a:pos x="386" y="247"/>
                </a:cxn>
                <a:cxn ang="0">
                  <a:pos x="485" y="133"/>
                </a:cxn>
                <a:cxn ang="0">
                  <a:pos x="415" y="39"/>
                </a:cxn>
                <a:cxn ang="0">
                  <a:pos x="464" y="16"/>
                </a:cxn>
              </a:cxnLst>
              <a:rect l="0" t="0" r="r" b="b"/>
              <a:pathLst>
                <a:path w="1926" h="739">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grpFill/>
            <a:ln w="9525">
              <a:noFill/>
              <a:round/>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67" name="Freeform 158"/>
            <p:cNvSpPr/>
            <p:nvPr>
              <p:custDataLst>
                <p:tags r:id="rId166"/>
              </p:custDataLst>
            </p:nvPr>
          </p:nvSpPr>
          <p:spPr bwMode="auto">
            <a:xfrm>
              <a:off x="4622800" y="3133725"/>
              <a:ext cx="395288" cy="415925"/>
            </a:xfrm>
            <a:custGeom>
              <a:avLst/>
              <a:gdLst/>
              <a:ahLst/>
              <a:cxnLst>
                <a:cxn ang="0">
                  <a:pos x="184" y="102"/>
                </a:cxn>
                <a:cxn ang="0">
                  <a:pos x="184" y="95"/>
                </a:cxn>
                <a:cxn ang="0">
                  <a:pos x="181" y="91"/>
                </a:cxn>
                <a:cxn ang="0">
                  <a:pos x="186" y="81"/>
                </a:cxn>
                <a:cxn ang="0">
                  <a:pos x="189" y="71"/>
                </a:cxn>
                <a:cxn ang="0">
                  <a:pos x="194" y="54"/>
                </a:cxn>
                <a:cxn ang="0">
                  <a:pos x="203" y="44"/>
                </a:cxn>
                <a:cxn ang="0">
                  <a:pos x="203" y="33"/>
                </a:cxn>
                <a:cxn ang="0">
                  <a:pos x="204" y="23"/>
                </a:cxn>
                <a:cxn ang="0">
                  <a:pos x="185" y="13"/>
                </a:cxn>
                <a:cxn ang="0">
                  <a:pos x="172" y="13"/>
                </a:cxn>
                <a:cxn ang="0">
                  <a:pos x="164" y="4"/>
                </a:cxn>
                <a:cxn ang="0">
                  <a:pos x="156" y="6"/>
                </a:cxn>
                <a:cxn ang="0">
                  <a:pos x="134" y="6"/>
                </a:cxn>
                <a:cxn ang="0">
                  <a:pos x="114" y="9"/>
                </a:cxn>
                <a:cxn ang="0">
                  <a:pos x="89" y="13"/>
                </a:cxn>
                <a:cxn ang="0">
                  <a:pos x="68" y="16"/>
                </a:cxn>
                <a:cxn ang="0">
                  <a:pos x="66" y="35"/>
                </a:cxn>
                <a:cxn ang="0">
                  <a:pos x="53" y="71"/>
                </a:cxn>
                <a:cxn ang="0">
                  <a:pos x="43" y="102"/>
                </a:cxn>
                <a:cxn ang="0">
                  <a:pos x="32" y="117"/>
                </a:cxn>
                <a:cxn ang="0">
                  <a:pos x="18" y="117"/>
                </a:cxn>
                <a:cxn ang="0">
                  <a:pos x="0" y="121"/>
                </a:cxn>
                <a:cxn ang="0">
                  <a:pos x="4" y="135"/>
                </a:cxn>
                <a:cxn ang="0">
                  <a:pos x="47" y="132"/>
                </a:cxn>
                <a:cxn ang="0">
                  <a:pos x="53" y="150"/>
                </a:cxn>
                <a:cxn ang="0">
                  <a:pos x="76" y="155"/>
                </a:cxn>
                <a:cxn ang="0">
                  <a:pos x="89" y="145"/>
                </a:cxn>
                <a:cxn ang="0">
                  <a:pos x="102" y="149"/>
                </a:cxn>
                <a:cxn ang="0">
                  <a:pos x="103" y="174"/>
                </a:cxn>
                <a:cxn ang="0">
                  <a:pos x="108" y="192"/>
                </a:cxn>
                <a:cxn ang="0">
                  <a:pos x="124" y="188"/>
                </a:cxn>
                <a:cxn ang="0">
                  <a:pos x="130" y="191"/>
                </a:cxn>
                <a:cxn ang="0">
                  <a:pos x="140" y="193"/>
                </a:cxn>
                <a:cxn ang="0">
                  <a:pos x="153" y="201"/>
                </a:cxn>
                <a:cxn ang="0">
                  <a:pos x="162" y="198"/>
                </a:cxn>
                <a:cxn ang="0">
                  <a:pos x="177" y="206"/>
                </a:cxn>
                <a:cxn ang="0">
                  <a:pos x="189" y="216"/>
                </a:cxn>
                <a:cxn ang="0">
                  <a:pos x="190" y="203"/>
                </a:cxn>
                <a:cxn ang="0">
                  <a:pos x="175" y="196"/>
                </a:cxn>
                <a:cxn ang="0">
                  <a:pos x="178" y="173"/>
                </a:cxn>
                <a:cxn ang="0">
                  <a:pos x="182" y="160"/>
                </a:cxn>
                <a:cxn ang="0">
                  <a:pos x="196" y="157"/>
                </a:cxn>
                <a:cxn ang="0">
                  <a:pos x="189" y="144"/>
                </a:cxn>
              </a:cxnLst>
              <a:rect l="0" t="0" r="r" b="b"/>
              <a:pathLst>
                <a:path w="206" h="218">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68" name="Freeform 159"/>
            <p:cNvSpPr/>
            <p:nvPr>
              <p:custDataLst>
                <p:tags r:id="rId167"/>
              </p:custDataLst>
            </p:nvPr>
          </p:nvSpPr>
          <p:spPr bwMode="auto">
            <a:xfrm>
              <a:off x="4975225" y="3306763"/>
              <a:ext cx="34925" cy="46038"/>
            </a:xfrm>
            <a:custGeom>
              <a:avLst/>
              <a:gdLst/>
              <a:ahLst/>
              <a:cxnLst>
                <a:cxn ang="0">
                  <a:pos x="1" y="12"/>
                </a:cxn>
                <a:cxn ang="0">
                  <a:pos x="4" y="24"/>
                </a:cxn>
                <a:cxn ang="0">
                  <a:pos x="9" y="21"/>
                </a:cxn>
                <a:cxn ang="0">
                  <a:pos x="18" y="8"/>
                </a:cxn>
                <a:cxn ang="0">
                  <a:pos x="15" y="6"/>
                </a:cxn>
                <a:cxn ang="0">
                  <a:pos x="14" y="0"/>
                </a:cxn>
                <a:cxn ang="0">
                  <a:pos x="9" y="0"/>
                </a:cxn>
                <a:cxn ang="0">
                  <a:pos x="3" y="4"/>
                </a:cxn>
                <a:cxn ang="0">
                  <a:pos x="0" y="3"/>
                </a:cxn>
                <a:cxn ang="0">
                  <a:pos x="0" y="4"/>
                </a:cxn>
                <a:cxn ang="0">
                  <a:pos x="1" y="12"/>
                </a:cxn>
              </a:cxnLst>
              <a:rect l="0" t="0" r="r" b="b"/>
              <a:pathLst>
                <a:path w="18" h="24">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69" name="Freeform 160"/>
            <p:cNvSpPr/>
            <p:nvPr>
              <p:custDataLst>
                <p:tags r:id="rId168"/>
              </p:custDataLst>
            </p:nvPr>
          </p:nvSpPr>
          <p:spPr bwMode="auto">
            <a:xfrm>
              <a:off x="4995863" y="3484563"/>
              <a:ext cx="230188" cy="368300"/>
            </a:xfrm>
            <a:custGeom>
              <a:avLst/>
              <a:gdLst/>
              <a:ahLst/>
              <a:cxnLst>
                <a:cxn ang="0">
                  <a:pos x="119" y="50"/>
                </a:cxn>
                <a:cxn ang="0">
                  <a:pos x="116" y="28"/>
                </a:cxn>
                <a:cxn ang="0">
                  <a:pos x="115" y="1"/>
                </a:cxn>
                <a:cxn ang="0">
                  <a:pos x="115" y="0"/>
                </a:cxn>
                <a:cxn ang="0">
                  <a:pos x="103" y="7"/>
                </a:cxn>
                <a:cxn ang="0">
                  <a:pos x="95" y="9"/>
                </a:cxn>
                <a:cxn ang="0">
                  <a:pos x="89" y="8"/>
                </a:cxn>
                <a:cxn ang="0">
                  <a:pos x="85" y="13"/>
                </a:cxn>
                <a:cxn ang="0">
                  <a:pos x="78" y="13"/>
                </a:cxn>
                <a:cxn ang="0">
                  <a:pos x="69" y="15"/>
                </a:cxn>
                <a:cxn ang="0">
                  <a:pos x="65" y="11"/>
                </a:cxn>
                <a:cxn ang="0">
                  <a:pos x="58" y="13"/>
                </a:cxn>
                <a:cxn ang="0">
                  <a:pos x="52" y="12"/>
                </a:cxn>
                <a:cxn ang="0">
                  <a:pos x="51" y="16"/>
                </a:cxn>
                <a:cxn ang="0">
                  <a:pos x="56" y="40"/>
                </a:cxn>
                <a:cxn ang="0">
                  <a:pos x="63" y="46"/>
                </a:cxn>
                <a:cxn ang="0">
                  <a:pos x="63" y="58"/>
                </a:cxn>
                <a:cxn ang="0">
                  <a:pos x="57" y="65"/>
                </a:cxn>
                <a:cxn ang="0">
                  <a:pos x="56" y="75"/>
                </a:cxn>
                <a:cxn ang="0">
                  <a:pos x="46" y="62"/>
                </a:cxn>
                <a:cxn ang="0">
                  <a:pos x="48" y="47"/>
                </a:cxn>
                <a:cxn ang="0">
                  <a:pos x="39" y="46"/>
                </a:cxn>
                <a:cxn ang="0">
                  <a:pos x="31" y="40"/>
                </a:cxn>
                <a:cxn ang="0">
                  <a:pos x="0" y="52"/>
                </a:cxn>
                <a:cxn ang="0">
                  <a:pos x="2" y="60"/>
                </a:cxn>
                <a:cxn ang="0">
                  <a:pos x="2" y="60"/>
                </a:cxn>
                <a:cxn ang="0">
                  <a:pos x="3" y="64"/>
                </a:cxn>
                <a:cxn ang="0">
                  <a:pos x="18" y="67"/>
                </a:cxn>
                <a:cxn ang="0">
                  <a:pos x="31" y="72"/>
                </a:cxn>
                <a:cxn ang="0">
                  <a:pos x="31" y="89"/>
                </a:cxn>
                <a:cxn ang="0">
                  <a:pos x="28" y="99"/>
                </a:cxn>
                <a:cxn ang="0">
                  <a:pos x="32" y="108"/>
                </a:cxn>
                <a:cxn ang="0">
                  <a:pos x="26" y="116"/>
                </a:cxn>
                <a:cxn ang="0">
                  <a:pos x="23" y="127"/>
                </a:cxn>
                <a:cxn ang="0">
                  <a:pos x="11" y="138"/>
                </a:cxn>
                <a:cxn ang="0">
                  <a:pos x="12" y="139"/>
                </a:cxn>
                <a:cxn ang="0">
                  <a:pos x="19" y="160"/>
                </a:cxn>
                <a:cxn ang="0">
                  <a:pos x="20" y="180"/>
                </a:cxn>
                <a:cxn ang="0">
                  <a:pos x="21" y="193"/>
                </a:cxn>
                <a:cxn ang="0">
                  <a:pos x="30" y="193"/>
                </a:cxn>
                <a:cxn ang="0">
                  <a:pos x="30" y="187"/>
                </a:cxn>
                <a:cxn ang="0">
                  <a:pos x="26" y="183"/>
                </a:cxn>
                <a:cxn ang="0">
                  <a:pos x="43" y="170"/>
                </a:cxn>
                <a:cxn ang="0">
                  <a:pos x="57" y="161"/>
                </a:cxn>
                <a:cxn ang="0">
                  <a:pos x="59" y="145"/>
                </a:cxn>
                <a:cxn ang="0">
                  <a:pos x="57" y="130"/>
                </a:cxn>
                <a:cxn ang="0">
                  <a:pos x="51" y="116"/>
                </a:cxn>
                <a:cxn ang="0">
                  <a:pos x="53" y="108"/>
                </a:cxn>
                <a:cxn ang="0">
                  <a:pos x="58" y="102"/>
                </a:cxn>
                <a:cxn ang="0">
                  <a:pos x="68" y="96"/>
                </a:cxn>
                <a:cxn ang="0">
                  <a:pos x="79" y="83"/>
                </a:cxn>
                <a:cxn ang="0">
                  <a:pos x="101" y="73"/>
                </a:cxn>
                <a:cxn ang="0">
                  <a:pos x="119" y="50"/>
                </a:cxn>
              </a:cxnLst>
              <a:rect l="0" t="0" r="r" b="b"/>
              <a:pathLst>
                <a:path w="120" h="193">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70" name="Freeform 161"/>
            <p:cNvSpPr/>
            <p:nvPr>
              <p:custDataLst>
                <p:tags r:id="rId169"/>
              </p:custDataLst>
            </p:nvPr>
          </p:nvSpPr>
          <p:spPr bwMode="auto">
            <a:xfrm>
              <a:off x="4983163" y="3275013"/>
              <a:ext cx="233363" cy="238125"/>
            </a:xfrm>
            <a:custGeom>
              <a:avLst/>
              <a:gdLst/>
              <a:ahLst/>
              <a:cxnLst>
                <a:cxn ang="0">
                  <a:pos x="114" y="100"/>
                </a:cxn>
                <a:cxn ang="0">
                  <a:pos x="110" y="88"/>
                </a:cxn>
                <a:cxn ang="0">
                  <a:pos x="109" y="79"/>
                </a:cxn>
                <a:cxn ang="0">
                  <a:pos x="111" y="71"/>
                </a:cxn>
                <a:cxn ang="0">
                  <a:pos x="105" y="61"/>
                </a:cxn>
                <a:cxn ang="0">
                  <a:pos x="110" y="44"/>
                </a:cxn>
                <a:cxn ang="0">
                  <a:pos x="91" y="30"/>
                </a:cxn>
                <a:cxn ang="0">
                  <a:pos x="92" y="24"/>
                </a:cxn>
                <a:cxn ang="0">
                  <a:pos x="49" y="1"/>
                </a:cxn>
                <a:cxn ang="0">
                  <a:pos x="44" y="12"/>
                </a:cxn>
                <a:cxn ang="0">
                  <a:pos x="44" y="19"/>
                </a:cxn>
                <a:cxn ang="0">
                  <a:pos x="26" y="18"/>
                </a:cxn>
                <a:cxn ang="0">
                  <a:pos x="26" y="0"/>
                </a:cxn>
                <a:cxn ang="0">
                  <a:pos x="17" y="1"/>
                </a:cxn>
                <a:cxn ang="0">
                  <a:pos x="11" y="2"/>
                </a:cxn>
                <a:cxn ang="0">
                  <a:pos x="13" y="7"/>
                </a:cxn>
                <a:cxn ang="0">
                  <a:pos x="15" y="15"/>
                </a:cxn>
                <a:cxn ang="0">
                  <a:pos x="10" y="17"/>
                </a:cxn>
                <a:cxn ang="0">
                  <a:pos x="11" y="23"/>
                </a:cxn>
                <a:cxn ang="0">
                  <a:pos x="14" y="25"/>
                </a:cxn>
                <a:cxn ang="0">
                  <a:pos x="5" y="38"/>
                </a:cxn>
                <a:cxn ang="0">
                  <a:pos x="0" y="41"/>
                </a:cxn>
                <a:cxn ang="0">
                  <a:pos x="7" y="62"/>
                </a:cxn>
                <a:cxn ang="0">
                  <a:pos x="13" y="77"/>
                </a:cxn>
                <a:cxn ang="0">
                  <a:pos x="15" y="86"/>
                </a:cxn>
                <a:cxn ang="0">
                  <a:pos x="9" y="81"/>
                </a:cxn>
                <a:cxn ang="0">
                  <a:pos x="8" y="83"/>
                </a:cxn>
                <a:cxn ang="0">
                  <a:pos x="8" y="83"/>
                </a:cxn>
                <a:cxn ang="0">
                  <a:pos x="16" y="88"/>
                </a:cxn>
                <a:cxn ang="0">
                  <a:pos x="26" y="92"/>
                </a:cxn>
                <a:cxn ang="0">
                  <a:pos x="41" y="99"/>
                </a:cxn>
                <a:cxn ang="0">
                  <a:pos x="42" y="100"/>
                </a:cxn>
                <a:cxn ang="0">
                  <a:pos x="49" y="100"/>
                </a:cxn>
                <a:cxn ang="0">
                  <a:pos x="51" y="99"/>
                </a:cxn>
                <a:cxn ang="0">
                  <a:pos x="59" y="122"/>
                </a:cxn>
                <a:cxn ang="0">
                  <a:pos x="65" y="123"/>
                </a:cxn>
                <a:cxn ang="0">
                  <a:pos x="72" y="121"/>
                </a:cxn>
                <a:cxn ang="0">
                  <a:pos x="76" y="125"/>
                </a:cxn>
                <a:cxn ang="0">
                  <a:pos x="85" y="123"/>
                </a:cxn>
                <a:cxn ang="0">
                  <a:pos x="92" y="123"/>
                </a:cxn>
                <a:cxn ang="0">
                  <a:pos x="96" y="118"/>
                </a:cxn>
                <a:cxn ang="0">
                  <a:pos x="102" y="119"/>
                </a:cxn>
                <a:cxn ang="0">
                  <a:pos x="110" y="117"/>
                </a:cxn>
                <a:cxn ang="0">
                  <a:pos x="122" y="110"/>
                </a:cxn>
                <a:cxn ang="0">
                  <a:pos x="114" y="100"/>
                </a:cxn>
              </a:cxnLst>
              <a:rect l="0" t="0" r="r" b="b"/>
              <a:pathLst>
                <a:path w="122" h="125">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71" name="Freeform 162"/>
            <p:cNvSpPr/>
            <p:nvPr>
              <p:custDataLst>
                <p:tags r:id="rId170"/>
              </p:custDataLst>
            </p:nvPr>
          </p:nvSpPr>
          <p:spPr bwMode="auto">
            <a:xfrm>
              <a:off x="5051425" y="3463925"/>
              <a:ext cx="71438" cy="168275"/>
            </a:xfrm>
            <a:custGeom>
              <a:avLst/>
              <a:gdLst/>
              <a:ahLst/>
              <a:cxnLst>
                <a:cxn ang="0">
                  <a:pos x="34" y="57"/>
                </a:cxn>
                <a:cxn ang="0">
                  <a:pos x="27" y="51"/>
                </a:cxn>
                <a:cxn ang="0">
                  <a:pos x="27" y="53"/>
                </a:cxn>
                <a:cxn ang="0">
                  <a:pos x="15" y="35"/>
                </a:cxn>
                <a:cxn ang="0">
                  <a:pos x="16" y="15"/>
                </a:cxn>
                <a:cxn ang="0">
                  <a:pos x="13" y="1"/>
                </a:cxn>
                <a:cxn ang="0">
                  <a:pos x="6" y="1"/>
                </a:cxn>
                <a:cxn ang="0">
                  <a:pos x="10" y="12"/>
                </a:cxn>
                <a:cxn ang="0">
                  <a:pos x="6" y="14"/>
                </a:cxn>
                <a:cxn ang="0">
                  <a:pos x="7" y="32"/>
                </a:cxn>
                <a:cxn ang="0">
                  <a:pos x="2" y="35"/>
                </a:cxn>
                <a:cxn ang="0">
                  <a:pos x="0" y="46"/>
                </a:cxn>
                <a:cxn ang="0">
                  <a:pos x="2" y="51"/>
                </a:cxn>
                <a:cxn ang="0">
                  <a:pos x="2" y="51"/>
                </a:cxn>
                <a:cxn ang="0">
                  <a:pos x="10" y="57"/>
                </a:cxn>
                <a:cxn ang="0">
                  <a:pos x="19" y="58"/>
                </a:cxn>
                <a:cxn ang="0">
                  <a:pos x="17" y="73"/>
                </a:cxn>
                <a:cxn ang="0">
                  <a:pos x="27" y="86"/>
                </a:cxn>
                <a:cxn ang="0">
                  <a:pos x="28" y="76"/>
                </a:cxn>
                <a:cxn ang="0">
                  <a:pos x="34" y="69"/>
                </a:cxn>
                <a:cxn ang="0">
                  <a:pos x="34" y="57"/>
                </a:cxn>
              </a:cxnLst>
              <a:rect l="0" t="0" r="r" b="b"/>
              <a:pathLst>
                <a:path w="37" h="88">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72" name="Freeform 163"/>
            <p:cNvSpPr/>
            <p:nvPr>
              <p:custDataLst>
                <p:tags r:id="rId171"/>
              </p:custDataLst>
            </p:nvPr>
          </p:nvSpPr>
          <p:spPr bwMode="auto">
            <a:xfrm>
              <a:off x="7878763" y="3705225"/>
              <a:ext cx="73025" cy="57150"/>
            </a:xfrm>
            <a:custGeom>
              <a:avLst/>
              <a:gdLst/>
              <a:ahLst/>
              <a:cxnLst>
                <a:cxn ang="0">
                  <a:pos x="1" y="5"/>
                </a:cxn>
                <a:cxn ang="0">
                  <a:pos x="34" y="27"/>
                </a:cxn>
                <a:cxn ang="0">
                  <a:pos x="1" y="5"/>
                </a:cxn>
              </a:cxnLst>
              <a:rect l="0" t="0" r="r" b="b"/>
              <a:pathLst>
                <a:path w="38" h="30">
                  <a:moveTo>
                    <a:pt x="1" y="5"/>
                  </a:moveTo>
                  <a:cubicBezTo>
                    <a:pt x="0" y="0"/>
                    <a:pt x="38" y="25"/>
                    <a:pt x="34" y="27"/>
                  </a:cubicBezTo>
                  <a:cubicBezTo>
                    <a:pt x="30" y="30"/>
                    <a:pt x="2" y="9"/>
                    <a:pt x="1" y="5"/>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73" name="Freeform 164"/>
            <p:cNvSpPr/>
            <p:nvPr>
              <p:custDataLst>
                <p:tags r:id="rId172"/>
              </p:custDataLst>
            </p:nvPr>
          </p:nvSpPr>
          <p:spPr bwMode="auto">
            <a:xfrm>
              <a:off x="5816600" y="2316163"/>
              <a:ext cx="166688" cy="111125"/>
            </a:xfrm>
            <a:custGeom>
              <a:avLst/>
              <a:gdLst/>
              <a:ahLst/>
              <a:cxnLst>
                <a:cxn ang="0">
                  <a:pos x="71" y="47"/>
                </a:cxn>
                <a:cxn ang="0">
                  <a:pos x="75" y="51"/>
                </a:cxn>
                <a:cxn ang="0">
                  <a:pos x="83" y="53"/>
                </a:cxn>
                <a:cxn ang="0">
                  <a:pos x="87" y="52"/>
                </a:cxn>
                <a:cxn ang="0">
                  <a:pos x="84" y="37"/>
                </a:cxn>
                <a:cxn ang="0">
                  <a:pos x="73" y="30"/>
                </a:cxn>
                <a:cxn ang="0">
                  <a:pos x="72" y="20"/>
                </a:cxn>
                <a:cxn ang="0">
                  <a:pos x="57" y="21"/>
                </a:cxn>
                <a:cxn ang="0">
                  <a:pos x="47" y="19"/>
                </a:cxn>
                <a:cxn ang="0">
                  <a:pos x="37" y="19"/>
                </a:cxn>
                <a:cxn ang="0">
                  <a:pos x="21" y="18"/>
                </a:cxn>
                <a:cxn ang="0">
                  <a:pos x="29" y="11"/>
                </a:cxn>
                <a:cxn ang="0">
                  <a:pos x="33" y="11"/>
                </a:cxn>
                <a:cxn ang="0">
                  <a:pos x="37" y="2"/>
                </a:cxn>
                <a:cxn ang="0">
                  <a:pos x="29" y="4"/>
                </a:cxn>
                <a:cxn ang="0">
                  <a:pos x="20" y="6"/>
                </a:cxn>
                <a:cxn ang="0">
                  <a:pos x="15" y="12"/>
                </a:cxn>
                <a:cxn ang="0">
                  <a:pos x="11" y="18"/>
                </a:cxn>
                <a:cxn ang="0">
                  <a:pos x="1" y="22"/>
                </a:cxn>
                <a:cxn ang="0">
                  <a:pos x="8" y="31"/>
                </a:cxn>
                <a:cxn ang="0">
                  <a:pos x="9" y="41"/>
                </a:cxn>
                <a:cxn ang="0">
                  <a:pos x="4" y="52"/>
                </a:cxn>
                <a:cxn ang="0">
                  <a:pos x="10" y="53"/>
                </a:cxn>
                <a:cxn ang="0">
                  <a:pos x="21" y="50"/>
                </a:cxn>
                <a:cxn ang="0">
                  <a:pos x="32" y="44"/>
                </a:cxn>
                <a:cxn ang="0">
                  <a:pos x="42" y="35"/>
                </a:cxn>
                <a:cxn ang="0">
                  <a:pos x="47" y="44"/>
                </a:cxn>
                <a:cxn ang="0">
                  <a:pos x="47" y="57"/>
                </a:cxn>
                <a:cxn ang="0">
                  <a:pos x="52" y="58"/>
                </a:cxn>
                <a:cxn ang="0">
                  <a:pos x="58" y="56"/>
                </a:cxn>
                <a:cxn ang="0">
                  <a:pos x="71" y="47"/>
                </a:cxn>
              </a:cxnLst>
              <a:rect l="0" t="0" r="r" b="b"/>
              <a:pathLst>
                <a:path w="87" h="57">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74" name="Freeform 165"/>
            <p:cNvSpPr/>
            <p:nvPr>
              <p:custDataLst>
                <p:tags r:id="rId173"/>
              </p:custDataLst>
            </p:nvPr>
          </p:nvSpPr>
          <p:spPr bwMode="auto">
            <a:xfrm>
              <a:off x="2657475" y="2693988"/>
              <a:ext cx="19050" cy="39688"/>
            </a:xfrm>
            <a:custGeom>
              <a:avLst/>
              <a:gdLst/>
              <a:ahLst/>
              <a:cxnLst>
                <a:cxn ang="0">
                  <a:pos x="8" y="19"/>
                </a:cxn>
                <a:cxn ang="0">
                  <a:pos x="4" y="15"/>
                </a:cxn>
                <a:cxn ang="0">
                  <a:pos x="0" y="7"/>
                </a:cxn>
                <a:cxn ang="0">
                  <a:pos x="4" y="4"/>
                </a:cxn>
                <a:cxn ang="0">
                  <a:pos x="5" y="12"/>
                </a:cxn>
                <a:cxn ang="0">
                  <a:pos x="8" y="19"/>
                </a:cxn>
              </a:cxnLst>
              <a:rect l="0" t="0" r="r" b="b"/>
              <a:pathLst>
                <a:path w="10" h="21">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75" name="Freeform 166"/>
            <p:cNvSpPr/>
            <p:nvPr>
              <p:custDataLst>
                <p:tags r:id="rId174"/>
              </p:custDataLst>
            </p:nvPr>
          </p:nvSpPr>
          <p:spPr bwMode="auto">
            <a:xfrm>
              <a:off x="3013075" y="3021013"/>
              <a:ext cx="25400" cy="20638"/>
            </a:xfrm>
            <a:custGeom>
              <a:avLst/>
              <a:gdLst/>
              <a:ahLst/>
              <a:cxnLst>
                <a:cxn ang="0">
                  <a:pos x="3" y="10"/>
                </a:cxn>
                <a:cxn ang="0">
                  <a:pos x="2" y="4"/>
                </a:cxn>
                <a:cxn ang="0">
                  <a:pos x="11" y="2"/>
                </a:cxn>
                <a:cxn ang="0">
                  <a:pos x="11" y="8"/>
                </a:cxn>
                <a:cxn ang="0">
                  <a:pos x="3" y="10"/>
                </a:cxn>
              </a:cxnLst>
              <a:rect l="0" t="0" r="r" b="b"/>
              <a:pathLst>
                <a:path w="13" h="11">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76" name="Freeform 167"/>
            <p:cNvSpPr/>
            <p:nvPr>
              <p:custDataLst>
                <p:tags r:id="rId175"/>
              </p:custDataLst>
            </p:nvPr>
          </p:nvSpPr>
          <p:spPr bwMode="auto">
            <a:xfrm>
              <a:off x="5286375" y="2305050"/>
              <a:ext cx="71438" cy="61913"/>
            </a:xfrm>
            <a:custGeom>
              <a:avLst/>
              <a:gdLst/>
              <a:ahLst/>
              <a:cxnLst>
                <a:cxn ang="0">
                  <a:pos x="35" y="26"/>
                </a:cxn>
                <a:cxn ang="0">
                  <a:pos x="28" y="17"/>
                </a:cxn>
                <a:cxn ang="0">
                  <a:pos x="24" y="8"/>
                </a:cxn>
                <a:cxn ang="0">
                  <a:pos x="21" y="2"/>
                </a:cxn>
                <a:cxn ang="0">
                  <a:pos x="11" y="1"/>
                </a:cxn>
                <a:cxn ang="0">
                  <a:pos x="0" y="3"/>
                </a:cxn>
                <a:cxn ang="0">
                  <a:pos x="2" y="12"/>
                </a:cxn>
                <a:cxn ang="0">
                  <a:pos x="11" y="16"/>
                </a:cxn>
                <a:cxn ang="0">
                  <a:pos x="13" y="20"/>
                </a:cxn>
                <a:cxn ang="0">
                  <a:pos x="14" y="20"/>
                </a:cxn>
                <a:cxn ang="0">
                  <a:pos x="17" y="22"/>
                </a:cxn>
                <a:cxn ang="0">
                  <a:pos x="22" y="25"/>
                </a:cxn>
                <a:cxn ang="0">
                  <a:pos x="28" y="27"/>
                </a:cxn>
                <a:cxn ang="0">
                  <a:pos x="30" y="33"/>
                </a:cxn>
                <a:cxn ang="0">
                  <a:pos x="37" y="31"/>
                </a:cxn>
                <a:cxn ang="0">
                  <a:pos x="35" y="26"/>
                </a:cxn>
              </a:cxnLst>
              <a:rect l="0" t="0" r="r" b="b"/>
              <a:pathLst>
                <a:path w="37" h="33">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77" name="Freeform 168"/>
            <p:cNvSpPr>
              <a:spLocks noEditPoints="1"/>
            </p:cNvSpPr>
            <p:nvPr>
              <p:custDataLst>
                <p:tags r:id="rId176"/>
              </p:custDataLst>
            </p:nvPr>
          </p:nvSpPr>
          <p:spPr bwMode="auto">
            <a:xfrm>
              <a:off x="5319713" y="2290763"/>
              <a:ext cx="106363" cy="87313"/>
            </a:xfrm>
            <a:custGeom>
              <a:avLst/>
              <a:gdLst/>
              <a:ahLst/>
              <a:cxnLst>
                <a:cxn ang="0">
                  <a:pos x="53" y="15"/>
                </a:cxn>
                <a:cxn ang="0">
                  <a:pos x="43" y="2"/>
                </a:cxn>
                <a:cxn ang="0">
                  <a:pos x="35" y="8"/>
                </a:cxn>
                <a:cxn ang="0">
                  <a:pos x="30" y="8"/>
                </a:cxn>
                <a:cxn ang="0">
                  <a:pos x="22" y="2"/>
                </a:cxn>
                <a:cxn ang="0">
                  <a:pos x="18" y="0"/>
                </a:cxn>
                <a:cxn ang="0">
                  <a:pos x="16" y="4"/>
                </a:cxn>
                <a:cxn ang="0">
                  <a:pos x="20" y="9"/>
                </a:cxn>
                <a:cxn ang="0">
                  <a:pos x="11" y="9"/>
                </a:cxn>
                <a:cxn ang="0">
                  <a:pos x="3" y="6"/>
                </a:cxn>
                <a:cxn ang="0">
                  <a:pos x="7" y="15"/>
                </a:cxn>
                <a:cxn ang="0">
                  <a:pos x="11" y="24"/>
                </a:cxn>
                <a:cxn ang="0">
                  <a:pos x="18" y="33"/>
                </a:cxn>
                <a:cxn ang="0">
                  <a:pos x="20" y="38"/>
                </a:cxn>
                <a:cxn ang="0">
                  <a:pos x="34" y="30"/>
                </a:cxn>
                <a:cxn ang="0">
                  <a:pos x="36" y="40"/>
                </a:cxn>
                <a:cxn ang="0">
                  <a:pos x="44" y="46"/>
                </a:cxn>
                <a:cxn ang="0">
                  <a:pos x="46" y="39"/>
                </a:cxn>
                <a:cxn ang="0">
                  <a:pos x="53" y="15"/>
                </a:cxn>
                <a:cxn ang="0">
                  <a:pos x="5" y="32"/>
                </a:cxn>
                <a:cxn ang="0">
                  <a:pos x="0" y="29"/>
                </a:cxn>
                <a:cxn ang="0">
                  <a:pos x="3" y="35"/>
                </a:cxn>
                <a:cxn ang="0">
                  <a:pos x="11" y="40"/>
                </a:cxn>
                <a:cxn ang="0">
                  <a:pos x="13" y="40"/>
                </a:cxn>
                <a:cxn ang="0">
                  <a:pos x="11" y="34"/>
                </a:cxn>
                <a:cxn ang="0">
                  <a:pos x="5" y="32"/>
                </a:cxn>
              </a:cxnLst>
              <a:rect l="0" t="0" r="r" b="b"/>
              <a:pathLst>
                <a:path w="56" h="4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78" name="Freeform 169"/>
            <p:cNvSpPr/>
            <p:nvPr>
              <p:custDataLst>
                <p:tags r:id="rId177"/>
              </p:custDataLst>
            </p:nvPr>
          </p:nvSpPr>
          <p:spPr bwMode="auto">
            <a:xfrm>
              <a:off x="5661025" y="2381250"/>
              <a:ext cx="309563" cy="220663"/>
            </a:xfrm>
            <a:custGeom>
              <a:avLst/>
              <a:gdLst/>
              <a:ahLst/>
              <a:cxnLst>
                <a:cxn ang="0">
                  <a:pos x="156" y="17"/>
                </a:cxn>
                <a:cxn ang="0">
                  <a:pos x="152" y="13"/>
                </a:cxn>
                <a:cxn ang="0">
                  <a:pos x="139" y="22"/>
                </a:cxn>
                <a:cxn ang="0">
                  <a:pos x="134" y="24"/>
                </a:cxn>
                <a:cxn ang="0">
                  <a:pos x="128" y="23"/>
                </a:cxn>
                <a:cxn ang="0">
                  <a:pos x="128" y="10"/>
                </a:cxn>
                <a:cxn ang="0">
                  <a:pos x="123" y="1"/>
                </a:cxn>
                <a:cxn ang="0">
                  <a:pos x="113" y="10"/>
                </a:cxn>
                <a:cxn ang="0">
                  <a:pos x="102" y="16"/>
                </a:cxn>
                <a:cxn ang="0">
                  <a:pos x="91" y="19"/>
                </a:cxn>
                <a:cxn ang="0">
                  <a:pos x="81" y="16"/>
                </a:cxn>
                <a:cxn ang="0">
                  <a:pos x="72" y="13"/>
                </a:cxn>
                <a:cxn ang="0">
                  <a:pos x="62" y="11"/>
                </a:cxn>
                <a:cxn ang="0">
                  <a:pos x="53" y="17"/>
                </a:cxn>
                <a:cxn ang="0">
                  <a:pos x="47" y="28"/>
                </a:cxn>
                <a:cxn ang="0">
                  <a:pos x="31" y="37"/>
                </a:cxn>
                <a:cxn ang="0">
                  <a:pos x="21" y="41"/>
                </a:cxn>
                <a:cxn ang="0">
                  <a:pos x="13" y="38"/>
                </a:cxn>
                <a:cxn ang="0">
                  <a:pos x="8" y="44"/>
                </a:cxn>
                <a:cxn ang="0">
                  <a:pos x="3" y="53"/>
                </a:cxn>
                <a:cxn ang="0">
                  <a:pos x="2" y="62"/>
                </a:cxn>
                <a:cxn ang="0">
                  <a:pos x="2" y="74"/>
                </a:cxn>
                <a:cxn ang="0">
                  <a:pos x="4" y="87"/>
                </a:cxn>
                <a:cxn ang="0">
                  <a:pos x="15" y="93"/>
                </a:cxn>
                <a:cxn ang="0">
                  <a:pos x="3" y="109"/>
                </a:cxn>
                <a:cxn ang="0">
                  <a:pos x="6" y="113"/>
                </a:cxn>
                <a:cxn ang="0">
                  <a:pos x="23" y="115"/>
                </a:cxn>
                <a:cxn ang="0">
                  <a:pos x="68" y="109"/>
                </a:cxn>
                <a:cxn ang="0">
                  <a:pos x="67" y="98"/>
                </a:cxn>
                <a:cxn ang="0">
                  <a:pos x="76" y="93"/>
                </a:cxn>
                <a:cxn ang="0">
                  <a:pos x="84" y="91"/>
                </a:cxn>
                <a:cxn ang="0">
                  <a:pos x="96" y="87"/>
                </a:cxn>
                <a:cxn ang="0">
                  <a:pos x="101" y="82"/>
                </a:cxn>
                <a:cxn ang="0">
                  <a:pos x="105" y="70"/>
                </a:cxn>
                <a:cxn ang="0">
                  <a:pos x="113" y="65"/>
                </a:cxn>
                <a:cxn ang="0">
                  <a:pos x="109" y="58"/>
                </a:cxn>
                <a:cxn ang="0">
                  <a:pos x="122" y="58"/>
                </a:cxn>
                <a:cxn ang="0">
                  <a:pos x="123" y="49"/>
                </a:cxn>
                <a:cxn ang="0">
                  <a:pos x="128" y="41"/>
                </a:cxn>
                <a:cxn ang="0">
                  <a:pos x="126" y="34"/>
                </a:cxn>
                <a:cxn ang="0">
                  <a:pos x="128" y="29"/>
                </a:cxn>
                <a:cxn ang="0">
                  <a:pos x="129" y="28"/>
                </a:cxn>
                <a:cxn ang="0">
                  <a:pos x="135" y="26"/>
                </a:cxn>
                <a:cxn ang="0">
                  <a:pos x="150" y="21"/>
                </a:cxn>
                <a:cxn ang="0">
                  <a:pos x="162" y="18"/>
                </a:cxn>
                <a:cxn ang="0">
                  <a:pos x="156" y="17"/>
                </a:cxn>
              </a:cxnLst>
              <a:rect l="0" t="0" r="r" b="b"/>
              <a:pathLst>
                <a:path w="162" h="115">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79" name="Freeform 170"/>
            <p:cNvSpPr/>
            <p:nvPr>
              <p:custDataLst>
                <p:tags r:id="rId178"/>
              </p:custDataLst>
            </p:nvPr>
          </p:nvSpPr>
          <p:spPr bwMode="auto">
            <a:xfrm>
              <a:off x="5673725" y="2414588"/>
              <a:ext cx="355600" cy="320675"/>
            </a:xfrm>
            <a:custGeom>
              <a:avLst/>
              <a:gdLst/>
              <a:ahLst/>
              <a:cxnLst>
                <a:cxn ang="0">
                  <a:pos x="172" y="9"/>
                </a:cxn>
                <a:cxn ang="0">
                  <a:pos x="158" y="1"/>
                </a:cxn>
                <a:cxn ang="0">
                  <a:pos x="144" y="3"/>
                </a:cxn>
                <a:cxn ang="0">
                  <a:pos x="123" y="10"/>
                </a:cxn>
                <a:cxn ang="0">
                  <a:pos x="120" y="16"/>
                </a:cxn>
                <a:cxn ang="0">
                  <a:pos x="117" y="31"/>
                </a:cxn>
                <a:cxn ang="0">
                  <a:pos x="103" y="40"/>
                </a:cxn>
                <a:cxn ang="0">
                  <a:pos x="99" y="52"/>
                </a:cxn>
                <a:cxn ang="0">
                  <a:pos x="90" y="69"/>
                </a:cxn>
                <a:cxn ang="0">
                  <a:pos x="70" y="75"/>
                </a:cxn>
                <a:cxn ang="0">
                  <a:pos x="62" y="91"/>
                </a:cxn>
                <a:cxn ang="0">
                  <a:pos x="0" y="95"/>
                </a:cxn>
                <a:cxn ang="0">
                  <a:pos x="17" y="111"/>
                </a:cxn>
                <a:cxn ang="0">
                  <a:pos x="25" y="132"/>
                </a:cxn>
                <a:cxn ang="0">
                  <a:pos x="7" y="146"/>
                </a:cxn>
                <a:cxn ang="0">
                  <a:pos x="29" y="148"/>
                </a:cxn>
                <a:cxn ang="0">
                  <a:pos x="55" y="146"/>
                </a:cxn>
                <a:cxn ang="0">
                  <a:pos x="70" y="155"/>
                </a:cxn>
                <a:cxn ang="0">
                  <a:pos x="82" y="167"/>
                </a:cxn>
                <a:cxn ang="0">
                  <a:pos x="84" y="167"/>
                </a:cxn>
                <a:cxn ang="0">
                  <a:pos x="105" y="160"/>
                </a:cxn>
                <a:cxn ang="0">
                  <a:pos x="110" y="147"/>
                </a:cxn>
                <a:cxn ang="0">
                  <a:pos x="98" y="128"/>
                </a:cxn>
                <a:cxn ang="0">
                  <a:pos x="114" y="118"/>
                </a:cxn>
                <a:cxn ang="0">
                  <a:pos x="128" y="109"/>
                </a:cxn>
                <a:cxn ang="0">
                  <a:pos x="142" y="91"/>
                </a:cxn>
                <a:cxn ang="0">
                  <a:pos x="154" y="80"/>
                </a:cxn>
                <a:cxn ang="0">
                  <a:pos x="162" y="63"/>
                </a:cxn>
                <a:cxn ang="0">
                  <a:pos x="150" y="47"/>
                </a:cxn>
                <a:cxn ang="0">
                  <a:pos x="154" y="30"/>
                </a:cxn>
                <a:cxn ang="0">
                  <a:pos x="182" y="29"/>
                </a:cxn>
                <a:cxn ang="0">
                  <a:pos x="177" y="17"/>
                </a:cxn>
              </a:cxnLst>
              <a:rect l="0" t="0" r="r" b="b"/>
              <a:pathLst>
                <a:path w="186" h="168">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80" name="Freeform 171"/>
            <p:cNvSpPr>
              <a:spLocks noEditPoints="1"/>
            </p:cNvSpPr>
            <p:nvPr>
              <p:custDataLst>
                <p:tags r:id="rId179"/>
              </p:custDataLst>
            </p:nvPr>
          </p:nvSpPr>
          <p:spPr bwMode="auto">
            <a:xfrm>
              <a:off x="6386513" y="3132138"/>
              <a:ext cx="992188" cy="360363"/>
            </a:xfrm>
            <a:custGeom>
              <a:avLst/>
              <a:gdLst/>
              <a:ahLst/>
              <a:cxnLst>
                <a:cxn ang="0">
                  <a:pos x="38" y="80"/>
                </a:cxn>
                <a:cxn ang="0">
                  <a:pos x="147" y="101"/>
                </a:cxn>
                <a:cxn ang="0">
                  <a:pos x="22" y="52"/>
                </a:cxn>
                <a:cxn ang="0">
                  <a:pos x="278" y="134"/>
                </a:cxn>
                <a:cxn ang="0">
                  <a:pos x="290" y="107"/>
                </a:cxn>
                <a:cxn ang="0">
                  <a:pos x="306" y="111"/>
                </a:cxn>
                <a:cxn ang="0">
                  <a:pos x="317" y="76"/>
                </a:cxn>
                <a:cxn ang="0">
                  <a:pos x="318" y="63"/>
                </a:cxn>
                <a:cxn ang="0">
                  <a:pos x="297" y="53"/>
                </a:cxn>
                <a:cxn ang="0">
                  <a:pos x="266" y="97"/>
                </a:cxn>
                <a:cxn ang="0">
                  <a:pos x="123" y="106"/>
                </a:cxn>
                <a:cxn ang="0">
                  <a:pos x="118" y="87"/>
                </a:cxn>
                <a:cxn ang="0">
                  <a:pos x="114" y="95"/>
                </a:cxn>
                <a:cxn ang="0">
                  <a:pos x="95" y="71"/>
                </a:cxn>
                <a:cxn ang="0">
                  <a:pos x="78" y="50"/>
                </a:cxn>
                <a:cxn ang="0">
                  <a:pos x="52" y="34"/>
                </a:cxn>
                <a:cxn ang="0">
                  <a:pos x="2" y="5"/>
                </a:cxn>
                <a:cxn ang="0">
                  <a:pos x="45" y="65"/>
                </a:cxn>
                <a:cxn ang="0">
                  <a:pos x="99" y="128"/>
                </a:cxn>
                <a:cxn ang="0">
                  <a:pos x="121" y="117"/>
                </a:cxn>
                <a:cxn ang="0">
                  <a:pos x="373" y="53"/>
                </a:cxn>
                <a:cxn ang="0">
                  <a:pos x="376" y="64"/>
                </a:cxn>
                <a:cxn ang="0">
                  <a:pos x="348" y="106"/>
                </a:cxn>
                <a:cxn ang="0">
                  <a:pos x="277" y="167"/>
                </a:cxn>
                <a:cxn ang="0">
                  <a:pos x="322" y="162"/>
                </a:cxn>
                <a:cxn ang="0">
                  <a:pos x="387" y="107"/>
                </a:cxn>
                <a:cxn ang="0">
                  <a:pos x="218" y="158"/>
                </a:cxn>
                <a:cxn ang="0">
                  <a:pos x="196" y="147"/>
                </a:cxn>
                <a:cxn ang="0">
                  <a:pos x="122" y="138"/>
                </a:cxn>
                <a:cxn ang="0">
                  <a:pos x="131" y="153"/>
                </a:cxn>
                <a:cxn ang="0">
                  <a:pos x="201" y="164"/>
                </a:cxn>
                <a:cxn ang="0">
                  <a:pos x="218" y="158"/>
                </a:cxn>
                <a:cxn ang="0">
                  <a:pos x="452" y="106"/>
                </a:cxn>
                <a:cxn ang="0">
                  <a:pos x="404" y="82"/>
                </a:cxn>
                <a:cxn ang="0">
                  <a:pos x="435" y="94"/>
                </a:cxn>
                <a:cxn ang="0">
                  <a:pos x="417" y="101"/>
                </a:cxn>
                <a:cxn ang="0">
                  <a:pos x="444" y="114"/>
                </a:cxn>
                <a:cxn ang="0">
                  <a:pos x="492" y="143"/>
                </a:cxn>
                <a:cxn ang="0">
                  <a:pos x="507" y="161"/>
                </a:cxn>
                <a:cxn ang="0">
                  <a:pos x="480" y="86"/>
                </a:cxn>
                <a:cxn ang="0">
                  <a:pos x="330" y="175"/>
                </a:cxn>
                <a:cxn ang="0">
                  <a:pos x="336" y="177"/>
                </a:cxn>
                <a:cxn ang="0">
                  <a:pos x="339" y="174"/>
                </a:cxn>
                <a:cxn ang="0">
                  <a:pos x="250" y="67"/>
                </a:cxn>
                <a:cxn ang="0">
                  <a:pos x="255" y="39"/>
                </a:cxn>
                <a:cxn ang="0">
                  <a:pos x="254" y="20"/>
                </a:cxn>
                <a:cxn ang="0">
                  <a:pos x="225" y="36"/>
                </a:cxn>
                <a:cxn ang="0">
                  <a:pos x="201" y="51"/>
                </a:cxn>
                <a:cxn ang="0">
                  <a:pos x="165" y="52"/>
                </a:cxn>
                <a:cxn ang="0">
                  <a:pos x="153" y="61"/>
                </a:cxn>
                <a:cxn ang="0">
                  <a:pos x="180" y="103"/>
                </a:cxn>
                <a:cxn ang="0">
                  <a:pos x="218" y="112"/>
                </a:cxn>
                <a:cxn ang="0">
                  <a:pos x="268" y="178"/>
                </a:cxn>
                <a:cxn ang="0">
                  <a:pos x="268" y="178"/>
                </a:cxn>
                <a:cxn ang="0">
                  <a:pos x="236" y="169"/>
                </a:cxn>
                <a:cxn ang="0">
                  <a:pos x="251" y="161"/>
                </a:cxn>
              </a:cxnLst>
              <a:rect l="0" t="0" r="r" b="b"/>
              <a:pathLst>
                <a:path w="519" h="18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81" name="Freeform 172"/>
            <p:cNvSpPr>
              <a:spLocks noEditPoints="1"/>
            </p:cNvSpPr>
            <p:nvPr>
              <p:custDataLst>
                <p:tags r:id="rId180"/>
              </p:custDataLst>
            </p:nvPr>
          </p:nvSpPr>
          <p:spPr bwMode="auto">
            <a:xfrm>
              <a:off x="7011988" y="3436938"/>
              <a:ext cx="69850" cy="30163"/>
            </a:xfrm>
            <a:custGeom>
              <a:avLst/>
              <a:gdLst/>
              <a:ahLst/>
              <a:cxnLst>
                <a:cxn ang="0">
                  <a:pos x="3" y="12"/>
                </a:cxn>
                <a:cxn ang="0">
                  <a:pos x="0" y="13"/>
                </a:cxn>
                <a:cxn ang="0">
                  <a:pos x="3" y="15"/>
                </a:cxn>
                <a:cxn ang="0">
                  <a:pos x="5" y="12"/>
                </a:cxn>
                <a:cxn ang="0">
                  <a:pos x="4" y="12"/>
                </a:cxn>
                <a:cxn ang="0">
                  <a:pos x="3" y="12"/>
                </a:cxn>
                <a:cxn ang="0">
                  <a:pos x="19" y="3"/>
                </a:cxn>
                <a:cxn ang="0">
                  <a:pos x="10" y="9"/>
                </a:cxn>
                <a:cxn ang="0">
                  <a:pos x="9" y="10"/>
                </a:cxn>
                <a:cxn ang="0">
                  <a:pos x="12" y="14"/>
                </a:cxn>
                <a:cxn ang="0">
                  <a:pos x="36" y="3"/>
                </a:cxn>
                <a:cxn ang="0">
                  <a:pos x="19" y="3"/>
                </a:cxn>
              </a:cxnLst>
              <a:rect l="0" t="0" r="r" b="b"/>
              <a:pathLst>
                <a:path w="37" h="16">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82" name="Freeform 173"/>
            <p:cNvSpPr/>
            <p:nvPr>
              <p:custDataLst>
                <p:tags r:id="rId181"/>
              </p:custDataLst>
            </p:nvPr>
          </p:nvSpPr>
          <p:spPr bwMode="auto">
            <a:xfrm>
              <a:off x="4640263" y="2155825"/>
              <a:ext cx="73025" cy="39688"/>
            </a:xfrm>
            <a:custGeom>
              <a:avLst/>
              <a:gdLst/>
              <a:ahLst/>
              <a:cxnLst>
                <a:cxn ang="0">
                  <a:pos x="0" y="19"/>
                </a:cxn>
                <a:cxn ang="0">
                  <a:pos x="7" y="18"/>
                </a:cxn>
                <a:cxn ang="0">
                  <a:pos x="9" y="21"/>
                </a:cxn>
                <a:cxn ang="0">
                  <a:pos x="17" y="20"/>
                </a:cxn>
                <a:cxn ang="0">
                  <a:pos x="24" y="20"/>
                </a:cxn>
                <a:cxn ang="0">
                  <a:pos x="28" y="15"/>
                </a:cxn>
                <a:cxn ang="0">
                  <a:pos x="31" y="9"/>
                </a:cxn>
                <a:cxn ang="0">
                  <a:pos x="38" y="5"/>
                </a:cxn>
                <a:cxn ang="0">
                  <a:pos x="35" y="0"/>
                </a:cxn>
                <a:cxn ang="0">
                  <a:pos x="27" y="3"/>
                </a:cxn>
                <a:cxn ang="0">
                  <a:pos x="18" y="6"/>
                </a:cxn>
                <a:cxn ang="0">
                  <a:pos x="5" y="4"/>
                </a:cxn>
                <a:cxn ang="0">
                  <a:pos x="1" y="4"/>
                </a:cxn>
                <a:cxn ang="0">
                  <a:pos x="0" y="19"/>
                </a:cxn>
              </a:cxnLst>
              <a:rect l="0" t="0" r="r" b="b"/>
              <a:pathLst>
                <a:path w="38" h="21">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83" name="Freeform 174"/>
            <p:cNvSpPr>
              <a:spLocks noEditPoints="1"/>
            </p:cNvSpPr>
            <p:nvPr>
              <p:custDataLst>
                <p:tags r:id="rId182"/>
              </p:custDataLst>
            </p:nvPr>
          </p:nvSpPr>
          <p:spPr bwMode="auto">
            <a:xfrm>
              <a:off x="4505325" y="2151063"/>
              <a:ext cx="247650" cy="269875"/>
            </a:xfrm>
            <a:custGeom>
              <a:avLst/>
              <a:gdLst/>
              <a:ahLst/>
              <a:cxnLst>
                <a:cxn ang="0">
                  <a:pos x="90" y="122"/>
                </a:cxn>
                <a:cxn ang="0">
                  <a:pos x="77" y="122"/>
                </a:cxn>
                <a:cxn ang="0">
                  <a:pos x="67" y="127"/>
                </a:cxn>
                <a:cxn ang="0">
                  <a:pos x="79" y="133"/>
                </a:cxn>
                <a:cxn ang="0">
                  <a:pos x="92" y="141"/>
                </a:cxn>
                <a:cxn ang="0">
                  <a:pos x="95" y="134"/>
                </a:cxn>
                <a:cxn ang="0">
                  <a:pos x="99" y="123"/>
                </a:cxn>
                <a:cxn ang="0">
                  <a:pos x="90" y="122"/>
                </a:cxn>
                <a:cxn ang="0">
                  <a:pos x="26" y="85"/>
                </a:cxn>
                <a:cxn ang="0">
                  <a:pos x="18" y="87"/>
                </a:cxn>
                <a:cxn ang="0">
                  <a:pos x="22" y="101"/>
                </a:cxn>
                <a:cxn ang="0">
                  <a:pos x="27" y="112"/>
                </a:cxn>
                <a:cxn ang="0">
                  <a:pos x="34" y="107"/>
                </a:cxn>
                <a:cxn ang="0">
                  <a:pos x="36" y="89"/>
                </a:cxn>
                <a:cxn ang="0">
                  <a:pos x="26" y="85"/>
                </a:cxn>
                <a:cxn ang="0">
                  <a:pos x="108" y="79"/>
                </a:cxn>
                <a:cxn ang="0">
                  <a:pos x="99" y="73"/>
                </a:cxn>
                <a:cxn ang="0">
                  <a:pos x="82" y="55"/>
                </a:cxn>
                <a:cxn ang="0">
                  <a:pos x="66" y="38"/>
                </a:cxn>
                <a:cxn ang="0">
                  <a:pos x="66" y="27"/>
                </a:cxn>
                <a:cxn ang="0">
                  <a:pos x="71" y="21"/>
                </a:cxn>
                <a:cxn ang="0">
                  <a:pos x="72" y="6"/>
                </a:cxn>
                <a:cxn ang="0">
                  <a:pos x="66" y="5"/>
                </a:cxn>
                <a:cxn ang="0">
                  <a:pos x="64" y="0"/>
                </a:cxn>
                <a:cxn ang="0">
                  <a:pos x="55" y="1"/>
                </a:cxn>
                <a:cxn ang="0">
                  <a:pos x="48" y="3"/>
                </a:cxn>
                <a:cxn ang="0">
                  <a:pos x="46" y="2"/>
                </a:cxn>
                <a:cxn ang="0">
                  <a:pos x="44" y="5"/>
                </a:cxn>
                <a:cxn ang="0">
                  <a:pos x="42" y="7"/>
                </a:cxn>
                <a:cxn ang="0">
                  <a:pos x="39" y="9"/>
                </a:cxn>
                <a:cxn ang="0">
                  <a:pos x="34" y="10"/>
                </a:cxn>
                <a:cxn ang="0">
                  <a:pos x="30" y="12"/>
                </a:cxn>
                <a:cxn ang="0">
                  <a:pos x="27" y="16"/>
                </a:cxn>
                <a:cxn ang="0">
                  <a:pos x="20" y="9"/>
                </a:cxn>
                <a:cxn ang="0">
                  <a:pos x="15" y="17"/>
                </a:cxn>
                <a:cxn ang="0">
                  <a:pos x="5" y="17"/>
                </a:cxn>
                <a:cxn ang="0">
                  <a:pos x="6" y="23"/>
                </a:cxn>
                <a:cxn ang="0">
                  <a:pos x="4" y="27"/>
                </a:cxn>
                <a:cxn ang="0">
                  <a:pos x="2" y="30"/>
                </a:cxn>
                <a:cxn ang="0">
                  <a:pos x="5" y="36"/>
                </a:cxn>
                <a:cxn ang="0">
                  <a:pos x="8" y="41"/>
                </a:cxn>
                <a:cxn ang="0">
                  <a:pos x="13" y="43"/>
                </a:cxn>
                <a:cxn ang="0">
                  <a:pos x="12" y="47"/>
                </a:cxn>
                <a:cxn ang="0">
                  <a:pos x="17" y="45"/>
                </a:cxn>
                <a:cxn ang="0">
                  <a:pos x="25" y="38"/>
                </a:cxn>
                <a:cxn ang="0">
                  <a:pos x="41" y="45"/>
                </a:cxn>
                <a:cxn ang="0">
                  <a:pos x="44" y="52"/>
                </a:cxn>
                <a:cxn ang="0">
                  <a:pos x="55" y="65"/>
                </a:cxn>
                <a:cxn ang="0">
                  <a:pos x="70" y="79"/>
                </a:cxn>
                <a:cxn ang="0">
                  <a:pos x="81" y="83"/>
                </a:cxn>
                <a:cxn ang="0">
                  <a:pos x="91" y="90"/>
                </a:cxn>
                <a:cxn ang="0">
                  <a:pos x="99" y="96"/>
                </a:cxn>
                <a:cxn ang="0">
                  <a:pos x="103" y="103"/>
                </a:cxn>
                <a:cxn ang="0">
                  <a:pos x="103" y="115"/>
                </a:cxn>
                <a:cxn ang="0">
                  <a:pos x="104" y="124"/>
                </a:cxn>
                <a:cxn ang="0">
                  <a:pos x="109" y="115"/>
                </a:cxn>
                <a:cxn ang="0">
                  <a:pos x="116" y="108"/>
                </a:cxn>
                <a:cxn ang="0">
                  <a:pos x="111" y="99"/>
                </a:cxn>
                <a:cxn ang="0">
                  <a:pos x="121" y="95"/>
                </a:cxn>
                <a:cxn ang="0">
                  <a:pos x="130" y="95"/>
                </a:cxn>
                <a:cxn ang="0">
                  <a:pos x="108" y="79"/>
                </a:cxn>
              </a:cxnLst>
              <a:rect l="0" t="0" r="r" b="b"/>
              <a:pathLst>
                <a:path w="130" h="141">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84" name="Freeform 175"/>
            <p:cNvSpPr/>
            <p:nvPr>
              <p:custDataLst>
                <p:tags r:id="rId183"/>
              </p:custDataLst>
            </p:nvPr>
          </p:nvSpPr>
          <p:spPr bwMode="auto">
            <a:xfrm>
              <a:off x="4752975" y="2251075"/>
              <a:ext cx="26988" cy="33338"/>
            </a:xfrm>
            <a:custGeom>
              <a:avLst/>
              <a:gdLst/>
              <a:ahLst/>
              <a:cxnLst>
                <a:cxn ang="0">
                  <a:pos x="5" y="0"/>
                </a:cxn>
                <a:cxn ang="0">
                  <a:pos x="1" y="8"/>
                </a:cxn>
                <a:cxn ang="0">
                  <a:pos x="0" y="12"/>
                </a:cxn>
                <a:cxn ang="0">
                  <a:pos x="8" y="18"/>
                </a:cxn>
                <a:cxn ang="0">
                  <a:pos x="9" y="18"/>
                </a:cxn>
                <a:cxn ang="0">
                  <a:pos x="14" y="10"/>
                </a:cxn>
                <a:cxn ang="0">
                  <a:pos x="5" y="0"/>
                </a:cxn>
              </a:cxnLst>
              <a:rect l="0" t="0" r="r" b="b"/>
              <a:pathLst>
                <a:path w="14" h="18">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sp>
          <p:nvSpPr>
            <p:cNvPr id="185" name="Freeform 176"/>
            <p:cNvSpPr/>
            <p:nvPr>
              <p:custDataLst>
                <p:tags r:id="rId184"/>
              </p:custDataLst>
            </p:nvPr>
          </p:nvSpPr>
          <p:spPr bwMode="auto">
            <a:xfrm>
              <a:off x="4759325" y="2174875"/>
              <a:ext cx="90488" cy="106363"/>
            </a:xfrm>
            <a:custGeom>
              <a:avLst/>
              <a:gdLst/>
              <a:ahLst/>
              <a:cxnLst>
                <a:cxn ang="0">
                  <a:pos x="41" y="37"/>
                </a:cxn>
                <a:cxn ang="0">
                  <a:pos x="41" y="29"/>
                </a:cxn>
                <a:cxn ang="0">
                  <a:pos x="42" y="23"/>
                </a:cxn>
                <a:cxn ang="0">
                  <a:pos x="29" y="20"/>
                </a:cxn>
                <a:cxn ang="0">
                  <a:pos x="28" y="13"/>
                </a:cxn>
                <a:cxn ang="0">
                  <a:pos x="24" y="9"/>
                </a:cxn>
                <a:cxn ang="0">
                  <a:pos x="20" y="2"/>
                </a:cxn>
                <a:cxn ang="0">
                  <a:pos x="20" y="2"/>
                </a:cxn>
                <a:cxn ang="0">
                  <a:pos x="17" y="1"/>
                </a:cxn>
                <a:cxn ang="0">
                  <a:pos x="12" y="0"/>
                </a:cxn>
                <a:cxn ang="0">
                  <a:pos x="0" y="3"/>
                </a:cxn>
                <a:cxn ang="0">
                  <a:pos x="3" y="10"/>
                </a:cxn>
                <a:cxn ang="0">
                  <a:pos x="7" y="18"/>
                </a:cxn>
                <a:cxn ang="0">
                  <a:pos x="6" y="36"/>
                </a:cxn>
                <a:cxn ang="0">
                  <a:pos x="2" y="40"/>
                </a:cxn>
                <a:cxn ang="0">
                  <a:pos x="11" y="50"/>
                </a:cxn>
                <a:cxn ang="0">
                  <a:pos x="11" y="50"/>
                </a:cxn>
                <a:cxn ang="0">
                  <a:pos x="21" y="56"/>
                </a:cxn>
                <a:cxn ang="0">
                  <a:pos x="41" y="52"/>
                </a:cxn>
                <a:cxn ang="0">
                  <a:pos x="41" y="49"/>
                </a:cxn>
                <a:cxn ang="0">
                  <a:pos x="45" y="44"/>
                </a:cxn>
                <a:cxn ang="0">
                  <a:pos x="41" y="37"/>
                </a:cxn>
              </a:cxnLst>
              <a:rect l="0" t="0" r="r" b="b"/>
              <a:pathLst>
                <a:path w="47" h="56">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grpFill/>
            <a:ln w="1" cap="flat">
              <a:solidFill>
                <a:srgbClr val="FFFFFF"/>
              </a:solidFill>
              <a:prstDash val="solid"/>
              <a:miter lim="800000"/>
            </a:ln>
          </p:spPr>
          <p:txBody>
            <a:bodyPr lIns="68590" tIns="34294" rIns="68590" bIns="3429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solidFill>
                <a:effectLst/>
                <a:uLnTx/>
                <a:uFillTx/>
                <a:latin typeface="Arial" panose="020B0604020202020204" pitchFamily="34" charset="0"/>
                <a:ea typeface="方正启体简体" panose="03000509000000000000" charset="-122"/>
                <a:cs typeface="+mn-cs"/>
              </a:endParaRPr>
            </a:p>
          </p:txBody>
        </p:sp>
      </p:grpSp>
      <p:sp>
        <p:nvSpPr>
          <p:cNvPr id="186" name="流程图: 接点 4"/>
          <p:cNvSpPr/>
          <p:nvPr>
            <p:custDataLst>
              <p:tags r:id="rId185"/>
            </p:custDataLst>
          </p:nvPr>
        </p:nvSpPr>
        <p:spPr>
          <a:xfrm>
            <a:off x="5483308" y="3873798"/>
            <a:ext cx="752971" cy="71189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流程图: 接点 211"/>
          <p:cNvSpPr/>
          <p:nvPr>
            <p:custDataLst>
              <p:tags r:id="rId186"/>
            </p:custDataLst>
          </p:nvPr>
        </p:nvSpPr>
        <p:spPr>
          <a:xfrm>
            <a:off x="7817172" y="4699038"/>
            <a:ext cx="752971" cy="980698"/>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86"/>
                                        </p:tgtEl>
                                        <p:attrNameLst>
                                          <p:attrName>style.visibility</p:attrName>
                                        </p:attrNameLst>
                                      </p:cBhvr>
                                      <p:to>
                                        <p:strVal val="visible"/>
                                      </p:to>
                                    </p:set>
                                    <p:animEffect transition="in" filter="barn(inVertical)">
                                      <p:cBhvr>
                                        <p:cTn id="30" dur="500"/>
                                        <p:tgtEl>
                                          <p:spTgt spid="18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7"/>
                                        </p:tgtEl>
                                        <p:attrNameLst>
                                          <p:attrName>style.visibility</p:attrName>
                                        </p:attrNameLst>
                                      </p:cBhvr>
                                      <p:to>
                                        <p:strVal val="visible"/>
                                      </p:to>
                                    </p:set>
                                    <p:animEffect transition="in" filter="barn(inVertical)">
                                      <p:cBhvr>
                                        <p:cTn id="35"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86" grpId="0" animBg="1"/>
      <p:bldP spid="18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13386" y="956855"/>
            <a:ext cx="3580130" cy="521970"/>
          </a:xfrm>
          <a:prstGeom prst="rect">
            <a:avLst/>
          </a:prstGeom>
          <a:noFill/>
        </p:spPr>
        <p:txBody>
          <a:bodyPr wrap="square">
            <a:spAutoFit/>
          </a:bodyPr>
          <a:lstStyle>
            <a:defPPr>
              <a:defRPr lang="zh-CN"/>
            </a:defPPr>
            <a:lvl1pPr>
              <a:defRPr sz="2800" b="1">
                <a:latin typeface="黑体" panose="02010609060101010101" pitchFamily="49" charset="-122"/>
                <a:ea typeface="黑体" panose="02010609060101010101" pitchFamily="49" charset="-122"/>
              </a:defRPr>
            </a:lvl1pPr>
          </a:lstStyle>
          <a:p>
            <a:r>
              <a:rPr lang="en-US" altLang="zh-CN" dirty="0" smtClean="0">
                <a:latin typeface="方正启体简体" panose="03000509000000000000" charset="-122"/>
                <a:ea typeface="方正启体简体" panose="03000509000000000000" charset="-122"/>
                <a:sym typeface="+mn-ea"/>
              </a:rPr>
              <a:t>2.</a:t>
            </a:r>
            <a:r>
              <a:rPr lang="zh-CN" altLang="en-US" dirty="0" smtClean="0">
                <a:latin typeface="方正启体简体" panose="03000509000000000000" charset="-122"/>
                <a:ea typeface="方正启体简体" panose="03000509000000000000" charset="-122"/>
                <a:sym typeface="+mn-ea"/>
              </a:rPr>
              <a:t>商</a:t>
            </a:r>
            <a:r>
              <a:rPr lang="zh-CN" altLang="en-US" dirty="0">
                <a:latin typeface="方正启体简体" panose="03000509000000000000" charset="-122"/>
                <a:ea typeface="方正启体简体" panose="03000509000000000000" charset="-122"/>
                <a:sym typeface="+mn-ea"/>
              </a:rPr>
              <a:t>业经营方式变化</a:t>
            </a:r>
            <a:endParaRPr lang="zh-CN" altLang="en-US" dirty="0">
              <a:latin typeface="方正启体简体" panose="03000509000000000000" charset="-122"/>
              <a:ea typeface="方正启体简体" panose="03000509000000000000" charset="-122"/>
              <a:sym typeface="+mn-ea"/>
            </a:endParaRPr>
          </a:p>
        </p:txBody>
      </p:sp>
      <p:grpSp>
        <p:nvGrpSpPr>
          <p:cNvPr id="3" name="组合 2"/>
          <p:cNvGrpSpPr/>
          <p:nvPr>
            <p:custDataLst>
              <p:tags r:id="rId2"/>
            </p:custDataLst>
          </p:nvPr>
        </p:nvGrpSpPr>
        <p:grpSpPr>
          <a:xfrm>
            <a:off x="5100126" y="610619"/>
            <a:ext cx="4706179" cy="3031741"/>
            <a:chOff x="6952421" y="595169"/>
            <a:chExt cx="5051093" cy="3636638"/>
          </a:xfrm>
        </p:grpSpPr>
        <p:pic>
          <p:nvPicPr>
            <p:cNvPr id="4" name="Picture 2"/>
            <p:cNvPicPr>
              <a:picLocks noChangeAspect="1" noChangeArrowheads="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bwMode="auto">
            <a:xfrm>
              <a:off x="6952421" y="595169"/>
              <a:ext cx="5051093" cy="3174973"/>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9"/>
            <p:cNvSpPr txBox="1"/>
            <p:nvPr>
              <p:custDataLst>
                <p:tags r:id="rId5"/>
              </p:custDataLst>
            </p:nvPr>
          </p:nvSpPr>
          <p:spPr>
            <a:xfrm>
              <a:off x="7786635" y="3770142"/>
              <a:ext cx="4030228" cy="461665"/>
            </a:xfrm>
            <a:prstGeom prst="rect">
              <a:avLst/>
            </a:prstGeom>
            <a:noFill/>
          </p:spPr>
          <p:txBody>
            <a:bodyPr wrap="square">
              <a:spAutoFit/>
            </a:bodyPr>
            <a:lstStyle/>
            <a:p>
              <a:r>
                <a:rPr lang="en-US" altLang="zh-CN" sz="2400" b="1">
                  <a:solidFill>
                    <a:srgbClr val="434343"/>
                  </a:solidFill>
                  <a:latin typeface="方正启体简体" panose="03000509000000000000" charset="-122"/>
                  <a:ea typeface="方正启体简体" panose="03000509000000000000" charset="-122"/>
                </a:rPr>
                <a:t>17</a:t>
              </a:r>
              <a:r>
                <a:rPr lang="zh-CN" altLang="en-US" sz="2400" b="1">
                  <a:solidFill>
                    <a:srgbClr val="434343"/>
                  </a:solidFill>
                  <a:latin typeface="方正启体简体" panose="03000509000000000000" charset="-122"/>
                  <a:ea typeface="方正启体简体" panose="03000509000000000000" charset="-122"/>
                </a:rPr>
                <a:t>世纪伦敦证券交易所</a:t>
              </a:r>
              <a:endParaRPr lang="zh-CN" altLang="en-US" sz="2400" b="1">
                <a:solidFill>
                  <a:srgbClr val="434343"/>
                </a:solidFill>
                <a:latin typeface="方正启体简体" panose="03000509000000000000" charset="-122"/>
                <a:ea typeface="方正启体简体" panose="03000509000000000000" charset="-122"/>
              </a:endParaRPr>
            </a:p>
          </p:txBody>
        </p:sp>
      </p:grpSp>
      <p:grpSp>
        <p:nvGrpSpPr>
          <p:cNvPr id="6" name="组合 5"/>
          <p:cNvGrpSpPr/>
          <p:nvPr>
            <p:custDataLst>
              <p:tags r:id="rId6"/>
            </p:custDataLst>
          </p:nvPr>
        </p:nvGrpSpPr>
        <p:grpSpPr>
          <a:xfrm>
            <a:off x="4125595" y="3763341"/>
            <a:ext cx="7787640" cy="2504374"/>
            <a:chOff x="1166611" y="3736855"/>
            <a:chExt cx="9150319" cy="2600337"/>
          </a:xfrm>
        </p:grpSpPr>
        <p:pic>
          <p:nvPicPr>
            <p:cNvPr id="7" name="图片 6" descr="火车开在铁轨上&#10;&#10;中度可信度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166611" y="3736855"/>
              <a:ext cx="9150319" cy="2101714"/>
            </a:xfrm>
            <a:prstGeom prst="rect">
              <a:avLst/>
            </a:prstGeom>
          </p:spPr>
        </p:pic>
        <p:sp>
          <p:nvSpPr>
            <p:cNvPr id="8" name="文本框 14"/>
            <p:cNvSpPr txBox="1"/>
            <p:nvPr>
              <p:custDataLst>
                <p:tags r:id="rId9"/>
              </p:custDataLst>
            </p:nvPr>
          </p:nvSpPr>
          <p:spPr>
            <a:xfrm>
              <a:off x="1864972" y="5857837"/>
              <a:ext cx="6987220" cy="479355"/>
            </a:xfrm>
            <a:prstGeom prst="rect">
              <a:avLst/>
            </a:prstGeom>
            <a:noFill/>
          </p:spPr>
          <p:txBody>
            <a:bodyPr wrap="square">
              <a:spAutoFit/>
            </a:bodyPr>
            <a:lstStyle/>
            <a:p>
              <a:r>
                <a:rPr lang="zh-CN" altLang="en-US" sz="2400" b="1" dirty="0">
                  <a:solidFill>
                    <a:srgbClr val="434343"/>
                  </a:solidFill>
                  <a:latin typeface="方正启体简体" panose="03000509000000000000" charset="-122"/>
                  <a:ea typeface="方正启体简体" panose="03000509000000000000" charset="-122"/>
                </a:rPr>
                <a:t>世界第一个百货公司的乐蓬马歇百货公司</a:t>
              </a:r>
              <a:endParaRPr lang="zh-CN" altLang="en-US" sz="2400" b="1" dirty="0">
                <a:solidFill>
                  <a:srgbClr val="434343"/>
                </a:solidFill>
                <a:latin typeface="方正启体简体" panose="03000509000000000000" charset="-122"/>
                <a:ea typeface="方正启体简体" panose="03000509000000000000" charset="-122"/>
              </a:endParaRPr>
            </a:p>
          </p:txBody>
        </p:sp>
      </p:grpSp>
      <p:sp>
        <p:nvSpPr>
          <p:cNvPr id="9" name="文本框 15"/>
          <p:cNvSpPr txBox="1"/>
          <p:nvPr>
            <p:custDataLst>
              <p:tags r:id="rId10"/>
            </p:custDataLst>
          </p:nvPr>
        </p:nvSpPr>
        <p:spPr>
          <a:xfrm>
            <a:off x="813435" y="433705"/>
            <a:ext cx="4504690" cy="521970"/>
          </a:xfrm>
          <a:prstGeom prst="rect">
            <a:avLst/>
          </a:prstGeom>
          <a:noFill/>
        </p:spPr>
        <p:txBody>
          <a:bodyPr wrap="square" rtlCol="0">
            <a:spAutoFit/>
          </a:bodyPr>
          <a:lstStyle>
            <a:defPPr>
              <a:defRPr lang="zh-CN"/>
            </a:defPPr>
            <a:lvl1pPr>
              <a:defRPr sz="2800" b="1">
                <a:latin typeface="华文新魏" panose="02010800040101010101" pitchFamily="2" charset="-122"/>
                <a:ea typeface="华文新魏" panose="02010800040101010101" pitchFamily="2" charset="-122"/>
              </a:defRPr>
            </a:lvl1pPr>
          </a:lstStyle>
          <a:p>
            <a:r>
              <a:rPr lang="zh-CN" altLang="en-US" dirty="0">
                <a:solidFill>
                  <a:srgbClr val="FF0000"/>
                </a:solidFill>
                <a:latin typeface="方正启体简体" panose="03000509000000000000" charset="-122"/>
                <a:ea typeface="方正启体简体" panose="03000509000000000000" charset="-122"/>
              </a:rPr>
              <a:t>二、近代商业贸易的变化</a:t>
            </a:r>
            <a:endParaRPr lang="zh-CN" altLang="en-US" dirty="0">
              <a:solidFill>
                <a:srgbClr val="FF0000"/>
              </a:solidFill>
              <a:latin typeface="方正启体简体" panose="03000509000000000000" charset="-122"/>
              <a:ea typeface="方正启体简体" panose="03000509000000000000" charset="-122"/>
            </a:endParaRPr>
          </a:p>
        </p:txBody>
      </p:sp>
      <p:grpSp>
        <p:nvGrpSpPr>
          <p:cNvPr id="10" name="组合 9"/>
          <p:cNvGrpSpPr/>
          <p:nvPr>
            <p:custDataLst>
              <p:tags r:id="rId11"/>
            </p:custDataLst>
          </p:nvPr>
        </p:nvGrpSpPr>
        <p:grpSpPr>
          <a:xfrm>
            <a:off x="260350" y="1912672"/>
            <a:ext cx="3733800" cy="3732584"/>
            <a:chOff x="683568" y="1560623"/>
            <a:chExt cx="7548535" cy="3582853"/>
          </a:xfrm>
        </p:grpSpPr>
        <p:sp>
          <p:nvSpPr>
            <p:cNvPr id="11" name="直角三角形 10"/>
            <p:cNvSpPr/>
            <p:nvPr>
              <p:custDataLst>
                <p:tags r:id="rId12"/>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sp>
          <p:nvSpPr>
            <p:cNvPr id="12" name="矩形 11"/>
            <p:cNvSpPr/>
            <p:nvPr>
              <p:custDataLst>
                <p:tags r:id="rId13"/>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sp>
          <p:nvSpPr>
            <p:cNvPr id="13" name="五边形 40"/>
            <p:cNvSpPr/>
            <p:nvPr>
              <p:custDataLst>
                <p:tags r:id="rId14"/>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grpSp>
      <p:sp>
        <p:nvSpPr>
          <p:cNvPr id="14" name="文本框 3"/>
          <p:cNvSpPr/>
          <p:nvPr>
            <p:custDataLst>
              <p:tags r:id="rId15"/>
            </p:custDataLst>
          </p:nvPr>
        </p:nvSpPr>
        <p:spPr>
          <a:xfrm>
            <a:off x="351155" y="2696845"/>
            <a:ext cx="3314065" cy="2749550"/>
          </a:xfrm>
          <a:prstGeom prst="rect">
            <a:avLst/>
          </a:prstGeom>
          <a:noFill/>
          <a:ln>
            <a:noFill/>
            <a:miter lim="800000"/>
          </a:ln>
        </p:spPr>
        <p:txBody>
          <a:bodyPr wrap="square" anchor="t" anchorCtr="0">
            <a:spAutoFit/>
          </a:bodyPr>
          <a:lstStyle>
            <a:defPPr>
              <a:defRPr lang="zh-CN"/>
            </a:defPPr>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marL="0" marR="0" lvl="0" indent="0">
              <a:lnSpc>
                <a:spcPct val="120000"/>
              </a:lnSpc>
            </a:pPr>
            <a:r>
              <a:rPr lang="zh-CN" altLang="en-US" dirty="0">
                <a:solidFill>
                  <a:srgbClr val="FF0000"/>
                </a:solidFill>
                <a:latin typeface="方正启体简体" panose="03000509000000000000" charset="-122"/>
                <a:ea typeface="方正启体简体" panose="03000509000000000000" charset="-122"/>
                <a:sym typeface="方正启体简体" panose="03000509000000000000" charset="-122"/>
              </a:rPr>
              <a:t>商品交易所、</a:t>
            </a:r>
            <a:endParaRPr lang="en-US" altLang="zh-CN" dirty="0">
              <a:solidFill>
                <a:srgbClr val="FF0000"/>
              </a:solidFill>
              <a:latin typeface="方正启体简体" panose="03000509000000000000" charset="-122"/>
              <a:ea typeface="方正启体简体" panose="03000509000000000000" charset="-122"/>
              <a:sym typeface="方正启体简体" panose="03000509000000000000" charset="-122"/>
            </a:endParaRPr>
          </a:p>
          <a:p>
            <a:pPr marL="0" marR="0" lvl="0" indent="0">
              <a:lnSpc>
                <a:spcPct val="120000"/>
              </a:lnSpc>
            </a:pPr>
            <a:r>
              <a:rPr lang="zh-CN" altLang="en-US" dirty="0">
                <a:solidFill>
                  <a:srgbClr val="FF0000"/>
                </a:solidFill>
                <a:latin typeface="方正启体简体" panose="03000509000000000000" charset="-122"/>
                <a:ea typeface="方正启体简体" panose="03000509000000000000" charset="-122"/>
                <a:sym typeface="方正启体简体" panose="03000509000000000000" charset="-122"/>
              </a:rPr>
              <a:t>证券交易所、</a:t>
            </a:r>
            <a:endParaRPr lang="en-US" altLang="zh-CN" dirty="0">
              <a:solidFill>
                <a:srgbClr val="FF0000"/>
              </a:solidFill>
              <a:latin typeface="方正启体简体" panose="03000509000000000000" charset="-122"/>
              <a:ea typeface="方正启体简体" panose="03000509000000000000" charset="-122"/>
              <a:sym typeface="方正启体简体" panose="03000509000000000000" charset="-122"/>
            </a:endParaRPr>
          </a:p>
          <a:p>
            <a:pPr marL="0" marR="0" lvl="0" indent="0">
              <a:lnSpc>
                <a:spcPct val="120000"/>
              </a:lnSpc>
            </a:pPr>
            <a:r>
              <a:rPr lang="zh-CN" altLang="en-US" dirty="0">
                <a:solidFill>
                  <a:srgbClr val="FF0000"/>
                </a:solidFill>
                <a:latin typeface="方正启体简体" panose="03000509000000000000" charset="-122"/>
                <a:ea typeface="方正启体简体" panose="03000509000000000000" charset="-122"/>
                <a:sym typeface="方正启体简体" panose="03000509000000000000" charset="-122"/>
              </a:rPr>
              <a:t>银行、</a:t>
            </a:r>
            <a:endParaRPr lang="en-US" altLang="zh-CN" dirty="0">
              <a:solidFill>
                <a:srgbClr val="FF0000"/>
              </a:solidFill>
              <a:latin typeface="方正启体简体" panose="03000509000000000000" charset="-122"/>
              <a:ea typeface="方正启体简体" panose="03000509000000000000" charset="-122"/>
              <a:sym typeface="方正启体简体" panose="03000509000000000000" charset="-122"/>
            </a:endParaRPr>
          </a:p>
          <a:p>
            <a:pPr marL="0" marR="0" lvl="0" indent="0">
              <a:lnSpc>
                <a:spcPct val="120000"/>
              </a:lnSpc>
            </a:pPr>
            <a:r>
              <a:rPr lang="zh-CN" altLang="en-US" dirty="0">
                <a:solidFill>
                  <a:srgbClr val="FF0000"/>
                </a:solidFill>
                <a:latin typeface="方正启体简体" panose="03000509000000000000" charset="-122"/>
                <a:ea typeface="方正启体简体" panose="03000509000000000000" charset="-122"/>
                <a:sym typeface="方正启体简体" panose="03000509000000000000" charset="-122"/>
              </a:rPr>
              <a:t>百货公司、</a:t>
            </a:r>
            <a:endParaRPr lang="en-US" altLang="zh-CN" dirty="0">
              <a:solidFill>
                <a:srgbClr val="FF0000"/>
              </a:solidFill>
              <a:latin typeface="方正启体简体" panose="03000509000000000000" charset="-122"/>
              <a:ea typeface="方正启体简体" panose="03000509000000000000" charset="-122"/>
              <a:sym typeface="方正启体简体" panose="03000509000000000000" charset="-122"/>
            </a:endParaRPr>
          </a:p>
          <a:p>
            <a:pPr marL="0" marR="0" lvl="0" indent="0">
              <a:lnSpc>
                <a:spcPct val="120000"/>
              </a:lnSpc>
            </a:pPr>
            <a:r>
              <a:rPr lang="zh-CN" altLang="en-US" dirty="0">
                <a:solidFill>
                  <a:srgbClr val="FF0000"/>
                </a:solidFill>
                <a:latin typeface="方正启体简体" panose="03000509000000000000" charset="-122"/>
                <a:ea typeface="方正启体简体" panose="03000509000000000000" charset="-122"/>
                <a:sym typeface="方正启体简体" panose="03000509000000000000" charset="-122"/>
              </a:rPr>
              <a:t>有限责任公司、</a:t>
            </a:r>
            <a:endParaRPr lang="en-US" altLang="zh-CN" dirty="0">
              <a:solidFill>
                <a:srgbClr val="FF0000"/>
              </a:solidFill>
              <a:latin typeface="方正启体简体" panose="03000509000000000000" charset="-122"/>
              <a:ea typeface="方正启体简体" panose="03000509000000000000" charset="-122"/>
              <a:sym typeface="方正启体简体" panose="03000509000000000000" charset="-122"/>
            </a:endParaRPr>
          </a:p>
          <a:p>
            <a:pPr marL="0" marR="0" lvl="0" indent="0">
              <a:lnSpc>
                <a:spcPct val="120000"/>
              </a:lnSpc>
            </a:pPr>
            <a:r>
              <a:rPr lang="zh-CN" altLang="en-US" dirty="0">
                <a:solidFill>
                  <a:srgbClr val="FF0000"/>
                </a:solidFill>
                <a:latin typeface="方正启体简体" panose="03000509000000000000" charset="-122"/>
                <a:ea typeface="方正启体简体" panose="03000509000000000000" charset="-122"/>
                <a:sym typeface="方正启体简体" panose="03000509000000000000" charset="-122"/>
              </a:rPr>
              <a:t>新型股份制贸易公司等</a:t>
            </a:r>
            <a:endParaRPr lang="zh-CN" altLang="en-US" dirty="0">
              <a:solidFill>
                <a:srgbClr val="FF0000"/>
              </a:solidFill>
              <a:latin typeface="方正启体简体" panose="03000509000000000000" charset="-122"/>
              <a:ea typeface="方正启体简体" panose="03000509000000000000" charset="-122"/>
              <a:sym typeface="方正启体简体" panose="03000509000000000000" charset="-122"/>
            </a:endParaRPr>
          </a:p>
        </p:txBody>
      </p:sp>
      <p:sp>
        <p:nvSpPr>
          <p:cNvPr id="15" name="文本框 17"/>
          <p:cNvSpPr txBox="1"/>
          <p:nvPr>
            <p:custDataLst>
              <p:tags r:id="rId16"/>
            </p:custDataLst>
          </p:nvPr>
        </p:nvSpPr>
        <p:spPr>
          <a:xfrm>
            <a:off x="351204" y="1524768"/>
            <a:ext cx="3825192" cy="461665"/>
          </a:xfrm>
          <a:prstGeom prst="rect">
            <a:avLst/>
          </a:prstGeom>
          <a:noFill/>
        </p:spPr>
        <p:txBody>
          <a:bodyPr wrap="square">
            <a:spAutoFit/>
          </a:bodyPr>
          <a:lstStyle/>
          <a:p>
            <a:r>
              <a:rPr lang="zh-CN" altLang="en-US" sz="2400" b="1" dirty="0">
                <a:solidFill>
                  <a:srgbClr val="0000CC"/>
                </a:solidFill>
                <a:sym typeface="方正启体简体" panose="03000509000000000000" charset="-122"/>
              </a:rPr>
              <a:t>（</a:t>
            </a:r>
            <a:r>
              <a:rPr lang="en-US" altLang="zh-CN" sz="2400" b="1" dirty="0">
                <a:solidFill>
                  <a:srgbClr val="0000CC"/>
                </a:solidFill>
                <a:sym typeface="方正启体简体" panose="03000509000000000000" charset="-122"/>
              </a:rPr>
              <a:t>1</a:t>
            </a:r>
            <a:r>
              <a:rPr lang="zh-CN" altLang="en-US" sz="2400" b="1" dirty="0">
                <a:solidFill>
                  <a:srgbClr val="0000CC"/>
                </a:solidFill>
                <a:sym typeface="方正启体简体" panose="03000509000000000000" charset="-122"/>
              </a:rPr>
              <a:t>）新式商业经营方式：</a:t>
            </a:r>
            <a:endParaRPr lang="zh-CN" altLang="en-US" sz="2400" b="1" dirty="0">
              <a:solidFill>
                <a:srgbClr val="0000CC"/>
              </a:solidFill>
              <a:sym typeface="方正启体简体" panose="03000509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additive="base">
                                        <p:cTn id="14" dur="1" fill="hold">
                                          <p:stCondLst>
                                            <p:cond delay="0"/>
                                          </p:stCondLst>
                                        </p:cTn>
                                        <p:tgtEl>
                                          <p:spTgt spid="14"/>
                                        </p:tgtEl>
                                        <p:attrNameLst>
                                          <p:attrName>style.visibility</p:attrName>
                                        </p:attrNameLst>
                                      </p:cBhvr>
                                      <p:to>
                                        <p:strVal val="visible"/>
                                      </p:to>
                                    </p:set>
                                    <p:animEffect transition="in" filter="checkerboard(across)">
                                      <p:cBhvr additive="base">
                                        <p:cTn id="15" dur="500" fill="hold"/>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p:nvPr>
            <p:custDataLst>
              <p:tags r:id="rId1"/>
            </p:custDataLst>
          </p:nvPr>
        </p:nvSpPr>
        <p:spPr>
          <a:xfrm>
            <a:off x="1053416" y="1241335"/>
            <a:ext cx="3580130" cy="521970"/>
          </a:xfrm>
          <a:prstGeom prst="rect">
            <a:avLst/>
          </a:prstGeom>
          <a:noFill/>
        </p:spPr>
        <p:txBody>
          <a:bodyPr wrap="square">
            <a:spAutoFit/>
          </a:bodyPr>
          <a:lstStyle>
            <a:defPPr>
              <a:defRPr lang="zh-CN"/>
            </a:defPPr>
            <a:lvl1pPr>
              <a:defRPr sz="2800" b="1">
                <a:latin typeface="黑体" panose="02010609060101010101" pitchFamily="49" charset="-122"/>
                <a:ea typeface="黑体" panose="02010609060101010101" pitchFamily="49" charset="-122"/>
              </a:defRPr>
            </a:lvl1pPr>
          </a:lstStyle>
          <a:p>
            <a:r>
              <a:rPr lang="en-US" altLang="zh-CN" dirty="0" smtClean="0">
                <a:latin typeface="方正启体简体" panose="03000509000000000000" charset="-122"/>
                <a:ea typeface="方正启体简体" panose="03000509000000000000" charset="-122"/>
                <a:sym typeface="+mn-ea"/>
              </a:rPr>
              <a:t>2.</a:t>
            </a:r>
            <a:r>
              <a:rPr lang="zh-CN" altLang="en-US" dirty="0" smtClean="0">
                <a:latin typeface="方正启体简体" panose="03000509000000000000" charset="-122"/>
                <a:ea typeface="方正启体简体" panose="03000509000000000000" charset="-122"/>
                <a:sym typeface="+mn-ea"/>
              </a:rPr>
              <a:t>商</a:t>
            </a:r>
            <a:r>
              <a:rPr lang="zh-CN" altLang="en-US" dirty="0">
                <a:latin typeface="方正启体简体" panose="03000509000000000000" charset="-122"/>
                <a:ea typeface="方正启体简体" panose="03000509000000000000" charset="-122"/>
                <a:sym typeface="+mn-ea"/>
              </a:rPr>
              <a:t>业经营方式变化</a:t>
            </a:r>
            <a:endParaRPr lang="zh-CN" altLang="en-US" dirty="0">
              <a:latin typeface="方正启体简体" panose="03000509000000000000" charset="-122"/>
              <a:ea typeface="方正启体简体" panose="03000509000000000000" charset="-122"/>
              <a:sym typeface="+mn-ea"/>
            </a:endParaRPr>
          </a:p>
        </p:txBody>
      </p:sp>
      <p:sp>
        <p:nvSpPr>
          <p:cNvPr id="3" name="文本框 8"/>
          <p:cNvSpPr txBox="1"/>
          <p:nvPr>
            <p:custDataLst>
              <p:tags r:id="rId2"/>
            </p:custDataLst>
          </p:nvPr>
        </p:nvSpPr>
        <p:spPr>
          <a:xfrm>
            <a:off x="906036" y="579306"/>
            <a:ext cx="6098344" cy="523220"/>
          </a:xfrm>
          <a:prstGeom prst="rect">
            <a:avLst/>
          </a:prstGeom>
          <a:noFill/>
        </p:spPr>
        <p:txBody>
          <a:bodyPr wrap="square" rtlCol="0">
            <a:spAutoFit/>
          </a:bodyPr>
          <a:lstStyle>
            <a:defPPr>
              <a:defRPr lang="zh-CN"/>
            </a:defPPr>
            <a:lvl1pPr>
              <a:defRPr sz="2800" b="1">
                <a:latin typeface="华文新魏" panose="02010800040101010101" pitchFamily="2" charset="-122"/>
                <a:ea typeface="华文新魏" panose="02010800040101010101" pitchFamily="2" charset="-122"/>
              </a:defRPr>
            </a:lvl1pPr>
          </a:lstStyle>
          <a:p>
            <a:r>
              <a:rPr lang="zh-CN" altLang="en-US" dirty="0">
                <a:latin typeface="方正启体简体" panose="03000509000000000000" charset="-122"/>
                <a:ea typeface="方正启体简体" panose="03000509000000000000" charset="-122"/>
              </a:rPr>
              <a:t>二、近代商业贸易的变化</a:t>
            </a:r>
            <a:endParaRPr lang="zh-CN" altLang="en-US" dirty="0">
              <a:latin typeface="方正启体简体" panose="03000509000000000000" charset="-122"/>
              <a:ea typeface="方正启体简体" panose="03000509000000000000" charset="-122"/>
            </a:endParaRPr>
          </a:p>
        </p:txBody>
      </p:sp>
      <p:pic>
        <p:nvPicPr>
          <p:cNvPr id="4" name="Picture 2"/>
          <p:cNvPicPr>
            <a:picLocks noChangeAspect="1" noChangeArrowheads="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bwMode="auto">
          <a:xfrm>
            <a:off x="7433945" y="3773170"/>
            <a:ext cx="4150995" cy="24904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bwMode="auto">
          <a:xfrm>
            <a:off x="7434384" y="712198"/>
            <a:ext cx="4087056" cy="306529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p:custDataLst>
              <p:tags r:id="rId7"/>
            </p:custDataLst>
          </p:nvPr>
        </p:nvGrpSpPr>
        <p:grpSpPr>
          <a:xfrm>
            <a:off x="1179996" y="2334065"/>
            <a:ext cx="5986089" cy="3610300"/>
            <a:chOff x="683568" y="1560623"/>
            <a:chExt cx="7548535" cy="3582853"/>
          </a:xfrm>
        </p:grpSpPr>
        <p:sp>
          <p:nvSpPr>
            <p:cNvPr id="7" name="直角三角形 6"/>
            <p:cNvSpPr/>
            <p:nvPr>
              <p:custDataLst>
                <p:tags r:id="rId8"/>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sp>
          <p:nvSpPr>
            <p:cNvPr id="8" name="矩形 11"/>
            <p:cNvSpPr/>
            <p:nvPr>
              <p:custDataLst>
                <p:tags r:id="rId9"/>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sp>
          <p:nvSpPr>
            <p:cNvPr id="9" name="五边形 40"/>
            <p:cNvSpPr/>
            <p:nvPr>
              <p:custDataLst>
                <p:tags r:id="rId10"/>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grpSp>
      <p:sp>
        <p:nvSpPr>
          <p:cNvPr id="10" name="文本框 1"/>
          <p:cNvSpPr txBox="1"/>
          <p:nvPr>
            <p:custDataLst>
              <p:tags r:id="rId11"/>
            </p:custDataLst>
          </p:nvPr>
        </p:nvSpPr>
        <p:spPr>
          <a:xfrm>
            <a:off x="1053673" y="2512045"/>
            <a:ext cx="6112412" cy="461665"/>
          </a:xfrm>
          <a:prstGeom prst="rect">
            <a:avLst/>
          </a:prstGeom>
          <a:noFill/>
        </p:spPr>
        <p:txBody>
          <a:bodyPr wrap="square">
            <a:spAutoFit/>
          </a:bodyPr>
          <a:lstStyle>
            <a:defPPr>
              <a:defRPr lang="zh-CN"/>
            </a:defPPr>
            <a:lvl1pPr>
              <a:defRPr sz="2800" b="1">
                <a:solidFill>
                  <a:srgbClr val="0000CC"/>
                </a:solidFill>
                <a:latin typeface="黑体" panose="02010609060101010101" pitchFamily="49" charset="-122"/>
                <a:ea typeface="黑体" panose="02010609060101010101" pitchFamily="49" charset="-122"/>
              </a:defRPr>
            </a:lvl1pPr>
          </a:lstStyle>
          <a:p>
            <a:r>
              <a:rPr lang="zh-CN" altLang="en-US" sz="2400">
                <a:latin typeface="方正启体简体" panose="03000509000000000000" charset="-122"/>
                <a:ea typeface="方正启体简体" panose="03000509000000000000" charset="-122"/>
              </a:rPr>
              <a:t>（</a:t>
            </a:r>
            <a:r>
              <a:rPr lang="en-US" altLang="zh-CN" sz="2400">
                <a:latin typeface="方正启体简体" panose="03000509000000000000" charset="-122"/>
                <a:ea typeface="方正启体简体" panose="03000509000000000000" charset="-122"/>
              </a:rPr>
              <a:t>2</a:t>
            </a:r>
            <a:r>
              <a:rPr lang="zh-CN" altLang="en-US" sz="2400">
                <a:latin typeface="方正启体简体" panose="03000509000000000000" charset="-122"/>
                <a:ea typeface="方正启体简体" panose="03000509000000000000" charset="-122"/>
              </a:rPr>
              <a:t>）近代中国商业经营方式的变化</a:t>
            </a:r>
            <a:endParaRPr lang="zh-CN" altLang="en-US" sz="2400">
              <a:latin typeface="方正启体简体" panose="03000509000000000000" charset="-122"/>
              <a:ea typeface="方正启体简体" panose="03000509000000000000" charset="-122"/>
            </a:endParaRPr>
          </a:p>
        </p:txBody>
      </p:sp>
      <p:sp>
        <p:nvSpPr>
          <p:cNvPr id="11" name="文本框 3"/>
          <p:cNvSpPr/>
          <p:nvPr>
            <p:custDataLst>
              <p:tags r:id="rId12"/>
            </p:custDataLst>
          </p:nvPr>
        </p:nvSpPr>
        <p:spPr>
          <a:xfrm>
            <a:off x="3428133" y="3722603"/>
            <a:ext cx="3597765" cy="2221762"/>
          </a:xfrm>
          <a:prstGeom prst="rect">
            <a:avLst/>
          </a:prstGeom>
          <a:noFill/>
        </p:spPr>
        <p:txBody>
          <a:bodyPr wrap="square">
            <a:spAutoFit/>
          </a:bodyPr>
          <a:lstStyle>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a:lnSpc>
                <a:spcPct val="150000"/>
              </a:lnSpc>
            </a:pPr>
            <a:r>
              <a:rPr lang="zh-CN" altLang="en-US" b="1">
                <a:solidFill>
                  <a:srgbClr val="FF0000"/>
                </a:solidFill>
                <a:latin typeface="方正启体简体" panose="03000509000000000000" charset="-122"/>
                <a:ea typeface="方正启体简体" panose="03000509000000000000" charset="-122"/>
              </a:rPr>
              <a:t>近代银行：</a:t>
            </a:r>
            <a:endParaRPr lang="en-US" altLang="zh-CN" b="1">
              <a:solidFill>
                <a:srgbClr val="FF0000"/>
              </a:solidFill>
              <a:latin typeface="方正启体简体" panose="03000509000000000000" charset="-122"/>
              <a:ea typeface="方正启体简体" panose="03000509000000000000" charset="-122"/>
            </a:endParaRPr>
          </a:p>
          <a:p>
            <a:pPr>
              <a:lnSpc>
                <a:spcPct val="150000"/>
              </a:lnSpc>
            </a:pPr>
            <a:r>
              <a:rPr lang="zh-CN" altLang="en-US" b="1">
                <a:solidFill>
                  <a:srgbClr val="FF0000"/>
                </a:solidFill>
                <a:latin typeface="方正启体简体" panose="03000509000000000000" charset="-122"/>
                <a:ea typeface="方正启体简体" panose="03000509000000000000" charset="-122"/>
                <a:sym typeface="方正启体简体" panose="03000509000000000000" charset="-122"/>
              </a:rPr>
              <a:t>近代股份制企业；</a:t>
            </a:r>
            <a:endParaRPr lang="zh-CN" altLang="en-US" b="1">
              <a:solidFill>
                <a:srgbClr val="FF0000"/>
              </a:solidFill>
              <a:latin typeface="方正启体简体" panose="03000509000000000000" charset="-122"/>
              <a:ea typeface="方正启体简体" panose="03000509000000000000" charset="-122"/>
              <a:sym typeface="方正启体简体" panose="03000509000000000000" charset="-122"/>
            </a:endParaRPr>
          </a:p>
          <a:p>
            <a:pPr>
              <a:lnSpc>
                <a:spcPct val="150000"/>
              </a:lnSpc>
            </a:pPr>
            <a:r>
              <a:rPr lang="zh-CN" altLang="en-US" b="1">
                <a:solidFill>
                  <a:srgbClr val="FF0000"/>
                </a:solidFill>
                <a:latin typeface="方正启体简体" panose="03000509000000000000" charset="-122"/>
                <a:ea typeface="方正启体简体" panose="03000509000000000000" charset="-122"/>
                <a:sym typeface="方正启体简体" panose="03000509000000000000" charset="-122"/>
              </a:rPr>
              <a:t>证券机构；</a:t>
            </a:r>
            <a:endParaRPr lang="zh-CN" altLang="en-US" b="1">
              <a:solidFill>
                <a:srgbClr val="FF0000"/>
              </a:solidFill>
              <a:latin typeface="方正启体简体" panose="03000509000000000000" charset="-122"/>
              <a:ea typeface="方正启体简体" panose="03000509000000000000" charset="-122"/>
              <a:sym typeface="方正启体简体" panose="03000509000000000000" charset="-122"/>
            </a:endParaRPr>
          </a:p>
          <a:p>
            <a:pPr>
              <a:lnSpc>
                <a:spcPct val="150000"/>
              </a:lnSpc>
            </a:pPr>
            <a:r>
              <a:rPr lang="zh-CN" altLang="en-US" b="1">
                <a:solidFill>
                  <a:srgbClr val="FF0000"/>
                </a:solidFill>
                <a:latin typeface="方正启体简体" panose="03000509000000000000" charset="-122"/>
                <a:ea typeface="方正启体简体" panose="03000509000000000000" charset="-122"/>
                <a:sym typeface="方正启体简体" panose="03000509000000000000" charset="-122"/>
              </a:rPr>
              <a:t>百货公司。</a:t>
            </a:r>
            <a:endParaRPr lang="zh-CN" altLang="en-US" b="1">
              <a:solidFill>
                <a:srgbClr val="FF0000"/>
              </a:solidFill>
              <a:latin typeface="方正启体简体" panose="03000509000000000000" charset="-122"/>
              <a:ea typeface="方正启体简体" panose="03000509000000000000" charset="-122"/>
              <a:sym typeface="方正启体简体" panose="03000509000000000000" charset="-122"/>
            </a:endParaRPr>
          </a:p>
        </p:txBody>
      </p:sp>
      <p:sp>
        <p:nvSpPr>
          <p:cNvPr id="12" name="文本框 3"/>
          <p:cNvSpPr txBox="1"/>
          <p:nvPr>
            <p:custDataLst>
              <p:tags r:id="rId13"/>
            </p:custDataLst>
          </p:nvPr>
        </p:nvSpPr>
        <p:spPr>
          <a:xfrm>
            <a:off x="1755115" y="3132836"/>
            <a:ext cx="1416149" cy="476669"/>
          </a:xfrm>
          <a:prstGeom prst="rect">
            <a:avLst/>
          </a:prstGeom>
          <a:noFill/>
        </p:spPr>
        <p:txBody>
          <a:bodyPr wrap="square">
            <a:spAutoFit/>
          </a:bodyPr>
          <a:lstStyle/>
          <a:p>
            <a:pPr lvl="0">
              <a:lnSpc>
                <a:spcPct val="120000"/>
              </a:lnSpc>
            </a:pPr>
            <a:r>
              <a:rPr lang="zh-CN" altLang="en-US" sz="2400" b="1">
                <a:solidFill>
                  <a:srgbClr val="0000CC"/>
                </a:solidFill>
                <a:latin typeface="方正启体简体" panose="03000509000000000000" charset="-122"/>
                <a:ea typeface="方正启体简体" panose="03000509000000000000" charset="-122"/>
              </a:rPr>
              <a:t>①背景：</a:t>
            </a:r>
            <a:endParaRPr lang="zh-CN" altLang="en-US" sz="2400" b="1">
              <a:solidFill>
                <a:srgbClr val="0000CC"/>
              </a:solidFill>
              <a:latin typeface="方正启体简体" panose="03000509000000000000" charset="-122"/>
              <a:ea typeface="方正启体简体" panose="03000509000000000000" charset="-122"/>
            </a:endParaRPr>
          </a:p>
        </p:txBody>
      </p:sp>
      <p:sp>
        <p:nvSpPr>
          <p:cNvPr id="13" name="文本框 4"/>
          <p:cNvSpPr txBox="1"/>
          <p:nvPr>
            <p:custDataLst>
              <p:tags r:id="rId14"/>
            </p:custDataLst>
          </p:nvPr>
        </p:nvSpPr>
        <p:spPr>
          <a:xfrm>
            <a:off x="3171264" y="3122020"/>
            <a:ext cx="4223958" cy="461665"/>
          </a:xfrm>
          <a:prstGeom prst="rect">
            <a:avLst/>
          </a:prstGeom>
          <a:noFill/>
        </p:spPr>
        <p:txBody>
          <a:bodyPr wrap="square">
            <a:spAutoFit/>
          </a:bodyPr>
          <a:lstStyle/>
          <a:p>
            <a:r>
              <a:rPr lang="zh-CN" altLang="en-US" sz="2400" b="1">
                <a:solidFill>
                  <a:srgbClr val="FF0000"/>
                </a:solidFill>
                <a:latin typeface="方正启体简体" panose="03000509000000000000" charset="-122"/>
                <a:ea typeface="方正启体简体" panose="03000509000000000000" charset="-122"/>
              </a:rPr>
              <a:t>鸦片战争后、列强入侵</a:t>
            </a:r>
            <a:endParaRPr lang="zh-CN" altLang="en-US" sz="2400">
              <a:solidFill>
                <a:srgbClr val="FF0000"/>
              </a:solidFill>
              <a:latin typeface="方正启体简体" panose="03000509000000000000" charset="-122"/>
              <a:ea typeface="方正启体简体" panose="03000509000000000000" charset="-122"/>
            </a:endParaRPr>
          </a:p>
        </p:txBody>
      </p:sp>
      <p:sp>
        <p:nvSpPr>
          <p:cNvPr id="14" name="文本框 5"/>
          <p:cNvSpPr txBox="1"/>
          <p:nvPr>
            <p:custDataLst>
              <p:tags r:id="rId15"/>
            </p:custDataLst>
          </p:nvPr>
        </p:nvSpPr>
        <p:spPr>
          <a:xfrm>
            <a:off x="1755115" y="4734745"/>
            <a:ext cx="1416149" cy="461665"/>
          </a:xfrm>
          <a:prstGeom prst="rect">
            <a:avLst/>
          </a:prstGeom>
          <a:noFill/>
        </p:spPr>
        <p:txBody>
          <a:bodyPr wrap="square">
            <a:spAutoFit/>
          </a:bodyPr>
          <a:lstStyle/>
          <a:p>
            <a:r>
              <a:rPr lang="zh-CN" altLang="en-US" sz="2400" b="1">
                <a:solidFill>
                  <a:srgbClr val="0000CC"/>
                </a:solidFill>
                <a:latin typeface="方正启体简体" panose="03000509000000000000" charset="-122"/>
                <a:ea typeface="方正启体简体" panose="03000509000000000000" charset="-122"/>
              </a:rPr>
              <a:t>②表现：</a:t>
            </a:r>
            <a:endParaRPr lang="zh-CN" altLang="en-US" sz="2400">
              <a:solidFill>
                <a:srgbClr val="0000CC"/>
              </a:solidFill>
              <a:latin typeface="方正启体简体" panose="03000509000000000000" charset="-122"/>
              <a:ea typeface="方正启体简体" panose="03000509000000000000" charset="-122"/>
            </a:endParaRPr>
          </a:p>
        </p:txBody>
      </p:sp>
      <p:sp>
        <p:nvSpPr>
          <p:cNvPr id="15" name="左大括号 14"/>
          <p:cNvSpPr/>
          <p:nvPr>
            <p:custDataLst>
              <p:tags r:id="rId16"/>
            </p:custDataLst>
          </p:nvPr>
        </p:nvSpPr>
        <p:spPr>
          <a:xfrm>
            <a:off x="3089340" y="4093266"/>
            <a:ext cx="507606" cy="175086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519430" y="1009015"/>
            <a:ext cx="11427460" cy="460375"/>
          </a:xfrm>
          <a:prstGeom prst="rect">
            <a:avLst/>
          </a:prstGeom>
          <a:noFill/>
        </p:spPr>
        <p:txBody>
          <a:bodyPr wrap="square" rtlCol="0">
            <a:spAutoFit/>
          </a:bodyPr>
          <a:lstStyle>
            <a:defPPr>
              <a:defRPr lang="zh-CN"/>
            </a:defPPr>
            <a:lvl1pPr>
              <a:defRPr sz="2400" b="1">
                <a:solidFill>
                  <a:srgbClr val="0000CC"/>
                </a:solidFill>
                <a:latin typeface="黑体" panose="02010609060101010101" pitchFamily="49" charset="-122"/>
                <a:ea typeface="黑体" panose="02010609060101010101" pitchFamily="49" charset="-122"/>
              </a:defRPr>
            </a:lvl1pPr>
          </a:lstStyle>
          <a:p>
            <a:r>
              <a:rPr lang="zh-CN" altLang="en-US">
                <a:latin typeface="方正启体简体" panose="03000509000000000000" charset="-122"/>
                <a:ea typeface="方正启体简体" panose="03000509000000000000" charset="-122"/>
              </a:rPr>
              <a:t>★问题探究：</a:t>
            </a:r>
            <a:r>
              <a:rPr lang="zh-CN" altLang="en-US">
                <a:solidFill>
                  <a:schemeClr val="tx1"/>
                </a:solidFill>
                <a:latin typeface="方正启体简体" panose="03000509000000000000" charset="-122"/>
                <a:ea typeface="方正启体简体" panose="03000509000000000000" charset="-122"/>
              </a:rPr>
              <a:t>分析英国东印度的特点及目的，谈谈你对中国近代股份制公司的认识</a:t>
            </a:r>
            <a:endParaRPr lang="zh-CN" altLang="en-US">
              <a:solidFill>
                <a:schemeClr val="tx1"/>
              </a:solidFill>
              <a:latin typeface="方正启体简体" panose="03000509000000000000" charset="-122"/>
              <a:ea typeface="方正启体简体" panose="03000509000000000000" charset="-122"/>
            </a:endParaRPr>
          </a:p>
        </p:txBody>
      </p:sp>
      <p:sp>
        <p:nvSpPr>
          <p:cNvPr id="3" name="文本框 2"/>
          <p:cNvSpPr txBox="1"/>
          <p:nvPr>
            <p:custDataLst>
              <p:tags r:id="rId2"/>
            </p:custDataLst>
          </p:nvPr>
        </p:nvSpPr>
        <p:spPr>
          <a:xfrm>
            <a:off x="868571" y="485961"/>
            <a:ext cx="6098344" cy="523220"/>
          </a:xfrm>
          <a:prstGeom prst="rect">
            <a:avLst/>
          </a:prstGeom>
          <a:noFill/>
        </p:spPr>
        <p:txBody>
          <a:bodyPr wrap="square" rtlCol="0">
            <a:spAutoFit/>
          </a:bodyPr>
          <a:lstStyle>
            <a:defPPr>
              <a:defRPr lang="zh-CN"/>
            </a:defPPr>
            <a:lvl1pPr>
              <a:defRPr sz="2800" b="1">
                <a:latin typeface="华文新魏" panose="02010800040101010101" pitchFamily="2" charset="-122"/>
                <a:ea typeface="华文新魏" panose="02010800040101010101" pitchFamily="2" charset="-122"/>
              </a:defRPr>
            </a:lvl1pPr>
          </a:lstStyle>
          <a:p>
            <a:r>
              <a:rPr lang="zh-CN" altLang="en-US" dirty="0">
                <a:latin typeface="方正启体简体" panose="03000509000000000000" charset="-122"/>
                <a:ea typeface="方正启体简体" panose="03000509000000000000" charset="-122"/>
              </a:rPr>
              <a:t>二、近代商业贸易的变化</a:t>
            </a:r>
            <a:endParaRPr lang="zh-CN" altLang="en-US" dirty="0">
              <a:latin typeface="方正启体简体" panose="03000509000000000000" charset="-122"/>
              <a:ea typeface="方正启体简体" panose="03000509000000000000" charset="-122"/>
            </a:endParaRPr>
          </a:p>
        </p:txBody>
      </p:sp>
      <p:sp>
        <p:nvSpPr>
          <p:cNvPr id="4" name="文本框 5"/>
          <p:cNvSpPr txBox="1"/>
          <p:nvPr>
            <p:custDataLst>
              <p:tags r:id="rId3"/>
            </p:custDataLst>
          </p:nvPr>
        </p:nvSpPr>
        <p:spPr>
          <a:xfrm>
            <a:off x="519430" y="1598930"/>
            <a:ext cx="11427460" cy="4831080"/>
          </a:xfrm>
          <a:prstGeom prst="rect">
            <a:avLst/>
          </a:prstGeom>
          <a:noFill/>
          <a:ln>
            <a:solidFill>
              <a:srgbClr val="7030A0"/>
            </a:solidFill>
            <a:prstDash val="lgDashDotDot"/>
          </a:ln>
        </p:spPr>
        <p:txBody>
          <a:bodyPr wrap="square" rtlCol="0">
            <a:spAutoFit/>
          </a:bodyPr>
          <a:lstStyle>
            <a:defPPr>
              <a:defRPr lang="zh-CN"/>
            </a:defPPr>
            <a:lvl1pPr>
              <a:defRPr sz="2400" b="1">
                <a:latin typeface="仿宋" panose="02010609060101010101" pitchFamily="49" charset="-122"/>
                <a:ea typeface="仿宋" panose="02010609060101010101" pitchFamily="49" charset="-122"/>
              </a:defRPr>
            </a:lvl1pPr>
          </a:lstStyle>
          <a:p>
            <a:r>
              <a:rPr lang="zh-CN" altLang="en-US" sz="2800" dirty="0">
                <a:latin typeface="方正启体简体" panose="03000509000000000000" charset="-122"/>
                <a:ea typeface="方正启体简体" panose="03000509000000000000" charset="-122"/>
              </a:rPr>
              <a:t>    材料</a:t>
            </a:r>
            <a:r>
              <a:rPr lang="en-US" altLang="zh-CN" sz="2800" dirty="0">
                <a:latin typeface="方正启体简体" panose="03000509000000000000" charset="-122"/>
                <a:ea typeface="方正启体简体" panose="03000509000000000000" charset="-122"/>
              </a:rPr>
              <a:t>1</a:t>
            </a:r>
            <a:r>
              <a:rPr lang="zh-CN" altLang="en-US" sz="2800" dirty="0">
                <a:latin typeface="方正启体简体" panose="03000509000000000000" charset="-122"/>
                <a:ea typeface="方正启体简体" panose="03000509000000000000" charset="-122"/>
              </a:rPr>
              <a:t>：   </a:t>
            </a:r>
            <a:r>
              <a:rPr lang="en-US" altLang="zh-CN" sz="2800" dirty="0">
                <a:latin typeface="方正启体简体" panose="03000509000000000000" charset="-122"/>
                <a:ea typeface="方正启体简体" panose="03000509000000000000" charset="-122"/>
              </a:rPr>
              <a:t>1554</a:t>
            </a:r>
            <a:r>
              <a:rPr lang="zh-CN" altLang="en-US" sz="2800" dirty="0">
                <a:latin typeface="方正启体简体" panose="03000509000000000000" charset="-122"/>
                <a:ea typeface="方正启体简体" panose="03000509000000000000" charset="-122"/>
              </a:rPr>
              <a:t>年英国完成了第一个以入股形式进行海外殖民贸易的特许公司“莫斯科公司”。该公司成立当年，即进行航行白海的冒险尝试，要发现新的地区和岛屿，深入俄国内地。</a:t>
            </a:r>
            <a:r>
              <a:rPr lang="en-US" altLang="zh-CN" sz="2800" dirty="0">
                <a:latin typeface="方正启体简体" panose="03000509000000000000" charset="-122"/>
                <a:ea typeface="方正启体简体" panose="03000509000000000000" charset="-122"/>
              </a:rPr>
              <a:t>……</a:t>
            </a:r>
            <a:r>
              <a:rPr lang="zh-CN" altLang="en-US" sz="2800" dirty="0">
                <a:latin typeface="方正启体简体" panose="03000509000000000000" charset="-122"/>
                <a:ea typeface="方正启体简体" panose="03000509000000000000" charset="-122"/>
              </a:rPr>
              <a:t> </a:t>
            </a:r>
            <a:r>
              <a:rPr lang="en-US" altLang="zh-CN" sz="2800" dirty="0">
                <a:latin typeface="方正启体简体" panose="03000509000000000000" charset="-122"/>
                <a:ea typeface="方正启体简体" panose="03000509000000000000" charset="-122"/>
              </a:rPr>
              <a:t>1600</a:t>
            </a:r>
            <a:r>
              <a:rPr lang="zh-CN" altLang="en-US" sz="2800" dirty="0">
                <a:latin typeface="方正启体简体" panose="03000509000000000000" charset="-122"/>
                <a:ea typeface="方正启体简体" panose="03000509000000000000" charset="-122"/>
              </a:rPr>
              <a:t>年又组织了东印度公司。这些贸易公司都是以股份制形式组建的，是英国向海外扩张殖民势力的工具。</a:t>
            </a:r>
            <a:endParaRPr lang="en-US" altLang="zh-CN" sz="2800" dirty="0">
              <a:latin typeface="方正启体简体" panose="03000509000000000000" charset="-122"/>
              <a:ea typeface="方正启体简体" panose="03000509000000000000" charset="-122"/>
            </a:endParaRPr>
          </a:p>
          <a:p>
            <a:r>
              <a:rPr lang="zh-CN" altLang="en-US" sz="2800" dirty="0">
                <a:latin typeface="方正启体简体" panose="03000509000000000000" charset="-122"/>
                <a:ea typeface="方正启体简体" panose="03000509000000000000" charset="-122"/>
              </a:rPr>
              <a:t>    材料</a:t>
            </a:r>
            <a:r>
              <a:rPr lang="en-US" altLang="zh-CN" sz="2800" dirty="0">
                <a:latin typeface="方正启体简体" panose="03000509000000000000" charset="-122"/>
                <a:ea typeface="方正启体简体" panose="03000509000000000000" charset="-122"/>
              </a:rPr>
              <a:t>2</a:t>
            </a:r>
            <a:r>
              <a:rPr lang="zh-CN" altLang="en-US" sz="2800" dirty="0">
                <a:latin typeface="方正启体简体" panose="03000509000000000000" charset="-122"/>
                <a:ea typeface="方正启体简体" panose="03000509000000000000" charset="-122"/>
              </a:rPr>
              <a:t>：材料二  </a:t>
            </a:r>
            <a:r>
              <a:rPr lang="en-US" altLang="zh-CN" sz="2800" dirty="0">
                <a:latin typeface="方正启体简体" panose="03000509000000000000" charset="-122"/>
                <a:ea typeface="方正启体简体" panose="03000509000000000000" charset="-122"/>
              </a:rPr>
              <a:t>1872</a:t>
            </a:r>
            <a:r>
              <a:rPr lang="zh-CN" altLang="en-US" sz="2800" dirty="0">
                <a:latin typeface="方正启体简体" panose="03000509000000000000" charset="-122"/>
                <a:ea typeface="方正启体简体" panose="03000509000000000000" charset="-122"/>
              </a:rPr>
              <a:t>年，洋务派创办了中国第一家股份制企业</a:t>
            </a:r>
            <a:r>
              <a:rPr lang="en-US" altLang="zh-CN" sz="2800" dirty="0">
                <a:latin typeface="方正启体简体" panose="03000509000000000000" charset="-122"/>
                <a:ea typeface="方正启体简体" panose="03000509000000000000" charset="-122"/>
              </a:rPr>
              <a:t>--</a:t>
            </a:r>
            <a:r>
              <a:rPr lang="zh-CN" altLang="en-US" sz="2800" dirty="0">
                <a:latin typeface="方正启体简体" panose="03000509000000000000" charset="-122"/>
                <a:ea typeface="方正启体简体" panose="03000509000000000000" charset="-122"/>
              </a:rPr>
              <a:t>轮船招商局。此外，洋务派在</a:t>
            </a:r>
            <a:r>
              <a:rPr lang="en-US" altLang="zh-CN" sz="2800" dirty="0">
                <a:latin typeface="方正启体简体" panose="03000509000000000000" charset="-122"/>
                <a:ea typeface="方正启体简体" panose="03000509000000000000" charset="-122"/>
              </a:rPr>
              <a:t>19</a:t>
            </a:r>
            <a:r>
              <a:rPr lang="zh-CN" altLang="en-US" sz="2800" dirty="0">
                <a:latin typeface="方正启体简体" panose="03000509000000000000" charset="-122"/>
                <a:ea typeface="方正启体简体" panose="03000509000000000000" charset="-122"/>
              </a:rPr>
              <a:t>世纪七八十年代的一批近代工矿、交通企业也相继采用了股份制。</a:t>
            </a:r>
            <a:r>
              <a:rPr lang="en-US" altLang="zh-CN" sz="2800" dirty="0">
                <a:latin typeface="方正启体简体" panose="03000509000000000000" charset="-122"/>
                <a:ea typeface="方正启体简体" panose="03000509000000000000" charset="-122"/>
              </a:rPr>
              <a:t>……</a:t>
            </a:r>
            <a:r>
              <a:rPr lang="zh-CN" altLang="en-US" sz="2800" dirty="0">
                <a:latin typeface="方正启体简体" panose="03000509000000000000" charset="-122"/>
                <a:ea typeface="方正启体简体" panose="03000509000000000000" charset="-122"/>
              </a:rPr>
              <a:t>总体看，晚清时期股份制企业数量并不是很多，且大多数采取“官督商办”的体制</a:t>
            </a:r>
            <a:r>
              <a:rPr lang="zh-CN" altLang="en-US" sz="2800" dirty="0" smtClean="0">
                <a:latin typeface="方正启体简体" panose="03000509000000000000" charset="-122"/>
                <a:ea typeface="方正启体简体" panose="03000509000000000000" charset="-122"/>
              </a:rPr>
              <a:t>。</a:t>
            </a:r>
            <a:endParaRPr lang="en-US" altLang="zh-CN" sz="2800" dirty="0" smtClean="0">
              <a:latin typeface="方正启体简体" panose="03000509000000000000" charset="-122"/>
              <a:ea typeface="方正启体简体" panose="03000509000000000000" charset="-122"/>
            </a:endParaRPr>
          </a:p>
          <a:p>
            <a:r>
              <a:rPr lang="en-US" altLang="zh-CN" sz="2800" dirty="0" smtClean="0">
                <a:latin typeface="方正启体简体" panose="03000509000000000000" charset="-122"/>
                <a:ea typeface="方正启体简体" panose="03000509000000000000" charset="-122"/>
              </a:rPr>
              <a:t>——</a:t>
            </a:r>
            <a:r>
              <a:rPr lang="zh-CN" altLang="en-US" sz="2800" dirty="0">
                <a:latin typeface="方正启体简体" panose="03000509000000000000" charset="-122"/>
                <a:ea typeface="方正启体简体" panose="03000509000000000000" charset="-122"/>
              </a:rPr>
              <a:t>摘编自朱荫贵</a:t>
            </a:r>
            <a:r>
              <a:rPr lang="en-US" altLang="zh-CN" sz="2800" dirty="0">
                <a:latin typeface="方正启体简体" panose="03000509000000000000" charset="-122"/>
                <a:ea typeface="方正启体简体" panose="03000509000000000000" charset="-122"/>
              </a:rPr>
              <a:t>《</a:t>
            </a:r>
            <a:r>
              <a:rPr lang="zh-CN" altLang="en-US" sz="2800" dirty="0">
                <a:latin typeface="方正启体简体" panose="03000509000000000000" charset="-122"/>
                <a:ea typeface="方正启体简体" panose="03000509000000000000" charset="-122"/>
              </a:rPr>
              <a:t>中国近代股份制企业的特点</a:t>
            </a:r>
            <a:r>
              <a:rPr lang="en-US" altLang="zh-CN" sz="2800" dirty="0">
                <a:latin typeface="方正启体简体" panose="03000509000000000000" charset="-122"/>
                <a:ea typeface="方正启体简体" panose="03000509000000000000" charset="-122"/>
              </a:rPr>
              <a:t>--</a:t>
            </a:r>
            <a:r>
              <a:rPr lang="zh-CN" altLang="en-US" sz="2800" dirty="0">
                <a:latin typeface="方正启体简体" panose="03000509000000000000" charset="-122"/>
                <a:ea typeface="方正启体简体" panose="03000509000000000000" charset="-122"/>
              </a:rPr>
              <a:t>以资金运行为中心的考察</a:t>
            </a:r>
            <a:r>
              <a:rPr lang="en-US" altLang="zh-CN" sz="2800" dirty="0">
                <a:latin typeface="方正启体简体" panose="03000509000000000000" charset="-122"/>
                <a:ea typeface="方正启体简体" panose="03000509000000000000" charset="-122"/>
              </a:rPr>
              <a:t>》</a:t>
            </a:r>
            <a:endParaRPr lang="en-US" altLang="zh-CN" sz="2800" dirty="0">
              <a:latin typeface="方正启体简体" panose="03000509000000000000" charset="-122"/>
              <a:ea typeface="方正启体简体" panose="03000509000000000000"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426085" y="603250"/>
            <a:ext cx="11586845" cy="4998720"/>
            <a:chOff x="683568" y="1560623"/>
            <a:chExt cx="7548535" cy="3582853"/>
          </a:xfrm>
        </p:grpSpPr>
        <p:sp>
          <p:nvSpPr>
            <p:cNvPr id="3" name="直角三角形 2"/>
            <p:cNvSpPr/>
            <p:nvPr>
              <p:custDataLst>
                <p:tags r:id="rId2"/>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sp>
          <p:nvSpPr>
            <p:cNvPr id="4" name="矩形 11"/>
            <p:cNvSpPr/>
            <p:nvPr>
              <p:custDataLst>
                <p:tags r:id="rId3"/>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sp>
          <p:nvSpPr>
            <p:cNvPr id="5" name="五边形 40"/>
            <p:cNvSpPr/>
            <p:nvPr>
              <p:custDataLst>
                <p:tags r:id="rId4"/>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grpSp>
      <p:sp>
        <p:nvSpPr>
          <p:cNvPr id="6" name="文本框 11"/>
          <p:cNvSpPr txBox="1"/>
          <p:nvPr>
            <p:custDataLst>
              <p:tags r:id="rId5"/>
            </p:custDataLst>
          </p:nvPr>
        </p:nvSpPr>
        <p:spPr>
          <a:xfrm>
            <a:off x="426085" y="971550"/>
            <a:ext cx="11292205" cy="3969385"/>
          </a:xfrm>
          <a:prstGeom prst="rect">
            <a:avLst/>
          </a:prstGeom>
          <a:noFill/>
        </p:spPr>
        <p:txBody>
          <a:bodyPr wrap="square">
            <a:spAutoFit/>
          </a:bodyPr>
          <a:lstStyle>
            <a:defPPr>
              <a:defRPr lang="zh-CN"/>
            </a:defPPr>
            <a:lvl1pPr marR="0" lvl="0" indent="0" fontAlgn="auto">
              <a:lnSpc>
                <a:spcPct val="150000"/>
              </a:lnSpc>
              <a:spcBef>
                <a:spcPct val="0"/>
              </a:spcBef>
              <a:spcAft>
                <a:spcPct val="0"/>
              </a:spcAft>
              <a:buClrTx/>
              <a:buSzTx/>
              <a:buFontTx/>
              <a:buNone/>
              <a:defRPr sz="2400">
                <a:solidFill>
                  <a:srgbClr val="FF0000"/>
                </a:solidFill>
                <a:latin typeface="微软雅黑" panose="020B0503020204020204" charset="-122"/>
                <a:ea typeface="微软雅黑" panose="020B0503020204020204" charset="-122"/>
              </a:defRPr>
            </a:lvl1pPr>
          </a:lstStyle>
          <a:p>
            <a:r>
              <a:rPr lang="zh-CN" altLang="en-US" sz="2800" dirty="0">
                <a:solidFill>
                  <a:srgbClr val="0000CC"/>
                </a:solidFill>
                <a:latin typeface="方正启体简体" panose="03000509000000000000" charset="-122"/>
                <a:ea typeface="方正启体简体" panose="03000509000000000000" charset="-122"/>
              </a:rPr>
              <a:t>（</a:t>
            </a:r>
            <a:r>
              <a:rPr lang="en-US" altLang="zh-CN" sz="2800" dirty="0">
                <a:solidFill>
                  <a:srgbClr val="0000CC"/>
                </a:solidFill>
                <a:latin typeface="方正启体简体" panose="03000509000000000000" charset="-122"/>
                <a:ea typeface="方正启体简体" panose="03000509000000000000" charset="-122"/>
              </a:rPr>
              <a:t>1</a:t>
            </a:r>
            <a:r>
              <a:rPr lang="zh-CN" altLang="en-US" sz="2800" dirty="0">
                <a:solidFill>
                  <a:srgbClr val="0000CC"/>
                </a:solidFill>
                <a:latin typeface="方正启体简体" panose="03000509000000000000" charset="-122"/>
                <a:ea typeface="方正启体简体" panose="03000509000000000000" charset="-122"/>
              </a:rPr>
              <a:t>）特点：</a:t>
            </a:r>
            <a:r>
              <a:rPr lang="zh-CN" altLang="en-US" sz="2800" dirty="0">
                <a:latin typeface="方正启体简体" panose="03000509000000000000" charset="-122"/>
                <a:ea typeface="方正启体简体" panose="03000509000000000000" charset="-122"/>
              </a:rPr>
              <a:t>特权贸易公司；政府支持建立；采用股份制；拥有</a:t>
            </a:r>
            <a:r>
              <a:rPr lang="zh-CN" altLang="en-US" sz="2800" dirty="0" smtClean="0">
                <a:latin typeface="方正启体简体" panose="03000509000000000000" charset="-122"/>
                <a:ea typeface="方正启体简体" panose="03000509000000000000" charset="-122"/>
              </a:rPr>
              <a:t>经济</a:t>
            </a:r>
            <a:r>
              <a:rPr lang="zh-CN" altLang="en-US" sz="2800" dirty="0">
                <a:latin typeface="方正启体简体" panose="03000509000000000000" charset="-122"/>
                <a:ea typeface="方正启体简体" panose="03000509000000000000" charset="-122"/>
              </a:rPr>
              <a:t>和军事双重功能。</a:t>
            </a:r>
            <a:endParaRPr lang="en-US" altLang="zh-CN" sz="2800" dirty="0">
              <a:latin typeface="方正启体简体" panose="03000509000000000000" charset="-122"/>
              <a:ea typeface="方正启体简体" panose="03000509000000000000" charset="-122"/>
            </a:endParaRPr>
          </a:p>
          <a:p>
            <a:r>
              <a:rPr lang="zh-CN" altLang="en-US" sz="2800" dirty="0">
                <a:solidFill>
                  <a:srgbClr val="0000CC"/>
                </a:solidFill>
                <a:latin typeface="方正启体简体" panose="03000509000000000000" charset="-122"/>
                <a:ea typeface="方正启体简体" panose="03000509000000000000" charset="-122"/>
              </a:rPr>
              <a:t>（</a:t>
            </a:r>
            <a:r>
              <a:rPr lang="en-US" altLang="zh-CN" sz="2800" dirty="0">
                <a:solidFill>
                  <a:srgbClr val="0000CC"/>
                </a:solidFill>
                <a:latin typeface="方正启体简体" panose="03000509000000000000" charset="-122"/>
                <a:ea typeface="方正启体简体" panose="03000509000000000000" charset="-122"/>
              </a:rPr>
              <a:t>2</a:t>
            </a:r>
            <a:r>
              <a:rPr lang="zh-CN" altLang="en-US" sz="2800" dirty="0">
                <a:solidFill>
                  <a:srgbClr val="0000CC"/>
                </a:solidFill>
                <a:latin typeface="方正启体简体" panose="03000509000000000000" charset="-122"/>
                <a:ea typeface="方正启体简体" panose="03000509000000000000" charset="-122"/>
              </a:rPr>
              <a:t>）目的：</a:t>
            </a:r>
            <a:r>
              <a:rPr lang="zh-CN" altLang="en-US" sz="2800" dirty="0">
                <a:latin typeface="方正启体简体" panose="03000509000000000000" charset="-122"/>
                <a:ea typeface="方正启体简体" panose="03000509000000000000" charset="-122"/>
              </a:rPr>
              <a:t>整合远洋贸易领域的企业和资源，获取超额财富。</a:t>
            </a:r>
            <a:endParaRPr lang="en-US" altLang="zh-CN" sz="2800" dirty="0">
              <a:latin typeface="方正启体简体" panose="03000509000000000000" charset="-122"/>
              <a:ea typeface="方正启体简体" panose="03000509000000000000" charset="-122"/>
            </a:endParaRPr>
          </a:p>
          <a:p>
            <a:r>
              <a:rPr lang="zh-CN" altLang="en-US" sz="2800" dirty="0">
                <a:solidFill>
                  <a:srgbClr val="0000CC"/>
                </a:solidFill>
                <a:latin typeface="方正启体简体" panose="03000509000000000000" charset="-122"/>
                <a:ea typeface="方正启体简体" panose="03000509000000000000" charset="-122"/>
              </a:rPr>
              <a:t>（</a:t>
            </a:r>
            <a:r>
              <a:rPr lang="en-US" altLang="zh-CN" sz="2800" dirty="0">
                <a:solidFill>
                  <a:srgbClr val="0000CC"/>
                </a:solidFill>
                <a:latin typeface="方正启体简体" panose="03000509000000000000" charset="-122"/>
                <a:ea typeface="方正启体简体" panose="03000509000000000000" charset="-122"/>
              </a:rPr>
              <a:t>3</a:t>
            </a:r>
            <a:r>
              <a:rPr lang="zh-CN" altLang="en-US" sz="2800" dirty="0">
                <a:solidFill>
                  <a:srgbClr val="0000CC"/>
                </a:solidFill>
                <a:latin typeface="方正启体简体" panose="03000509000000000000" charset="-122"/>
                <a:ea typeface="方正启体简体" panose="03000509000000000000" charset="-122"/>
              </a:rPr>
              <a:t>）认识：</a:t>
            </a:r>
            <a:r>
              <a:rPr lang="zh-CN" altLang="en-US" sz="2800" dirty="0">
                <a:latin typeface="方正启体简体" panose="03000509000000000000" charset="-122"/>
                <a:ea typeface="方正启体简体" panose="03000509000000000000" charset="-122"/>
              </a:rPr>
              <a:t>引发经营方式变革，带动一批民族工商业企业兴起；</a:t>
            </a:r>
            <a:endParaRPr lang="en-US" altLang="zh-CN" sz="2800" dirty="0">
              <a:latin typeface="方正启体简体" panose="03000509000000000000" charset="-122"/>
              <a:ea typeface="方正启体简体" panose="03000509000000000000" charset="-122"/>
            </a:endParaRPr>
          </a:p>
          <a:p>
            <a:r>
              <a:rPr lang="zh-CN" altLang="en-US" sz="2800" dirty="0" smtClean="0">
                <a:latin typeface="方正启体简体" panose="03000509000000000000" charset="-122"/>
                <a:ea typeface="方正启体简体" panose="03000509000000000000" charset="-122"/>
              </a:rPr>
              <a:t>推</a:t>
            </a:r>
            <a:r>
              <a:rPr lang="zh-CN" altLang="en-US" sz="2800" dirty="0">
                <a:latin typeface="方正启体简体" panose="03000509000000000000" charset="-122"/>
                <a:ea typeface="方正启体简体" panose="03000509000000000000" charset="-122"/>
              </a:rPr>
              <a:t>动经济发展；引起社会结构的变化；改变了人们</a:t>
            </a:r>
            <a:r>
              <a:rPr lang="zh-CN" altLang="en-US" sz="2800" dirty="0" smtClean="0">
                <a:latin typeface="方正启体简体" panose="03000509000000000000" charset="-122"/>
                <a:ea typeface="方正启体简体" panose="03000509000000000000" charset="-122"/>
              </a:rPr>
              <a:t>的思</a:t>
            </a:r>
            <a:r>
              <a:rPr lang="zh-CN" altLang="en-US" sz="2800" dirty="0">
                <a:latin typeface="方正启体简体" panose="03000509000000000000" charset="-122"/>
                <a:ea typeface="方正启体简体" panose="03000509000000000000" charset="-122"/>
              </a:rPr>
              <a:t>想观念；对外国资本主义经济侵略起了一定的抵制作用。</a:t>
            </a:r>
            <a:endParaRPr lang="zh-CN" altLang="en-US" sz="2800" dirty="0">
              <a:latin typeface="方正启体简体" panose="03000509000000000000" charset="-122"/>
              <a:ea typeface="方正启体简体" panose="03000509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文本框 99"/>
          <p:cNvSpPr txBox="1">
            <a:spLocks noChangeArrowheads="1"/>
          </p:cNvSpPr>
          <p:nvPr/>
        </p:nvSpPr>
        <p:spPr bwMode="auto">
          <a:xfrm>
            <a:off x="5205878" y="853300"/>
            <a:ext cx="647311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600" b="1" dirty="0">
                <a:latin typeface="方正启体简体" panose="03000509000000000000" charset="-122"/>
                <a:ea typeface="方正启体简体" panose="03000509000000000000" charset="-122"/>
              </a:rPr>
              <a:t>荷兰东印度公司源于</a:t>
            </a:r>
            <a:r>
              <a:rPr lang="en-US" altLang="zh-CN" sz="2600" b="1" dirty="0">
                <a:latin typeface="方正启体简体" panose="03000509000000000000" charset="-122"/>
                <a:ea typeface="方正启体简体" panose="03000509000000000000" charset="-122"/>
              </a:rPr>
              <a:t>1600</a:t>
            </a:r>
            <a:r>
              <a:rPr lang="zh-CN" altLang="zh-CN" sz="2600" b="1" dirty="0">
                <a:latin typeface="方正启体简体" panose="03000509000000000000" charset="-122"/>
                <a:ea typeface="方正启体简体" panose="03000509000000000000" charset="-122"/>
              </a:rPr>
              <a:t>年以前一次由荷兰</a:t>
            </a:r>
            <a:r>
              <a:rPr lang="zh-CN" altLang="zh-CN" sz="2600" b="1" dirty="0">
                <a:solidFill>
                  <a:srgbClr val="FF0000"/>
                </a:solidFill>
                <a:latin typeface="方正启体简体" panose="03000509000000000000" charset="-122"/>
                <a:ea typeface="方正启体简体" panose="03000509000000000000" charset="-122"/>
              </a:rPr>
              <a:t>多个省份的投资者共同出资赞助</a:t>
            </a:r>
            <a:r>
              <a:rPr lang="zh-CN" altLang="zh-CN" sz="2600" b="1" dirty="0">
                <a:latin typeface="方正启体简体" panose="03000509000000000000" charset="-122"/>
                <a:ea typeface="方正启体简体" panose="03000509000000000000" charset="-122"/>
              </a:rPr>
              <a:t>的</a:t>
            </a:r>
            <a:r>
              <a:rPr lang="zh-CN" altLang="zh-CN" sz="2600" b="1" dirty="0">
                <a:solidFill>
                  <a:srgbClr val="FF0000"/>
                </a:solidFill>
                <a:latin typeface="方正启体简体" panose="03000509000000000000" charset="-122"/>
                <a:ea typeface="方正启体简体" panose="03000509000000000000" charset="-122"/>
              </a:rPr>
              <a:t>亚洲探险</a:t>
            </a:r>
            <a:r>
              <a:rPr lang="zh-CN" altLang="zh-CN" sz="2600" b="1" dirty="0">
                <a:latin typeface="方正启体简体" panose="03000509000000000000" charset="-122"/>
                <a:ea typeface="方正启体简体" panose="03000509000000000000" charset="-122"/>
              </a:rPr>
              <a:t>活动。</a:t>
            </a:r>
            <a:r>
              <a:rPr lang="en-US" altLang="zh-CN" sz="2600" b="1" dirty="0">
                <a:latin typeface="方正启体简体" panose="03000509000000000000" charset="-122"/>
                <a:ea typeface="方正启体简体" panose="03000509000000000000" charset="-122"/>
              </a:rPr>
              <a:t>1602</a:t>
            </a:r>
            <a:r>
              <a:rPr lang="zh-CN" altLang="zh-CN" sz="2600" b="1" dirty="0">
                <a:latin typeface="方正启体简体" panose="03000509000000000000" charset="-122"/>
                <a:ea typeface="方正启体简体" panose="03000509000000000000" charset="-122"/>
              </a:rPr>
              <a:t>年的章程规定，这个由六个省份的投资者组建的</a:t>
            </a:r>
            <a:r>
              <a:rPr lang="zh-CN" altLang="zh-CN" sz="2600" b="1" dirty="0">
                <a:solidFill>
                  <a:srgbClr val="FF0000"/>
                </a:solidFill>
                <a:latin typeface="方正启体简体" panose="03000509000000000000" charset="-122"/>
                <a:ea typeface="方正启体简体" panose="03000509000000000000" charset="-122"/>
              </a:rPr>
              <a:t>贸易垄断组织</a:t>
            </a:r>
            <a:r>
              <a:rPr lang="zh-CN" altLang="zh-CN" sz="2600" b="1" dirty="0">
                <a:latin typeface="方正启体简体" panose="03000509000000000000" charset="-122"/>
                <a:ea typeface="方正启体简体" panose="03000509000000000000" charset="-122"/>
              </a:rPr>
              <a:t>能够将投资者的资本锁定</a:t>
            </a:r>
            <a:r>
              <a:rPr lang="en-US" altLang="zh-CN" sz="2600" b="1" dirty="0">
                <a:latin typeface="方正启体简体" panose="03000509000000000000" charset="-122"/>
                <a:ea typeface="方正启体简体" panose="03000509000000000000" charset="-122"/>
              </a:rPr>
              <a:t>10</a:t>
            </a:r>
            <a:r>
              <a:rPr lang="zh-CN" altLang="zh-CN" sz="2600" b="1" dirty="0">
                <a:latin typeface="方正启体简体" panose="03000509000000000000" charset="-122"/>
                <a:ea typeface="方正启体简体" panose="03000509000000000000" charset="-122"/>
              </a:rPr>
              <a:t>年期限，并且只有当利润超过投资的资本时，才能进行分红。</a:t>
            </a:r>
            <a:endParaRPr lang="zh-CN" altLang="zh-CN" sz="2600" b="1" dirty="0">
              <a:latin typeface="方正启体简体" panose="03000509000000000000" charset="-122"/>
              <a:ea typeface="方正启体简体" panose="03000509000000000000" charset="-122"/>
            </a:endParaRPr>
          </a:p>
          <a:p>
            <a:r>
              <a:rPr lang="zh-CN" altLang="zh-CN" sz="2600" b="1" dirty="0">
                <a:latin typeface="方正启体简体" panose="03000509000000000000" charset="-122"/>
                <a:ea typeface="方正启体简体" panose="03000509000000000000" charset="-122"/>
              </a:rPr>
              <a:t>   所以，即便东印度公司没有发展出现代企业的全部特征，为了交易它的股份而成立的阿姆斯特丹股票市场也代表了一个重大的</a:t>
            </a:r>
            <a:r>
              <a:rPr lang="zh-CN" altLang="zh-CN" sz="2600" b="1" dirty="0">
                <a:solidFill>
                  <a:srgbClr val="FF0000"/>
                </a:solidFill>
                <a:latin typeface="方正启体简体" panose="03000509000000000000" charset="-122"/>
                <a:ea typeface="方正启体简体" panose="03000509000000000000" charset="-122"/>
              </a:rPr>
              <a:t>金融创新</a:t>
            </a:r>
            <a:r>
              <a:rPr lang="zh-CN" altLang="zh-CN" sz="2600" b="1" dirty="0">
                <a:latin typeface="方正启体简体" panose="03000509000000000000" charset="-122"/>
                <a:ea typeface="方正启体简体" panose="03000509000000000000" charset="-122"/>
              </a:rPr>
              <a:t>。 ——威廉·戈兹曼《千年金融史》</a:t>
            </a:r>
            <a:endParaRPr lang="zh-CN" altLang="en-US" sz="2600" b="1" dirty="0">
              <a:latin typeface="方正启体简体" panose="03000509000000000000" charset="-122"/>
              <a:ea typeface="方正启体简体" panose="03000509000000000000" charset="-122"/>
            </a:endParaRPr>
          </a:p>
        </p:txBody>
      </p:sp>
      <p:pic>
        <p:nvPicPr>
          <p:cNvPr id="37891" name="内容占位符 7"/>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422193" y="805887"/>
            <a:ext cx="4701600" cy="3705733"/>
          </a:xfrm>
        </p:spPr>
      </p:pic>
      <p:sp>
        <p:nvSpPr>
          <p:cNvPr id="10" name="文本框 9"/>
          <p:cNvSpPr txBox="1">
            <a:spLocks noChangeArrowheads="1"/>
          </p:cNvSpPr>
          <p:nvPr/>
        </p:nvSpPr>
        <p:spPr bwMode="auto">
          <a:xfrm>
            <a:off x="258023" y="5319771"/>
            <a:ext cx="7332662" cy="461665"/>
          </a:xfrm>
          <a:prstGeom prst="rect">
            <a:avLst/>
          </a:prstGeom>
          <a:solidFill>
            <a:schemeClr val="bg1"/>
          </a:solidFill>
          <a:ln w="28575">
            <a:solidFill>
              <a:srgbClr val="FF0000"/>
            </a:solidFill>
          </a:ln>
        </p:spPr>
        <p:txBody>
          <a:bodyPr>
            <a:spAutoFit/>
          </a:bodyPr>
          <a:lstStyle/>
          <a:p>
            <a:r>
              <a:rPr lang="zh-CN" altLang="en-US" sz="2400" dirty="0">
                <a:latin typeface="方正启体简体" panose="03000509000000000000" charset="-122"/>
                <a:ea typeface="方正启体简体" panose="03000509000000000000" charset="-122"/>
              </a:rPr>
              <a:t>【思考】根据材料，概括东印度公司的影响？</a:t>
            </a:r>
            <a:endParaRPr lang="zh-CN" altLang="en-US" sz="2400" dirty="0">
              <a:latin typeface="方正启体简体" panose="03000509000000000000" charset="-122"/>
              <a:ea typeface="方正启体简体" panose="03000509000000000000" charset="-122"/>
              <a:sym typeface="方正启体简体" panose="03000509000000000000" charset="-122"/>
            </a:endParaRPr>
          </a:p>
        </p:txBody>
      </p:sp>
      <p:pic>
        <p:nvPicPr>
          <p:cNvPr id="37893" name="图片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61" y="4640973"/>
            <a:ext cx="38290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a:spLocks noChangeArrowheads="1"/>
          </p:cNvSpPr>
          <p:nvPr/>
        </p:nvSpPr>
        <p:spPr bwMode="auto">
          <a:xfrm>
            <a:off x="258023" y="5962136"/>
            <a:ext cx="113545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solidFill>
                  <a:srgbClr val="FF0000"/>
                </a:solidFill>
                <a:latin typeface="方正启体简体" panose="03000509000000000000" charset="-122"/>
                <a:ea typeface="方正启体简体" panose="03000509000000000000" charset="-122"/>
              </a:rPr>
              <a:t>促进欧洲资本原始积累；推动了世界贸易的发展；推动了金融业的创新。</a:t>
            </a:r>
            <a:endParaRPr lang="zh-CN" altLang="en-US" sz="2800" dirty="0">
              <a:solidFill>
                <a:srgbClr val="324274"/>
              </a:solidFill>
              <a:latin typeface="方正启体简体" panose="03000509000000000000" charset="-122"/>
              <a:ea typeface="方正启体简体" panose="03000509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custDataLst>
              <p:tags r:id="rId1"/>
            </p:custDataLst>
          </p:nvPr>
        </p:nvSpPr>
        <p:spPr>
          <a:xfrm>
            <a:off x="859155" y="513080"/>
            <a:ext cx="4242435" cy="521970"/>
          </a:xfrm>
          <a:prstGeom prst="rect">
            <a:avLst/>
          </a:prstGeom>
          <a:noFill/>
        </p:spPr>
        <p:txBody>
          <a:bodyPr wrap="square" rtlCol="0">
            <a:spAutoFit/>
          </a:bodyPr>
          <a:lstStyle>
            <a:defPPr>
              <a:defRPr lang="zh-CN"/>
            </a:defPPr>
            <a:lvl1pPr>
              <a:defRPr sz="2800" b="1">
                <a:latin typeface="华文新魏" panose="02010800040101010101" pitchFamily="2" charset="-122"/>
                <a:ea typeface="华文新魏" panose="02010800040101010101" pitchFamily="2" charset="-122"/>
              </a:defRPr>
            </a:lvl1pPr>
          </a:lstStyle>
          <a:p>
            <a:r>
              <a:rPr lang="zh-CN" altLang="en-US" dirty="0">
                <a:latin typeface="方正启体简体" panose="03000509000000000000" charset="-122"/>
                <a:ea typeface="方正启体简体" panose="03000509000000000000" charset="-122"/>
              </a:rPr>
              <a:t>二、近代商业贸易的变化</a:t>
            </a:r>
            <a:endParaRPr lang="zh-CN" altLang="en-US" dirty="0">
              <a:latin typeface="方正启体简体" panose="03000509000000000000" charset="-122"/>
              <a:ea typeface="方正启体简体" panose="03000509000000000000" charset="-122"/>
            </a:endParaRPr>
          </a:p>
        </p:txBody>
      </p:sp>
      <p:grpSp>
        <p:nvGrpSpPr>
          <p:cNvPr id="3" name="组合 2"/>
          <p:cNvGrpSpPr/>
          <p:nvPr>
            <p:custDataLst>
              <p:tags r:id="rId2"/>
            </p:custDataLst>
          </p:nvPr>
        </p:nvGrpSpPr>
        <p:grpSpPr>
          <a:xfrm>
            <a:off x="859790" y="1228725"/>
            <a:ext cx="10280650" cy="2746375"/>
            <a:chOff x="683568" y="1560623"/>
            <a:chExt cx="7548535" cy="3582853"/>
          </a:xfrm>
        </p:grpSpPr>
        <p:sp>
          <p:nvSpPr>
            <p:cNvPr id="4" name="直角三角形 3"/>
            <p:cNvSpPr/>
            <p:nvPr>
              <p:custDataLst>
                <p:tags r:id="rId3"/>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sp>
          <p:nvSpPr>
            <p:cNvPr id="5" name="矩形 11"/>
            <p:cNvSpPr/>
            <p:nvPr>
              <p:custDataLst>
                <p:tags r:id="rId4"/>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sp>
          <p:nvSpPr>
            <p:cNvPr id="6" name="五边形 40"/>
            <p:cNvSpPr/>
            <p:nvPr>
              <p:custDataLst>
                <p:tags r:id="rId5"/>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grpSp>
      <p:sp>
        <p:nvSpPr>
          <p:cNvPr id="7" name="TextBox 13"/>
          <p:cNvSpPr/>
          <p:nvPr>
            <p:custDataLst>
              <p:tags r:id="rId6"/>
            </p:custDataLst>
          </p:nvPr>
        </p:nvSpPr>
        <p:spPr>
          <a:xfrm>
            <a:off x="859155" y="1344295"/>
            <a:ext cx="2910205" cy="521970"/>
          </a:xfrm>
          <a:prstGeom prst="rect">
            <a:avLst/>
          </a:prstGeom>
          <a:noFill/>
        </p:spPr>
        <p:txBody>
          <a:bodyPr wrap="square">
            <a:spAutoFit/>
          </a:bodyPr>
          <a:lstStyle>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r>
              <a:rPr lang="en-US" altLang="zh-CN" sz="2800" b="1" dirty="0" smtClean="0">
                <a:latin typeface="方正启体简体" panose="03000509000000000000" charset="-122"/>
                <a:ea typeface="方正启体简体" panose="03000509000000000000" charset="-122"/>
              </a:rPr>
              <a:t>3.</a:t>
            </a:r>
            <a:r>
              <a:rPr lang="zh-CN" altLang="en-US" sz="2800" b="1" dirty="0" smtClean="0">
                <a:latin typeface="方正启体简体" panose="03000509000000000000" charset="-122"/>
                <a:ea typeface="方正启体简体" panose="03000509000000000000" charset="-122"/>
              </a:rPr>
              <a:t>商</a:t>
            </a:r>
            <a:r>
              <a:rPr lang="zh-CN" altLang="en-US" sz="2800" b="1" dirty="0">
                <a:latin typeface="方正启体简体" panose="03000509000000000000" charset="-122"/>
                <a:ea typeface="方正启体简体" panose="03000509000000000000" charset="-122"/>
              </a:rPr>
              <a:t>品种类的增多</a:t>
            </a:r>
            <a:endParaRPr lang="zh-CN" altLang="en-US" sz="2800" b="1" dirty="0">
              <a:latin typeface="方正启体简体" panose="03000509000000000000" charset="-122"/>
              <a:ea typeface="方正启体简体" panose="03000509000000000000" charset="-122"/>
            </a:endParaRPr>
          </a:p>
        </p:txBody>
      </p:sp>
      <p:sp>
        <p:nvSpPr>
          <p:cNvPr id="8" name="文本框 1"/>
          <p:cNvSpPr/>
          <p:nvPr>
            <p:custDataLst>
              <p:tags r:id="rId7"/>
            </p:custDataLst>
          </p:nvPr>
        </p:nvSpPr>
        <p:spPr>
          <a:xfrm>
            <a:off x="1279525" y="1867535"/>
            <a:ext cx="9207500" cy="2158365"/>
          </a:xfrm>
          <a:prstGeom prst="rect">
            <a:avLst/>
          </a:prstGeom>
          <a:noFill/>
          <a:ln>
            <a:noFill/>
            <a:miter lim="800000"/>
          </a:ln>
        </p:spPr>
        <p:txBody>
          <a:bodyPr wrap="square" anchor="t" anchorCtr="0">
            <a:spAutoFit/>
          </a:bodyPr>
          <a:lstStyle>
            <a:defPPr>
              <a:defRPr lang="zh-CN"/>
            </a:defPPr>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a:lnSpc>
                <a:spcPct val="120000"/>
              </a:lnSpc>
            </a:pPr>
            <a:r>
              <a:rPr lang="zh-CN" altLang="en-US" sz="2800" b="1">
                <a:solidFill>
                  <a:srgbClr val="FF0000"/>
                </a:solidFill>
                <a:latin typeface="方正启体简体" panose="03000509000000000000" charset="-122"/>
                <a:ea typeface="方正启体简体" panose="03000509000000000000" charset="-122"/>
              </a:rPr>
              <a:t>①烟草、咖啡、可可、茶叶等纷纷进入欧洲市场；</a:t>
            </a:r>
            <a:endParaRPr lang="zh-CN" altLang="en-US" sz="2800" b="1">
              <a:solidFill>
                <a:srgbClr val="FF0000"/>
              </a:solidFill>
              <a:latin typeface="方正启体简体" panose="03000509000000000000" charset="-122"/>
              <a:ea typeface="方正启体简体" panose="03000509000000000000" charset="-122"/>
            </a:endParaRPr>
          </a:p>
          <a:p>
            <a:pPr>
              <a:lnSpc>
                <a:spcPct val="120000"/>
              </a:lnSpc>
            </a:pPr>
            <a:r>
              <a:rPr lang="zh-CN" altLang="en-US" sz="2800" b="1">
                <a:solidFill>
                  <a:srgbClr val="FF0000"/>
                </a:solidFill>
                <a:latin typeface="方正启体简体" panose="03000509000000000000" charset="-122"/>
                <a:ea typeface="方正启体简体" panose="03000509000000000000" charset="-122"/>
              </a:rPr>
              <a:t>②来自东方的香料大量涌入欧洲等地；</a:t>
            </a:r>
            <a:endParaRPr lang="zh-CN" altLang="en-US" sz="2800" b="1">
              <a:solidFill>
                <a:srgbClr val="FF0000"/>
              </a:solidFill>
              <a:latin typeface="方正启体简体" panose="03000509000000000000" charset="-122"/>
              <a:ea typeface="方正启体简体" panose="03000509000000000000" charset="-122"/>
            </a:endParaRPr>
          </a:p>
          <a:p>
            <a:pPr>
              <a:lnSpc>
                <a:spcPct val="120000"/>
              </a:lnSpc>
            </a:pPr>
            <a:r>
              <a:rPr lang="zh-CN" altLang="en-US" sz="2800" b="1">
                <a:solidFill>
                  <a:srgbClr val="FF0000"/>
                </a:solidFill>
                <a:latin typeface="方正启体简体" panose="03000509000000000000" charset="-122"/>
                <a:ea typeface="方正启体简体" panose="03000509000000000000" charset="-122"/>
              </a:rPr>
              <a:t>③奴隶也成为贸易商品；</a:t>
            </a:r>
            <a:endParaRPr lang="zh-CN" altLang="en-US" sz="2800" b="1">
              <a:solidFill>
                <a:srgbClr val="FF0000"/>
              </a:solidFill>
              <a:latin typeface="方正启体简体" panose="03000509000000000000" charset="-122"/>
              <a:ea typeface="方正启体简体" panose="03000509000000000000" charset="-122"/>
            </a:endParaRPr>
          </a:p>
          <a:p>
            <a:pPr>
              <a:lnSpc>
                <a:spcPct val="120000"/>
              </a:lnSpc>
            </a:pPr>
            <a:r>
              <a:rPr lang="zh-CN" altLang="en-US" sz="2800" b="1">
                <a:solidFill>
                  <a:srgbClr val="FF0000"/>
                </a:solidFill>
                <a:latin typeface="方正启体简体" panose="03000509000000000000" charset="-122"/>
                <a:ea typeface="方正启体简体" panose="03000509000000000000" charset="-122"/>
              </a:rPr>
              <a:t>④鸦片贸易。</a:t>
            </a:r>
            <a:endParaRPr lang="zh-CN" altLang="en-US" sz="2800" b="1">
              <a:solidFill>
                <a:srgbClr val="FF0000"/>
              </a:solidFill>
              <a:latin typeface="方正启体简体" panose="03000509000000000000" charset="-122"/>
              <a:ea typeface="方正启体简体" panose="03000509000000000000" charset="-122"/>
            </a:endParaRPr>
          </a:p>
        </p:txBody>
      </p:sp>
      <p:pic>
        <p:nvPicPr>
          <p:cNvPr id="9" name="Picture 2"/>
          <p:cNvPicPr>
            <a:picLocks noChangeAspect="1" noChangeArrowheads="1"/>
          </p:cNvPicPr>
          <p:nvPr>
            <p:custDataLst>
              <p:tags r:id="rId8"/>
            </p:custDataLst>
          </p:nvPr>
        </p:nvPicPr>
        <p:blipFill>
          <a:blip r:embed="rId9" cstate="print">
            <a:extLst>
              <a:ext uri="{28A0092B-C50C-407E-A947-70E740481C1C}">
                <a14:useLocalDpi xmlns:a14="http://schemas.microsoft.com/office/drawing/2010/main" val="0"/>
              </a:ext>
            </a:extLst>
          </a:blip>
          <a:stretch>
            <a:fillRect/>
          </a:stretch>
        </p:blipFill>
        <p:spPr bwMode="auto">
          <a:xfrm>
            <a:off x="859790" y="4506595"/>
            <a:ext cx="4275294" cy="2089599"/>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p:cNvPicPr>
            <a:picLocks noChangeAspect="1"/>
          </p:cNvPicPr>
          <p:nvPr>
            <p:custDataLst>
              <p:tags r:id="rId10"/>
            </p:custDataLst>
          </p:nvPr>
        </p:nvPicPr>
        <p:blipFill>
          <a:blip r:embed="rId11" cstate="print">
            <a:extLst>
              <a:ext uri="{28A0092B-C50C-407E-A947-70E740481C1C}">
                <a14:useLocalDpi xmlns:a14="http://schemas.microsoft.com/office/drawing/2010/main" val="0"/>
              </a:ext>
            </a:extLst>
          </a:blip>
          <a:stretch>
            <a:fillRect/>
          </a:stretch>
        </p:blipFill>
        <p:spPr>
          <a:xfrm>
            <a:off x="6795525" y="4506781"/>
            <a:ext cx="4067202" cy="20438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custDataLst>
              <p:tags r:id="rId1"/>
            </p:custDataLst>
          </p:nvPr>
        </p:nvSpPr>
        <p:spPr>
          <a:xfrm>
            <a:off x="883920" y="445770"/>
            <a:ext cx="4420870" cy="521970"/>
          </a:xfrm>
          <a:prstGeom prst="rect">
            <a:avLst/>
          </a:prstGeom>
          <a:noFill/>
        </p:spPr>
        <p:txBody>
          <a:bodyPr wrap="square" rtlCol="0">
            <a:spAutoFit/>
          </a:bodyPr>
          <a:lstStyle>
            <a:defPPr>
              <a:defRPr lang="zh-CN"/>
            </a:defPPr>
            <a:lvl1pPr>
              <a:defRPr sz="2800" b="1">
                <a:latin typeface="华文新魏" panose="02010800040101010101" pitchFamily="2" charset="-122"/>
                <a:ea typeface="华文新魏" panose="02010800040101010101" pitchFamily="2" charset="-122"/>
              </a:defRPr>
            </a:lvl1pPr>
          </a:lstStyle>
          <a:p>
            <a:r>
              <a:rPr lang="zh-CN" altLang="en-US" dirty="0">
                <a:solidFill>
                  <a:srgbClr val="FF0000"/>
                </a:solidFill>
                <a:latin typeface="方正启体简体" panose="03000509000000000000" charset="-122"/>
                <a:ea typeface="方正启体简体" panose="03000509000000000000" charset="-122"/>
              </a:rPr>
              <a:t>二、近代商业贸易的变化</a:t>
            </a:r>
            <a:endParaRPr lang="zh-CN" altLang="en-US" dirty="0">
              <a:solidFill>
                <a:srgbClr val="FF0000"/>
              </a:solidFill>
              <a:latin typeface="方正启体简体" panose="03000509000000000000" charset="-122"/>
              <a:ea typeface="方正启体简体" panose="03000509000000000000" charset="-122"/>
            </a:endParaRPr>
          </a:p>
        </p:txBody>
      </p:sp>
      <p:sp>
        <p:nvSpPr>
          <p:cNvPr id="4" name="TextBox 13"/>
          <p:cNvSpPr/>
          <p:nvPr>
            <p:custDataLst>
              <p:tags r:id="rId2"/>
            </p:custDataLst>
          </p:nvPr>
        </p:nvSpPr>
        <p:spPr>
          <a:xfrm>
            <a:off x="515978" y="1050182"/>
            <a:ext cx="4035656" cy="523220"/>
          </a:xfrm>
          <a:prstGeom prst="rect">
            <a:avLst/>
          </a:prstGeom>
          <a:noFill/>
        </p:spPr>
        <p:txBody>
          <a:bodyPr wrap="square">
            <a:spAutoFit/>
          </a:bodyPr>
          <a:lstStyle>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r>
              <a:rPr lang="en-US" altLang="zh-CN" sz="2800" b="1" dirty="0">
                <a:latin typeface="方正启体简体" panose="03000509000000000000" charset="-122"/>
                <a:ea typeface="方正启体简体" panose="03000509000000000000" charset="-122"/>
              </a:rPr>
              <a:t>4. </a:t>
            </a:r>
            <a:r>
              <a:rPr lang="zh-CN" altLang="en-US" sz="2800" b="1" dirty="0">
                <a:latin typeface="方正启体简体" panose="03000509000000000000" charset="-122"/>
                <a:ea typeface="方正启体简体" panose="03000509000000000000" charset="-122"/>
              </a:rPr>
              <a:t>世界贸易格局的变化</a:t>
            </a:r>
            <a:endParaRPr lang="zh-CN" altLang="en-US" sz="2800" b="1" dirty="0">
              <a:latin typeface="方正启体简体" panose="03000509000000000000" charset="-122"/>
              <a:ea typeface="方正启体简体" panose="03000509000000000000" charset="-122"/>
            </a:endParaRPr>
          </a:p>
        </p:txBody>
      </p:sp>
      <p:sp>
        <p:nvSpPr>
          <p:cNvPr id="5" name="文本框 3"/>
          <p:cNvSpPr/>
          <p:nvPr>
            <p:custDataLst>
              <p:tags r:id="rId3"/>
            </p:custDataLst>
          </p:nvPr>
        </p:nvSpPr>
        <p:spPr>
          <a:xfrm>
            <a:off x="661670" y="1607441"/>
            <a:ext cx="10775500" cy="1200329"/>
          </a:xfrm>
          <a:prstGeom prst="rect">
            <a:avLst/>
          </a:prstGeom>
          <a:noFill/>
          <a:ln>
            <a:solidFill>
              <a:schemeClr val="accent6">
                <a:lumMod val="50000"/>
              </a:schemeClr>
            </a:solidFill>
            <a:prstDash val="lgDashDotDot"/>
            <a:miter lim="800000"/>
          </a:ln>
        </p:spPr>
        <p:txBody>
          <a:bodyPr wrap="square" anchor="t" anchorCtr="0">
            <a:spAutoFit/>
          </a:bodyPr>
          <a:lstStyle>
            <a:defPPr>
              <a:defRPr lang="zh-CN"/>
            </a:defPPr>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r>
              <a:rPr lang="zh-CN" altLang="en-US" b="1" dirty="0">
                <a:latin typeface="方正启体简体" panose="03000509000000000000" charset="-122"/>
                <a:ea typeface="方正启体简体" panose="03000509000000000000" charset="-122"/>
              </a:rPr>
              <a:t>  材料</a:t>
            </a:r>
            <a:r>
              <a:rPr lang="en-US" altLang="zh-CN" b="1" dirty="0">
                <a:latin typeface="方正启体简体" panose="03000509000000000000" charset="-122"/>
                <a:ea typeface="方正启体简体" panose="03000509000000000000" charset="-122"/>
              </a:rPr>
              <a:t>1</a:t>
            </a:r>
            <a:r>
              <a:rPr lang="zh-CN" altLang="en-US" b="1" dirty="0">
                <a:latin typeface="方正启体简体" panose="03000509000000000000" charset="-122"/>
                <a:ea typeface="方正启体简体" panose="03000509000000000000" charset="-122"/>
              </a:rPr>
              <a:t>：到17世纪中叶，荷兰联省共和国的全球商业霸权已经牢固地建立起来。悬挂着荷兰三色旗的10000多艘商船游弋在世界的五大洋之上，荷兰成为17世纪的“海上马车夫”。</a:t>
            </a:r>
            <a:r>
              <a:rPr lang="en-US" altLang="zh-CN" b="1" dirty="0">
                <a:latin typeface="方正启体简体" panose="03000509000000000000" charset="-122"/>
                <a:ea typeface="方正启体简体" panose="03000509000000000000" charset="-122"/>
              </a:rPr>
              <a:t>——《</a:t>
            </a:r>
            <a:r>
              <a:rPr lang="zh-CN" altLang="en-US" b="1" dirty="0">
                <a:latin typeface="方正启体简体" panose="03000509000000000000" charset="-122"/>
                <a:ea typeface="方正启体简体" panose="03000509000000000000" charset="-122"/>
              </a:rPr>
              <a:t>大国崛起</a:t>
            </a:r>
            <a:r>
              <a:rPr lang="en-US" altLang="zh-CN" b="1" dirty="0">
                <a:latin typeface="方正启体简体" panose="03000509000000000000" charset="-122"/>
                <a:ea typeface="方正启体简体" panose="03000509000000000000" charset="-122"/>
              </a:rPr>
              <a:t>》</a:t>
            </a:r>
            <a:r>
              <a:rPr lang="zh-CN" altLang="en-US" b="1" dirty="0">
                <a:latin typeface="方正启体简体" panose="03000509000000000000" charset="-122"/>
                <a:ea typeface="方正启体简体" panose="03000509000000000000" charset="-122"/>
              </a:rPr>
              <a:t>解说词</a:t>
            </a:r>
            <a:endParaRPr lang="zh-CN" altLang="en-US" b="1" dirty="0">
              <a:latin typeface="方正启体简体" panose="03000509000000000000" charset="-122"/>
              <a:ea typeface="方正启体简体" panose="03000509000000000000" charset="-122"/>
            </a:endParaRPr>
          </a:p>
        </p:txBody>
      </p:sp>
      <p:sp>
        <p:nvSpPr>
          <p:cNvPr id="6" name="矩形 57353"/>
          <p:cNvSpPr/>
          <p:nvPr>
            <p:custDataLst>
              <p:tags r:id="rId4"/>
            </p:custDataLst>
          </p:nvPr>
        </p:nvSpPr>
        <p:spPr>
          <a:xfrm>
            <a:off x="326390" y="2869934"/>
            <a:ext cx="11110780" cy="830997"/>
          </a:xfrm>
          <a:prstGeom prst="rect">
            <a:avLst/>
          </a:prstGeom>
          <a:noFill/>
          <a:ln>
            <a:solidFill>
              <a:schemeClr val="accent6">
                <a:lumMod val="50000"/>
              </a:schemeClr>
            </a:solidFill>
            <a:prstDash val="lgDashDotDot"/>
            <a:miter lim="800000"/>
          </a:ln>
        </p:spPr>
        <p:txBody>
          <a:bodyPr wrap="square" anchor="t" anchorCtr="0">
            <a:spAutoFit/>
          </a:bodyPr>
          <a:lstStyle>
            <a:defPPr>
              <a:defRPr lang="zh-CN"/>
            </a:defPPr>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r>
              <a:rPr lang="zh-CN" altLang="en-US" b="1" dirty="0">
                <a:latin typeface="方正启体简体" panose="03000509000000000000" charset="-122"/>
                <a:ea typeface="方正启体简体" panose="03000509000000000000" charset="-122"/>
                <a:sym typeface="方正启体简体" panose="03000509000000000000" charset="-122"/>
              </a:rPr>
              <a:t>  材料</a:t>
            </a:r>
            <a:r>
              <a:rPr lang="en-US" altLang="zh-CN" b="1" dirty="0">
                <a:latin typeface="方正启体简体" panose="03000509000000000000" charset="-122"/>
                <a:ea typeface="方正启体简体" panose="03000509000000000000" charset="-122"/>
                <a:sym typeface="方正启体简体" panose="03000509000000000000" charset="-122"/>
              </a:rPr>
              <a:t>2</a:t>
            </a:r>
            <a:r>
              <a:rPr lang="zh-CN" altLang="en-US" b="1" dirty="0">
                <a:latin typeface="方正启体简体" panose="03000509000000000000" charset="-122"/>
                <a:ea typeface="方正启体简体" panose="03000509000000000000" charset="-122"/>
                <a:sym typeface="方正启体简体" panose="03000509000000000000" charset="-122"/>
              </a:rPr>
              <a:t>：</a:t>
            </a:r>
            <a:r>
              <a:rPr lang="zh-CN" altLang="en-US" b="1" dirty="0">
                <a:latin typeface="方正启体简体" panose="03000509000000000000" charset="-122"/>
                <a:ea typeface="方正启体简体" panose="03000509000000000000" charset="-122"/>
              </a:rPr>
              <a:t>在英国</a:t>
            </a:r>
            <a:r>
              <a:rPr lang="en-US" altLang="zh-CN" b="1" dirty="0">
                <a:latin typeface="方正启体简体" panose="03000509000000000000" charset="-122"/>
                <a:ea typeface="方正启体简体" panose="03000509000000000000" charset="-122"/>
              </a:rPr>
              <a:t>……</a:t>
            </a:r>
            <a:r>
              <a:rPr lang="zh-CN" altLang="en-US" b="1" dirty="0">
                <a:latin typeface="方正启体简体" panose="03000509000000000000" charset="-122"/>
                <a:ea typeface="方正启体简体" panose="03000509000000000000" charset="-122"/>
              </a:rPr>
              <a:t>其现代化工业的生产能力，相当于世界的</a:t>
            </a:r>
            <a:r>
              <a:rPr lang="en-US" altLang="zh-CN" b="1" dirty="0">
                <a:latin typeface="方正启体简体" panose="03000509000000000000" charset="-122"/>
                <a:ea typeface="方正启体简体" panose="03000509000000000000" charset="-122"/>
              </a:rPr>
              <a:t>40%—50%</a:t>
            </a:r>
            <a:r>
              <a:rPr lang="zh-CN" altLang="en-US" b="1" dirty="0">
                <a:latin typeface="方正启体简体" panose="03000509000000000000" charset="-122"/>
                <a:ea typeface="方正启体简体" panose="03000509000000000000" charset="-122"/>
              </a:rPr>
              <a:t>，或欧洲的</a:t>
            </a:r>
            <a:r>
              <a:rPr lang="en-US" altLang="zh-CN" b="1" dirty="0">
                <a:latin typeface="方正启体简体" panose="03000509000000000000" charset="-122"/>
                <a:ea typeface="方正启体简体" panose="03000509000000000000" charset="-122"/>
              </a:rPr>
              <a:t>55%—60%</a:t>
            </a:r>
            <a:r>
              <a:rPr lang="zh-CN" altLang="en-US" b="1" dirty="0">
                <a:latin typeface="方正启体简体" panose="03000509000000000000" charset="-122"/>
                <a:ea typeface="方正启体简体" panose="03000509000000000000" charset="-122"/>
              </a:rPr>
              <a:t>。</a:t>
            </a:r>
            <a:r>
              <a:rPr lang="en-US" altLang="zh-CN" b="1" dirty="0">
                <a:latin typeface="方正启体简体" panose="03000509000000000000" charset="-122"/>
                <a:ea typeface="方正启体简体" panose="03000509000000000000" charset="-122"/>
              </a:rPr>
              <a:t>     ——《</a:t>
            </a:r>
            <a:r>
              <a:rPr lang="zh-CN" altLang="en-US" b="1" dirty="0">
                <a:latin typeface="方正启体简体" panose="03000509000000000000" charset="-122"/>
                <a:ea typeface="方正启体简体" panose="03000509000000000000" charset="-122"/>
              </a:rPr>
              <a:t>大国崛起</a:t>
            </a:r>
            <a:r>
              <a:rPr lang="en-US" altLang="zh-CN" b="1" dirty="0">
                <a:latin typeface="方正启体简体" panose="03000509000000000000" charset="-122"/>
                <a:ea typeface="方正启体简体" panose="03000509000000000000" charset="-122"/>
              </a:rPr>
              <a:t>》</a:t>
            </a:r>
            <a:r>
              <a:rPr lang="zh-CN" altLang="en-US" b="1" dirty="0">
                <a:latin typeface="方正启体简体" panose="03000509000000000000" charset="-122"/>
                <a:ea typeface="方正启体简体" panose="03000509000000000000" charset="-122"/>
              </a:rPr>
              <a:t>解说词</a:t>
            </a:r>
            <a:endParaRPr lang="zh-CN" altLang="en-US" b="1" dirty="0">
              <a:latin typeface="方正启体简体" panose="03000509000000000000" charset="-122"/>
              <a:ea typeface="方正启体简体" panose="03000509000000000000" charset="-122"/>
            </a:endParaRPr>
          </a:p>
        </p:txBody>
      </p:sp>
      <p:sp>
        <p:nvSpPr>
          <p:cNvPr id="7" name="文本框 1"/>
          <p:cNvSpPr/>
          <p:nvPr>
            <p:custDataLst>
              <p:tags r:id="rId5"/>
            </p:custDataLst>
          </p:nvPr>
        </p:nvSpPr>
        <p:spPr>
          <a:xfrm>
            <a:off x="356870" y="3890501"/>
            <a:ext cx="11338560" cy="2677656"/>
          </a:xfrm>
          <a:prstGeom prst="rect">
            <a:avLst/>
          </a:prstGeom>
          <a:noFill/>
          <a:ln>
            <a:solidFill>
              <a:schemeClr val="accent6">
                <a:lumMod val="50000"/>
              </a:schemeClr>
            </a:solidFill>
            <a:prstDash val="lgDashDotDot"/>
            <a:miter lim="800000"/>
          </a:ln>
        </p:spPr>
        <p:txBody>
          <a:bodyPr wrap="square" anchor="t" anchorCtr="0">
            <a:spAutoFit/>
          </a:bodyPr>
          <a:lstStyle>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r>
              <a:rPr lang="zh-CN" altLang="en-US" b="1" dirty="0">
                <a:latin typeface="方正启体简体" panose="03000509000000000000" charset="-122"/>
                <a:ea typeface="方正启体简体" panose="03000509000000000000" charset="-122"/>
                <a:sym typeface="方正启体简体" panose="03000509000000000000" charset="-122"/>
              </a:rPr>
              <a:t>  材料</a:t>
            </a:r>
            <a:r>
              <a:rPr lang="en-US" altLang="zh-CN" b="1" dirty="0">
                <a:latin typeface="方正启体简体" panose="03000509000000000000" charset="-122"/>
                <a:ea typeface="方正启体简体" panose="03000509000000000000" charset="-122"/>
                <a:sym typeface="方正启体简体" panose="03000509000000000000" charset="-122"/>
              </a:rPr>
              <a:t>3</a:t>
            </a:r>
            <a:r>
              <a:rPr lang="zh-CN" altLang="en-US" b="1" dirty="0">
                <a:latin typeface="方正启体简体" panose="03000509000000000000" charset="-122"/>
                <a:ea typeface="方正启体简体" panose="03000509000000000000" charset="-122"/>
                <a:sym typeface="方正启体简体" panose="03000509000000000000" charset="-122"/>
              </a:rPr>
              <a:t>： </a:t>
            </a:r>
            <a:r>
              <a:rPr lang="en-US" altLang="zh-CN" b="1" dirty="0">
                <a:latin typeface="方正启体简体" panose="03000509000000000000" charset="-122"/>
                <a:ea typeface="方正启体简体" panose="03000509000000000000" charset="-122"/>
              </a:rPr>
              <a:t>1870</a:t>
            </a:r>
            <a:r>
              <a:rPr lang="zh-CN" altLang="en-US" b="1" dirty="0">
                <a:latin typeface="方正启体简体" panose="03000509000000000000" charset="-122"/>
                <a:ea typeface="方正启体简体" panose="03000509000000000000" charset="-122"/>
              </a:rPr>
              <a:t>、</a:t>
            </a:r>
            <a:r>
              <a:rPr lang="en-US" altLang="zh-CN" b="1" dirty="0">
                <a:latin typeface="方正启体简体" panose="03000509000000000000" charset="-122"/>
                <a:ea typeface="方正启体简体" panose="03000509000000000000" charset="-122"/>
              </a:rPr>
              <a:t>1913</a:t>
            </a:r>
            <a:r>
              <a:rPr lang="zh-CN" altLang="en-US" b="1" dirty="0">
                <a:latin typeface="方正启体简体" panose="03000509000000000000" charset="-122"/>
                <a:ea typeface="方正启体简体" panose="03000509000000000000" charset="-122"/>
              </a:rPr>
              <a:t>年主要资本主义国家在世界贸易中的占比</a:t>
            </a:r>
            <a:endParaRPr lang="en-US" altLang="zh-CN" b="1" dirty="0">
              <a:latin typeface="方正启体简体" panose="03000509000000000000" charset="-122"/>
              <a:ea typeface="方正启体简体" panose="03000509000000000000" charset="-122"/>
            </a:endParaRPr>
          </a:p>
          <a:p>
            <a:endParaRPr lang="en-US" altLang="zh-CN" b="1" dirty="0">
              <a:latin typeface="方正启体简体" panose="03000509000000000000" charset="-122"/>
              <a:ea typeface="方正启体简体" panose="03000509000000000000" charset="-122"/>
              <a:sym typeface="方正启体简体" panose="03000509000000000000" charset="-122"/>
            </a:endParaRPr>
          </a:p>
          <a:p>
            <a:endParaRPr lang="en-US" altLang="zh-CN" b="1" dirty="0">
              <a:latin typeface="方正启体简体" panose="03000509000000000000" charset="-122"/>
              <a:ea typeface="方正启体简体" panose="03000509000000000000" charset="-122"/>
              <a:sym typeface="方正启体简体" panose="03000509000000000000" charset="-122"/>
            </a:endParaRPr>
          </a:p>
          <a:p>
            <a:endParaRPr lang="en-US" altLang="zh-CN" b="1" dirty="0">
              <a:latin typeface="方正启体简体" panose="03000509000000000000" charset="-122"/>
              <a:ea typeface="方正启体简体" panose="03000509000000000000" charset="-122"/>
              <a:sym typeface="方正启体简体" panose="03000509000000000000" charset="-122"/>
            </a:endParaRPr>
          </a:p>
          <a:p>
            <a:endParaRPr lang="en-US" altLang="zh-CN" b="1" dirty="0">
              <a:latin typeface="方正启体简体" panose="03000509000000000000" charset="-122"/>
              <a:ea typeface="方正启体简体" panose="03000509000000000000" charset="-122"/>
              <a:sym typeface="方正启体简体" panose="03000509000000000000" charset="-122"/>
            </a:endParaRPr>
          </a:p>
          <a:p>
            <a:endParaRPr lang="en-US" altLang="zh-CN" b="1" dirty="0">
              <a:latin typeface="方正启体简体" panose="03000509000000000000" charset="-122"/>
              <a:ea typeface="方正启体简体" panose="03000509000000000000" charset="-122"/>
              <a:sym typeface="方正启体简体" panose="03000509000000000000" charset="-122"/>
            </a:endParaRPr>
          </a:p>
          <a:p>
            <a:r>
              <a:rPr lang="zh-CN" altLang="en-US" b="1" dirty="0">
                <a:latin typeface="方正启体简体" panose="03000509000000000000" charset="-122"/>
                <a:ea typeface="方正启体简体" panose="03000509000000000000" charset="-122"/>
                <a:sym typeface="方正启体简体" panose="03000509000000000000" charset="-122"/>
              </a:rPr>
              <a:t> </a:t>
            </a:r>
            <a:endParaRPr lang="zh-CN" altLang="en-US" b="1" dirty="0">
              <a:latin typeface="方正启体简体" panose="03000509000000000000" charset="-122"/>
              <a:ea typeface="方正启体简体" panose="03000509000000000000" charset="-122"/>
              <a:sym typeface="方正启体简体" panose="03000509000000000000" charset="-122"/>
            </a:endParaRPr>
          </a:p>
        </p:txBody>
      </p:sp>
      <p:graphicFrame>
        <p:nvGraphicFramePr>
          <p:cNvPr id="8" name="表格 2"/>
          <p:cNvGraphicFramePr>
            <a:graphicFrameLocks noGrp="1"/>
          </p:cNvGraphicFramePr>
          <p:nvPr>
            <p:custDataLst>
              <p:tags r:id="rId6"/>
            </p:custDataLst>
          </p:nvPr>
        </p:nvGraphicFramePr>
        <p:xfrm>
          <a:off x="2259486" y="4357880"/>
          <a:ext cx="8721681" cy="2198859"/>
        </p:xfrm>
        <a:graphic>
          <a:graphicData uri="http://schemas.openxmlformats.org/drawingml/2006/table">
            <a:tbl>
              <a:tblPr/>
              <a:tblGrid>
                <a:gridCol w="1355539"/>
                <a:gridCol w="1352036"/>
                <a:gridCol w="1443105"/>
                <a:gridCol w="1523667"/>
                <a:gridCol w="1523667"/>
                <a:gridCol w="1523667"/>
              </a:tblGrid>
              <a:tr h="261555">
                <a:tc rowSpan="2">
                  <a:txBody>
                    <a:bodyPr/>
                    <a:lstStyle>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marL="342900" lvl="0" indent="-342900" algn="ctr" defTabSz="914400">
                        <a:buClr>
                          <a:schemeClr val="hlink"/>
                        </a:buClr>
                        <a:buSzPct val="75000"/>
                      </a:pPr>
                      <a:r>
                        <a:rPr lang="zh-CN" altLang="en-US" sz="2400" b="1" u="none" baseline="0">
                          <a:latin typeface="方正启体简体" panose="03000509000000000000" charset="-122"/>
                          <a:ea typeface="方正启体简体" panose="03000509000000000000" charset="-122"/>
                        </a:rPr>
                        <a:t>年份</a:t>
                      </a:r>
                      <a:endParaRPr lang="zh-CN" altLang="en-US" sz="2400" b="1" u="none" baseline="0">
                        <a:latin typeface="方正启体简体" panose="03000509000000000000" charset="-122"/>
                        <a:ea typeface="方正启体简体" panose="03000509000000000000" charset="-122"/>
                      </a:endParaRPr>
                    </a:p>
                  </a:txBody>
                  <a:tcPr marL="90003" marR="90003" marT="46801" marB="46801" anchor="ctr" anchorCtr="1">
                    <a:lnL w="28575">
                      <a:solidFill>
                        <a:srgbClr val="000000"/>
                      </a:solidFill>
                      <a:bevel/>
                    </a:lnL>
                    <a:lnR w="28575">
                      <a:solidFill>
                        <a:srgbClr val="000000"/>
                      </a:solidFill>
                      <a:bevel/>
                    </a:lnR>
                    <a:lnT w="28575">
                      <a:solidFill>
                        <a:srgbClr val="000000"/>
                      </a:solidFill>
                      <a:bevel/>
                    </a:lnT>
                    <a:lnB w="28575">
                      <a:solidFill>
                        <a:srgbClr val="000000"/>
                      </a:solidFill>
                      <a:bevel/>
                    </a:lnB>
                    <a:noFill/>
                  </a:tcPr>
                </a:tc>
                <a:tc gridSpan="5">
                  <a:txBody>
                    <a:bodyPr/>
                    <a:lstStyle>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marL="342900" lvl="0" indent="-342900" algn="ctr" defTabSz="914400">
                        <a:buClr>
                          <a:schemeClr val="hlink"/>
                        </a:buClr>
                        <a:buSzPct val="75000"/>
                      </a:pPr>
                      <a:r>
                        <a:rPr lang="zh-CN" altLang="en-US" sz="2400" b="1" u="none" baseline="0">
                          <a:latin typeface="方正启体简体" panose="03000509000000000000" charset="-122"/>
                          <a:ea typeface="方正启体简体" panose="03000509000000000000" charset="-122"/>
                        </a:rPr>
                        <a:t>国家</a:t>
                      </a:r>
                      <a:endParaRPr lang="zh-CN" altLang="en-US" sz="2400" b="1" u="none" baseline="0">
                        <a:latin typeface="方正启体简体" panose="03000509000000000000" charset="-122"/>
                        <a:ea typeface="方正启体简体" panose="03000509000000000000" charset="-122"/>
                      </a:endParaRPr>
                    </a:p>
                  </a:txBody>
                  <a:tcPr marL="90003" marR="90003" marT="46801" marB="46801" anchor="ctr" anchorCtr="1">
                    <a:lnL w="28575">
                      <a:solidFill>
                        <a:srgbClr val="000000"/>
                      </a:solidFill>
                      <a:bevel/>
                    </a:lnL>
                    <a:lnR w="28575">
                      <a:solidFill>
                        <a:srgbClr val="000000"/>
                      </a:solidFill>
                      <a:bevel/>
                    </a:lnR>
                    <a:lnT w="28575">
                      <a:solidFill>
                        <a:srgbClr val="000000"/>
                      </a:solidFill>
                      <a:bevel/>
                    </a:lnT>
                    <a:lnB w="28575">
                      <a:solidFill>
                        <a:srgbClr val="000000"/>
                      </a:solidFill>
                      <a:bevel/>
                    </a:lnB>
                    <a:noFill/>
                  </a:tcPr>
                </a:tc>
                <a:tc hMerge="1">
                  <a:tcPr>
                    <a:lnT w="28575">
                      <a:solidFill>
                        <a:srgbClr val="000000"/>
                      </a:solidFill>
                      <a:bevel/>
                    </a:lnT>
                    <a:lnB w="28575">
                      <a:solidFill>
                        <a:srgbClr val="000000"/>
                      </a:solidFill>
                      <a:bevel/>
                    </a:lnB>
                  </a:tcPr>
                </a:tc>
                <a:tc hMerge="1">
                  <a:tcPr>
                    <a:lnT w="28575">
                      <a:solidFill>
                        <a:srgbClr val="000000"/>
                      </a:solidFill>
                      <a:bevel/>
                    </a:lnT>
                    <a:lnB w="28575">
                      <a:solidFill>
                        <a:srgbClr val="000000"/>
                      </a:solidFill>
                      <a:bevel/>
                    </a:lnB>
                  </a:tcPr>
                </a:tc>
                <a:tc hMerge="1">
                  <a:tcPr>
                    <a:lnT w="28575">
                      <a:solidFill>
                        <a:srgbClr val="000000"/>
                      </a:solidFill>
                      <a:bevel/>
                    </a:lnT>
                    <a:lnB w="28575">
                      <a:solidFill>
                        <a:srgbClr val="000000"/>
                      </a:solidFill>
                      <a:bevel/>
                    </a:lnB>
                  </a:tcPr>
                </a:tc>
                <a:tc hMerge="1">
                  <a:tcPr>
                    <a:lnR w="28575">
                      <a:bevel/>
                    </a:lnR>
                    <a:lnT w="28575">
                      <a:solidFill>
                        <a:srgbClr val="000000"/>
                      </a:solidFill>
                      <a:bevel/>
                    </a:lnT>
                    <a:lnB w="28575">
                      <a:solidFill>
                        <a:srgbClr val="000000"/>
                      </a:solidFill>
                      <a:bevel/>
                    </a:lnB>
                  </a:tcPr>
                </a:tc>
              </a:tr>
              <a:tr h="511057">
                <a:tc vMerge="1">
                  <a:tcPr>
                    <a:lnL w="28575">
                      <a:solidFill>
                        <a:srgbClr val="000000"/>
                      </a:solidFill>
                      <a:bevel/>
                    </a:lnL>
                    <a:lnR w="28575">
                      <a:solidFill>
                        <a:srgbClr val="000000"/>
                      </a:solidFill>
                      <a:bevel/>
                    </a:lnR>
                    <a:lnB w="28575">
                      <a:bevel/>
                    </a:lnB>
                  </a:tcPr>
                </a:tc>
                <a:tc>
                  <a:txBody>
                    <a:bodyPr/>
                    <a:lstStyle>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marL="342900" lvl="0" indent="-342900" algn="ctr" defTabSz="914400">
                        <a:buClr>
                          <a:schemeClr val="hlink"/>
                        </a:buClr>
                        <a:buSzPct val="75000"/>
                      </a:pPr>
                      <a:r>
                        <a:rPr lang="zh-CN" altLang="en-US" sz="2400" b="1" u="none" baseline="0">
                          <a:latin typeface="方正启体简体" panose="03000509000000000000" charset="-122"/>
                          <a:ea typeface="方正启体简体" panose="03000509000000000000" charset="-122"/>
                          <a:sym typeface="方正启体简体" panose="03000509000000000000" charset="-122"/>
                        </a:rPr>
                        <a:t>英国</a:t>
                      </a:r>
                      <a:endParaRPr lang="zh-CN" altLang="en-US" sz="2400" b="1" u="none" baseline="0">
                        <a:latin typeface="方正启体简体" panose="03000509000000000000" charset="-122"/>
                        <a:ea typeface="方正启体简体" panose="03000509000000000000" charset="-122"/>
                        <a:sym typeface="方正启体简体" panose="03000509000000000000" charset="-122"/>
                      </a:endParaRPr>
                    </a:p>
                  </a:txBody>
                  <a:tcPr marL="90003" marR="90003" marT="46801" marB="46801" anchor="ctr" anchorCtr="1">
                    <a:lnL w="28575">
                      <a:solidFill>
                        <a:srgbClr val="000000"/>
                      </a:solidFill>
                      <a:bevel/>
                    </a:lnL>
                    <a:lnR w="28575">
                      <a:solidFill>
                        <a:srgbClr val="000000"/>
                      </a:solidFill>
                      <a:bevel/>
                    </a:lnR>
                    <a:lnT w="28575">
                      <a:solidFill>
                        <a:srgbClr val="000000"/>
                      </a:solidFill>
                      <a:bevel/>
                    </a:lnT>
                    <a:lnB w="28575">
                      <a:solidFill>
                        <a:srgbClr val="000000"/>
                      </a:solidFill>
                      <a:bevel/>
                    </a:lnB>
                    <a:noFill/>
                  </a:tcPr>
                </a:tc>
                <a:tc>
                  <a:txBody>
                    <a:bodyPr/>
                    <a:lstStyle>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marL="342900" lvl="0" indent="-342900" algn="ctr" defTabSz="914400">
                        <a:buClr>
                          <a:schemeClr val="hlink"/>
                        </a:buClr>
                        <a:buSzPct val="75000"/>
                      </a:pPr>
                      <a:r>
                        <a:rPr lang="zh-CN" altLang="en-US" sz="2400" b="1" u="none" baseline="0">
                          <a:latin typeface="方正启体简体" panose="03000509000000000000" charset="-122"/>
                          <a:ea typeface="方正启体简体" panose="03000509000000000000" charset="-122"/>
                        </a:rPr>
                        <a:t>美国</a:t>
                      </a:r>
                      <a:endParaRPr lang="zh-CN" altLang="en-US" sz="2400" b="1" u="none" baseline="0">
                        <a:latin typeface="方正启体简体" panose="03000509000000000000" charset="-122"/>
                        <a:ea typeface="方正启体简体" panose="03000509000000000000" charset="-122"/>
                      </a:endParaRPr>
                    </a:p>
                  </a:txBody>
                  <a:tcPr marL="90003" marR="90003" marT="46801" marB="46801" anchor="ctr" anchorCtr="1">
                    <a:lnL w="28575">
                      <a:solidFill>
                        <a:srgbClr val="000000"/>
                      </a:solidFill>
                      <a:bevel/>
                    </a:lnL>
                    <a:lnR w="28575">
                      <a:solidFill>
                        <a:srgbClr val="000000"/>
                      </a:solidFill>
                      <a:bevel/>
                    </a:lnR>
                    <a:lnT w="28575">
                      <a:solidFill>
                        <a:srgbClr val="000000"/>
                      </a:solidFill>
                      <a:bevel/>
                    </a:lnT>
                    <a:lnB w="28575">
                      <a:solidFill>
                        <a:srgbClr val="000000"/>
                      </a:solidFill>
                      <a:bevel/>
                    </a:lnB>
                    <a:noFill/>
                  </a:tcPr>
                </a:tc>
                <a:tc>
                  <a:txBody>
                    <a:bodyPr/>
                    <a:lstStyle>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marL="342900" lvl="0" indent="-342900" algn="ctr" defTabSz="914400">
                        <a:buClr>
                          <a:schemeClr val="hlink"/>
                        </a:buClr>
                        <a:buSzPct val="75000"/>
                      </a:pPr>
                      <a:r>
                        <a:rPr lang="zh-CN" altLang="en-US" sz="2400" b="1" u="none" baseline="0">
                          <a:latin typeface="方正启体简体" panose="03000509000000000000" charset="-122"/>
                          <a:ea typeface="方正启体简体" panose="03000509000000000000" charset="-122"/>
                        </a:rPr>
                        <a:t>德国</a:t>
                      </a:r>
                      <a:endParaRPr lang="zh-CN" altLang="en-US" sz="2400" b="1" u="none" baseline="0">
                        <a:latin typeface="方正启体简体" panose="03000509000000000000" charset="-122"/>
                        <a:ea typeface="方正启体简体" panose="03000509000000000000" charset="-122"/>
                      </a:endParaRPr>
                    </a:p>
                  </a:txBody>
                  <a:tcPr marL="90003" marR="90003" marT="46801" marB="46801" anchor="ctr" anchorCtr="1">
                    <a:lnL w="28575">
                      <a:solidFill>
                        <a:srgbClr val="000000"/>
                      </a:solidFill>
                      <a:bevel/>
                    </a:lnL>
                    <a:lnR w="28575">
                      <a:solidFill>
                        <a:srgbClr val="000000"/>
                      </a:solidFill>
                      <a:bevel/>
                    </a:lnR>
                    <a:lnT w="28575">
                      <a:solidFill>
                        <a:srgbClr val="000000"/>
                      </a:solidFill>
                      <a:bevel/>
                    </a:lnT>
                    <a:lnB w="28575">
                      <a:solidFill>
                        <a:srgbClr val="000000"/>
                      </a:solidFill>
                      <a:bevel/>
                    </a:lnB>
                    <a:noFill/>
                  </a:tcPr>
                </a:tc>
                <a:tc>
                  <a:txBody>
                    <a:bodyPr/>
                    <a:lstStyle>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marL="342900" lvl="0" indent="-342900" algn="ctr" defTabSz="914400">
                        <a:buClr>
                          <a:schemeClr val="hlink"/>
                        </a:buClr>
                        <a:buSzPct val="75000"/>
                      </a:pPr>
                      <a:r>
                        <a:rPr lang="zh-CN" altLang="en-US" sz="2400" b="1" u="none" baseline="0">
                          <a:latin typeface="方正启体简体" panose="03000509000000000000" charset="-122"/>
                          <a:ea typeface="方正启体简体" panose="03000509000000000000" charset="-122"/>
                        </a:rPr>
                        <a:t>法国</a:t>
                      </a:r>
                      <a:endParaRPr lang="zh-CN" altLang="en-US" sz="2400" b="1" u="none" baseline="0">
                        <a:latin typeface="方正启体简体" panose="03000509000000000000" charset="-122"/>
                        <a:ea typeface="方正启体简体" panose="03000509000000000000" charset="-122"/>
                      </a:endParaRPr>
                    </a:p>
                  </a:txBody>
                  <a:tcPr marL="90003" marR="90003" marT="46801" marB="46801" anchor="ctr" anchorCtr="1">
                    <a:lnL w="28575">
                      <a:solidFill>
                        <a:srgbClr val="000000"/>
                      </a:solidFill>
                      <a:bevel/>
                    </a:lnL>
                    <a:lnR w="28575">
                      <a:solidFill>
                        <a:srgbClr val="000000"/>
                      </a:solidFill>
                      <a:bevel/>
                    </a:lnR>
                    <a:lnT w="28575">
                      <a:solidFill>
                        <a:srgbClr val="000000"/>
                      </a:solidFill>
                      <a:bevel/>
                    </a:lnT>
                    <a:lnB w="28575">
                      <a:solidFill>
                        <a:srgbClr val="000000"/>
                      </a:solidFill>
                      <a:bevel/>
                    </a:lnB>
                    <a:noFill/>
                  </a:tcPr>
                </a:tc>
                <a:tc>
                  <a:txBody>
                    <a:bodyPr/>
                    <a:lstStyle>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marL="342900" lvl="0" indent="-342900" algn="ctr" defTabSz="914400">
                        <a:buClr>
                          <a:schemeClr val="hlink"/>
                        </a:buClr>
                        <a:buSzPct val="75000"/>
                      </a:pPr>
                      <a:r>
                        <a:rPr lang="zh-CN" altLang="en-US" sz="2400" b="1" u="none" baseline="0">
                          <a:latin typeface="方正启体简体" panose="03000509000000000000" charset="-122"/>
                          <a:ea typeface="方正启体简体" panose="03000509000000000000" charset="-122"/>
                        </a:rPr>
                        <a:t>俄国</a:t>
                      </a:r>
                      <a:endParaRPr lang="zh-CN" altLang="en-US" sz="2400" b="1" u="none" baseline="0">
                        <a:latin typeface="方正启体简体" panose="03000509000000000000" charset="-122"/>
                        <a:ea typeface="方正启体简体" panose="03000509000000000000" charset="-122"/>
                      </a:endParaRPr>
                    </a:p>
                  </a:txBody>
                  <a:tcPr marL="90003" marR="90003" marT="46801" marB="46801" anchor="ctr" anchorCtr="1">
                    <a:lnL w="28575">
                      <a:solidFill>
                        <a:srgbClr val="000000"/>
                      </a:solidFill>
                      <a:bevel/>
                    </a:lnL>
                    <a:lnR w="28575">
                      <a:solidFill>
                        <a:srgbClr val="000000"/>
                      </a:solidFill>
                      <a:bevel/>
                    </a:lnR>
                    <a:lnT w="28575">
                      <a:solidFill>
                        <a:srgbClr val="000000"/>
                      </a:solidFill>
                      <a:bevel/>
                    </a:lnT>
                    <a:lnB w="28575">
                      <a:solidFill>
                        <a:srgbClr val="000000"/>
                      </a:solidFill>
                      <a:bevel/>
                    </a:lnB>
                    <a:noFill/>
                  </a:tcPr>
                </a:tc>
              </a:tr>
              <a:tr h="614220">
                <a:tc>
                  <a:txBody>
                    <a:bodyPr/>
                    <a:lstStyle>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marL="342900" lvl="0" indent="-342900" algn="ctr" defTabSz="914400">
                        <a:buClr>
                          <a:schemeClr val="hlink"/>
                        </a:buClr>
                        <a:buSzPct val="75000"/>
                      </a:pPr>
                      <a:r>
                        <a:rPr lang="en-US" altLang="zh-CN" sz="2400" b="1" u="none" baseline="0">
                          <a:latin typeface="方正启体简体" panose="03000509000000000000" charset="-122"/>
                          <a:ea typeface="方正启体简体" panose="03000509000000000000" charset="-122"/>
                        </a:rPr>
                        <a:t>1870</a:t>
                      </a:r>
                      <a:r>
                        <a:rPr lang="zh-CN" altLang="en-US" sz="2400" b="1" u="none" baseline="0">
                          <a:latin typeface="方正启体简体" panose="03000509000000000000" charset="-122"/>
                          <a:ea typeface="方正启体简体" panose="03000509000000000000" charset="-122"/>
                        </a:rPr>
                        <a:t>年</a:t>
                      </a:r>
                      <a:endParaRPr lang="zh-CN" altLang="en-US" sz="2400" b="1" u="none" baseline="0">
                        <a:latin typeface="方正启体简体" panose="03000509000000000000" charset="-122"/>
                        <a:ea typeface="方正启体简体" panose="03000509000000000000" charset="-122"/>
                      </a:endParaRPr>
                    </a:p>
                  </a:txBody>
                  <a:tcPr marL="90003" marR="90003" marT="46801" marB="46801" anchor="ctr" anchorCtr="1">
                    <a:lnL w="28575">
                      <a:solidFill>
                        <a:srgbClr val="000000"/>
                      </a:solidFill>
                      <a:bevel/>
                    </a:lnL>
                    <a:lnR w="28575">
                      <a:solidFill>
                        <a:srgbClr val="000000"/>
                      </a:solidFill>
                      <a:bevel/>
                    </a:lnR>
                    <a:lnT w="28575">
                      <a:solidFill>
                        <a:srgbClr val="000000"/>
                      </a:solidFill>
                      <a:bevel/>
                    </a:lnT>
                    <a:lnB w="28575">
                      <a:solidFill>
                        <a:srgbClr val="000000"/>
                      </a:solidFill>
                      <a:bevel/>
                    </a:lnB>
                    <a:noFill/>
                  </a:tcPr>
                </a:tc>
                <a:tc>
                  <a:txBody>
                    <a:bodyPr/>
                    <a:lstStyle>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marL="342900" lvl="0" indent="-342900" algn="ctr" defTabSz="914400">
                        <a:buClr>
                          <a:schemeClr val="hlink"/>
                        </a:buClr>
                        <a:buSzPct val="75000"/>
                      </a:pPr>
                      <a:r>
                        <a:rPr lang="en-US" altLang="zh-CN" sz="2400" b="1" u="none" baseline="0">
                          <a:latin typeface="方正启体简体" panose="03000509000000000000" charset="-122"/>
                          <a:ea typeface="方正启体简体" panose="03000509000000000000" charset="-122"/>
                          <a:sym typeface="方正启体简体" panose="03000509000000000000" charset="-122"/>
                        </a:rPr>
                        <a:t>22％</a:t>
                      </a:r>
                      <a:endParaRPr lang="en-US" altLang="zh-CN" sz="2400" b="1" u="none" baseline="0">
                        <a:latin typeface="方正启体简体" panose="03000509000000000000" charset="-122"/>
                        <a:ea typeface="方正启体简体" panose="03000509000000000000" charset="-122"/>
                        <a:sym typeface="方正启体简体" panose="03000509000000000000" charset="-122"/>
                      </a:endParaRPr>
                    </a:p>
                  </a:txBody>
                  <a:tcPr marL="90003" marR="90003" marT="46801" marB="46801" anchor="ctr" anchorCtr="1">
                    <a:lnL w="28575">
                      <a:solidFill>
                        <a:srgbClr val="000000"/>
                      </a:solidFill>
                      <a:bevel/>
                    </a:lnL>
                    <a:lnR w="28575">
                      <a:solidFill>
                        <a:srgbClr val="000000"/>
                      </a:solidFill>
                      <a:bevel/>
                    </a:lnR>
                    <a:lnT w="28575">
                      <a:solidFill>
                        <a:srgbClr val="000000"/>
                      </a:solidFill>
                      <a:bevel/>
                    </a:lnT>
                    <a:lnB w="28575">
                      <a:solidFill>
                        <a:srgbClr val="000000"/>
                      </a:solidFill>
                      <a:bevel/>
                    </a:lnB>
                    <a:noFill/>
                  </a:tcPr>
                </a:tc>
                <a:tc>
                  <a:txBody>
                    <a:bodyPr/>
                    <a:lstStyle>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marL="342900" lvl="0" indent="-342900" algn="ctr" defTabSz="914400">
                        <a:buClr>
                          <a:schemeClr val="hlink"/>
                        </a:buClr>
                        <a:buSzPct val="75000"/>
                      </a:pPr>
                      <a:r>
                        <a:rPr lang="en-US" altLang="zh-CN" sz="2400" b="1" u="none" baseline="0">
                          <a:latin typeface="方正启体简体" panose="03000509000000000000" charset="-122"/>
                          <a:ea typeface="方正启体简体" panose="03000509000000000000" charset="-122"/>
                        </a:rPr>
                        <a:t>8</a:t>
                      </a:r>
                      <a:r>
                        <a:rPr lang="en-US" altLang="zh-CN" sz="2400" b="1">
                          <a:latin typeface="方正启体简体" panose="03000509000000000000" charset="-122"/>
                          <a:ea typeface="方正启体简体" panose="03000509000000000000" charset="-122"/>
                          <a:sym typeface="方正启体简体" panose="03000509000000000000" charset="-122"/>
                        </a:rPr>
                        <a:t>％</a:t>
                      </a:r>
                      <a:endParaRPr lang="en-US" altLang="zh-CN" sz="2400" b="1" u="none" baseline="0">
                        <a:latin typeface="方正启体简体" panose="03000509000000000000" charset="-122"/>
                        <a:ea typeface="方正启体简体" panose="03000509000000000000" charset="-122"/>
                        <a:sym typeface="方正启体简体" panose="03000509000000000000" charset="-122"/>
                      </a:endParaRPr>
                    </a:p>
                  </a:txBody>
                  <a:tcPr marL="90003" marR="90003" marT="46801" marB="46801" anchor="ctr" anchorCtr="1">
                    <a:lnL w="28575">
                      <a:solidFill>
                        <a:srgbClr val="000000"/>
                      </a:solidFill>
                      <a:bevel/>
                    </a:lnL>
                    <a:lnR w="28575">
                      <a:solidFill>
                        <a:srgbClr val="000000"/>
                      </a:solidFill>
                      <a:bevel/>
                    </a:lnR>
                    <a:lnT w="28575">
                      <a:solidFill>
                        <a:srgbClr val="000000"/>
                      </a:solidFill>
                      <a:bevel/>
                    </a:lnT>
                    <a:lnB w="28575">
                      <a:solidFill>
                        <a:srgbClr val="000000"/>
                      </a:solidFill>
                      <a:bevel/>
                    </a:lnB>
                    <a:noFill/>
                  </a:tcPr>
                </a:tc>
                <a:tc>
                  <a:txBody>
                    <a:bodyPr/>
                    <a:lstStyle>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marL="342900" lvl="0" indent="-342900" algn="ctr" defTabSz="914400">
                        <a:buClr>
                          <a:schemeClr val="hlink"/>
                        </a:buClr>
                        <a:buSzPct val="75000"/>
                      </a:pPr>
                      <a:r>
                        <a:rPr lang="en-US" altLang="zh-CN" sz="2400" b="1" u="none" baseline="0">
                          <a:latin typeface="方正启体简体" panose="03000509000000000000" charset="-122"/>
                          <a:ea typeface="方正启体简体" panose="03000509000000000000" charset="-122"/>
                        </a:rPr>
                        <a:t>13</a:t>
                      </a:r>
                      <a:r>
                        <a:rPr lang="en-US" altLang="zh-CN" sz="2400" b="1">
                          <a:latin typeface="方正启体简体" panose="03000509000000000000" charset="-122"/>
                          <a:ea typeface="方正启体简体" panose="03000509000000000000" charset="-122"/>
                          <a:sym typeface="方正启体简体" panose="03000509000000000000" charset="-122"/>
                        </a:rPr>
                        <a:t>％</a:t>
                      </a:r>
                      <a:endParaRPr lang="en-US" altLang="zh-CN" sz="2400" b="1" u="none" baseline="0">
                        <a:latin typeface="方正启体简体" panose="03000509000000000000" charset="-122"/>
                        <a:ea typeface="方正启体简体" panose="03000509000000000000" charset="-122"/>
                        <a:sym typeface="方正启体简体" panose="03000509000000000000" charset="-122"/>
                      </a:endParaRPr>
                    </a:p>
                  </a:txBody>
                  <a:tcPr marL="90003" marR="90003" marT="46801" marB="46801" anchor="ctr" anchorCtr="1">
                    <a:lnL w="28575">
                      <a:solidFill>
                        <a:srgbClr val="000000"/>
                      </a:solidFill>
                      <a:bevel/>
                    </a:lnL>
                    <a:lnR w="28575">
                      <a:solidFill>
                        <a:srgbClr val="000000"/>
                      </a:solidFill>
                      <a:bevel/>
                    </a:lnR>
                    <a:lnT w="28575">
                      <a:solidFill>
                        <a:srgbClr val="000000"/>
                      </a:solidFill>
                      <a:bevel/>
                    </a:lnT>
                    <a:lnB w="28575">
                      <a:solidFill>
                        <a:srgbClr val="000000"/>
                      </a:solidFill>
                      <a:bevel/>
                    </a:lnB>
                    <a:noFill/>
                  </a:tcPr>
                </a:tc>
                <a:tc>
                  <a:txBody>
                    <a:bodyPr/>
                    <a:lstStyle>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marL="342900" lvl="0" indent="-342900" algn="ctr" defTabSz="914400">
                        <a:buClr>
                          <a:schemeClr val="hlink"/>
                        </a:buClr>
                        <a:buSzPct val="75000"/>
                      </a:pPr>
                      <a:r>
                        <a:rPr lang="en-US" altLang="zh-CN" sz="2400" b="1" u="none" baseline="0">
                          <a:latin typeface="方正启体简体" panose="03000509000000000000" charset="-122"/>
                          <a:ea typeface="方正启体简体" panose="03000509000000000000" charset="-122"/>
                        </a:rPr>
                        <a:t>10</a:t>
                      </a:r>
                      <a:r>
                        <a:rPr lang="en-US" altLang="zh-CN" sz="2400" b="1">
                          <a:latin typeface="方正启体简体" panose="03000509000000000000" charset="-122"/>
                          <a:ea typeface="方正启体简体" panose="03000509000000000000" charset="-122"/>
                          <a:sym typeface="方正启体简体" panose="03000509000000000000" charset="-122"/>
                        </a:rPr>
                        <a:t>％</a:t>
                      </a:r>
                      <a:endParaRPr lang="en-US" altLang="zh-CN" sz="2400" b="1" u="none" baseline="0">
                        <a:latin typeface="方正启体简体" panose="03000509000000000000" charset="-122"/>
                        <a:ea typeface="方正启体简体" panose="03000509000000000000" charset="-122"/>
                        <a:sym typeface="方正启体简体" panose="03000509000000000000" charset="-122"/>
                      </a:endParaRPr>
                    </a:p>
                  </a:txBody>
                  <a:tcPr marL="90003" marR="90003" marT="46801" marB="46801" anchor="ctr" anchorCtr="1">
                    <a:lnL w="28575">
                      <a:solidFill>
                        <a:srgbClr val="000000"/>
                      </a:solidFill>
                      <a:bevel/>
                    </a:lnL>
                    <a:lnR w="28575">
                      <a:solidFill>
                        <a:srgbClr val="000000"/>
                      </a:solidFill>
                      <a:bevel/>
                    </a:lnR>
                    <a:lnT w="28575">
                      <a:solidFill>
                        <a:srgbClr val="000000"/>
                      </a:solidFill>
                      <a:bevel/>
                    </a:lnT>
                    <a:lnB w="28575">
                      <a:solidFill>
                        <a:srgbClr val="000000"/>
                      </a:solidFill>
                      <a:bevel/>
                    </a:lnB>
                    <a:noFill/>
                  </a:tcPr>
                </a:tc>
                <a:tc>
                  <a:txBody>
                    <a:bodyPr/>
                    <a:lstStyle>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marL="342900" lvl="0" indent="-342900" algn="ctr" defTabSz="914400">
                        <a:buClr>
                          <a:schemeClr val="hlink"/>
                        </a:buClr>
                        <a:buSzPct val="75000"/>
                      </a:pPr>
                      <a:r>
                        <a:rPr lang="en-US" altLang="zh-CN" sz="2400" b="1" u="none" baseline="0">
                          <a:latin typeface="方正启体简体" panose="03000509000000000000" charset="-122"/>
                          <a:ea typeface="方正启体简体" panose="03000509000000000000" charset="-122"/>
                        </a:rPr>
                        <a:t>--</a:t>
                      </a:r>
                      <a:endParaRPr lang="en-US" altLang="zh-CN" sz="2400" b="1" u="none" baseline="0">
                        <a:latin typeface="方正启体简体" panose="03000509000000000000" charset="-122"/>
                        <a:ea typeface="方正启体简体" panose="03000509000000000000" charset="-122"/>
                      </a:endParaRPr>
                    </a:p>
                  </a:txBody>
                  <a:tcPr marL="90003" marR="90003" marT="46801" marB="46801" anchor="ctr" anchorCtr="1">
                    <a:lnL w="28575">
                      <a:solidFill>
                        <a:srgbClr val="000000"/>
                      </a:solidFill>
                      <a:bevel/>
                    </a:lnL>
                    <a:lnR w="28575">
                      <a:solidFill>
                        <a:srgbClr val="000000"/>
                      </a:solidFill>
                      <a:bevel/>
                    </a:lnR>
                    <a:lnT w="28575">
                      <a:solidFill>
                        <a:srgbClr val="000000"/>
                      </a:solidFill>
                      <a:bevel/>
                    </a:lnT>
                    <a:lnB w="28575">
                      <a:solidFill>
                        <a:srgbClr val="000000"/>
                      </a:solidFill>
                      <a:bevel/>
                    </a:lnB>
                    <a:noFill/>
                  </a:tcPr>
                </a:tc>
              </a:tr>
              <a:tr h="614220">
                <a:tc>
                  <a:txBody>
                    <a:bodyPr/>
                    <a:lstStyle>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marL="342900" lvl="0" indent="-342900" algn="ctr" defTabSz="914400">
                        <a:buClr>
                          <a:schemeClr val="hlink"/>
                        </a:buClr>
                        <a:buSzPct val="75000"/>
                      </a:pPr>
                      <a:r>
                        <a:rPr lang="en-US" altLang="zh-CN" sz="2400" b="1" u="none" baseline="0">
                          <a:latin typeface="方正启体简体" panose="03000509000000000000" charset="-122"/>
                          <a:ea typeface="方正启体简体" panose="03000509000000000000" charset="-122"/>
                        </a:rPr>
                        <a:t>1913</a:t>
                      </a:r>
                      <a:r>
                        <a:rPr lang="zh-CN" altLang="en-US" sz="2400" b="1" u="none" baseline="0">
                          <a:latin typeface="方正启体简体" panose="03000509000000000000" charset="-122"/>
                          <a:ea typeface="方正启体简体" panose="03000509000000000000" charset="-122"/>
                        </a:rPr>
                        <a:t>年</a:t>
                      </a:r>
                      <a:endParaRPr lang="zh-CN" altLang="en-US" sz="2400" b="1" u="none" baseline="0">
                        <a:latin typeface="方正启体简体" panose="03000509000000000000" charset="-122"/>
                        <a:ea typeface="方正启体简体" panose="03000509000000000000" charset="-122"/>
                      </a:endParaRPr>
                    </a:p>
                  </a:txBody>
                  <a:tcPr marL="90003" marR="90003" marT="46801" marB="46801" anchor="ctr" anchorCtr="1">
                    <a:lnL w="28575">
                      <a:solidFill>
                        <a:srgbClr val="000000"/>
                      </a:solidFill>
                      <a:bevel/>
                    </a:lnL>
                    <a:lnR w="28575">
                      <a:solidFill>
                        <a:srgbClr val="000000"/>
                      </a:solidFill>
                      <a:bevel/>
                    </a:lnR>
                    <a:lnT w="28575">
                      <a:solidFill>
                        <a:srgbClr val="000000"/>
                      </a:solidFill>
                      <a:bevel/>
                    </a:lnT>
                    <a:lnB w="28575">
                      <a:solidFill>
                        <a:srgbClr val="000000"/>
                      </a:solidFill>
                      <a:bevel/>
                    </a:lnB>
                    <a:noFill/>
                  </a:tcPr>
                </a:tc>
                <a:tc>
                  <a:txBody>
                    <a:bodyPr/>
                    <a:lstStyle>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marL="342900" lvl="0" indent="-342900" algn="ctr" defTabSz="914400">
                        <a:buClr>
                          <a:schemeClr val="hlink"/>
                        </a:buClr>
                        <a:buSzPct val="75000"/>
                      </a:pPr>
                      <a:r>
                        <a:rPr lang="en-US" altLang="zh-CN" sz="2400" b="1" u="none" baseline="0">
                          <a:latin typeface="方正启体简体" panose="03000509000000000000" charset="-122"/>
                          <a:ea typeface="方正启体简体" panose="03000509000000000000" charset="-122"/>
                          <a:sym typeface="方正启体简体" panose="03000509000000000000" charset="-122"/>
                        </a:rPr>
                        <a:t>15</a:t>
                      </a:r>
                      <a:r>
                        <a:rPr lang="en-US" altLang="zh-CN" sz="2400" b="1">
                          <a:latin typeface="方正启体简体" panose="03000509000000000000" charset="-122"/>
                          <a:ea typeface="方正启体简体" panose="03000509000000000000" charset="-122"/>
                          <a:sym typeface="方正启体简体" panose="03000509000000000000" charset="-122"/>
                        </a:rPr>
                        <a:t>％</a:t>
                      </a:r>
                      <a:endParaRPr lang="en-US" altLang="zh-CN" sz="2400" b="1" u="none" baseline="0">
                        <a:latin typeface="方正启体简体" panose="03000509000000000000" charset="-122"/>
                        <a:ea typeface="方正启体简体" panose="03000509000000000000" charset="-122"/>
                        <a:sym typeface="方正启体简体" panose="03000509000000000000" charset="-122"/>
                      </a:endParaRPr>
                    </a:p>
                  </a:txBody>
                  <a:tcPr marL="90003" marR="90003" marT="46801" marB="46801" anchor="ctr" anchorCtr="1">
                    <a:lnL w="28575">
                      <a:solidFill>
                        <a:srgbClr val="000000"/>
                      </a:solidFill>
                      <a:bevel/>
                    </a:lnL>
                    <a:lnR w="28575">
                      <a:solidFill>
                        <a:srgbClr val="000000"/>
                      </a:solidFill>
                      <a:bevel/>
                    </a:lnR>
                    <a:lnT w="28575">
                      <a:solidFill>
                        <a:srgbClr val="000000"/>
                      </a:solidFill>
                      <a:bevel/>
                    </a:lnT>
                    <a:lnB w="28575">
                      <a:solidFill>
                        <a:srgbClr val="000000"/>
                      </a:solidFill>
                      <a:bevel/>
                    </a:lnB>
                    <a:noFill/>
                  </a:tcPr>
                </a:tc>
                <a:tc>
                  <a:txBody>
                    <a:bodyPr/>
                    <a:lstStyle>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marL="342900" lvl="0" indent="-342900" algn="ctr" defTabSz="914400">
                        <a:buClr>
                          <a:schemeClr val="hlink"/>
                        </a:buClr>
                        <a:buSzPct val="75000"/>
                      </a:pPr>
                      <a:r>
                        <a:rPr lang="en-US" altLang="zh-CN" sz="2400" b="1" u="none" baseline="0">
                          <a:latin typeface="方正启体简体" panose="03000509000000000000" charset="-122"/>
                          <a:ea typeface="方正启体简体" panose="03000509000000000000" charset="-122"/>
                        </a:rPr>
                        <a:t>11</a:t>
                      </a:r>
                      <a:r>
                        <a:rPr lang="en-US" altLang="zh-CN" sz="2400" b="1">
                          <a:latin typeface="方正启体简体" panose="03000509000000000000" charset="-122"/>
                          <a:ea typeface="方正启体简体" panose="03000509000000000000" charset="-122"/>
                          <a:sym typeface="方正启体简体" panose="03000509000000000000" charset="-122"/>
                        </a:rPr>
                        <a:t>％</a:t>
                      </a:r>
                      <a:endParaRPr lang="en-US" altLang="zh-CN" sz="2400" b="1" u="none" baseline="0">
                        <a:latin typeface="方正启体简体" panose="03000509000000000000" charset="-122"/>
                        <a:ea typeface="方正启体简体" panose="03000509000000000000" charset="-122"/>
                        <a:sym typeface="方正启体简体" panose="03000509000000000000" charset="-122"/>
                      </a:endParaRPr>
                    </a:p>
                  </a:txBody>
                  <a:tcPr marL="90003" marR="90003" marT="46801" marB="46801" anchor="ctr" anchorCtr="1">
                    <a:lnL w="28575">
                      <a:solidFill>
                        <a:srgbClr val="000000"/>
                      </a:solidFill>
                      <a:bevel/>
                    </a:lnL>
                    <a:lnR w="28575">
                      <a:solidFill>
                        <a:srgbClr val="000000"/>
                      </a:solidFill>
                      <a:bevel/>
                    </a:lnR>
                    <a:lnT w="28575">
                      <a:solidFill>
                        <a:srgbClr val="000000"/>
                      </a:solidFill>
                      <a:bevel/>
                    </a:lnT>
                    <a:lnB w="28575">
                      <a:solidFill>
                        <a:srgbClr val="000000"/>
                      </a:solidFill>
                      <a:bevel/>
                    </a:lnB>
                    <a:noFill/>
                  </a:tcPr>
                </a:tc>
                <a:tc>
                  <a:txBody>
                    <a:bodyPr/>
                    <a:lstStyle>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marL="342900" lvl="0" indent="-342900" algn="ctr" defTabSz="914400">
                        <a:buClr>
                          <a:schemeClr val="hlink"/>
                        </a:buClr>
                        <a:buSzPct val="75000"/>
                      </a:pPr>
                      <a:r>
                        <a:rPr lang="en-US" altLang="zh-CN" sz="2400" b="1" u="none" baseline="0">
                          <a:latin typeface="方正启体简体" panose="03000509000000000000" charset="-122"/>
                          <a:ea typeface="方正启体简体" panose="03000509000000000000" charset="-122"/>
                        </a:rPr>
                        <a:t>13</a:t>
                      </a:r>
                      <a:r>
                        <a:rPr lang="en-US" altLang="zh-CN" sz="2400" b="1">
                          <a:latin typeface="方正启体简体" panose="03000509000000000000" charset="-122"/>
                          <a:ea typeface="方正启体简体" panose="03000509000000000000" charset="-122"/>
                          <a:sym typeface="方正启体简体" panose="03000509000000000000" charset="-122"/>
                        </a:rPr>
                        <a:t>％</a:t>
                      </a:r>
                      <a:endParaRPr lang="en-US" altLang="zh-CN" sz="2400" b="1" u="none" baseline="0">
                        <a:latin typeface="方正启体简体" panose="03000509000000000000" charset="-122"/>
                        <a:ea typeface="方正启体简体" panose="03000509000000000000" charset="-122"/>
                        <a:sym typeface="方正启体简体" panose="03000509000000000000" charset="-122"/>
                      </a:endParaRPr>
                    </a:p>
                  </a:txBody>
                  <a:tcPr marL="90003" marR="90003" marT="46801" marB="46801" anchor="ctr" anchorCtr="1">
                    <a:lnL w="28575">
                      <a:solidFill>
                        <a:srgbClr val="000000"/>
                      </a:solidFill>
                      <a:bevel/>
                    </a:lnL>
                    <a:lnR w="28575">
                      <a:solidFill>
                        <a:srgbClr val="000000"/>
                      </a:solidFill>
                      <a:bevel/>
                    </a:lnR>
                    <a:lnT w="28575">
                      <a:solidFill>
                        <a:srgbClr val="000000"/>
                      </a:solidFill>
                      <a:bevel/>
                    </a:lnT>
                    <a:lnB w="28575">
                      <a:solidFill>
                        <a:srgbClr val="000000"/>
                      </a:solidFill>
                      <a:bevel/>
                    </a:lnB>
                    <a:noFill/>
                  </a:tcPr>
                </a:tc>
                <a:tc>
                  <a:txBody>
                    <a:bodyPr/>
                    <a:lstStyle>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marL="342900" lvl="0" indent="-342900" algn="ctr" defTabSz="914400">
                        <a:buClr>
                          <a:schemeClr val="hlink"/>
                        </a:buClr>
                        <a:buSzPct val="75000"/>
                      </a:pPr>
                      <a:r>
                        <a:rPr lang="en-US" altLang="zh-CN" sz="2400" b="1" u="none" baseline="0">
                          <a:latin typeface="方正启体简体" panose="03000509000000000000" charset="-122"/>
                          <a:ea typeface="方正启体简体" panose="03000509000000000000" charset="-122"/>
                        </a:rPr>
                        <a:t>8</a:t>
                      </a:r>
                      <a:r>
                        <a:rPr lang="en-US" altLang="zh-CN" sz="2400" b="1">
                          <a:latin typeface="方正启体简体" panose="03000509000000000000" charset="-122"/>
                          <a:ea typeface="方正启体简体" panose="03000509000000000000" charset="-122"/>
                          <a:sym typeface="方正启体简体" panose="03000509000000000000" charset="-122"/>
                        </a:rPr>
                        <a:t>％</a:t>
                      </a:r>
                      <a:endParaRPr lang="en-US" altLang="zh-CN" sz="2400" b="1" u="none" baseline="0">
                        <a:latin typeface="方正启体简体" panose="03000509000000000000" charset="-122"/>
                        <a:ea typeface="方正启体简体" panose="03000509000000000000" charset="-122"/>
                        <a:sym typeface="方正启体简体" panose="03000509000000000000" charset="-122"/>
                      </a:endParaRPr>
                    </a:p>
                  </a:txBody>
                  <a:tcPr marL="90003" marR="90003" marT="46801" marB="46801" anchor="ctr" anchorCtr="1">
                    <a:lnL w="28575">
                      <a:solidFill>
                        <a:srgbClr val="000000"/>
                      </a:solidFill>
                      <a:bevel/>
                    </a:lnL>
                    <a:lnR w="28575">
                      <a:solidFill>
                        <a:srgbClr val="000000"/>
                      </a:solidFill>
                      <a:bevel/>
                    </a:lnR>
                    <a:lnT w="28575">
                      <a:solidFill>
                        <a:srgbClr val="000000"/>
                      </a:solidFill>
                      <a:bevel/>
                    </a:lnT>
                    <a:lnB w="28575">
                      <a:solidFill>
                        <a:srgbClr val="000000"/>
                      </a:solidFill>
                      <a:bevel/>
                    </a:lnB>
                    <a:noFill/>
                  </a:tcPr>
                </a:tc>
                <a:tc>
                  <a:txBody>
                    <a:bodyPr/>
                    <a:lstStyle>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marL="342900" lvl="0" indent="-342900" algn="ctr" defTabSz="914400">
                        <a:buClr>
                          <a:schemeClr val="hlink"/>
                        </a:buClr>
                        <a:buSzPct val="75000"/>
                      </a:pPr>
                      <a:r>
                        <a:rPr lang="en-US" altLang="zh-CN" sz="2400" b="1" u="none" baseline="0">
                          <a:latin typeface="方正启体简体" panose="03000509000000000000" charset="-122"/>
                          <a:ea typeface="方正启体简体" panose="03000509000000000000" charset="-122"/>
                        </a:rPr>
                        <a:t>4</a:t>
                      </a:r>
                      <a:r>
                        <a:rPr lang="en-US" altLang="zh-CN" sz="2400" b="1">
                          <a:latin typeface="方正启体简体" panose="03000509000000000000" charset="-122"/>
                          <a:ea typeface="方正启体简体" panose="03000509000000000000" charset="-122"/>
                          <a:sym typeface="方正启体简体" panose="03000509000000000000" charset="-122"/>
                        </a:rPr>
                        <a:t>％</a:t>
                      </a:r>
                      <a:endParaRPr lang="en-US" altLang="zh-CN" sz="2400" b="1" u="none" baseline="0">
                        <a:latin typeface="方正启体简体" panose="03000509000000000000" charset="-122"/>
                        <a:ea typeface="方正启体简体" panose="03000509000000000000" charset="-122"/>
                        <a:sym typeface="方正启体简体" panose="03000509000000000000" charset="-122"/>
                      </a:endParaRPr>
                    </a:p>
                  </a:txBody>
                  <a:tcPr marL="90003" marR="90003" marT="46801" marB="46801" anchor="ctr" anchorCtr="1">
                    <a:lnL w="28575">
                      <a:solidFill>
                        <a:srgbClr val="000000"/>
                      </a:solidFill>
                      <a:bevel/>
                    </a:lnL>
                    <a:lnR w="28575">
                      <a:solidFill>
                        <a:srgbClr val="000000"/>
                      </a:solidFill>
                      <a:bevel/>
                    </a:lnR>
                    <a:lnT w="28575">
                      <a:solidFill>
                        <a:srgbClr val="000000"/>
                      </a:solidFill>
                      <a:bevel/>
                    </a:lnT>
                    <a:lnB w="28575">
                      <a:solidFill>
                        <a:srgbClr val="000000"/>
                      </a:solidFill>
                      <a:bevel/>
                    </a:lnB>
                    <a:noFill/>
                  </a:tcPr>
                </a:tc>
              </a:tr>
            </a:tbl>
          </a:graphicData>
        </a:graphic>
      </p:graphicFrame>
      <p:sp>
        <p:nvSpPr>
          <p:cNvPr id="9" name="箭头: 下 10"/>
          <p:cNvSpPr/>
          <p:nvPr>
            <p:custDataLst>
              <p:tags r:id="rId7"/>
            </p:custDataLst>
          </p:nvPr>
        </p:nvSpPr>
        <p:spPr>
          <a:xfrm>
            <a:off x="5400160" y="2467928"/>
            <a:ext cx="1442410" cy="3072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箭头: 下 11"/>
          <p:cNvSpPr/>
          <p:nvPr>
            <p:custDataLst>
              <p:tags r:id="rId8"/>
            </p:custDataLst>
          </p:nvPr>
        </p:nvSpPr>
        <p:spPr>
          <a:xfrm>
            <a:off x="5304654" y="4120209"/>
            <a:ext cx="1442410" cy="34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1" name="组合 10"/>
          <p:cNvGrpSpPr/>
          <p:nvPr>
            <p:custDataLst>
              <p:tags r:id="rId9"/>
            </p:custDataLst>
          </p:nvPr>
        </p:nvGrpSpPr>
        <p:grpSpPr>
          <a:xfrm>
            <a:off x="3728503" y="1306941"/>
            <a:ext cx="4983710" cy="1137442"/>
            <a:chOff x="683568" y="1560623"/>
            <a:chExt cx="7548535" cy="3582853"/>
          </a:xfrm>
        </p:grpSpPr>
        <p:sp>
          <p:nvSpPr>
            <p:cNvPr id="12" name="直角三角形 11"/>
            <p:cNvSpPr/>
            <p:nvPr>
              <p:custDataLst>
                <p:tags r:id="rId10"/>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sp>
          <p:nvSpPr>
            <p:cNvPr id="13" name="矩形 11"/>
            <p:cNvSpPr/>
            <p:nvPr>
              <p:custDataLst>
                <p:tags r:id="rId11"/>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sp>
          <p:nvSpPr>
            <p:cNvPr id="14" name="五边形 40"/>
            <p:cNvSpPr/>
            <p:nvPr>
              <p:custDataLst>
                <p:tags r:id="rId12"/>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grpSp>
      <p:sp>
        <p:nvSpPr>
          <p:cNvPr id="15" name="文本框 4"/>
          <p:cNvSpPr/>
          <p:nvPr>
            <p:custDataLst>
              <p:tags r:id="rId13"/>
            </p:custDataLst>
          </p:nvPr>
        </p:nvSpPr>
        <p:spPr>
          <a:xfrm>
            <a:off x="3889218" y="1503406"/>
            <a:ext cx="4300041" cy="830997"/>
          </a:xfrm>
          <a:prstGeom prst="rect">
            <a:avLst/>
          </a:prstGeom>
          <a:solidFill>
            <a:schemeClr val="bg1"/>
          </a:solidFill>
          <a:ln>
            <a:noFill/>
            <a:miter lim="800000"/>
          </a:ln>
        </p:spPr>
        <p:txBody>
          <a:bodyPr wrap="square" anchor="t" anchorCtr="0">
            <a:spAutoFit/>
          </a:bodyPr>
          <a:lstStyle>
            <a:defPPr>
              <a:defRPr lang="zh-CN"/>
            </a:defPPr>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algn="ctr"/>
            <a:r>
              <a:rPr lang="zh-CN" altLang="en-US" b="1">
                <a:solidFill>
                  <a:srgbClr val="FF0000"/>
                </a:solidFill>
                <a:latin typeface="方正启体简体" panose="03000509000000000000" charset="-122"/>
                <a:ea typeface="方正启体简体" panose="03000509000000000000" charset="-122"/>
                <a:sym typeface="方正启体简体" panose="03000509000000000000" charset="-122"/>
              </a:rPr>
              <a:t>17世纪</a:t>
            </a:r>
            <a:endParaRPr lang="en-US" altLang="zh-CN" b="1">
              <a:solidFill>
                <a:srgbClr val="FF0000"/>
              </a:solidFill>
              <a:latin typeface="方正启体简体" panose="03000509000000000000" charset="-122"/>
              <a:ea typeface="方正启体简体" panose="03000509000000000000" charset="-122"/>
              <a:sym typeface="方正启体简体" panose="03000509000000000000" charset="-122"/>
            </a:endParaRPr>
          </a:p>
          <a:p>
            <a:pPr algn="ctr"/>
            <a:r>
              <a:rPr lang="zh-CN" altLang="en-US" b="1">
                <a:solidFill>
                  <a:srgbClr val="FF0000"/>
                </a:solidFill>
                <a:latin typeface="方正启体简体" panose="03000509000000000000" charset="-122"/>
                <a:ea typeface="方正启体简体" panose="03000509000000000000" charset="-122"/>
                <a:sym typeface="方正启体简体" panose="03000509000000000000" charset="-122"/>
              </a:rPr>
              <a:t>荷兰是世界贸易的中心</a:t>
            </a:r>
            <a:endParaRPr lang="zh-CN" altLang="en-US" b="1">
              <a:solidFill>
                <a:srgbClr val="FF0000"/>
              </a:solidFill>
              <a:latin typeface="方正启体简体" panose="03000509000000000000" charset="-122"/>
              <a:ea typeface="方正启体简体" panose="03000509000000000000" charset="-122"/>
              <a:sym typeface="方正启体简体" panose="03000509000000000000" charset="-122"/>
            </a:endParaRPr>
          </a:p>
        </p:txBody>
      </p:sp>
      <p:grpSp>
        <p:nvGrpSpPr>
          <p:cNvPr id="16" name="组合 15"/>
          <p:cNvGrpSpPr/>
          <p:nvPr>
            <p:custDataLst>
              <p:tags r:id="rId14"/>
            </p:custDataLst>
          </p:nvPr>
        </p:nvGrpSpPr>
        <p:grpSpPr>
          <a:xfrm>
            <a:off x="3185764" y="2869016"/>
            <a:ext cx="6171798" cy="1137442"/>
            <a:chOff x="683568" y="1560623"/>
            <a:chExt cx="7548535" cy="3582853"/>
          </a:xfrm>
        </p:grpSpPr>
        <p:sp>
          <p:nvSpPr>
            <p:cNvPr id="17" name="直角三角形 16"/>
            <p:cNvSpPr/>
            <p:nvPr>
              <p:custDataLst>
                <p:tags r:id="rId15"/>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sp>
          <p:nvSpPr>
            <p:cNvPr id="18" name="矩形 11"/>
            <p:cNvSpPr/>
            <p:nvPr>
              <p:custDataLst>
                <p:tags r:id="rId16"/>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sp>
          <p:nvSpPr>
            <p:cNvPr id="19" name="五边形 40"/>
            <p:cNvSpPr/>
            <p:nvPr>
              <p:custDataLst>
                <p:tags r:id="rId17"/>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grpSp>
      <p:sp>
        <p:nvSpPr>
          <p:cNvPr id="20" name="文本框 4"/>
          <p:cNvSpPr/>
          <p:nvPr>
            <p:custDataLst>
              <p:tags r:id="rId18"/>
            </p:custDataLst>
          </p:nvPr>
        </p:nvSpPr>
        <p:spPr>
          <a:xfrm>
            <a:off x="3240492" y="3083042"/>
            <a:ext cx="5831125" cy="830997"/>
          </a:xfrm>
          <a:prstGeom prst="rect">
            <a:avLst/>
          </a:prstGeom>
          <a:solidFill>
            <a:schemeClr val="bg1"/>
          </a:solidFill>
          <a:ln>
            <a:noFill/>
            <a:miter lim="800000"/>
          </a:ln>
        </p:spPr>
        <p:txBody>
          <a:bodyPr wrap="square" anchor="t" anchorCtr="0">
            <a:spAutoFit/>
          </a:bodyPr>
          <a:lstStyle>
            <a:defPPr>
              <a:defRPr lang="zh-CN"/>
            </a:defPPr>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algn="ctr"/>
            <a:r>
              <a:rPr lang="zh-CN" altLang="en-US" b="1">
                <a:solidFill>
                  <a:srgbClr val="FF0000"/>
                </a:solidFill>
                <a:latin typeface="方正启体简体" panose="03000509000000000000" charset="-122"/>
                <a:ea typeface="方正启体简体" panose="03000509000000000000" charset="-122"/>
                <a:sym typeface="方正启体简体" panose="03000509000000000000" charset="-122"/>
              </a:rPr>
              <a:t>19世纪中叶</a:t>
            </a:r>
            <a:endParaRPr lang="zh-CN" altLang="en-US" b="1">
              <a:solidFill>
                <a:srgbClr val="FF0000"/>
              </a:solidFill>
              <a:latin typeface="方正启体简体" panose="03000509000000000000" charset="-122"/>
              <a:ea typeface="方正启体简体" panose="03000509000000000000" charset="-122"/>
              <a:sym typeface="方正启体简体" panose="03000509000000000000" charset="-122"/>
            </a:endParaRPr>
          </a:p>
          <a:p>
            <a:pPr algn="ctr"/>
            <a:r>
              <a:rPr lang="zh-CN" altLang="en-US" b="1">
                <a:solidFill>
                  <a:srgbClr val="FF0000"/>
                </a:solidFill>
                <a:latin typeface="方正启体简体" panose="03000509000000000000" charset="-122"/>
                <a:ea typeface="方正启体简体" panose="03000509000000000000" charset="-122"/>
                <a:sym typeface="方正启体简体" panose="03000509000000000000" charset="-122"/>
              </a:rPr>
              <a:t>英国成为世界工厂和世界贸易中心</a:t>
            </a:r>
            <a:endParaRPr lang="zh-CN" altLang="en-US" b="1">
              <a:solidFill>
                <a:srgbClr val="FF0000"/>
              </a:solidFill>
              <a:latin typeface="方正启体简体" panose="03000509000000000000" charset="-122"/>
              <a:ea typeface="方正启体简体" panose="03000509000000000000" charset="-122"/>
              <a:sym typeface="方正启体简体" panose="03000509000000000000" charset="-122"/>
            </a:endParaRPr>
          </a:p>
        </p:txBody>
      </p:sp>
      <p:grpSp>
        <p:nvGrpSpPr>
          <p:cNvPr id="21" name="组合 20"/>
          <p:cNvGrpSpPr/>
          <p:nvPr>
            <p:custDataLst>
              <p:tags r:id="rId19"/>
            </p:custDataLst>
          </p:nvPr>
        </p:nvGrpSpPr>
        <p:grpSpPr>
          <a:xfrm>
            <a:off x="3981551" y="4454513"/>
            <a:ext cx="4637168" cy="1137442"/>
            <a:chOff x="683568" y="1560623"/>
            <a:chExt cx="7548535" cy="3582853"/>
          </a:xfrm>
        </p:grpSpPr>
        <p:sp>
          <p:nvSpPr>
            <p:cNvPr id="22" name="直角三角形 21"/>
            <p:cNvSpPr/>
            <p:nvPr>
              <p:custDataLst>
                <p:tags r:id="rId20"/>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sp>
          <p:nvSpPr>
            <p:cNvPr id="23" name="矩形 11"/>
            <p:cNvSpPr/>
            <p:nvPr>
              <p:custDataLst>
                <p:tags r:id="rId21"/>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sp>
          <p:nvSpPr>
            <p:cNvPr id="24" name="五边形 40"/>
            <p:cNvSpPr/>
            <p:nvPr>
              <p:custDataLst>
                <p:tags r:id="rId22"/>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grpSp>
      <p:sp>
        <p:nvSpPr>
          <p:cNvPr id="25" name="文本框 4"/>
          <p:cNvSpPr/>
          <p:nvPr>
            <p:custDataLst>
              <p:tags r:id="rId23"/>
            </p:custDataLst>
          </p:nvPr>
        </p:nvSpPr>
        <p:spPr>
          <a:xfrm>
            <a:off x="4013950" y="4607736"/>
            <a:ext cx="4348525" cy="830997"/>
          </a:xfrm>
          <a:prstGeom prst="rect">
            <a:avLst/>
          </a:prstGeom>
          <a:solidFill>
            <a:schemeClr val="bg1"/>
          </a:solidFill>
          <a:ln>
            <a:noFill/>
            <a:miter lim="800000"/>
          </a:ln>
        </p:spPr>
        <p:txBody>
          <a:bodyPr wrap="square" anchor="t" anchorCtr="0">
            <a:spAutoFit/>
          </a:bodyPr>
          <a:lstStyle>
            <a:defPPr>
              <a:defRPr lang="zh-CN"/>
            </a:defPPr>
            <a:lvl1pPr marL="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1pPr>
            <a:lvl2pPr marL="6096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2pPr>
            <a:lvl3pPr marL="12192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3pPr>
            <a:lvl4pPr marL="18288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4pPr>
            <a:lvl5pPr marL="2438400" indent="0" algn="l" defTabSz="1219200" rtl="0" eaLnBrk="1" fontAlgn="base" hangingPunct="1">
              <a:lnSpc>
                <a:spcPct val="100000"/>
              </a:lnSpc>
              <a:spcBef>
                <a:spcPct val="0"/>
              </a:spcBef>
              <a:spcAft>
                <a:spcPct val="0"/>
              </a:spcAft>
              <a:buClrTx/>
              <a:buSzTx/>
              <a:buFontTx/>
              <a:buNone/>
              <a:defRPr lang="zh-CN" altLang="en-US" sz="2400">
                <a:solidFill>
                  <a:schemeClr val="tx1"/>
                </a:solidFill>
                <a:latin typeface="Calibri" panose="020F0502020204030204"/>
                <a:ea typeface="宋体" panose="02010600030101010101" pitchFamily="2" charset="-122"/>
              </a:defRPr>
            </a:lvl5pPr>
          </a:lstStyle>
          <a:p>
            <a:pPr algn="ctr"/>
            <a:r>
              <a:rPr lang="zh-CN" altLang="en-US" b="1">
                <a:solidFill>
                  <a:srgbClr val="FF0000"/>
                </a:solidFill>
                <a:latin typeface="方正启体简体" panose="03000509000000000000" charset="-122"/>
                <a:ea typeface="方正启体简体" panose="03000509000000000000" charset="-122"/>
                <a:sym typeface="方正启体简体" panose="03000509000000000000" charset="-122"/>
              </a:rPr>
              <a:t>19世纪末20世纪初，</a:t>
            </a:r>
            <a:endParaRPr lang="zh-CN" altLang="en-US" b="1">
              <a:solidFill>
                <a:srgbClr val="FF0000"/>
              </a:solidFill>
              <a:latin typeface="方正启体简体" panose="03000509000000000000" charset="-122"/>
              <a:ea typeface="方正启体简体" panose="03000509000000000000" charset="-122"/>
              <a:sym typeface="方正启体简体" panose="03000509000000000000" charset="-122"/>
            </a:endParaRPr>
          </a:p>
          <a:p>
            <a:pPr algn="ctr"/>
            <a:r>
              <a:rPr lang="zh-CN" altLang="en-US" b="1">
                <a:solidFill>
                  <a:srgbClr val="FF0000"/>
                </a:solidFill>
                <a:latin typeface="方正启体简体" panose="03000509000000000000" charset="-122"/>
                <a:ea typeface="方正启体简体" panose="03000509000000000000" charset="-122"/>
                <a:sym typeface="方正启体简体" panose="03000509000000000000" charset="-122"/>
              </a:rPr>
              <a:t>形成多中心的世界贸易格局。</a:t>
            </a:r>
            <a:endParaRPr lang="zh-CN" altLang="en-US" b="1">
              <a:solidFill>
                <a:srgbClr val="FF0000"/>
              </a:solidFill>
              <a:latin typeface="方正启体简体" panose="03000509000000000000" charset="-122"/>
              <a:ea typeface="方正启体简体" panose="03000509000000000000" charset="-122"/>
              <a:sym typeface="方正启体简体" panose="03000509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5" grpId="0" bldLvl="0" animBg="1"/>
      <p:bldP spid="20" grpId="0" bldLvl="0" animBg="1"/>
      <p:bldP spid="2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3"/>
          <p:cNvSpPr txBox="1"/>
          <p:nvPr>
            <p:custDataLst>
              <p:tags r:id="rId1"/>
            </p:custDataLst>
          </p:nvPr>
        </p:nvSpPr>
        <p:spPr>
          <a:xfrm>
            <a:off x="959925" y="557481"/>
            <a:ext cx="2937510" cy="645160"/>
          </a:xfrm>
          <a:prstGeom prst="rect">
            <a:avLst/>
          </a:prstGeom>
          <a:noFill/>
        </p:spPr>
        <p:txBody>
          <a:bodyPr wrap="none" rtlCol="0">
            <a:spAutoFit/>
          </a:bodyPr>
          <a:lstStyle/>
          <a:p>
            <a:r>
              <a:rPr lang="en-US" altLang="zh-CN" sz="3600" b="1" dirty="0">
                <a:solidFill>
                  <a:srgbClr val="7030A0"/>
                </a:solidFill>
                <a:latin typeface="方正启体简体" panose="03000509000000000000" charset="-122"/>
                <a:ea typeface="方正启体简体" panose="03000509000000000000" charset="-122"/>
              </a:rPr>
              <a:t>【</a:t>
            </a:r>
            <a:r>
              <a:rPr lang="zh-CN" altLang="en-US" sz="3600" b="1" dirty="0">
                <a:solidFill>
                  <a:srgbClr val="7030A0"/>
                </a:solidFill>
                <a:latin typeface="方正启体简体" panose="03000509000000000000" charset="-122"/>
                <a:ea typeface="方正启体简体" panose="03000509000000000000" charset="-122"/>
              </a:rPr>
              <a:t>概念解析</a:t>
            </a:r>
            <a:r>
              <a:rPr lang="en-US" altLang="zh-CN" sz="3600" b="1" dirty="0">
                <a:solidFill>
                  <a:srgbClr val="7030A0"/>
                </a:solidFill>
                <a:latin typeface="方正启体简体" panose="03000509000000000000" charset="-122"/>
                <a:ea typeface="方正启体简体" panose="03000509000000000000" charset="-122"/>
              </a:rPr>
              <a:t>】</a:t>
            </a:r>
            <a:endParaRPr lang="en-US" altLang="zh-CN" sz="3600" b="1" dirty="0">
              <a:solidFill>
                <a:srgbClr val="7030A0"/>
              </a:solidFill>
              <a:latin typeface="方正启体简体" panose="03000509000000000000" charset="-122"/>
              <a:ea typeface="方正启体简体" panose="03000509000000000000" charset="-122"/>
            </a:endParaRPr>
          </a:p>
        </p:txBody>
      </p:sp>
      <p:sp>
        <p:nvSpPr>
          <p:cNvPr id="18" name="文本框 3"/>
          <p:cNvSpPr txBox="1"/>
          <p:nvPr>
            <p:custDataLst>
              <p:tags r:id="rId2"/>
            </p:custDataLst>
          </p:nvPr>
        </p:nvSpPr>
        <p:spPr>
          <a:xfrm>
            <a:off x="518795" y="1060450"/>
            <a:ext cx="11306810" cy="2245360"/>
          </a:xfrm>
          <a:prstGeom prst="rect">
            <a:avLst/>
          </a:prstGeom>
          <a:noFill/>
        </p:spPr>
        <p:txBody>
          <a:bodyPr wrap="square" rtlCol="0">
            <a:spAutoFit/>
          </a:bodyPr>
          <a:lstStyle/>
          <a:p>
            <a:r>
              <a:rPr lang="zh-CN" altLang="en-US" sz="2800" dirty="0" smtClean="0">
                <a:latin typeface="方正启体简体" panose="03000509000000000000" charset="-122"/>
                <a:ea typeface="方正启体简体" panose="03000509000000000000" charset="-122"/>
              </a:rPr>
              <a:t>世界市场，是世界范围的商品交换和商品流通，是通过商品交换把各国市场紧密联系起来的总体。它发端于</a:t>
            </a:r>
            <a:r>
              <a:rPr lang="en-US" altLang="zh-CN" sz="2800" dirty="0" smtClean="0">
                <a:latin typeface="方正启体简体" panose="03000509000000000000" charset="-122"/>
                <a:ea typeface="方正启体简体" panose="03000509000000000000" charset="-122"/>
              </a:rPr>
              <a:t>15</a:t>
            </a:r>
            <a:r>
              <a:rPr lang="zh-CN" altLang="en-US" sz="2800" dirty="0" smtClean="0">
                <a:latin typeface="方正启体简体" panose="03000509000000000000" charset="-122"/>
                <a:ea typeface="方正启体简体" panose="03000509000000000000" charset="-122"/>
              </a:rPr>
              <a:t>世纪末</a:t>
            </a:r>
            <a:r>
              <a:rPr lang="en-US" altLang="zh-CN" sz="2800" dirty="0" smtClean="0">
                <a:latin typeface="方正启体简体" panose="03000509000000000000" charset="-122"/>
                <a:ea typeface="方正启体简体" panose="03000509000000000000" charset="-122"/>
              </a:rPr>
              <a:t>16</a:t>
            </a:r>
            <a:r>
              <a:rPr lang="zh-CN" altLang="en-US" sz="2800" dirty="0" smtClean="0">
                <a:latin typeface="方正启体简体" panose="03000509000000000000" charset="-122"/>
                <a:ea typeface="方正启体简体" panose="03000509000000000000" charset="-122"/>
              </a:rPr>
              <a:t>世纪上半期的</a:t>
            </a:r>
            <a:r>
              <a:rPr lang="zh-CN" altLang="en-US" sz="2800" dirty="0" smtClean="0">
                <a:solidFill>
                  <a:srgbClr val="FF0000"/>
                </a:solidFill>
                <a:latin typeface="方正启体简体" panose="03000509000000000000" charset="-122"/>
                <a:ea typeface="方正启体简体" panose="03000509000000000000" charset="-122"/>
              </a:rPr>
              <a:t>地理大发现</a:t>
            </a:r>
            <a:r>
              <a:rPr lang="zh-CN" altLang="en-US" sz="2800" dirty="0" smtClean="0">
                <a:latin typeface="方正启体简体" panose="03000509000000000000" charset="-122"/>
                <a:ea typeface="方正启体简体" panose="03000509000000000000" charset="-122"/>
              </a:rPr>
              <a:t>，形成于</a:t>
            </a:r>
            <a:r>
              <a:rPr lang="en-US" altLang="zh-CN" sz="2800" dirty="0" smtClean="0">
                <a:latin typeface="方正启体简体" panose="03000509000000000000" charset="-122"/>
                <a:ea typeface="方正启体简体" panose="03000509000000000000" charset="-122"/>
              </a:rPr>
              <a:t>19</a:t>
            </a:r>
            <a:r>
              <a:rPr lang="zh-CN" altLang="en-US" sz="2800" dirty="0" smtClean="0">
                <a:latin typeface="方正启体简体" panose="03000509000000000000" charset="-122"/>
                <a:ea typeface="方正启体简体" panose="03000509000000000000" charset="-122"/>
              </a:rPr>
              <a:t>世纪末</a:t>
            </a:r>
            <a:r>
              <a:rPr lang="en-US" altLang="zh-CN" sz="2800" dirty="0" smtClean="0">
                <a:latin typeface="方正启体简体" panose="03000509000000000000" charset="-122"/>
                <a:ea typeface="方正启体简体" panose="03000509000000000000" charset="-122"/>
              </a:rPr>
              <a:t>20</a:t>
            </a:r>
            <a:r>
              <a:rPr lang="zh-CN" altLang="en-US" sz="2800" dirty="0" smtClean="0">
                <a:latin typeface="方正启体简体" panose="03000509000000000000" charset="-122"/>
                <a:ea typeface="方正启体简体" panose="03000509000000000000" charset="-122"/>
              </a:rPr>
              <a:t>世纪初。其形成的历史，就是资本主义势力从欧洲扩张到全世界的历史，就是把所有国家和地区的经济，纳入到资本主义国际分工体系的历史。</a:t>
            </a:r>
            <a:endParaRPr lang="zh-CN" altLang="en-US" sz="2800" b="1" dirty="0" smtClean="0">
              <a:solidFill>
                <a:srgbClr val="7030A0"/>
              </a:solidFill>
              <a:latin typeface="方正启体简体" panose="03000509000000000000" charset="-122"/>
              <a:ea typeface="方正启体简体" panose="03000509000000000000" charset="-122"/>
            </a:endParaRPr>
          </a:p>
        </p:txBody>
      </p:sp>
      <p:sp>
        <p:nvSpPr>
          <p:cNvPr id="19" name="文本框 3"/>
          <p:cNvSpPr txBox="1"/>
          <p:nvPr>
            <p:custDataLst>
              <p:tags r:id="rId3"/>
            </p:custDataLst>
          </p:nvPr>
        </p:nvSpPr>
        <p:spPr>
          <a:xfrm>
            <a:off x="518795" y="3215005"/>
            <a:ext cx="11306810" cy="3415030"/>
          </a:xfrm>
          <a:prstGeom prst="rect">
            <a:avLst/>
          </a:prstGeom>
          <a:noFill/>
        </p:spPr>
        <p:txBody>
          <a:bodyPr wrap="square" rtlCol="0">
            <a:spAutoFit/>
          </a:bodyPr>
          <a:lstStyle/>
          <a:p>
            <a:r>
              <a:rPr lang="en-US" altLang="zh-CN" sz="2400" dirty="0" smtClean="0">
                <a:latin typeface="方正启体简体" panose="03000509000000000000" charset="-122"/>
                <a:ea typeface="方正启体简体" panose="03000509000000000000" charset="-122"/>
              </a:rPr>
              <a:t>1.</a:t>
            </a:r>
            <a:r>
              <a:rPr lang="zh-CN" altLang="en-US" sz="2400" dirty="0" smtClean="0">
                <a:latin typeface="方正启体简体" panose="03000509000000000000" charset="-122"/>
                <a:ea typeface="方正启体简体" panose="03000509000000000000" charset="-122"/>
              </a:rPr>
              <a:t>按地理方向划分。世界市场按洲别或地区可以划分为西欧市场、北美市场、非洲市场、东南亚市场等等</a:t>
            </a:r>
            <a:r>
              <a:rPr lang="en-US" altLang="zh-CN" sz="2400" dirty="0" smtClean="0">
                <a:latin typeface="方正启体简体" panose="03000509000000000000" charset="-122"/>
                <a:ea typeface="方正启体简体" panose="03000509000000000000" charset="-122"/>
              </a:rPr>
              <a:t>;</a:t>
            </a:r>
            <a:r>
              <a:rPr lang="zh-CN" altLang="en-US" sz="2400" dirty="0" smtClean="0">
                <a:latin typeface="方正启体简体" panose="03000509000000000000" charset="-122"/>
                <a:ea typeface="方正启体简体" panose="03000509000000000000" charset="-122"/>
              </a:rPr>
              <a:t>也可以按国别划分为美国市场、日本市场、德国市场、英国市场、中国市场等等</a:t>
            </a:r>
            <a:r>
              <a:rPr lang="en-US" altLang="zh-CN" sz="2400" dirty="0" smtClean="0">
                <a:latin typeface="方正启体简体" panose="03000509000000000000" charset="-122"/>
                <a:ea typeface="方正启体简体" panose="03000509000000000000" charset="-122"/>
              </a:rPr>
              <a:t>;</a:t>
            </a:r>
            <a:r>
              <a:rPr lang="zh-CN" altLang="en-US" sz="2400" dirty="0" smtClean="0">
                <a:latin typeface="方正启体简体" panose="03000509000000000000" charset="-122"/>
                <a:ea typeface="方正启体简体" panose="03000509000000000000" charset="-122"/>
              </a:rPr>
              <a:t>联合国在有关的统计中常把世界各国划分为</a:t>
            </a:r>
            <a:r>
              <a:rPr lang="zh-CN" altLang="en-US" sz="2400" dirty="0" smtClean="0">
                <a:solidFill>
                  <a:srgbClr val="FF0000"/>
                </a:solidFill>
                <a:latin typeface="方正启体简体" panose="03000509000000000000" charset="-122"/>
                <a:ea typeface="方正启体简体" panose="03000509000000000000" charset="-122"/>
              </a:rPr>
              <a:t>发达国家市场</a:t>
            </a:r>
            <a:r>
              <a:rPr lang="zh-CN" altLang="en-US" sz="2400" dirty="0" smtClean="0">
                <a:latin typeface="方正启体简体" panose="03000509000000000000" charset="-122"/>
                <a:ea typeface="方正启体简体" panose="03000509000000000000" charset="-122"/>
              </a:rPr>
              <a:t>、</a:t>
            </a:r>
            <a:r>
              <a:rPr lang="zh-CN" altLang="en-US" sz="2400" dirty="0" smtClean="0">
                <a:solidFill>
                  <a:srgbClr val="FF0000"/>
                </a:solidFill>
                <a:latin typeface="方正启体简体" panose="03000509000000000000" charset="-122"/>
                <a:ea typeface="方正启体简体" panose="03000509000000000000" charset="-122"/>
              </a:rPr>
              <a:t>发展中国家市场</a:t>
            </a:r>
            <a:r>
              <a:rPr lang="zh-CN" altLang="en-US" sz="2400" dirty="0" smtClean="0">
                <a:latin typeface="方正启体简体" panose="03000509000000000000" charset="-122"/>
                <a:ea typeface="方正启体简体" panose="03000509000000000000" charset="-122"/>
              </a:rPr>
              <a:t>和</a:t>
            </a:r>
            <a:r>
              <a:rPr lang="zh-CN" altLang="en-US" sz="2400" dirty="0" smtClean="0">
                <a:solidFill>
                  <a:srgbClr val="FF0000"/>
                </a:solidFill>
                <a:latin typeface="方正启体简体" panose="03000509000000000000" charset="-122"/>
                <a:ea typeface="方正启体简体" panose="03000509000000000000" charset="-122"/>
              </a:rPr>
              <a:t>中央计划经济国家市场</a:t>
            </a:r>
            <a:r>
              <a:rPr lang="zh-CN" altLang="en-US" sz="2400" dirty="0" smtClean="0">
                <a:latin typeface="方正启体简体" panose="03000509000000000000" charset="-122"/>
                <a:ea typeface="方正启体简体" panose="03000509000000000000" charset="-122"/>
              </a:rPr>
              <a:t>三大类。</a:t>
            </a:r>
            <a:endParaRPr lang="zh-CN" altLang="en-US" sz="2400" dirty="0" smtClean="0">
              <a:latin typeface="方正启体简体" panose="03000509000000000000" charset="-122"/>
              <a:ea typeface="方正启体简体" panose="03000509000000000000" charset="-122"/>
            </a:endParaRPr>
          </a:p>
          <a:p>
            <a:r>
              <a:rPr lang="en-US" altLang="zh-CN" sz="2400" dirty="0" smtClean="0">
                <a:latin typeface="方正启体简体" panose="03000509000000000000" charset="-122"/>
                <a:ea typeface="方正启体简体" panose="03000509000000000000" charset="-122"/>
              </a:rPr>
              <a:t>2.</a:t>
            </a:r>
            <a:r>
              <a:rPr lang="zh-CN" altLang="en-US" sz="2400" dirty="0" smtClean="0">
                <a:latin typeface="方正启体简体" panose="03000509000000000000" charset="-122"/>
                <a:ea typeface="方正启体简体" panose="03000509000000000000" charset="-122"/>
              </a:rPr>
              <a:t>按市场对象划分。世界市场可以划分为商品市场、</a:t>
            </a:r>
            <a:r>
              <a:rPr lang="zh-CN" altLang="en-US" sz="2400" dirty="0" smtClean="0">
                <a:solidFill>
                  <a:srgbClr val="FF0000"/>
                </a:solidFill>
                <a:latin typeface="方正启体简体" panose="03000509000000000000" charset="-122"/>
                <a:ea typeface="方正启体简体" panose="03000509000000000000" charset="-122"/>
              </a:rPr>
              <a:t>货币市场</a:t>
            </a:r>
            <a:r>
              <a:rPr lang="zh-CN" altLang="en-US" sz="2400" dirty="0" smtClean="0">
                <a:latin typeface="方正启体简体" panose="03000509000000000000" charset="-122"/>
                <a:ea typeface="方正启体简体" panose="03000509000000000000" charset="-122"/>
              </a:rPr>
              <a:t>和</a:t>
            </a:r>
            <a:r>
              <a:rPr lang="zh-CN" altLang="en-US" sz="2400" dirty="0" smtClean="0">
                <a:solidFill>
                  <a:srgbClr val="FF0000"/>
                </a:solidFill>
                <a:latin typeface="方正启体简体" panose="03000509000000000000" charset="-122"/>
                <a:ea typeface="方正启体简体" panose="03000509000000000000" charset="-122"/>
              </a:rPr>
              <a:t>劳务市场</a:t>
            </a:r>
            <a:r>
              <a:rPr lang="zh-CN" altLang="en-US" sz="2400" dirty="0" smtClean="0">
                <a:latin typeface="方正启体简体" panose="03000509000000000000" charset="-122"/>
                <a:ea typeface="方正启体简体" panose="03000509000000000000" charset="-122"/>
              </a:rPr>
              <a:t>。其中商品市场是主体。也可按大类划分为纺织品市场，粮油市场、机械市场、化工市场等</a:t>
            </a:r>
            <a:r>
              <a:rPr lang="en-US" altLang="zh-CN" sz="2400" dirty="0" smtClean="0">
                <a:latin typeface="方正启体简体" panose="03000509000000000000" charset="-122"/>
                <a:ea typeface="方正启体简体" panose="03000509000000000000" charset="-122"/>
              </a:rPr>
              <a:t>;</a:t>
            </a:r>
            <a:r>
              <a:rPr lang="zh-CN" altLang="en-US" sz="2400" dirty="0" smtClean="0">
                <a:latin typeface="方正启体简体" panose="03000509000000000000" charset="-122"/>
                <a:ea typeface="方正启体简体" panose="03000509000000000000" charset="-122"/>
              </a:rPr>
              <a:t>还可按品种细分为小麦市场、咖啡市场、茶叶市场、汽车市场等等。</a:t>
            </a:r>
            <a:endParaRPr lang="zh-CN" altLang="en-US" sz="2400" dirty="0" smtClean="0">
              <a:latin typeface="方正启体简体" panose="03000509000000000000" charset="-122"/>
              <a:ea typeface="方正启体简体" panose="03000509000000000000" charset="-122"/>
            </a:endParaRPr>
          </a:p>
          <a:p>
            <a:r>
              <a:rPr lang="en-US" altLang="zh-CN" sz="2400" dirty="0" smtClean="0">
                <a:latin typeface="方正启体简体" panose="03000509000000000000" charset="-122"/>
                <a:ea typeface="方正启体简体" panose="03000509000000000000" charset="-122"/>
              </a:rPr>
              <a:t>3.</a:t>
            </a:r>
            <a:r>
              <a:rPr lang="zh-CN" altLang="en-US" sz="2400" dirty="0" smtClean="0">
                <a:latin typeface="方正启体简体" panose="03000509000000000000" charset="-122"/>
                <a:ea typeface="方正启体简体" panose="03000509000000000000" charset="-122"/>
              </a:rPr>
              <a:t>按消费者划分。可按性别、年龄、收入和职业等划分，如妇女用品市场、儿童用品市场、劳保用品市场等等。</a:t>
            </a:r>
            <a:endParaRPr lang="zh-CN" altLang="en-US" sz="2400" dirty="0" smtClean="0">
              <a:latin typeface="方正启体简体" panose="03000509000000000000" charset="-122"/>
              <a:ea typeface="方正启体简体" panose="03000509000000000000"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84810" y="735965"/>
            <a:ext cx="3345180" cy="829945"/>
          </a:xfrm>
          <a:prstGeom prst="rect">
            <a:avLst/>
          </a:prstGeom>
          <a:noFill/>
        </p:spPr>
        <p:txBody>
          <a:bodyPr wrap="square" rtlCol="0">
            <a:spAutoFit/>
          </a:bodyPr>
          <a:p>
            <a:r>
              <a:rPr lang="en-US" altLang="zh-CN" sz="2400"/>
              <a:t>17</a:t>
            </a:r>
            <a:r>
              <a:rPr lang="zh-CN" altLang="en-US" sz="2400"/>
              <a:t>世纪荷兰</a:t>
            </a:r>
            <a:endParaRPr lang="zh-CN" altLang="en-US" sz="2400"/>
          </a:p>
          <a:p>
            <a:r>
              <a:rPr lang="zh-CN" altLang="en-US" sz="2400"/>
              <a:t>海上马车夫</a:t>
            </a:r>
            <a:endParaRPr lang="zh-CN" altLang="en-US" sz="2400"/>
          </a:p>
        </p:txBody>
      </p:sp>
      <p:grpSp>
        <p:nvGrpSpPr>
          <p:cNvPr id="26" name="组合 25"/>
          <p:cNvGrpSpPr/>
          <p:nvPr/>
        </p:nvGrpSpPr>
        <p:grpSpPr>
          <a:xfrm>
            <a:off x="2244725" y="628650"/>
            <a:ext cx="6214110" cy="829945"/>
            <a:chOff x="2546" y="2232"/>
            <a:chExt cx="9786" cy="1307"/>
          </a:xfrm>
        </p:grpSpPr>
        <p:sp>
          <p:nvSpPr>
            <p:cNvPr id="7" name="文本框 6"/>
            <p:cNvSpPr txBox="1"/>
            <p:nvPr/>
          </p:nvSpPr>
          <p:spPr>
            <a:xfrm>
              <a:off x="5292" y="2232"/>
              <a:ext cx="7040" cy="1307"/>
            </a:xfrm>
            <a:prstGeom prst="rect">
              <a:avLst/>
            </a:prstGeom>
            <a:noFill/>
          </p:spPr>
          <p:txBody>
            <a:bodyPr wrap="square" rtlCol="0">
              <a:spAutoFit/>
            </a:bodyPr>
            <a:p>
              <a:r>
                <a:rPr lang="en-US" sz="2400"/>
                <a:t>19</a:t>
              </a:r>
              <a:r>
                <a:rPr lang="zh-CN" altLang="en-US" sz="2400"/>
                <a:t>世纪中期英国</a:t>
              </a:r>
              <a:endParaRPr lang="zh-CN" altLang="en-US" sz="2400"/>
            </a:p>
            <a:p>
              <a:r>
                <a:rPr lang="zh-CN" altLang="en-US" sz="2400"/>
                <a:t>世界工厂与世界贸易中心</a:t>
              </a:r>
              <a:endParaRPr lang="zh-CN" altLang="en-US" sz="2400"/>
            </a:p>
          </p:txBody>
        </p:sp>
        <p:cxnSp>
          <p:nvCxnSpPr>
            <p:cNvPr id="9" name="直接箭头连接符 8"/>
            <p:cNvCxnSpPr/>
            <p:nvPr/>
          </p:nvCxnSpPr>
          <p:spPr>
            <a:xfrm flipV="1">
              <a:off x="2546" y="2942"/>
              <a:ext cx="2291" cy="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7605395" y="628650"/>
            <a:ext cx="4116705" cy="829945"/>
            <a:chOff x="11977" y="2232"/>
            <a:chExt cx="6483" cy="1307"/>
          </a:xfrm>
        </p:grpSpPr>
        <p:sp>
          <p:nvSpPr>
            <p:cNvPr id="8" name="文本框 7"/>
            <p:cNvSpPr txBox="1"/>
            <p:nvPr/>
          </p:nvSpPr>
          <p:spPr>
            <a:xfrm>
              <a:off x="13192" y="2232"/>
              <a:ext cx="5268" cy="1307"/>
            </a:xfrm>
            <a:prstGeom prst="rect">
              <a:avLst/>
            </a:prstGeom>
            <a:noFill/>
          </p:spPr>
          <p:txBody>
            <a:bodyPr wrap="square" rtlCol="0">
              <a:spAutoFit/>
            </a:bodyPr>
            <a:p>
              <a:r>
                <a:rPr lang="en-US" sz="2400"/>
                <a:t>19</a:t>
              </a:r>
              <a:r>
                <a:rPr lang="zh-CN" altLang="en-US" sz="2400"/>
                <a:t>世纪末</a:t>
              </a:r>
              <a:r>
                <a:rPr lang="en-US" altLang="zh-CN" sz="2400"/>
                <a:t>20</a:t>
              </a:r>
              <a:r>
                <a:rPr lang="zh-CN" altLang="en-US" sz="2400"/>
                <a:t>世纪初，多中心新格局</a:t>
              </a:r>
              <a:endParaRPr lang="zh-CN" altLang="en-US" sz="2400"/>
            </a:p>
          </p:txBody>
        </p:sp>
        <p:cxnSp>
          <p:nvCxnSpPr>
            <p:cNvPr id="10" name="直接箭头连接符 9"/>
            <p:cNvCxnSpPr/>
            <p:nvPr/>
          </p:nvCxnSpPr>
          <p:spPr>
            <a:xfrm flipV="1">
              <a:off x="11977" y="2970"/>
              <a:ext cx="1039" cy="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398145" y="1458595"/>
            <a:ext cx="2508885" cy="706755"/>
          </a:xfrm>
          <a:prstGeom prst="rect">
            <a:avLst/>
          </a:prstGeom>
          <a:noFill/>
        </p:spPr>
        <p:txBody>
          <a:bodyPr wrap="square" rtlCol="0">
            <a:spAutoFit/>
          </a:bodyPr>
          <a:p>
            <a:r>
              <a:rPr lang="zh-CN" altLang="en-US" sz="2000"/>
              <a:t>思考：荷兰成为海上马车夫的原因？</a:t>
            </a:r>
            <a:endParaRPr lang="zh-CN" altLang="en-US" sz="2000"/>
          </a:p>
        </p:txBody>
      </p:sp>
      <p:sp>
        <p:nvSpPr>
          <p:cNvPr id="12" name="文本框 11"/>
          <p:cNvSpPr txBox="1"/>
          <p:nvPr/>
        </p:nvSpPr>
        <p:spPr>
          <a:xfrm>
            <a:off x="4387215" y="1397000"/>
            <a:ext cx="2508885" cy="829945"/>
          </a:xfrm>
          <a:prstGeom prst="rect">
            <a:avLst/>
          </a:prstGeom>
          <a:noFill/>
        </p:spPr>
        <p:txBody>
          <a:bodyPr wrap="square" rtlCol="0">
            <a:spAutoFit/>
          </a:bodyPr>
          <a:p>
            <a:r>
              <a:rPr lang="zh-CN" altLang="en-US" sz="2400"/>
              <a:t>思考：英国成为世界工厂的原因？</a:t>
            </a:r>
            <a:endParaRPr lang="zh-CN" altLang="en-US" sz="2400"/>
          </a:p>
        </p:txBody>
      </p:sp>
      <p:sp>
        <p:nvSpPr>
          <p:cNvPr id="13" name="文本框 12"/>
          <p:cNvSpPr txBox="1"/>
          <p:nvPr/>
        </p:nvSpPr>
        <p:spPr>
          <a:xfrm>
            <a:off x="8376920" y="1458595"/>
            <a:ext cx="3077845" cy="829945"/>
          </a:xfrm>
          <a:prstGeom prst="rect">
            <a:avLst/>
          </a:prstGeom>
          <a:noFill/>
        </p:spPr>
        <p:txBody>
          <a:bodyPr wrap="square" rtlCol="0">
            <a:spAutoFit/>
          </a:bodyPr>
          <a:p>
            <a:r>
              <a:rPr lang="zh-CN" altLang="en-US" sz="2400"/>
              <a:t>思考：多种新格局形成的原因？</a:t>
            </a:r>
            <a:endParaRPr lang="zh-CN" altLang="en-US" sz="2400"/>
          </a:p>
        </p:txBody>
      </p:sp>
      <p:grpSp>
        <p:nvGrpSpPr>
          <p:cNvPr id="14" name="组合 13"/>
          <p:cNvGrpSpPr/>
          <p:nvPr/>
        </p:nvGrpSpPr>
        <p:grpSpPr>
          <a:xfrm>
            <a:off x="369385" y="2165350"/>
            <a:ext cx="3144082" cy="4365625"/>
            <a:chOff x="815" y="2178"/>
            <a:chExt cx="12093" cy="6875"/>
          </a:xfrm>
        </p:grpSpPr>
        <p:sp>
          <p:nvSpPr>
            <p:cNvPr id="15" name="TextBox 3"/>
            <p:cNvSpPr txBox="1"/>
            <p:nvPr/>
          </p:nvSpPr>
          <p:spPr>
            <a:xfrm>
              <a:off x="866" y="2178"/>
              <a:ext cx="12002" cy="1598"/>
            </a:xfrm>
            <a:prstGeom prst="rect">
              <a:avLst/>
            </a:prstGeom>
            <a:noFill/>
            <a:ln w="9525">
              <a:noFill/>
            </a:ln>
          </p:spPr>
          <p:txBody>
            <a:bodyPr wrap="square">
              <a:spAutoFit/>
            </a:bodyPr>
            <a:p>
              <a:r>
                <a:rPr lang="zh-CN" altLang="en-US" sz="2000" b="1" dirty="0">
                  <a:solidFill>
                    <a:srgbClr val="FF0000"/>
                  </a:solidFill>
                  <a:latin typeface="Arial" panose="020B0604020202020204" pitchFamily="34" charset="0"/>
                </a:rPr>
                <a:t>地理位置：大西洋航线中心，天然良港</a:t>
              </a:r>
              <a:r>
                <a:rPr lang="en-US" altLang="zh-CN" sz="2000" b="1" dirty="0">
                  <a:solidFill>
                    <a:srgbClr val="FF0000"/>
                  </a:solidFill>
                  <a:latin typeface="Arial" panose="020B0604020202020204" pitchFamily="34" charset="0"/>
                </a:rPr>
                <a:t>,</a:t>
              </a:r>
              <a:r>
                <a:rPr lang="zh-CN" altLang="en-US" sz="2000" b="1" dirty="0">
                  <a:solidFill>
                    <a:srgbClr val="FF0000"/>
                  </a:solidFill>
                  <a:latin typeface="Arial" panose="020B0604020202020204" pitchFamily="34" charset="0"/>
                </a:rPr>
                <a:t>便于航海贸易</a:t>
              </a:r>
              <a:endParaRPr lang="zh-CN" altLang="en-US" sz="2000" b="1" dirty="0">
                <a:solidFill>
                  <a:srgbClr val="FF0000"/>
                </a:solidFill>
                <a:latin typeface="Arial" panose="020B0604020202020204" pitchFamily="34" charset="0"/>
              </a:endParaRPr>
            </a:p>
          </p:txBody>
        </p:sp>
        <p:sp>
          <p:nvSpPr>
            <p:cNvPr id="16" name="TextBox 4"/>
            <p:cNvSpPr txBox="1"/>
            <p:nvPr/>
          </p:nvSpPr>
          <p:spPr>
            <a:xfrm>
              <a:off x="815" y="3617"/>
              <a:ext cx="12092" cy="2809"/>
            </a:xfrm>
            <a:prstGeom prst="rect">
              <a:avLst/>
            </a:prstGeom>
            <a:noFill/>
            <a:ln w="9525">
              <a:noFill/>
            </a:ln>
          </p:spPr>
          <p:txBody>
            <a:bodyPr wrap="square">
              <a:spAutoFit/>
            </a:bodyPr>
            <a:p>
              <a:r>
                <a:rPr lang="zh-CN" altLang="en-US" sz="2200" b="1" dirty="0">
                  <a:solidFill>
                    <a:srgbClr val="FF0000"/>
                  </a:solidFill>
                  <a:latin typeface="Arial" panose="020B0604020202020204" pitchFamily="34" charset="0"/>
                </a:rPr>
                <a:t>政治优势：①国家独立：</a:t>
              </a:r>
              <a:r>
                <a:rPr lang="en-US" altLang="zh-CN" sz="2200" b="1" dirty="0">
                  <a:solidFill>
                    <a:srgbClr val="FF0000"/>
                  </a:solidFill>
                  <a:latin typeface="Arial" panose="020B0604020202020204" pitchFamily="34" charset="0"/>
                </a:rPr>
                <a:t>1581</a:t>
              </a:r>
              <a:r>
                <a:rPr lang="zh-CN" altLang="en-US" sz="2200" b="1" dirty="0">
                  <a:solidFill>
                    <a:srgbClr val="FF0000"/>
                  </a:solidFill>
                  <a:latin typeface="Arial" panose="020B0604020202020204" pitchFamily="34" charset="0"/>
                </a:rPr>
                <a:t>年摆脱西班牙殖民统治，赢得独立②制度先进：</a:t>
              </a:r>
              <a:r>
                <a:rPr lang="zh-CN" altLang="en-US" sz="2200" b="1" dirty="0">
                  <a:solidFill>
                    <a:schemeClr val="tx1"/>
                  </a:solidFill>
                  <a:latin typeface="Arial" panose="020B0604020202020204" pitchFamily="34" charset="0"/>
                </a:rPr>
                <a:t>最早确立资本主义制度</a:t>
              </a:r>
              <a:endParaRPr lang="zh-CN" altLang="en-US" sz="2200" b="1" dirty="0">
                <a:solidFill>
                  <a:schemeClr val="tx1"/>
                </a:solidFill>
                <a:latin typeface="Arial" panose="020B0604020202020204" pitchFamily="34" charset="0"/>
              </a:endParaRPr>
            </a:p>
          </p:txBody>
        </p:sp>
        <p:sp>
          <p:nvSpPr>
            <p:cNvPr id="17" name="TextBox 5"/>
            <p:cNvSpPr txBox="1"/>
            <p:nvPr/>
          </p:nvSpPr>
          <p:spPr>
            <a:xfrm>
              <a:off x="867" y="6244"/>
              <a:ext cx="12041" cy="2809"/>
            </a:xfrm>
            <a:prstGeom prst="rect">
              <a:avLst/>
            </a:prstGeom>
            <a:noFill/>
            <a:ln w="9525">
              <a:noFill/>
            </a:ln>
          </p:spPr>
          <p:txBody>
            <a:bodyPr wrap="square">
              <a:spAutoFit/>
            </a:bodyPr>
            <a:p>
              <a:r>
                <a:rPr lang="zh-CN" altLang="en-US" sz="2200" b="1" dirty="0">
                  <a:solidFill>
                    <a:srgbClr val="FF0000"/>
                  </a:solidFill>
                  <a:latin typeface="Arial" panose="020B0604020202020204" pitchFamily="34" charset="0"/>
                </a:rPr>
                <a:t>经济优势：</a:t>
              </a:r>
              <a:r>
                <a:rPr lang="en-US" altLang="zh-CN" sz="2200" b="1" dirty="0">
                  <a:solidFill>
                    <a:srgbClr val="FF0000"/>
                  </a:solidFill>
                  <a:latin typeface="Arial" panose="020B0604020202020204" pitchFamily="34" charset="0"/>
                </a:rPr>
                <a:t>16</a:t>
              </a:r>
              <a:r>
                <a:rPr lang="zh-CN" altLang="en-US" sz="2200" b="1" dirty="0">
                  <a:solidFill>
                    <a:srgbClr val="FF0000"/>
                  </a:solidFill>
                  <a:latin typeface="Arial" panose="020B0604020202020204" pitchFamily="34" charset="0"/>
                </a:rPr>
                <a:t>世纪欧洲最富庶地区之一；造船业和航海业发达；是资本主义萌芽最早产生地区之一</a:t>
              </a:r>
              <a:endParaRPr lang="zh-CN" altLang="en-US" sz="2200" b="1" dirty="0">
                <a:solidFill>
                  <a:srgbClr val="FF0000"/>
                </a:solidFill>
                <a:latin typeface="Arial" panose="020B0604020202020204" pitchFamily="34" charset="0"/>
              </a:endParaRPr>
            </a:p>
          </p:txBody>
        </p:sp>
      </p:grpSp>
      <p:grpSp>
        <p:nvGrpSpPr>
          <p:cNvPr id="18" name="组合 17"/>
          <p:cNvGrpSpPr/>
          <p:nvPr/>
        </p:nvGrpSpPr>
        <p:grpSpPr>
          <a:xfrm>
            <a:off x="4152640" y="2288540"/>
            <a:ext cx="3331796" cy="3646805"/>
            <a:chOff x="866" y="2178"/>
            <a:chExt cx="12815" cy="5743"/>
          </a:xfrm>
        </p:grpSpPr>
        <p:sp>
          <p:nvSpPr>
            <p:cNvPr id="19" name="TextBox 3"/>
            <p:cNvSpPr txBox="1"/>
            <p:nvPr/>
          </p:nvSpPr>
          <p:spPr>
            <a:xfrm>
              <a:off x="867" y="2178"/>
              <a:ext cx="12813" cy="2179"/>
            </a:xfrm>
            <a:prstGeom prst="rect">
              <a:avLst/>
            </a:prstGeom>
            <a:noFill/>
            <a:ln w="9525">
              <a:noFill/>
            </a:ln>
          </p:spPr>
          <p:txBody>
            <a:bodyPr>
              <a:spAutoFit/>
            </a:bodyPr>
            <a:p>
              <a:r>
                <a:rPr lang="zh-CN" altLang="en-US" sz="2800" b="1" dirty="0">
                  <a:solidFill>
                    <a:srgbClr val="FF0000"/>
                  </a:solidFill>
                  <a:latin typeface="Arial" panose="020B0604020202020204" pitchFamily="34" charset="0"/>
                </a:rPr>
                <a:t>地理位置：</a:t>
              </a:r>
              <a:r>
                <a:rPr lang="zh-CN" altLang="en-US" sz="2800" dirty="0">
                  <a:solidFill>
                    <a:srgbClr val="FF0000"/>
                  </a:solidFill>
                  <a:latin typeface="方正启体简体" panose="03000509000000000000" charset="-122"/>
                  <a:ea typeface="方正启体简体" panose="03000509000000000000" charset="-122"/>
                  <a:sym typeface="+mn-ea"/>
                </a:rPr>
                <a:t>地处大西洋沿岸</a:t>
              </a:r>
              <a:r>
                <a:rPr lang="zh-CN" altLang="en-US" sz="2800" b="1" dirty="0">
                  <a:solidFill>
                    <a:srgbClr val="0000FF"/>
                  </a:solidFill>
                  <a:latin typeface="方正启体简体" panose="03000509000000000000" charset="-122"/>
                  <a:ea typeface="方正启体简体" panose="03000509000000000000" charset="-122"/>
                  <a:sym typeface="+mn-ea"/>
                </a:rPr>
                <a:t>，位于世界商贸中心</a:t>
              </a:r>
              <a:endParaRPr lang="zh-CN" altLang="en-US" sz="2800" b="1" dirty="0">
                <a:solidFill>
                  <a:srgbClr val="0000FF"/>
                </a:solidFill>
                <a:latin typeface="方正启体简体" panose="03000509000000000000" charset="-122"/>
                <a:ea typeface="方正启体简体" panose="03000509000000000000" charset="-122"/>
                <a:sym typeface="+mn-ea"/>
              </a:endParaRPr>
            </a:p>
          </p:txBody>
        </p:sp>
        <p:sp>
          <p:nvSpPr>
            <p:cNvPr id="20" name="TextBox 4"/>
            <p:cNvSpPr txBox="1"/>
            <p:nvPr/>
          </p:nvSpPr>
          <p:spPr>
            <a:xfrm>
              <a:off x="868" y="4357"/>
              <a:ext cx="12812" cy="2179"/>
            </a:xfrm>
            <a:prstGeom prst="rect">
              <a:avLst/>
            </a:prstGeom>
            <a:noFill/>
            <a:ln w="9525">
              <a:noFill/>
            </a:ln>
          </p:spPr>
          <p:txBody>
            <a:bodyPr>
              <a:spAutoFit/>
            </a:bodyPr>
            <a:p>
              <a:r>
                <a:rPr lang="zh-CN" altLang="en-US" sz="2800" b="1" dirty="0">
                  <a:solidFill>
                    <a:srgbClr val="FF0000"/>
                  </a:solidFill>
                  <a:latin typeface="Arial" panose="020B0604020202020204" pitchFamily="34" charset="0"/>
                </a:rPr>
                <a:t>政治优势：较早确立君主立宪制，政治稳定</a:t>
              </a:r>
              <a:endParaRPr lang="zh-CN" altLang="en-US" sz="2800" b="1" dirty="0">
                <a:solidFill>
                  <a:srgbClr val="FF0000"/>
                </a:solidFill>
                <a:latin typeface="Arial" panose="020B0604020202020204" pitchFamily="34" charset="0"/>
              </a:endParaRPr>
            </a:p>
          </p:txBody>
        </p:sp>
        <p:sp>
          <p:nvSpPr>
            <p:cNvPr id="21" name="TextBox 5"/>
            <p:cNvSpPr txBox="1"/>
            <p:nvPr/>
          </p:nvSpPr>
          <p:spPr>
            <a:xfrm>
              <a:off x="866" y="6420"/>
              <a:ext cx="12815" cy="1501"/>
            </a:xfrm>
            <a:prstGeom prst="rect">
              <a:avLst/>
            </a:prstGeom>
            <a:noFill/>
            <a:ln w="9525">
              <a:noFill/>
            </a:ln>
          </p:spPr>
          <p:txBody>
            <a:bodyPr>
              <a:spAutoFit/>
            </a:bodyPr>
            <a:p>
              <a:r>
                <a:rPr lang="zh-CN" altLang="en-US" sz="2800" b="1" dirty="0">
                  <a:solidFill>
                    <a:srgbClr val="FF0000"/>
                  </a:solidFill>
                  <a:latin typeface="Arial" panose="020B0604020202020204" pitchFamily="34" charset="0"/>
                </a:rPr>
                <a:t>经济优势：最先完成工业革命。</a:t>
              </a:r>
              <a:endParaRPr lang="zh-CN" altLang="en-US" sz="2800" b="1" dirty="0">
                <a:solidFill>
                  <a:srgbClr val="FF0000"/>
                </a:solidFill>
                <a:latin typeface="Arial" panose="020B0604020202020204" pitchFamily="34" charset="0"/>
              </a:endParaRPr>
            </a:p>
          </p:txBody>
        </p:sp>
      </p:grpSp>
      <p:grpSp>
        <p:nvGrpSpPr>
          <p:cNvPr id="22" name="组合 21"/>
          <p:cNvGrpSpPr/>
          <p:nvPr/>
        </p:nvGrpSpPr>
        <p:grpSpPr>
          <a:xfrm>
            <a:off x="8123555" y="2517775"/>
            <a:ext cx="3331210" cy="2464229"/>
            <a:chOff x="867" y="2178"/>
            <a:chExt cx="12813" cy="2848"/>
          </a:xfrm>
        </p:grpSpPr>
        <p:sp>
          <p:nvSpPr>
            <p:cNvPr id="23" name="TextBox 3"/>
            <p:cNvSpPr txBox="1"/>
            <p:nvPr/>
          </p:nvSpPr>
          <p:spPr>
            <a:xfrm>
              <a:off x="867" y="2178"/>
              <a:ext cx="12813" cy="1813"/>
            </a:xfrm>
            <a:prstGeom prst="rect">
              <a:avLst/>
            </a:prstGeom>
            <a:noFill/>
            <a:ln w="9525">
              <a:noFill/>
            </a:ln>
          </p:spPr>
          <p:txBody>
            <a:bodyPr>
              <a:spAutoFit/>
            </a:bodyPr>
            <a:p>
              <a:r>
                <a:rPr lang="zh-CN" altLang="en-US" sz="3200" b="1" dirty="0">
                  <a:solidFill>
                    <a:srgbClr val="FF0000"/>
                  </a:solidFill>
                  <a:latin typeface="Arial" panose="020B0604020202020204" pitchFamily="34" charset="0"/>
                </a:rPr>
                <a:t>第二次工业革命，美德等新兴工业国兴起</a:t>
              </a:r>
              <a:endParaRPr lang="zh-CN" altLang="en-US" sz="3200" b="1" dirty="0">
                <a:solidFill>
                  <a:srgbClr val="FF0000"/>
                </a:solidFill>
                <a:latin typeface="Arial" panose="020B0604020202020204" pitchFamily="34" charset="0"/>
              </a:endParaRPr>
            </a:p>
          </p:txBody>
        </p:sp>
        <p:sp>
          <p:nvSpPr>
            <p:cNvPr id="24" name="TextBox 4"/>
            <p:cNvSpPr txBox="1"/>
            <p:nvPr/>
          </p:nvSpPr>
          <p:spPr>
            <a:xfrm>
              <a:off x="868" y="3782"/>
              <a:ext cx="12812" cy="1244"/>
            </a:xfrm>
            <a:prstGeom prst="rect">
              <a:avLst/>
            </a:prstGeom>
            <a:noFill/>
            <a:ln w="9525">
              <a:noFill/>
            </a:ln>
          </p:spPr>
          <p:txBody>
            <a:bodyPr>
              <a:spAutoFit/>
            </a:bodyPr>
            <a:p>
              <a:r>
                <a:rPr lang="zh-CN" altLang="en-US" sz="3200" b="1" dirty="0">
                  <a:solidFill>
                    <a:srgbClr val="FF0000"/>
                  </a:solidFill>
                  <a:latin typeface="Arial" panose="020B0604020202020204" pitchFamily="34" charset="0"/>
                </a:rPr>
                <a:t>英国的贸易垄断地位被打破</a:t>
              </a:r>
              <a:endParaRPr lang="zh-CN" altLang="en-US" sz="3200" b="1" dirty="0">
                <a:solidFill>
                  <a:srgbClr val="FF0000"/>
                </a:solidFill>
                <a:latin typeface="Arial" panose="020B0604020202020204" pitchFamily="34"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368737" y="889476"/>
          <a:ext cx="11747500" cy="5853430"/>
        </p:xfrm>
        <a:graphic>
          <a:graphicData uri="http://schemas.openxmlformats.org/drawingml/2006/table">
            <a:tbl>
              <a:tblPr firstRow="1" bandRow="1">
                <a:tableStyleId>{5C22544A-7EE6-4342-B048-85BDC9FD1C3A}</a:tableStyleId>
              </a:tblPr>
              <a:tblGrid>
                <a:gridCol w="2836545"/>
                <a:gridCol w="3258820"/>
                <a:gridCol w="3155950"/>
                <a:gridCol w="2496185"/>
              </a:tblGrid>
              <a:tr h="560705">
                <a:tc rowSpan="2">
                  <a:txBody>
                    <a:bodyPr/>
                    <a:p>
                      <a:pPr algn="ctr">
                        <a:buNone/>
                      </a:pPr>
                      <a:r>
                        <a:rPr lang="zh-CN" altLang="en-US" sz="2600" b="1">
                          <a:latin typeface="方正启体简体" panose="03000509000000000000" charset="-122"/>
                          <a:ea typeface="方正启体简体" panose="03000509000000000000" charset="-122"/>
                        </a:rPr>
                        <a:t>时间</a:t>
                      </a:r>
                      <a:endParaRPr lang="zh-CN" altLang="en-US" sz="2600" b="1">
                        <a:latin typeface="方正启体简体" panose="03000509000000000000" charset="-122"/>
                        <a:ea typeface="方正启体简体" panose="03000509000000000000" charset="-122"/>
                      </a:endParaRPr>
                    </a:p>
                  </a:txBody>
                  <a:tcPr marL="68582" marR="68582" marT="34293" marB="34293" anchor="ctr">
                    <a:solidFill>
                      <a:srgbClr val="155382"/>
                    </a:solidFill>
                  </a:tcPr>
                </a:tc>
                <a:tc gridSpan="2">
                  <a:txBody>
                    <a:bodyPr/>
                    <a:p>
                      <a:pPr algn="ctr">
                        <a:buNone/>
                      </a:pPr>
                      <a:r>
                        <a:rPr lang="zh-CN" altLang="en-US" sz="2600" b="1">
                          <a:latin typeface="方正启体简体" panose="03000509000000000000" charset="-122"/>
                          <a:ea typeface="方正启体简体" panose="03000509000000000000" charset="-122"/>
                        </a:rPr>
                        <a:t>商业贸易的变化</a:t>
                      </a:r>
                      <a:endParaRPr lang="zh-CN" altLang="en-US" sz="2600" b="1">
                        <a:latin typeface="方正启体简体" panose="03000509000000000000" charset="-122"/>
                        <a:ea typeface="方正启体简体" panose="03000509000000000000" charset="-122"/>
                      </a:endParaRPr>
                    </a:p>
                  </a:txBody>
                  <a:tcPr marL="68582" marR="68582" marT="34293" marB="34293" anchor="ctr">
                    <a:solidFill>
                      <a:srgbClr val="155382"/>
                    </a:solidFill>
                  </a:tcPr>
                </a:tc>
                <a:tc hMerge="1">
                  <a:tcPr/>
                </a:tc>
                <a:tc rowSpan="2">
                  <a:txBody>
                    <a:bodyPr/>
                    <a:p>
                      <a:pPr algn="ctr">
                        <a:buNone/>
                      </a:pPr>
                      <a:r>
                        <a:rPr lang="zh-CN" altLang="en-US" sz="2600" b="1">
                          <a:latin typeface="方正启体简体" panose="03000509000000000000" charset="-122"/>
                          <a:ea typeface="方正启体简体" panose="03000509000000000000" charset="-122"/>
                        </a:rPr>
                        <a:t>世界市场的发展</a:t>
                      </a:r>
                      <a:endParaRPr lang="zh-CN" altLang="en-US" sz="2600" b="1">
                        <a:latin typeface="方正启体简体" panose="03000509000000000000" charset="-122"/>
                        <a:ea typeface="方正启体简体" panose="03000509000000000000" charset="-122"/>
                      </a:endParaRPr>
                    </a:p>
                  </a:txBody>
                  <a:tcPr marL="68582" marR="68582" marT="34293" marB="34293" anchor="ctr">
                    <a:solidFill>
                      <a:srgbClr val="155382"/>
                    </a:solidFill>
                  </a:tcPr>
                </a:tc>
              </a:tr>
              <a:tr h="563245">
                <a:tc vMerge="1">
                  <a:tcPr/>
                </a:tc>
                <a:tc>
                  <a:txBody>
                    <a:bodyPr/>
                    <a:p>
                      <a:pPr algn="ctr">
                        <a:buNone/>
                      </a:pPr>
                      <a:r>
                        <a:rPr lang="zh-CN" altLang="en-US" sz="2600" b="1">
                          <a:latin typeface="方正启体简体" panose="03000509000000000000" charset="-122"/>
                          <a:ea typeface="方正启体简体" panose="03000509000000000000" charset="-122"/>
                        </a:rPr>
                        <a:t>西方</a:t>
                      </a:r>
                      <a:endParaRPr lang="zh-CN" altLang="en-US" sz="2600" b="1">
                        <a:latin typeface="方正启体简体" panose="03000509000000000000" charset="-122"/>
                        <a:ea typeface="方正启体简体" panose="03000509000000000000" charset="-122"/>
                      </a:endParaRPr>
                    </a:p>
                  </a:txBody>
                  <a:tcPr marL="68582" marR="68582" marT="34293" marB="34293" anchor="ctr"/>
                </a:tc>
                <a:tc>
                  <a:txBody>
                    <a:bodyPr/>
                    <a:p>
                      <a:pPr algn="ctr">
                        <a:buNone/>
                      </a:pPr>
                      <a:r>
                        <a:rPr lang="zh-CN" altLang="en-US" sz="2600" b="1">
                          <a:latin typeface="方正启体简体" panose="03000509000000000000" charset="-122"/>
                          <a:ea typeface="方正启体简体" panose="03000509000000000000" charset="-122"/>
                        </a:rPr>
                        <a:t>中国</a:t>
                      </a:r>
                      <a:endParaRPr lang="zh-CN" altLang="en-US" sz="2600" b="1">
                        <a:latin typeface="方正启体简体" panose="03000509000000000000" charset="-122"/>
                        <a:ea typeface="方正启体简体" panose="03000509000000000000" charset="-122"/>
                      </a:endParaRPr>
                    </a:p>
                  </a:txBody>
                  <a:tcPr marL="68582" marR="68582" marT="34293" marB="34293" anchor="ctr"/>
                </a:tc>
                <a:tc vMerge="1">
                  <a:tcPr/>
                </a:tc>
              </a:tr>
              <a:tr h="1123950">
                <a:tc>
                  <a:txBody>
                    <a:bodyPr/>
                    <a:p>
                      <a:pPr algn="ctr">
                        <a:buNone/>
                      </a:pPr>
                      <a:r>
                        <a:rPr lang="zh-CN" altLang="en-US" sz="2800" b="1">
                          <a:latin typeface="方正启体简体" panose="03000509000000000000" charset="-122"/>
                          <a:ea typeface="方正启体简体" panose="03000509000000000000" charset="-122"/>
                          <a:cs typeface="方正启体简体" panose="03000509000000000000" charset="-122"/>
                        </a:rPr>
                        <a:t>新航路开辟</a:t>
                      </a:r>
                      <a:endParaRPr lang="zh-CN" altLang="en-US" sz="2800" b="1">
                        <a:latin typeface="方正启体简体" panose="03000509000000000000" charset="-122"/>
                        <a:ea typeface="方正启体简体" panose="03000509000000000000" charset="-122"/>
                        <a:cs typeface="方正启体简体" panose="03000509000000000000" charset="-122"/>
                      </a:endParaRPr>
                    </a:p>
                    <a:p>
                      <a:pPr algn="ctr">
                        <a:buNone/>
                      </a:pPr>
                      <a:r>
                        <a:rPr lang="en-US" altLang="zh-CN" sz="2800" b="1">
                          <a:latin typeface="方正启体简体" panose="03000509000000000000" charset="-122"/>
                          <a:ea typeface="方正启体简体" panose="03000509000000000000" charset="-122"/>
                          <a:cs typeface="方正启体简体" panose="03000509000000000000" charset="-122"/>
                        </a:rPr>
                        <a:t>16</a:t>
                      </a:r>
                      <a:r>
                        <a:rPr lang="zh-CN" altLang="en-US" sz="2800" b="1">
                          <a:latin typeface="方正启体简体" panose="03000509000000000000" charset="-122"/>
                          <a:ea typeface="方正启体简体" panose="03000509000000000000" charset="-122"/>
                          <a:cs typeface="方正启体简体" panose="03000509000000000000" charset="-122"/>
                        </a:rPr>
                        <a:t>世纪</a:t>
                      </a:r>
                      <a:endParaRPr lang="zh-CN" altLang="en-US" sz="2800" b="1">
                        <a:latin typeface="方正启体简体" panose="03000509000000000000" charset="-122"/>
                        <a:ea typeface="方正启体简体" panose="03000509000000000000" charset="-122"/>
                        <a:cs typeface="方正启体简体" panose="03000509000000000000" charset="-122"/>
                      </a:endParaRPr>
                    </a:p>
                  </a:txBody>
                  <a:tcPr marL="68582" marR="68582" marT="34293" marB="34293" anchor="ctr"/>
                </a:tc>
                <a:tc>
                  <a:txBody>
                    <a:bodyPr/>
                    <a:p>
                      <a:pPr algn="ctr">
                        <a:buNone/>
                      </a:pPr>
                      <a:endParaRPr lang="zh-CN" altLang="en-US" sz="2100">
                        <a:latin typeface="方正启体简体" panose="03000509000000000000" charset="-122"/>
                        <a:ea typeface="方正启体简体" panose="03000509000000000000" charset="-122"/>
                      </a:endParaRPr>
                    </a:p>
                  </a:txBody>
                  <a:tcPr marL="68582" marR="68582" marT="34293" marB="34293" anchor="ctr"/>
                </a:tc>
                <a:tc>
                  <a:txBody>
                    <a:bodyPr/>
                    <a:p>
                      <a:pPr algn="ctr">
                        <a:buNone/>
                      </a:pPr>
                      <a:endParaRPr lang="zh-CN" altLang="en-US" sz="2100">
                        <a:latin typeface="方正启体简体" panose="03000509000000000000" charset="-122"/>
                        <a:ea typeface="方正启体简体" panose="03000509000000000000" charset="-122"/>
                      </a:endParaRPr>
                    </a:p>
                  </a:txBody>
                  <a:tcPr marL="68582" marR="68582" marT="34293" marB="34293" anchor="ctr"/>
                </a:tc>
                <a:tc>
                  <a:txBody>
                    <a:bodyPr/>
                    <a:p>
                      <a:pPr algn="ctr">
                        <a:buNone/>
                      </a:pPr>
                      <a:endParaRPr lang="zh-CN" altLang="en-US" sz="2100">
                        <a:latin typeface="方正启体简体" panose="03000509000000000000" charset="-122"/>
                        <a:ea typeface="方正启体简体" panose="03000509000000000000" charset="-122"/>
                      </a:endParaRPr>
                    </a:p>
                  </a:txBody>
                  <a:tcPr marL="68582" marR="68582" marT="34293" marB="34293" anchor="ctr"/>
                </a:tc>
              </a:tr>
              <a:tr h="1123950">
                <a:tc>
                  <a:txBody>
                    <a:bodyPr/>
                    <a:p>
                      <a:pPr algn="ctr">
                        <a:buNone/>
                      </a:pPr>
                      <a:r>
                        <a:rPr lang="zh-CN" altLang="en-US" sz="2600" b="1">
                          <a:solidFill>
                            <a:schemeClr val="tx1"/>
                          </a:solidFill>
                          <a:uFillTx/>
                          <a:latin typeface="方正启体简体" panose="03000509000000000000" charset="-122"/>
                          <a:ea typeface="方正启体简体" panose="03000509000000000000" charset="-122"/>
                          <a:cs typeface="方正启体简体" panose="03000509000000000000" charset="-122"/>
                        </a:rPr>
                        <a:t>殖民扩张</a:t>
                      </a:r>
                      <a:endParaRPr lang="zh-CN" altLang="en-US" sz="26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p>
                      <a:pPr algn="ctr">
                        <a:buNone/>
                      </a:pPr>
                      <a:r>
                        <a:rPr lang="en-US" altLang="zh-CN" sz="2600" b="1">
                          <a:solidFill>
                            <a:schemeClr val="tx1"/>
                          </a:solidFill>
                          <a:uFillTx/>
                          <a:latin typeface="方正启体简体" panose="03000509000000000000" charset="-122"/>
                          <a:ea typeface="方正启体简体" panose="03000509000000000000" charset="-122"/>
                          <a:cs typeface="方正启体简体" panose="03000509000000000000" charset="-122"/>
                        </a:rPr>
                        <a:t>17-18</a:t>
                      </a:r>
                      <a:r>
                        <a:rPr lang="zh-CN" altLang="en-US" sz="2600" b="1">
                          <a:solidFill>
                            <a:schemeClr val="tx1"/>
                          </a:solidFill>
                          <a:uFillTx/>
                          <a:latin typeface="方正启体简体" panose="03000509000000000000" charset="-122"/>
                          <a:ea typeface="方正启体简体" panose="03000509000000000000" charset="-122"/>
                          <a:cs typeface="方正启体简体" panose="03000509000000000000" charset="-122"/>
                        </a:rPr>
                        <a:t>世纪</a:t>
                      </a:r>
                      <a:endParaRPr lang="zh-CN" altLang="en-US" sz="26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68582" marR="68582" marT="34293" marB="34293" anchor="ctr"/>
                </a:tc>
                <a:tc>
                  <a:txBody>
                    <a:bodyPr/>
                    <a:p>
                      <a:pPr algn="ctr">
                        <a:buNone/>
                      </a:pPr>
                      <a:endParaRPr lang="zh-CN" altLang="en-US" sz="2100">
                        <a:latin typeface="方正启体简体" panose="03000509000000000000" charset="-122"/>
                        <a:ea typeface="方正启体简体" panose="03000509000000000000" charset="-122"/>
                      </a:endParaRPr>
                    </a:p>
                  </a:txBody>
                  <a:tcPr marL="68582" marR="68582" marT="34293" marB="34293" anchor="ctr"/>
                </a:tc>
                <a:tc>
                  <a:txBody>
                    <a:bodyPr/>
                    <a:p>
                      <a:pPr algn="ctr">
                        <a:buNone/>
                      </a:pPr>
                      <a:endParaRPr lang="zh-CN" altLang="en-US" sz="2100">
                        <a:latin typeface="方正启体简体" panose="03000509000000000000" charset="-122"/>
                        <a:ea typeface="方正启体简体" panose="03000509000000000000" charset="-122"/>
                      </a:endParaRPr>
                    </a:p>
                  </a:txBody>
                  <a:tcPr marL="68582" marR="68582" marT="34293" marB="34293" anchor="ctr"/>
                </a:tc>
                <a:tc>
                  <a:txBody>
                    <a:bodyPr/>
                    <a:p>
                      <a:pPr algn="ctr">
                        <a:buNone/>
                      </a:pPr>
                      <a:endParaRPr lang="zh-CN" altLang="en-US" sz="2100">
                        <a:latin typeface="方正启体简体" panose="03000509000000000000" charset="-122"/>
                        <a:ea typeface="方正启体简体" panose="03000509000000000000" charset="-122"/>
                      </a:endParaRPr>
                    </a:p>
                  </a:txBody>
                  <a:tcPr marL="68582" marR="68582" marT="34293" marB="34293" anchor="ctr"/>
                </a:tc>
              </a:tr>
              <a:tr h="1240155">
                <a:tc>
                  <a:txBody>
                    <a:bodyPr/>
                    <a:p>
                      <a:pPr algn="ctr">
                        <a:buNone/>
                      </a:pPr>
                      <a:r>
                        <a:rPr lang="zh-CN" altLang="en-US" sz="2600" b="1">
                          <a:solidFill>
                            <a:schemeClr val="tx1"/>
                          </a:solidFill>
                          <a:uFillTx/>
                          <a:latin typeface="方正启体简体" panose="03000509000000000000" charset="-122"/>
                          <a:ea typeface="方正启体简体" panose="03000509000000000000" charset="-122"/>
                          <a:cs typeface="方正启体简体" panose="03000509000000000000" charset="-122"/>
                        </a:rPr>
                        <a:t>第一次工业革命</a:t>
                      </a:r>
                      <a:endParaRPr lang="zh-CN" altLang="en-US" sz="26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p>
                      <a:pPr algn="ctr">
                        <a:buNone/>
                      </a:pPr>
                      <a:r>
                        <a:rPr lang="en-US" altLang="zh-CN" sz="2600" b="1">
                          <a:solidFill>
                            <a:schemeClr val="tx1"/>
                          </a:solidFill>
                          <a:uFillTx/>
                          <a:latin typeface="方正启体简体" panose="03000509000000000000" charset="-122"/>
                          <a:ea typeface="方正启体简体" panose="03000509000000000000" charset="-122"/>
                          <a:cs typeface="方正启体简体" panose="03000509000000000000" charset="-122"/>
                        </a:rPr>
                        <a:t>19</a:t>
                      </a:r>
                      <a:r>
                        <a:rPr lang="zh-CN" altLang="en-US" sz="2600" b="1">
                          <a:solidFill>
                            <a:schemeClr val="tx1"/>
                          </a:solidFill>
                          <a:uFillTx/>
                          <a:latin typeface="方正启体简体" panose="03000509000000000000" charset="-122"/>
                          <a:ea typeface="方正启体简体" panose="03000509000000000000" charset="-122"/>
                          <a:cs typeface="方正启体简体" panose="03000509000000000000" charset="-122"/>
                        </a:rPr>
                        <a:t>世纪</a:t>
                      </a:r>
                      <a:endParaRPr lang="zh-CN" altLang="en-US" sz="26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68582" marR="68582" marT="34293" marB="34293" anchor="ctr"/>
                </a:tc>
                <a:tc>
                  <a:txBody>
                    <a:bodyPr/>
                    <a:p>
                      <a:pPr algn="ctr">
                        <a:buNone/>
                      </a:pPr>
                      <a:endParaRPr lang="zh-CN" altLang="en-US" sz="2100">
                        <a:latin typeface="方正启体简体" panose="03000509000000000000" charset="-122"/>
                        <a:ea typeface="方正启体简体" panose="03000509000000000000" charset="-122"/>
                      </a:endParaRPr>
                    </a:p>
                  </a:txBody>
                  <a:tcPr marL="68582" marR="68582" marT="34293" marB="34293" anchor="ctr"/>
                </a:tc>
                <a:tc>
                  <a:txBody>
                    <a:bodyPr/>
                    <a:p>
                      <a:pPr algn="ctr">
                        <a:buNone/>
                      </a:pPr>
                      <a:endParaRPr lang="zh-CN" altLang="en-US" sz="2100">
                        <a:latin typeface="方正启体简体" panose="03000509000000000000" charset="-122"/>
                        <a:ea typeface="方正启体简体" panose="03000509000000000000" charset="-122"/>
                      </a:endParaRPr>
                    </a:p>
                  </a:txBody>
                  <a:tcPr marL="68582" marR="68582" marT="34293" marB="34293" anchor="ctr"/>
                </a:tc>
                <a:tc>
                  <a:txBody>
                    <a:bodyPr/>
                    <a:p>
                      <a:pPr algn="ctr">
                        <a:buNone/>
                      </a:pPr>
                      <a:endParaRPr lang="zh-CN" altLang="en-US" sz="2100">
                        <a:latin typeface="方正启体简体" panose="03000509000000000000" charset="-122"/>
                        <a:ea typeface="方正启体简体" panose="03000509000000000000" charset="-122"/>
                      </a:endParaRPr>
                    </a:p>
                  </a:txBody>
                  <a:tcPr marL="68582" marR="68582" marT="34293" marB="34293" anchor="ctr"/>
                </a:tc>
              </a:tr>
              <a:tr h="1241425">
                <a:tc>
                  <a:txBody>
                    <a:bodyPr/>
                    <a:p>
                      <a:pPr algn="ctr">
                        <a:buNone/>
                      </a:pPr>
                      <a:r>
                        <a:rPr lang="zh-CN" altLang="en-US" sz="2600" b="1">
                          <a:solidFill>
                            <a:schemeClr val="tx1"/>
                          </a:solidFill>
                          <a:uFillTx/>
                          <a:latin typeface="方正启体简体" panose="03000509000000000000" charset="-122"/>
                          <a:ea typeface="方正启体简体" panose="03000509000000000000" charset="-122"/>
                          <a:cs typeface="方正启体简体" panose="03000509000000000000" charset="-122"/>
                        </a:rPr>
                        <a:t>第二次工业革命</a:t>
                      </a:r>
                      <a:endParaRPr lang="zh-CN" altLang="en-US" sz="26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p>
                      <a:pPr algn="ctr">
                        <a:buNone/>
                      </a:pPr>
                      <a:r>
                        <a:rPr lang="en-US" altLang="zh-CN" sz="2600" b="1">
                          <a:solidFill>
                            <a:schemeClr val="tx1"/>
                          </a:solidFill>
                          <a:uFillTx/>
                          <a:latin typeface="方正启体简体" panose="03000509000000000000" charset="-122"/>
                          <a:ea typeface="方正启体简体" panose="03000509000000000000" charset="-122"/>
                          <a:cs typeface="方正启体简体" panose="03000509000000000000" charset="-122"/>
                        </a:rPr>
                        <a:t>20</a:t>
                      </a:r>
                      <a:r>
                        <a:rPr lang="zh-CN" altLang="en-US" sz="2600" b="1">
                          <a:solidFill>
                            <a:schemeClr val="tx1"/>
                          </a:solidFill>
                          <a:uFillTx/>
                          <a:latin typeface="方正启体简体" panose="03000509000000000000" charset="-122"/>
                          <a:ea typeface="方正启体简体" panose="03000509000000000000" charset="-122"/>
                          <a:cs typeface="方正启体简体" panose="03000509000000000000" charset="-122"/>
                        </a:rPr>
                        <a:t>世纪</a:t>
                      </a:r>
                      <a:endParaRPr lang="zh-CN" altLang="en-US" sz="26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68582" marR="68582" marT="34293" marB="34293" anchor="ctr"/>
                </a:tc>
                <a:tc>
                  <a:txBody>
                    <a:bodyPr/>
                    <a:p>
                      <a:pPr algn="ctr">
                        <a:buNone/>
                      </a:pPr>
                      <a:endParaRPr lang="zh-CN" altLang="en-US" sz="2100">
                        <a:latin typeface="方正启体简体" panose="03000509000000000000" charset="-122"/>
                        <a:ea typeface="方正启体简体" panose="03000509000000000000" charset="-122"/>
                      </a:endParaRPr>
                    </a:p>
                  </a:txBody>
                  <a:tcPr marL="68582" marR="68582" marT="34293" marB="34293" anchor="ctr"/>
                </a:tc>
                <a:tc>
                  <a:txBody>
                    <a:bodyPr/>
                    <a:p>
                      <a:pPr algn="ctr">
                        <a:buNone/>
                      </a:pPr>
                      <a:endParaRPr lang="zh-CN" altLang="en-US" sz="2100">
                        <a:latin typeface="方正启体简体" panose="03000509000000000000" charset="-122"/>
                        <a:ea typeface="方正启体简体" panose="03000509000000000000" charset="-122"/>
                      </a:endParaRPr>
                    </a:p>
                  </a:txBody>
                  <a:tcPr marL="68582" marR="68582" marT="34293" marB="34293" anchor="ctr"/>
                </a:tc>
                <a:tc>
                  <a:txBody>
                    <a:bodyPr/>
                    <a:p>
                      <a:pPr algn="ctr">
                        <a:buNone/>
                      </a:pPr>
                      <a:endParaRPr lang="zh-CN" altLang="en-US" sz="2100">
                        <a:latin typeface="方正启体简体" panose="03000509000000000000" charset="-122"/>
                        <a:ea typeface="方正启体简体" panose="03000509000000000000" charset="-122"/>
                      </a:endParaRPr>
                    </a:p>
                  </a:txBody>
                  <a:tcPr marL="68582" marR="68582" marT="34293" marB="34293" anchor="ctr"/>
                </a:tc>
              </a:tr>
            </a:tbl>
          </a:graphicData>
        </a:graphic>
      </p:graphicFrame>
      <p:sp>
        <p:nvSpPr>
          <p:cNvPr id="5" name="文本框 4"/>
          <p:cNvSpPr txBox="1">
            <a:spLocks noChangeArrowheads="1"/>
          </p:cNvSpPr>
          <p:nvPr/>
        </p:nvSpPr>
        <p:spPr bwMode="auto">
          <a:xfrm>
            <a:off x="3231267" y="5603479"/>
            <a:ext cx="229433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algn="ctr"/>
            <a:r>
              <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rPr>
              <a:t>垄断组织出现</a:t>
            </a:r>
            <a:endPar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endParaRPr>
          </a:p>
          <a:p>
            <a:pPr algn="ctr"/>
            <a:r>
              <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rPr>
              <a:t>资本输出为主</a:t>
            </a:r>
            <a:endPar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endParaRPr>
          </a:p>
        </p:txBody>
      </p:sp>
      <p:sp>
        <p:nvSpPr>
          <p:cNvPr id="6" name="文本框 5"/>
          <p:cNvSpPr txBox="1">
            <a:spLocks noChangeArrowheads="1"/>
          </p:cNvSpPr>
          <p:nvPr/>
        </p:nvSpPr>
        <p:spPr bwMode="auto">
          <a:xfrm>
            <a:off x="3262382" y="4518109"/>
            <a:ext cx="2231231"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algn="ctr"/>
            <a:r>
              <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rPr>
              <a:t>海外市场拓展</a:t>
            </a:r>
            <a:endPar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endParaRPr>
          </a:p>
          <a:p>
            <a:pPr algn="ctr"/>
            <a:r>
              <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rPr>
              <a:t>商品输出为主</a:t>
            </a:r>
            <a:endPar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endParaRPr>
          </a:p>
        </p:txBody>
      </p:sp>
      <p:sp>
        <p:nvSpPr>
          <p:cNvPr id="7" name="文本框 6"/>
          <p:cNvSpPr txBox="1">
            <a:spLocks noChangeArrowheads="1"/>
          </p:cNvSpPr>
          <p:nvPr/>
        </p:nvSpPr>
        <p:spPr bwMode="auto">
          <a:xfrm>
            <a:off x="3262630" y="3183255"/>
            <a:ext cx="311531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l"/>
            <a:r>
              <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rPr>
              <a:t>股份制贸易公司</a:t>
            </a:r>
            <a:endParaRPr lang="zh-CN" altLang="en-US" sz="2400" b="1">
              <a:solidFill>
                <a:srgbClr val="FF0000"/>
              </a:solidFill>
              <a:uFillTx/>
              <a:latin typeface="方正启体简体" panose="03000509000000000000" charset="-122"/>
              <a:ea typeface="方正启体简体" panose="03000509000000000000" charset="-122"/>
            </a:endParaRPr>
          </a:p>
          <a:p>
            <a:pPr algn="l"/>
            <a:r>
              <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rPr>
              <a:t>证券交易与股票市场</a:t>
            </a:r>
            <a:endPar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endParaRPr>
          </a:p>
        </p:txBody>
      </p:sp>
      <p:sp>
        <p:nvSpPr>
          <p:cNvPr id="8" name="文本框 7"/>
          <p:cNvSpPr txBox="1">
            <a:spLocks noChangeArrowheads="1"/>
          </p:cNvSpPr>
          <p:nvPr/>
        </p:nvSpPr>
        <p:spPr bwMode="auto">
          <a:xfrm>
            <a:off x="3215005" y="1984375"/>
            <a:ext cx="26606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r>
              <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rPr>
              <a:t>商品种类增加</a:t>
            </a:r>
            <a:endPar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endParaRPr>
          </a:p>
          <a:p>
            <a:pPr algn="ctr"/>
            <a:r>
              <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rPr>
              <a:t>商业中心转移</a:t>
            </a:r>
            <a:endPar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endParaRPr>
          </a:p>
          <a:p>
            <a:pPr algn="ctr"/>
            <a:r>
              <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rPr>
              <a:t>经营方式变化</a:t>
            </a:r>
            <a:endPar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endParaRPr>
          </a:p>
        </p:txBody>
      </p:sp>
      <p:sp>
        <p:nvSpPr>
          <p:cNvPr id="9" name="文本框 8"/>
          <p:cNvSpPr txBox="1">
            <a:spLocks noChangeArrowheads="1"/>
          </p:cNvSpPr>
          <p:nvPr/>
        </p:nvSpPr>
        <p:spPr bwMode="auto">
          <a:xfrm>
            <a:off x="6783056" y="2168617"/>
            <a:ext cx="2231231"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l"/>
            <a:r>
              <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rPr>
              <a:t>海外贸易扩大</a:t>
            </a:r>
            <a:endPar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endParaRPr>
          </a:p>
          <a:p>
            <a:pPr algn="l"/>
            <a:r>
              <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rPr>
              <a:t>白银货币化</a:t>
            </a:r>
            <a:endPar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endParaRPr>
          </a:p>
        </p:txBody>
      </p:sp>
      <p:sp>
        <p:nvSpPr>
          <p:cNvPr id="10" name="文本框 9"/>
          <p:cNvSpPr txBox="1">
            <a:spLocks noChangeArrowheads="1"/>
          </p:cNvSpPr>
          <p:nvPr/>
        </p:nvSpPr>
        <p:spPr bwMode="auto">
          <a:xfrm>
            <a:off x="6782873" y="3182948"/>
            <a:ext cx="2116931" cy="82994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p>
            <a:pPr lvl="0" algn="l">
              <a:buClrTx/>
              <a:buSzTx/>
              <a:buFontTx/>
            </a:pPr>
            <a:r>
              <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rPr>
              <a:t>闭关锁国</a:t>
            </a:r>
            <a:endPar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endParaRPr>
          </a:p>
          <a:p>
            <a:pPr lvl="0" algn="l">
              <a:buClrTx/>
              <a:buSzTx/>
              <a:buFontTx/>
            </a:pPr>
            <a:r>
              <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rPr>
              <a:t>海外贸易</a:t>
            </a:r>
            <a:r>
              <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rPr>
              <a:t>缩小</a:t>
            </a:r>
            <a:endPar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endParaRPr>
          </a:p>
        </p:txBody>
      </p:sp>
      <p:sp>
        <p:nvSpPr>
          <p:cNvPr id="11" name="文本框 10"/>
          <p:cNvSpPr txBox="1">
            <a:spLocks noChangeArrowheads="1"/>
          </p:cNvSpPr>
          <p:nvPr/>
        </p:nvSpPr>
        <p:spPr bwMode="auto">
          <a:xfrm>
            <a:off x="6693535" y="4401820"/>
            <a:ext cx="241046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l"/>
            <a:r>
              <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rPr>
              <a:t>沦为倾销市场与原料产地</a:t>
            </a:r>
            <a:endPar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endParaRPr>
          </a:p>
        </p:txBody>
      </p:sp>
      <p:sp>
        <p:nvSpPr>
          <p:cNvPr id="12" name="文本框 11"/>
          <p:cNvSpPr txBox="1">
            <a:spLocks noChangeArrowheads="1"/>
          </p:cNvSpPr>
          <p:nvPr/>
        </p:nvSpPr>
        <p:spPr bwMode="auto">
          <a:xfrm>
            <a:off x="6588760" y="5544185"/>
            <a:ext cx="294894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l"/>
            <a:r>
              <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rPr>
              <a:t>现代银行、股份制企业与股票市场、百货公司陆续出现</a:t>
            </a:r>
            <a:endParaRPr lang="zh-CN" altLang="en-US" sz="2400" b="1">
              <a:solidFill>
                <a:srgbClr val="FF0000"/>
              </a:solidFill>
              <a:uFillTx/>
              <a:latin typeface="方正启体简体" panose="03000509000000000000" charset="-122"/>
              <a:ea typeface="方正启体简体" panose="03000509000000000000" charset="-122"/>
              <a:sym typeface="站酷文艺体" panose="02000603000000000000" charset="-122"/>
            </a:endParaRPr>
          </a:p>
        </p:txBody>
      </p:sp>
      <p:sp>
        <p:nvSpPr>
          <p:cNvPr id="15" name="文本框 14"/>
          <p:cNvSpPr txBox="1">
            <a:spLocks noChangeArrowheads="1"/>
          </p:cNvSpPr>
          <p:nvPr/>
        </p:nvSpPr>
        <p:spPr bwMode="auto">
          <a:xfrm>
            <a:off x="9871869" y="2168326"/>
            <a:ext cx="16129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zh-CN" altLang="en-US" sz="2800" b="1">
                <a:solidFill>
                  <a:schemeClr val="dk1"/>
                </a:solidFill>
                <a:latin typeface="方正启体简体" panose="03000509000000000000" charset="-122"/>
                <a:ea typeface="方正启体简体" panose="03000509000000000000" charset="-122"/>
                <a:cs typeface="宋体" panose="02010600030101010101" pitchFamily="2" charset="-122"/>
                <a:sym typeface="站酷文艺体" panose="02000603000000000000" charset="-122"/>
              </a:rPr>
              <a:t>开始形成</a:t>
            </a:r>
            <a:endParaRPr lang="zh-CN" altLang="en-US" sz="2800" b="1">
              <a:solidFill>
                <a:schemeClr val="dk1"/>
              </a:solidFill>
              <a:latin typeface="方正启体简体" panose="03000509000000000000" charset="-122"/>
              <a:ea typeface="方正启体简体" panose="03000509000000000000" charset="-122"/>
              <a:cs typeface="宋体" panose="02010600030101010101" pitchFamily="2" charset="-122"/>
              <a:sym typeface="站酷文艺体" panose="02000603000000000000" charset="-122"/>
            </a:endParaRPr>
          </a:p>
        </p:txBody>
      </p:sp>
      <p:sp>
        <p:nvSpPr>
          <p:cNvPr id="16" name="文本框 15"/>
          <p:cNvSpPr txBox="1">
            <a:spLocks noChangeArrowheads="1"/>
          </p:cNvSpPr>
          <p:nvPr/>
        </p:nvSpPr>
        <p:spPr bwMode="auto">
          <a:xfrm>
            <a:off x="9871552" y="4571563"/>
            <a:ext cx="1843405" cy="491490"/>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a:spAutoFit/>
          </a:bodyPr>
          <a:p>
            <a:pPr lvl="0" algn="l">
              <a:buClrTx/>
              <a:buSzTx/>
              <a:buFontTx/>
            </a:pPr>
            <a:r>
              <a:rPr lang="zh-CN" altLang="en-US" sz="2800" b="1">
                <a:solidFill>
                  <a:schemeClr val="dk1"/>
                </a:solidFill>
                <a:latin typeface="方正启体简体" panose="03000509000000000000" charset="-122"/>
                <a:ea typeface="方正启体简体" panose="03000509000000000000" charset="-122"/>
                <a:cs typeface="宋体" panose="02010600030101010101" pitchFamily="2" charset="-122"/>
                <a:sym typeface="站酷文艺体" panose="02000603000000000000" charset="-122"/>
              </a:rPr>
              <a:t>进一步拓展</a:t>
            </a:r>
            <a:endParaRPr lang="zh-CN" altLang="en-US" sz="2800" b="1">
              <a:solidFill>
                <a:schemeClr val="dk1"/>
              </a:solidFill>
              <a:latin typeface="方正启体简体" panose="03000509000000000000" charset="-122"/>
              <a:ea typeface="方正启体简体" panose="03000509000000000000" charset="-122"/>
              <a:cs typeface="宋体" panose="02010600030101010101" pitchFamily="2" charset="-122"/>
              <a:sym typeface="站酷文艺体" panose="02000603000000000000" charset="-122"/>
            </a:endParaRPr>
          </a:p>
        </p:txBody>
      </p:sp>
      <p:sp>
        <p:nvSpPr>
          <p:cNvPr id="18" name="文本框 17"/>
          <p:cNvSpPr txBox="1">
            <a:spLocks noChangeArrowheads="1"/>
          </p:cNvSpPr>
          <p:nvPr/>
        </p:nvSpPr>
        <p:spPr bwMode="auto">
          <a:xfrm>
            <a:off x="9871965" y="3352760"/>
            <a:ext cx="1511300" cy="491490"/>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a:spAutoFit/>
          </a:bodyPr>
          <a:p>
            <a:pPr lvl="0" algn="l">
              <a:buClrTx/>
              <a:buSzTx/>
              <a:buFontTx/>
            </a:pPr>
            <a:r>
              <a:rPr lang="zh-CN" altLang="en-US" sz="2800" b="1">
                <a:solidFill>
                  <a:schemeClr val="dk1"/>
                </a:solidFill>
                <a:latin typeface="方正启体简体" panose="03000509000000000000" charset="-122"/>
                <a:ea typeface="方正启体简体" panose="03000509000000000000" charset="-122"/>
                <a:cs typeface="宋体" panose="02010600030101010101" pitchFamily="2" charset="-122"/>
                <a:sym typeface="站酷文艺体" panose="02000603000000000000" charset="-122"/>
              </a:rPr>
              <a:t>初步形成</a:t>
            </a:r>
            <a:endParaRPr lang="zh-CN" altLang="en-US" sz="2800" b="1">
              <a:solidFill>
                <a:schemeClr val="dk1"/>
              </a:solidFill>
              <a:latin typeface="方正启体简体" panose="03000509000000000000" charset="-122"/>
              <a:ea typeface="方正启体简体" panose="03000509000000000000" charset="-122"/>
              <a:cs typeface="宋体" panose="02010600030101010101" pitchFamily="2" charset="-122"/>
              <a:sym typeface="站酷文艺体" panose="02000603000000000000" charset="-122"/>
            </a:endParaRPr>
          </a:p>
        </p:txBody>
      </p:sp>
      <p:sp>
        <p:nvSpPr>
          <p:cNvPr id="20" name="文本框 19"/>
          <p:cNvSpPr txBox="1">
            <a:spLocks noChangeArrowheads="1"/>
          </p:cNvSpPr>
          <p:nvPr/>
        </p:nvSpPr>
        <p:spPr bwMode="auto">
          <a:xfrm>
            <a:off x="9871710" y="5757545"/>
            <a:ext cx="1915160" cy="52197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p>
            <a:pPr lvl="0" algn="l">
              <a:buClrTx/>
              <a:buSzTx/>
              <a:buFontTx/>
            </a:pPr>
            <a:r>
              <a:rPr lang="zh-CN" altLang="en-US" sz="2800" b="1">
                <a:solidFill>
                  <a:schemeClr val="dk1"/>
                </a:solidFill>
                <a:latin typeface="方正启体简体" panose="03000509000000000000" charset="-122"/>
                <a:ea typeface="方正启体简体" panose="03000509000000000000" charset="-122"/>
                <a:cs typeface="宋体" panose="02010600030101010101" pitchFamily="2" charset="-122"/>
                <a:sym typeface="站酷文艺体" panose="02000603000000000000" charset="-122"/>
              </a:rPr>
              <a:t>最终形成</a:t>
            </a:r>
            <a:endParaRPr lang="zh-CN" altLang="en-US" sz="2800" b="1">
              <a:solidFill>
                <a:schemeClr val="dk1"/>
              </a:solidFill>
              <a:latin typeface="方正启体简体" panose="03000509000000000000" charset="-122"/>
              <a:ea typeface="方正启体简体" panose="03000509000000000000" charset="-122"/>
              <a:cs typeface="宋体" panose="02010600030101010101" pitchFamily="2" charset="-122"/>
              <a:sym typeface="站酷文艺体" panose="02000603000000000000"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500"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500" fill="hold">
                                          <p:stCondLst>
                                            <p:cond delay="0"/>
                                          </p:stCondLst>
                                        </p:cTn>
                                        <p:tgtEl>
                                          <p:spTgt spid="7"/>
                                        </p:tgtEl>
                                        <p:attrNameLst>
                                          <p:attrName>style.visibility</p:attrName>
                                        </p:attrNameLst>
                                      </p:cBhvr>
                                      <p:to>
                                        <p:strVal val="visible"/>
                                      </p:to>
                                    </p:set>
                                    <p:animEffect transition="in" filter="wheel(1)">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500" fill="hold">
                                          <p:stCondLst>
                                            <p:cond delay="0"/>
                                          </p:stCondLst>
                                        </p:cTn>
                                        <p:tgtEl>
                                          <p:spTgt spid="10"/>
                                        </p:tgtEl>
                                        <p:attrNameLst>
                                          <p:attrName>style.visibility</p:attrName>
                                        </p:attrNameLst>
                                      </p:cBhvr>
                                      <p:to>
                                        <p:strVal val="visible"/>
                                      </p:to>
                                    </p:set>
                                    <p:animEffect transition="in" filter="wedg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500" fill="hold">
                                          <p:stCondLst>
                                            <p:cond delay="0"/>
                                          </p:stCondLst>
                                        </p:cTn>
                                        <p:tgtEl>
                                          <p:spTgt spid="5"/>
                                        </p:tgtEl>
                                        <p:attrNameLst>
                                          <p:attrName>style.visibility</p:attrName>
                                        </p:attrNameLst>
                                      </p:cBhvr>
                                      <p:to>
                                        <p:strVal val="visible"/>
                                      </p:to>
                                    </p:set>
                                    <p:animEffect transition="in" filter="plus(i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500" fill="hold">
                                          <p:stCondLst>
                                            <p:cond delay="0"/>
                                          </p:stCondLst>
                                        </p:cTn>
                                        <p:tgtEl>
                                          <p:spTgt spid="12">
                                            <p:txEl>
                                              <p:pRg st="0" end="0"/>
                                            </p:txEl>
                                          </p:spTgt>
                                        </p:tgtEl>
                                        <p:attrNameLst>
                                          <p:attrName>style.visibility</p:attrName>
                                        </p:attrNameLst>
                                      </p:cBhvr>
                                      <p:to>
                                        <p:strVal val="visible"/>
                                      </p:to>
                                    </p:set>
                                    <p:animEffect transition="in" filter="circle(in)">
                                      <p:cBhvr>
                                        <p:cTn id="4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p:bldP spid="10" grpId="0"/>
      <p:bldP spid="6" grpId="0"/>
      <p:bldP spid="11"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2" name="文本框 12"/>
          <p:cNvSpPr txBox="1">
            <a:spLocks noChangeArrowheads="1"/>
          </p:cNvSpPr>
          <p:nvPr/>
        </p:nvSpPr>
        <p:spPr bwMode="auto">
          <a:xfrm>
            <a:off x="431165" y="636905"/>
            <a:ext cx="8261350" cy="583565"/>
          </a:xfrm>
          <a:prstGeom prst="rect">
            <a:avLst/>
          </a:prstGeom>
          <a:solidFill>
            <a:schemeClr val="accent4">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zh-CN" altLang="en-US" sz="3200" b="1" smtClean="0">
                <a:solidFill>
                  <a:schemeClr val="tx1"/>
                </a:solidFill>
                <a:latin typeface="方正启体简体" panose="03000509000000000000" charset="-122"/>
                <a:ea typeface="方正启体简体" panose="03000509000000000000" charset="-122"/>
              </a:rPr>
              <a:t>合作探究：近代世界商业贸易变化的</a:t>
            </a:r>
            <a:r>
              <a:rPr lang="zh-CN" altLang="en-US" sz="3200" b="1">
                <a:solidFill>
                  <a:schemeClr val="tx1"/>
                </a:solidFill>
                <a:latin typeface="方正启体简体" panose="03000509000000000000" charset="-122"/>
                <a:ea typeface="方正启体简体" panose="03000509000000000000" charset="-122"/>
              </a:rPr>
              <a:t>影响？</a:t>
            </a:r>
            <a:endParaRPr lang="zh-CN" altLang="en-US" sz="3200" b="1">
              <a:solidFill>
                <a:schemeClr val="tx1"/>
              </a:solidFill>
              <a:latin typeface="方正启体简体" panose="03000509000000000000" charset="-122"/>
              <a:ea typeface="方正启体简体" panose="03000509000000000000" charset="-122"/>
            </a:endParaRPr>
          </a:p>
        </p:txBody>
      </p:sp>
      <p:graphicFrame>
        <p:nvGraphicFramePr>
          <p:cNvPr id="5" name="表格 4"/>
          <p:cNvGraphicFramePr/>
          <p:nvPr>
            <p:custDataLst>
              <p:tags r:id="rId1"/>
            </p:custDataLst>
          </p:nvPr>
        </p:nvGraphicFramePr>
        <p:xfrm>
          <a:off x="431165" y="1177766"/>
          <a:ext cx="11583035" cy="5551170"/>
        </p:xfrm>
        <a:graphic>
          <a:graphicData uri="http://schemas.openxmlformats.org/drawingml/2006/table">
            <a:tbl>
              <a:tblPr firstRow="1" bandRow="1">
                <a:tableStyleId>{5C22544A-7EE6-4342-B048-85BDC9FD1C3A}</a:tableStyleId>
              </a:tblPr>
              <a:tblGrid>
                <a:gridCol w="2263775"/>
                <a:gridCol w="9319260"/>
              </a:tblGrid>
              <a:tr h="1489710">
                <a:tc>
                  <a:txBody>
                    <a:bodyPr/>
                    <a:p>
                      <a:pPr algn="l">
                        <a:buNone/>
                      </a:pPr>
                      <a:r>
                        <a:rPr lang="zh-CN" altLang="en-US" sz="3200" b="1">
                          <a:solidFill>
                            <a:srgbClr val="FF0000"/>
                          </a:solidFill>
                          <a:uFillTx/>
                          <a:latin typeface="方正启体简体" panose="03000509000000000000" charset="-122"/>
                          <a:ea typeface="方正启体简体" panose="03000509000000000000" charset="-122"/>
                        </a:rPr>
                        <a:t>对世界市场</a:t>
                      </a:r>
                      <a:endParaRPr lang="zh-CN" altLang="en-US" sz="3200" b="1">
                        <a:solidFill>
                          <a:srgbClr val="FF0000"/>
                        </a:solidFill>
                        <a:uFillTx/>
                        <a:latin typeface="方正启体简体" panose="03000509000000000000" charset="-122"/>
                        <a:ea typeface="方正启体简体" panose="03000509000000000000" charset="-122"/>
                      </a:endParaRPr>
                    </a:p>
                  </a:txBody>
                  <a:tcPr marL="68583" marR="68583" marT="34290" marB="34290" anchor="ctr">
                    <a:solidFill>
                      <a:schemeClr val="accent1">
                        <a:lumMod val="20000"/>
                        <a:lumOff val="80000"/>
                      </a:schemeClr>
                    </a:solidFill>
                  </a:tcPr>
                </a:tc>
                <a:tc>
                  <a:txBody>
                    <a:bodyPr/>
                    <a:p>
                      <a:pPr>
                        <a:buNone/>
                      </a:pPr>
                      <a:endParaRPr lang="zh-CN" altLang="en-US" sz="2100" b="0" dirty="0">
                        <a:solidFill>
                          <a:schemeClr val="tx1"/>
                        </a:solidFill>
                        <a:latin typeface="方正启体简体" panose="03000509000000000000" charset="-122"/>
                        <a:ea typeface="方正启体简体" panose="03000509000000000000" charset="-122"/>
                        <a:cs typeface="黑体" panose="02010609060101010101" pitchFamily="49" charset="-122"/>
                        <a:sym typeface="+mn-ea"/>
                      </a:endParaRPr>
                    </a:p>
                  </a:txBody>
                  <a:tcPr marL="68583" marR="68583" marT="34290" marB="34290" anchor="ctr">
                    <a:solidFill>
                      <a:schemeClr val="accent1">
                        <a:lumMod val="20000"/>
                        <a:lumOff val="80000"/>
                      </a:schemeClr>
                    </a:solidFill>
                  </a:tcPr>
                </a:tc>
              </a:tr>
              <a:tr h="1421130">
                <a:tc>
                  <a:txBody>
                    <a:bodyPr/>
                    <a:p>
                      <a:pPr algn="l">
                        <a:buNone/>
                      </a:pPr>
                      <a:r>
                        <a:rPr lang="zh-CN" altLang="en-US" sz="3200" b="1">
                          <a:solidFill>
                            <a:srgbClr val="FF0000"/>
                          </a:solidFill>
                          <a:uFillTx/>
                          <a:latin typeface="方正启体简体" panose="03000509000000000000" charset="-122"/>
                          <a:ea typeface="方正启体简体" panose="03000509000000000000" charset="-122"/>
                        </a:rPr>
                        <a:t>对欧洲</a:t>
                      </a:r>
                      <a:endParaRPr lang="zh-CN" altLang="en-US" sz="3200" b="1">
                        <a:solidFill>
                          <a:srgbClr val="FF0000"/>
                        </a:solidFill>
                        <a:uFillTx/>
                        <a:latin typeface="方正启体简体" panose="03000509000000000000" charset="-122"/>
                        <a:ea typeface="方正启体简体" panose="03000509000000000000" charset="-122"/>
                      </a:endParaRPr>
                    </a:p>
                  </a:txBody>
                  <a:tcPr marL="68583" marR="68583" marT="34290" marB="34290" anchor="ctr">
                    <a:solidFill>
                      <a:schemeClr val="accent1">
                        <a:lumMod val="20000"/>
                        <a:lumOff val="80000"/>
                      </a:schemeClr>
                    </a:solidFill>
                  </a:tcPr>
                </a:tc>
                <a:tc>
                  <a:txBody>
                    <a:bodyPr/>
                    <a:p>
                      <a:pPr>
                        <a:buNone/>
                      </a:pPr>
                      <a:endParaRPr lang="zh-CN" altLang="en-US" sz="2100" b="0" dirty="0">
                        <a:latin typeface="方正启体简体" panose="03000509000000000000" charset="-122"/>
                        <a:ea typeface="方正启体简体" panose="03000509000000000000" charset="-122"/>
                        <a:cs typeface="黑体" panose="02010609060101010101" pitchFamily="49" charset="-122"/>
                        <a:sym typeface="+mn-ea"/>
                      </a:endParaRPr>
                    </a:p>
                  </a:txBody>
                  <a:tcPr marL="68583" marR="68583" marT="34290" marB="34290" anchor="ctr">
                    <a:solidFill>
                      <a:schemeClr val="accent1">
                        <a:lumMod val="20000"/>
                        <a:lumOff val="80000"/>
                      </a:schemeClr>
                    </a:solidFill>
                  </a:tcPr>
                </a:tc>
              </a:tr>
              <a:tr h="1362710">
                <a:tc rowSpan="2">
                  <a:txBody>
                    <a:bodyPr/>
                    <a:p>
                      <a:pPr algn="l">
                        <a:buNone/>
                      </a:pPr>
                      <a:r>
                        <a:rPr lang="zh-CN" altLang="en-US" sz="3200" b="1">
                          <a:solidFill>
                            <a:srgbClr val="FF0000"/>
                          </a:solidFill>
                          <a:uFillTx/>
                          <a:latin typeface="方正启体简体" panose="03000509000000000000" charset="-122"/>
                          <a:ea typeface="方正启体简体" panose="03000509000000000000" charset="-122"/>
                        </a:rPr>
                        <a:t>对殖民地</a:t>
                      </a:r>
                      <a:endParaRPr lang="zh-CN" altLang="en-US" sz="3200" b="1">
                        <a:solidFill>
                          <a:srgbClr val="FF0000"/>
                        </a:solidFill>
                        <a:uFillTx/>
                        <a:latin typeface="方正启体简体" panose="03000509000000000000" charset="-122"/>
                        <a:ea typeface="方正启体简体" panose="03000509000000000000" charset="-122"/>
                      </a:endParaRPr>
                    </a:p>
                  </a:txBody>
                  <a:tcPr marL="68583" marR="68583" marT="34290" marB="34290" anchor="ctr">
                    <a:solidFill>
                      <a:schemeClr val="accent1">
                        <a:lumMod val="20000"/>
                        <a:lumOff val="80000"/>
                      </a:schemeClr>
                    </a:solidFill>
                  </a:tcPr>
                </a:tc>
                <a:tc>
                  <a:txBody>
                    <a:bodyPr/>
                    <a:p>
                      <a:pPr>
                        <a:buNone/>
                      </a:pPr>
                      <a:endParaRPr lang="zh-CN" altLang="en-US" sz="2100" b="0" dirty="0">
                        <a:latin typeface="方正启体简体" panose="03000509000000000000" charset="-122"/>
                        <a:ea typeface="方正启体简体" panose="03000509000000000000" charset="-122"/>
                        <a:sym typeface="+mn-ea"/>
                      </a:endParaRPr>
                    </a:p>
                  </a:txBody>
                  <a:tcPr marL="68583" marR="68583" marT="34290" marB="34290" anchor="ctr">
                    <a:solidFill>
                      <a:schemeClr val="accent1">
                        <a:lumMod val="20000"/>
                        <a:lumOff val="80000"/>
                      </a:schemeClr>
                    </a:solidFill>
                  </a:tcPr>
                </a:tc>
              </a:tr>
              <a:tr h="1277620">
                <a:tc vMerge="1">
                  <a:tcPr/>
                </a:tc>
                <a:tc>
                  <a:txBody>
                    <a:bodyPr/>
                    <a:p>
                      <a:pPr>
                        <a:buNone/>
                      </a:pPr>
                      <a:endParaRPr lang="zh-CN" altLang="en-US" sz="2100" b="0" dirty="0">
                        <a:latin typeface="方正启体简体" panose="03000509000000000000" charset="-122"/>
                        <a:ea typeface="方正启体简体" panose="03000509000000000000" charset="-122"/>
                        <a:sym typeface="+mn-ea"/>
                      </a:endParaRPr>
                    </a:p>
                  </a:txBody>
                  <a:tcPr marL="68583" marR="68583" marT="34290" marB="34290" anchor="ctr">
                    <a:solidFill>
                      <a:schemeClr val="accent1">
                        <a:lumMod val="20000"/>
                        <a:lumOff val="80000"/>
                      </a:schemeClr>
                    </a:solidFill>
                  </a:tcPr>
                </a:tc>
              </a:tr>
            </a:tbl>
          </a:graphicData>
        </a:graphic>
      </p:graphicFrame>
      <p:sp>
        <p:nvSpPr>
          <p:cNvPr id="18" name="文本框 17"/>
          <p:cNvSpPr txBox="1">
            <a:spLocks noChangeArrowheads="1"/>
          </p:cNvSpPr>
          <p:nvPr/>
        </p:nvSpPr>
        <p:spPr bwMode="auto">
          <a:xfrm>
            <a:off x="2658745" y="1437005"/>
            <a:ext cx="8893175" cy="9531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zh-CN" altLang="en-US" sz="2800" b="1">
                <a:solidFill>
                  <a:schemeClr val="tx1"/>
                </a:solidFill>
                <a:uFillTx/>
                <a:latin typeface="方正启体简体" panose="03000509000000000000" charset="-122"/>
                <a:ea typeface="方正启体简体" panose="03000509000000000000" charset="-122"/>
                <a:sym typeface="站酷文艺体" panose="02000603000000000000" charset="-122"/>
              </a:rPr>
              <a:t>使世界市场进一步拓展，日益成为相互影响、联系紧密的整体。</a:t>
            </a:r>
            <a:endParaRPr lang="zh-CN" altLang="en-US" sz="2800" b="1">
              <a:solidFill>
                <a:schemeClr val="tx1"/>
              </a:solidFill>
              <a:uFillTx/>
              <a:latin typeface="方正启体简体" panose="03000509000000000000" charset="-122"/>
              <a:ea typeface="方正启体简体" panose="03000509000000000000" charset="-122"/>
              <a:sym typeface="站酷文艺体" panose="02000603000000000000" charset="-122"/>
            </a:endParaRPr>
          </a:p>
        </p:txBody>
      </p:sp>
      <p:sp>
        <p:nvSpPr>
          <p:cNvPr id="19" name="文本框 18"/>
          <p:cNvSpPr txBox="1">
            <a:spLocks noChangeArrowheads="1"/>
          </p:cNvSpPr>
          <p:nvPr/>
        </p:nvSpPr>
        <p:spPr bwMode="auto">
          <a:xfrm>
            <a:off x="2755265" y="2821940"/>
            <a:ext cx="8796655" cy="9531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l">
              <a:buClrTx/>
              <a:buSzTx/>
              <a:buFontTx/>
            </a:pPr>
            <a:r>
              <a:rPr lang="zh-CN" altLang="en-US" sz="2800" b="1">
                <a:solidFill>
                  <a:schemeClr val="tx1"/>
                </a:solidFill>
                <a:uFillTx/>
                <a:latin typeface="方正启体简体" panose="03000509000000000000" charset="-122"/>
                <a:ea typeface="方正启体简体" panose="03000509000000000000" charset="-122"/>
                <a:sym typeface="站酷文艺体" panose="02000603000000000000" charset="-122"/>
              </a:rPr>
              <a:t>从殖民地掠夺大量财富，完成原始资本积累，扩大海外市场，为工业革命的爆发奠定基础。</a:t>
            </a:r>
            <a:endParaRPr lang="zh-CN" altLang="en-US" sz="2800" b="1">
              <a:solidFill>
                <a:schemeClr val="tx1"/>
              </a:solidFill>
              <a:uFillTx/>
              <a:latin typeface="方正启体简体" panose="03000509000000000000" charset="-122"/>
              <a:ea typeface="方正启体简体" panose="03000509000000000000" charset="-122"/>
              <a:sym typeface="站酷文艺体" panose="02000603000000000000" charset="-122"/>
            </a:endParaRPr>
          </a:p>
        </p:txBody>
      </p:sp>
      <p:sp>
        <p:nvSpPr>
          <p:cNvPr id="20" name="文本框 19"/>
          <p:cNvSpPr txBox="1">
            <a:spLocks noChangeArrowheads="1"/>
          </p:cNvSpPr>
          <p:nvPr/>
        </p:nvSpPr>
        <p:spPr bwMode="auto">
          <a:xfrm>
            <a:off x="2815590" y="4161790"/>
            <a:ext cx="8736330" cy="9531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zh-CN" altLang="en-US" sz="2800" b="1">
                <a:uFillTx/>
                <a:latin typeface="方正启体简体" panose="03000509000000000000" charset="-122"/>
                <a:ea typeface="方正启体简体" panose="03000509000000000000" charset="-122"/>
                <a:sym typeface="站酷文艺体" panose="02000603000000000000" charset="-122"/>
              </a:rPr>
              <a:t>不平等贸易严重损害了亚非拉的利益，造成了这些国家和地区的落后</a:t>
            </a:r>
            <a:r>
              <a:rPr lang="zh-CN" altLang="en-US" sz="2800" b="1">
                <a:solidFill>
                  <a:srgbClr val="FF0000"/>
                </a:solidFill>
                <a:latin typeface="方正启体简体" panose="03000509000000000000" charset="-122"/>
                <a:ea typeface="方正启体简体" panose="03000509000000000000" charset="-122"/>
                <a:sym typeface="站酷文艺体" panose="02000603000000000000" charset="-122"/>
              </a:rPr>
              <a:t>（破坏性）</a:t>
            </a:r>
            <a:endParaRPr lang="zh-CN" altLang="en-US" sz="2800" b="1">
              <a:solidFill>
                <a:srgbClr val="FF0000"/>
              </a:solidFill>
              <a:latin typeface="方正启体简体" panose="03000509000000000000" charset="-122"/>
              <a:ea typeface="方正启体简体" panose="03000509000000000000" charset="-122"/>
              <a:sym typeface="站酷文艺体" panose="02000603000000000000" charset="-122"/>
            </a:endParaRPr>
          </a:p>
        </p:txBody>
      </p:sp>
      <p:sp>
        <p:nvSpPr>
          <p:cNvPr id="21" name="文本框 20"/>
          <p:cNvSpPr txBox="1">
            <a:spLocks noChangeArrowheads="1"/>
          </p:cNvSpPr>
          <p:nvPr/>
        </p:nvSpPr>
        <p:spPr bwMode="auto">
          <a:xfrm>
            <a:off x="2755265" y="5376545"/>
            <a:ext cx="8796655" cy="9531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zh-CN" altLang="en-US" sz="2800" b="1">
                <a:uFillTx/>
                <a:latin typeface="方正启体简体" panose="03000509000000000000" charset="-122"/>
                <a:ea typeface="方正启体简体" panose="03000509000000000000" charset="-122"/>
                <a:sym typeface="站酷文艺体" panose="02000603000000000000" charset="-122"/>
              </a:rPr>
              <a:t>带来了先进的生产方式、生活方式和思想观念，促进了殖民地历史的发展进步</a:t>
            </a:r>
            <a:r>
              <a:rPr lang="zh-CN" altLang="en-US" sz="2800" b="1">
                <a:solidFill>
                  <a:srgbClr val="FF0000"/>
                </a:solidFill>
                <a:latin typeface="方正启体简体" panose="03000509000000000000" charset="-122"/>
                <a:ea typeface="方正启体简体" panose="03000509000000000000" charset="-122"/>
                <a:sym typeface="站酷文艺体" panose="02000603000000000000" charset="-122"/>
              </a:rPr>
              <a:t>（建设性）</a:t>
            </a:r>
            <a:endParaRPr lang="zh-CN" altLang="en-US" sz="2800" b="1">
              <a:solidFill>
                <a:srgbClr val="FF0000"/>
              </a:solidFill>
              <a:latin typeface="方正启体简体" panose="03000509000000000000" charset="-122"/>
              <a:ea typeface="方正启体简体" panose="03000509000000000000" charset="-122"/>
              <a:sym typeface="站酷文艺体" panose="02000603000000000000"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500" fill="hold">
                                          <p:stCondLst>
                                            <p:cond delay="0"/>
                                          </p:stCondLst>
                                        </p:cTn>
                                        <p:tgtEl>
                                          <p:spTgt spid="18"/>
                                        </p:tgtEl>
                                        <p:attrNameLst>
                                          <p:attrName>style.visibility</p:attrName>
                                        </p:attrNameLst>
                                      </p:cBhvr>
                                      <p:to>
                                        <p:strVal val="visible"/>
                                      </p:to>
                                    </p:set>
                                    <p:animEffect transition="in" filter="plus(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500" fill="hold">
                                          <p:stCondLst>
                                            <p:cond delay="0"/>
                                          </p:stCondLst>
                                        </p:cTn>
                                        <p:tgtEl>
                                          <p:spTgt spid="19"/>
                                        </p:tgtEl>
                                        <p:attrNameLst>
                                          <p:attrName>style.visibility</p:attrName>
                                        </p:attrNameLst>
                                      </p:cBhvr>
                                      <p:to>
                                        <p:strVal val="visible"/>
                                      </p:to>
                                    </p:set>
                                    <p:animEffect transition="in" filter="wedg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500" fill="hold">
                                          <p:stCondLst>
                                            <p:cond delay="0"/>
                                          </p:stCondLst>
                                        </p:cTn>
                                        <p:tgtEl>
                                          <p:spTgt spid="20"/>
                                        </p:tgtEl>
                                        <p:attrNameLst>
                                          <p:attrName>style.visibility</p:attrName>
                                        </p:attrNameLst>
                                      </p:cBhvr>
                                      <p:to>
                                        <p:strVal val="visible"/>
                                      </p:to>
                                    </p:set>
                                    <p:animEffect transition="in" filter="diamond(i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500"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ppt_w</p:attrName>
                                        </p:attrNameLst>
                                      </p:cBhvr>
                                      <p:tavLst>
                                        <p:tav tm="0" fmla="#ppt_w*sin(2.5*pi*$)">
                                          <p:val>
                                            <p:fltVal val="0"/>
                                          </p:val>
                                        </p:tav>
                                        <p:tav tm="100000">
                                          <p:val>
                                            <p:fltVal val="1"/>
                                          </p:val>
                                        </p:tav>
                                      </p:tavLst>
                                    </p:anim>
                                    <p:anim calcmode="lin" valueType="num">
                                      <p:cBhvr>
                                        <p:cTn id="24"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0" grpId="0" bldLvl="0" animBg="1"/>
      <p:bldP spid="21"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custDataLst>
              <p:tags r:id="rId1"/>
            </p:custDataLst>
          </p:nvPr>
        </p:nvSpPr>
        <p:spPr>
          <a:xfrm>
            <a:off x="983028" y="468608"/>
            <a:ext cx="2339102" cy="523220"/>
          </a:xfrm>
          <a:prstGeom prst="rect">
            <a:avLst/>
          </a:prstGeom>
          <a:noFill/>
        </p:spPr>
        <p:txBody>
          <a:bodyPr wrap="none" rtlCol="0">
            <a:spAutoFit/>
          </a:bodyPr>
          <a:lstStyle/>
          <a:p>
            <a:r>
              <a:rPr lang="en-US" altLang="zh-CN" sz="2800" b="1" dirty="0">
                <a:solidFill>
                  <a:srgbClr val="7030A0"/>
                </a:solidFill>
              </a:rPr>
              <a:t>【</a:t>
            </a:r>
            <a:r>
              <a:rPr lang="zh-CN" altLang="en-US" sz="2800" b="1" dirty="0">
                <a:solidFill>
                  <a:srgbClr val="7030A0"/>
                </a:solidFill>
              </a:rPr>
              <a:t>合作探究</a:t>
            </a:r>
            <a:r>
              <a:rPr lang="en-US" altLang="zh-CN" sz="2800" b="1" dirty="0">
                <a:solidFill>
                  <a:srgbClr val="7030A0"/>
                </a:solidFill>
              </a:rPr>
              <a:t>】</a:t>
            </a:r>
            <a:endParaRPr lang="zh-CN" altLang="en-US" sz="2800" b="1" dirty="0">
              <a:solidFill>
                <a:srgbClr val="7030A0"/>
              </a:solidFill>
            </a:endParaRPr>
          </a:p>
        </p:txBody>
      </p:sp>
      <p:sp>
        <p:nvSpPr>
          <p:cNvPr id="3" name="文本框 13"/>
          <p:cNvSpPr txBox="1"/>
          <p:nvPr>
            <p:custDataLst>
              <p:tags r:id="rId2"/>
            </p:custDataLst>
          </p:nvPr>
        </p:nvSpPr>
        <p:spPr>
          <a:xfrm>
            <a:off x="1119604" y="992054"/>
            <a:ext cx="9236611" cy="461665"/>
          </a:xfrm>
          <a:prstGeom prst="rect">
            <a:avLst/>
          </a:prstGeom>
          <a:noFill/>
        </p:spPr>
        <p:txBody>
          <a:bodyPr wrap="square" rtlCol="0">
            <a:spAutoFit/>
          </a:bodyPr>
          <a:lstStyle>
            <a:defPPr>
              <a:defRPr lang="zh-CN"/>
            </a:defPPr>
            <a:lvl1pPr>
              <a:defRPr sz="2400" b="1">
                <a:solidFill>
                  <a:srgbClr val="0000CC"/>
                </a:solidFill>
                <a:latin typeface="黑体" panose="02010609060101010101" pitchFamily="49" charset="-122"/>
                <a:ea typeface="黑体" panose="02010609060101010101" pitchFamily="49" charset="-122"/>
              </a:defRPr>
            </a:lvl1pPr>
          </a:lstStyle>
          <a:p>
            <a:r>
              <a:rPr lang="zh-CN" altLang="en-US" dirty="0">
                <a:latin typeface="方正启体简体" panose="03000509000000000000" charset="-122"/>
                <a:ea typeface="方正启体简体" panose="03000509000000000000" charset="-122"/>
              </a:rPr>
              <a:t>★</a:t>
            </a:r>
            <a:r>
              <a:rPr lang="zh-CN" altLang="en-US" dirty="0">
                <a:solidFill>
                  <a:schemeClr val="tx1"/>
                </a:solidFill>
                <a:latin typeface="方正启体简体" panose="03000509000000000000" charset="-122"/>
                <a:ea typeface="方正启体简体" panose="03000509000000000000" charset="-122"/>
              </a:rPr>
              <a:t>阅读材料并结合所学，试分析世界市场与商业贸易的关系</a:t>
            </a:r>
            <a:endParaRPr lang="zh-CN" altLang="en-US" dirty="0">
              <a:solidFill>
                <a:schemeClr val="tx1"/>
              </a:solidFill>
              <a:latin typeface="方正启体简体" panose="03000509000000000000" charset="-122"/>
              <a:ea typeface="方正启体简体" panose="03000509000000000000" charset="-122"/>
            </a:endParaRPr>
          </a:p>
        </p:txBody>
      </p:sp>
      <p:sp>
        <p:nvSpPr>
          <p:cNvPr id="4" name="文本框 12"/>
          <p:cNvSpPr txBox="1"/>
          <p:nvPr>
            <p:custDataLst>
              <p:tags r:id="rId3"/>
            </p:custDataLst>
          </p:nvPr>
        </p:nvSpPr>
        <p:spPr>
          <a:xfrm>
            <a:off x="511175" y="1453515"/>
            <a:ext cx="11191875" cy="4831080"/>
          </a:xfrm>
          <a:prstGeom prst="rect">
            <a:avLst/>
          </a:prstGeom>
          <a:noFill/>
          <a:ln>
            <a:solidFill>
              <a:srgbClr val="7030A0"/>
            </a:solidFill>
            <a:prstDash val="lgDashDotDot"/>
          </a:ln>
        </p:spPr>
        <p:txBody>
          <a:bodyPr wrap="square" rtlCol="0">
            <a:spAutoFit/>
          </a:bodyPr>
          <a:lstStyle>
            <a:defPPr>
              <a:defRPr lang="zh-CN"/>
            </a:defPPr>
            <a:lvl1pPr>
              <a:defRPr sz="2400" b="1">
                <a:latin typeface="仿宋" panose="02010609060101010101" pitchFamily="49" charset="-122"/>
                <a:ea typeface="仿宋" panose="02010609060101010101" pitchFamily="49" charset="-122"/>
              </a:defRPr>
            </a:lvl1pPr>
          </a:lstStyle>
          <a:p>
            <a:r>
              <a:rPr lang="zh-CN" altLang="en-US" sz="2800" dirty="0">
                <a:latin typeface="方正启体简体" panose="03000509000000000000" charset="-122"/>
                <a:ea typeface="方正启体简体" panose="03000509000000000000" charset="-122"/>
              </a:rPr>
              <a:t>  材料：  大工业建立了由美洲的发现所准备号的世界市场。世界市场使商业、航海业和陆路交通得到了巨大的发展。这种发展又反过来促进了工业的扩展，同时，随着工业、商业、航海业和铁路的扩展，资产阶级也在统一程度上发展起来，增加自己的资本，把中世纪遗留下来的一切阶级排挤到后面去。</a:t>
            </a:r>
            <a:r>
              <a:rPr lang="en-US" altLang="zh-CN" sz="2800" dirty="0">
                <a:latin typeface="方正启体简体" panose="03000509000000000000" charset="-122"/>
                <a:ea typeface="方正启体简体" panose="03000509000000000000" charset="-122"/>
              </a:rPr>
              <a:t>……</a:t>
            </a:r>
            <a:r>
              <a:rPr lang="zh-CN" altLang="en-US" sz="2800" dirty="0">
                <a:latin typeface="方正启体简体" panose="03000509000000000000" charset="-122"/>
                <a:ea typeface="方正启体简体" panose="03000509000000000000" charset="-122"/>
              </a:rPr>
              <a:t>资产阶级，由于开拓了世界市场，使一切国家的生产和消费都成为世界性的了。</a:t>
            </a:r>
            <a:r>
              <a:rPr lang="en-US" altLang="zh-CN" sz="2800" dirty="0">
                <a:latin typeface="方正启体简体" panose="03000509000000000000" charset="-122"/>
                <a:ea typeface="方正启体简体" panose="03000509000000000000" charset="-122"/>
              </a:rPr>
              <a:t>……</a:t>
            </a:r>
            <a:r>
              <a:rPr lang="zh-CN" altLang="en-US" sz="2800" dirty="0">
                <a:latin typeface="方正启体简体" panose="03000509000000000000" charset="-122"/>
                <a:ea typeface="方正启体简体" panose="03000509000000000000" charset="-122"/>
              </a:rPr>
              <a:t>新的工业的建立已经成为一切文明民族的生命攸关的问题；这些工业所加工的，已经不是本地的原料，而是来自及其遥远的地区的原料；它们的产品不仅供本国消费，而且同时供世界各地的消费。</a:t>
            </a:r>
            <a:endParaRPr lang="en-US" altLang="zh-CN" sz="2800" dirty="0">
              <a:latin typeface="方正启体简体" panose="03000509000000000000" charset="-122"/>
              <a:ea typeface="方正启体简体" panose="03000509000000000000" charset="-122"/>
            </a:endParaRPr>
          </a:p>
          <a:p>
            <a:r>
              <a:rPr lang="en-US" altLang="zh-CN" sz="2800" dirty="0">
                <a:latin typeface="方正启体简体" panose="03000509000000000000" charset="-122"/>
                <a:ea typeface="方正启体简体" panose="03000509000000000000" charset="-122"/>
              </a:rPr>
              <a:t>——【</a:t>
            </a:r>
            <a:r>
              <a:rPr lang="zh-CN" altLang="en-US" sz="2800" dirty="0">
                <a:latin typeface="方正启体简体" panose="03000509000000000000" charset="-122"/>
                <a:ea typeface="方正启体简体" panose="03000509000000000000" charset="-122"/>
              </a:rPr>
              <a:t>德</a:t>
            </a:r>
            <a:r>
              <a:rPr lang="en-US" altLang="zh-CN" sz="2800" dirty="0">
                <a:latin typeface="方正启体简体" panose="03000509000000000000" charset="-122"/>
                <a:ea typeface="方正启体简体" panose="03000509000000000000" charset="-122"/>
              </a:rPr>
              <a:t>】</a:t>
            </a:r>
            <a:r>
              <a:rPr lang="zh-CN" altLang="en-US" sz="2800" dirty="0">
                <a:latin typeface="方正启体简体" panose="03000509000000000000" charset="-122"/>
                <a:ea typeface="方正启体简体" panose="03000509000000000000" charset="-122"/>
              </a:rPr>
              <a:t>马克思、恩格斯</a:t>
            </a:r>
            <a:r>
              <a:rPr lang="en-US" altLang="zh-CN" sz="2800" dirty="0">
                <a:latin typeface="方正启体简体" panose="03000509000000000000" charset="-122"/>
                <a:ea typeface="方正启体简体" panose="03000509000000000000" charset="-122"/>
              </a:rPr>
              <a:t>《</a:t>
            </a:r>
            <a:r>
              <a:rPr lang="zh-CN" altLang="en-US" sz="2800" dirty="0">
                <a:latin typeface="方正启体简体" panose="03000509000000000000" charset="-122"/>
                <a:ea typeface="方正启体简体" panose="03000509000000000000" charset="-122"/>
              </a:rPr>
              <a:t>共产党宣言</a:t>
            </a:r>
            <a:r>
              <a:rPr lang="en-US" altLang="zh-CN" sz="2800" dirty="0">
                <a:latin typeface="方正启体简体" panose="03000509000000000000" charset="-122"/>
                <a:ea typeface="方正启体简体" panose="03000509000000000000" charset="-122"/>
              </a:rPr>
              <a:t>》</a:t>
            </a:r>
            <a:r>
              <a:rPr lang="zh-CN" altLang="en-US" sz="2800" dirty="0">
                <a:latin typeface="方正启体简体" panose="03000509000000000000" charset="-122"/>
                <a:ea typeface="方正启体简体" panose="03000509000000000000" charset="-122"/>
              </a:rPr>
              <a:t>，</a:t>
            </a:r>
            <a:r>
              <a:rPr lang="en-US" altLang="zh-CN" sz="2800" dirty="0">
                <a:latin typeface="方正启体简体" panose="03000509000000000000" charset="-122"/>
                <a:ea typeface="方正启体简体" panose="03000509000000000000" charset="-122"/>
              </a:rPr>
              <a:t>《</a:t>
            </a:r>
            <a:r>
              <a:rPr lang="zh-CN" altLang="en-US" sz="2800" dirty="0">
                <a:latin typeface="方正启体简体" panose="03000509000000000000" charset="-122"/>
                <a:ea typeface="方正启体简体" panose="03000509000000000000" charset="-122"/>
              </a:rPr>
              <a:t>马克思恩格斯文集</a:t>
            </a:r>
            <a:r>
              <a:rPr lang="en-US" altLang="zh-CN" sz="2800" dirty="0">
                <a:latin typeface="方正启体简体" panose="03000509000000000000" charset="-122"/>
                <a:ea typeface="方正启体简体" panose="03000509000000000000" charset="-122"/>
              </a:rPr>
              <a:t>》</a:t>
            </a:r>
            <a:r>
              <a:rPr lang="zh-CN" altLang="en-US" sz="2800" dirty="0">
                <a:latin typeface="方正启体简体" panose="03000509000000000000" charset="-122"/>
                <a:ea typeface="方正启体简体" panose="03000509000000000000" charset="-122"/>
              </a:rPr>
              <a:t>第二卷</a:t>
            </a:r>
            <a:endParaRPr lang="zh-CN" altLang="en-US" sz="2800" dirty="0">
              <a:latin typeface="方正启体简体" panose="03000509000000000000" charset="-122"/>
              <a:ea typeface="方正启体简体" panose="03000509000000000000"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4"/>
          <p:cNvSpPr txBox="1"/>
          <p:nvPr>
            <p:custDataLst>
              <p:tags r:id="rId1"/>
            </p:custDataLst>
          </p:nvPr>
        </p:nvSpPr>
        <p:spPr>
          <a:xfrm>
            <a:off x="443865" y="763905"/>
            <a:ext cx="11364595" cy="5262245"/>
          </a:xfrm>
          <a:prstGeom prst="rect">
            <a:avLst/>
          </a:prstGeom>
          <a:noFill/>
        </p:spPr>
        <p:txBody>
          <a:bodyPr wrap="square">
            <a:spAutoFit/>
          </a:bodyPr>
          <a:lstStyle>
            <a:defPPr>
              <a:defRPr lang="zh-CN"/>
            </a:defPPr>
            <a:lvl1pPr marR="0" lvl="0" indent="0" fontAlgn="auto">
              <a:lnSpc>
                <a:spcPct val="150000"/>
              </a:lnSpc>
              <a:spcBef>
                <a:spcPct val="0"/>
              </a:spcBef>
              <a:spcAft>
                <a:spcPct val="0"/>
              </a:spcAft>
              <a:buClrTx/>
              <a:buSzTx/>
              <a:buFontTx/>
              <a:buNone/>
              <a:defRPr sz="2400">
                <a:solidFill>
                  <a:srgbClr val="0000CC"/>
                </a:solidFill>
                <a:latin typeface="微软雅黑" panose="020B0503020204020204" charset="-122"/>
                <a:ea typeface="微软雅黑" panose="020B0503020204020204" charset="-122"/>
              </a:defRPr>
            </a:lvl1pPr>
          </a:lstStyle>
          <a:p>
            <a:pPr>
              <a:lnSpc>
                <a:spcPct val="100000"/>
              </a:lnSpc>
            </a:pPr>
            <a:r>
              <a:rPr lang="zh-CN" altLang="en-US" sz="2800" dirty="0">
                <a:solidFill>
                  <a:schemeClr val="tx1"/>
                </a:solidFill>
                <a:latin typeface="方正启体简体" panose="03000509000000000000" charset="-122"/>
                <a:ea typeface="方正启体简体" panose="03000509000000000000" charset="-122"/>
              </a:rPr>
              <a:t>提示：随着世界市场的不断扩展，欧洲列强将广大的亚非拉地区纳入其殖民统治，这就使欧洲与外界经济联系的范围空前扩大，商业资本获得了无比广阔的活动场所；与此同时，欧洲商路中心从地中海沿岸转移到大西洋沿岸，葡萄牙、西班牙和荷兰、英国相继崛起，成为海上强国。从空间上看，商品销售的市场空前扩大，遍布世界各地；商品种类日益丰富、数量急剧增多，在欧亚两周市场上，出现了原产于美洲的烟草、可可、玉米、番茄、马铃薯等新物种；亚非洲出产的大米、蔗糖、茶叶和咖啡等也大量涌入欧洲、美洲市场；来自东方的产品</a:t>
            </a:r>
            <a:r>
              <a:rPr lang="en-US" altLang="zh-CN" sz="2800" dirty="0">
                <a:solidFill>
                  <a:schemeClr val="tx1"/>
                </a:solidFill>
                <a:latin typeface="方正启体简体" panose="03000509000000000000" charset="-122"/>
                <a:ea typeface="方正启体简体" panose="03000509000000000000" charset="-122"/>
              </a:rPr>
              <a:t>——</a:t>
            </a:r>
            <a:r>
              <a:rPr lang="zh-CN" altLang="en-US" sz="2800" dirty="0">
                <a:solidFill>
                  <a:schemeClr val="tx1"/>
                </a:solidFill>
                <a:latin typeface="方正启体简体" panose="03000509000000000000" charset="-122"/>
                <a:ea typeface="方正启体简体" panose="03000509000000000000" charset="-122"/>
              </a:rPr>
              <a:t>香料更是大量涌入欧洲国家，结果使欧洲市场上的商品结构也随之发生了变化，如香料这样一些历来只是供贵族富豪享用的高级奢侈品，逐渐成为普通人消费的大众商品。商业贸易的发展又反过来又进一步推动了世界市场的发展、扩张。二者相互联系，彼此影响，形成了紧密的关联。</a:t>
            </a:r>
            <a:endParaRPr lang="zh-CN" altLang="en-US" sz="2800" dirty="0">
              <a:solidFill>
                <a:schemeClr val="tx1"/>
              </a:solidFill>
              <a:latin typeface="方正启体简体" panose="03000509000000000000" charset="-122"/>
              <a:ea typeface="方正启体简体" panose="03000509000000000000"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 name="直接箭头连接符 3"/>
          <p:cNvCxnSpPr/>
          <p:nvPr/>
        </p:nvCxnSpPr>
        <p:spPr>
          <a:xfrm flipH="1">
            <a:off x="1455420" y="944245"/>
            <a:ext cx="34925" cy="5130800"/>
          </a:xfrm>
          <a:prstGeom prst="straightConnector1">
            <a:avLst/>
          </a:prstGeom>
          <a:ln w="635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381125" y="1324610"/>
            <a:ext cx="369570" cy="0"/>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287780" y="3046095"/>
            <a:ext cx="369570" cy="0"/>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288415" y="5161280"/>
            <a:ext cx="369570" cy="0"/>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0" y="1140460"/>
            <a:ext cx="1518920" cy="368300"/>
          </a:xfrm>
          <a:prstGeom prst="rect">
            <a:avLst/>
          </a:prstGeom>
          <a:noFill/>
        </p:spPr>
        <p:txBody>
          <a:bodyPr wrap="none" rtlCol="0" anchor="t">
            <a:spAutoFit/>
          </a:bodyPr>
          <a:lstStyle/>
          <a:p>
            <a:r>
              <a:rPr lang="en-US" altLang="zh-CN"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15 —18</a:t>
            </a:r>
            <a:r>
              <a:rPr lang="zh-CN" altLang="en-US"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世纪</a:t>
            </a:r>
            <a:endParaRPr lang="zh-CN" altLang="en-US"/>
          </a:p>
        </p:txBody>
      </p:sp>
      <p:sp>
        <p:nvSpPr>
          <p:cNvPr id="9" name="文本框 8"/>
          <p:cNvSpPr txBox="1"/>
          <p:nvPr/>
        </p:nvSpPr>
        <p:spPr>
          <a:xfrm>
            <a:off x="35560" y="2782570"/>
            <a:ext cx="1203960" cy="922020"/>
          </a:xfrm>
          <a:prstGeom prst="rect">
            <a:avLst/>
          </a:prstGeom>
          <a:noFill/>
        </p:spPr>
        <p:txBody>
          <a:bodyPr wrap="none" rtlCol="0" anchor="t">
            <a:spAutoFit/>
          </a:bodyPr>
          <a:lstStyle/>
          <a:p>
            <a:r>
              <a:rPr lang="en-US" altLang="zh-CN"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18</a:t>
            </a:r>
            <a:r>
              <a:rPr lang="zh-CN" altLang="en-US"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世纪</a:t>
            </a:r>
            <a:r>
              <a:rPr lang="en-US" altLang="zh-CN"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60</a:t>
            </a:r>
            <a:endParaRPr lang="en-US" altLang="zh-CN"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a:p>
            <a:r>
              <a:rPr lang="zh-CN" altLang="en-US"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年代到</a:t>
            </a:r>
            <a:r>
              <a:rPr lang="en-US" altLang="zh-CN"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19</a:t>
            </a:r>
            <a:endParaRPr lang="en-US" altLang="zh-CN"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a:p>
            <a:r>
              <a:rPr lang="zh-CN" altLang="en-US"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世纪中</a:t>
            </a:r>
            <a:endParaRPr lang="zh-CN" altLang="en-US"/>
          </a:p>
        </p:txBody>
      </p:sp>
      <p:sp>
        <p:nvSpPr>
          <p:cNvPr id="10" name="文本框 9"/>
          <p:cNvSpPr txBox="1"/>
          <p:nvPr/>
        </p:nvSpPr>
        <p:spPr>
          <a:xfrm>
            <a:off x="35560" y="4977130"/>
            <a:ext cx="1626235" cy="645160"/>
          </a:xfrm>
          <a:prstGeom prst="rect">
            <a:avLst/>
          </a:prstGeom>
          <a:noFill/>
        </p:spPr>
        <p:txBody>
          <a:bodyPr wrap="none" rtlCol="0" anchor="t">
            <a:spAutoFit/>
          </a:bodyPr>
          <a:lstStyle/>
          <a:p>
            <a:r>
              <a:rPr lang="en-US" altLang="zh-CN"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19</a:t>
            </a:r>
            <a:r>
              <a:rPr lang="zh-CN" altLang="en-US"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世纪</a:t>
            </a:r>
            <a:r>
              <a:rPr lang="en-US" altLang="zh-CN"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70</a:t>
            </a:r>
            <a:r>
              <a:rPr lang="zh-CN" altLang="en-US"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年</a:t>
            </a:r>
            <a:endParaRPr lang="zh-CN" altLang="en-US"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a:p>
            <a:r>
              <a:rPr lang="zh-CN" altLang="en-US"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代</a:t>
            </a:r>
            <a:r>
              <a:rPr lang="en-US" altLang="zh-CN"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—20</a:t>
            </a:r>
            <a:r>
              <a:rPr lang="zh-CN" altLang="en-US"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世纪初</a:t>
            </a:r>
            <a:endParaRPr lang="zh-CN" altLang="en-US"/>
          </a:p>
        </p:txBody>
      </p:sp>
      <p:sp>
        <p:nvSpPr>
          <p:cNvPr id="11" name="AutoShape 30"/>
          <p:cNvSpPr>
            <a:spLocks noChangeArrowheads="1"/>
          </p:cNvSpPr>
          <p:nvPr/>
        </p:nvSpPr>
        <p:spPr bwMode="auto">
          <a:xfrm>
            <a:off x="3846830" y="1240790"/>
            <a:ext cx="2176145" cy="360045"/>
          </a:xfrm>
          <a:prstGeom prst="rightArrow">
            <a:avLst>
              <a:gd name="adj1" fmla="val 50000"/>
              <a:gd name="adj2" fmla="val 89961"/>
            </a:avLst>
          </a:prstGeom>
          <a:solidFill>
            <a:srgbClr val="FF0000"/>
          </a:solidFill>
          <a:ln w="9525">
            <a:solidFill>
              <a:srgbClr val="FF0000"/>
            </a:solidFill>
            <a:miter lim="800000"/>
          </a:ln>
        </p:spPr>
        <p:txBody>
          <a:bodyPr wrap="none" anchor="ctr"/>
          <a:lstStyle/>
          <a:p>
            <a:pPr algn="ctr">
              <a:buFont typeface="Arial" panose="020B0604020202020204" pitchFamily="34" charset="0"/>
              <a:buNone/>
            </a:pPr>
            <a:endParaRPr lang="zh-CN" altLang="en-US" b="1"/>
          </a:p>
        </p:txBody>
      </p:sp>
      <p:sp>
        <p:nvSpPr>
          <p:cNvPr id="12" name="文本框 11"/>
          <p:cNvSpPr txBox="1"/>
          <p:nvPr/>
        </p:nvSpPr>
        <p:spPr>
          <a:xfrm>
            <a:off x="1750695" y="1140460"/>
            <a:ext cx="2011680" cy="460375"/>
          </a:xfrm>
          <a:prstGeom prst="rect">
            <a:avLst/>
          </a:prstGeom>
          <a:solidFill>
            <a:srgbClr val="FFFF00"/>
          </a:solidFill>
        </p:spPr>
        <p:txBody>
          <a:bodyPr wrap="none" rtlCol="0">
            <a:spAutoFit/>
          </a:bodyPr>
          <a:lstStyle/>
          <a:p>
            <a:pPr algn="l"/>
            <a:r>
              <a:rPr lang="zh-CN" altLang="en-US"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新航路的开辟</a:t>
            </a:r>
            <a:endParaRPr lang="zh-CN" altLang="en-US"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13" name="文本框 12"/>
          <p:cNvSpPr txBox="1"/>
          <p:nvPr/>
        </p:nvSpPr>
        <p:spPr>
          <a:xfrm>
            <a:off x="1750695" y="2782570"/>
            <a:ext cx="1402080" cy="460375"/>
          </a:xfrm>
          <a:prstGeom prst="rect">
            <a:avLst/>
          </a:prstGeom>
          <a:solidFill>
            <a:srgbClr val="FFFF00"/>
          </a:solidFill>
        </p:spPr>
        <p:txBody>
          <a:bodyPr wrap="none" rtlCol="0">
            <a:spAutoFit/>
          </a:bodyPr>
          <a:lstStyle/>
          <a:p>
            <a:pPr algn="l"/>
            <a:r>
              <a:rPr lang="zh-CN" altLang="en-US"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工业革命</a:t>
            </a:r>
            <a:endParaRPr lang="zh-CN" altLang="en-US"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14" name="文本框 13"/>
          <p:cNvSpPr txBox="1"/>
          <p:nvPr/>
        </p:nvSpPr>
        <p:spPr>
          <a:xfrm>
            <a:off x="1750695" y="4977130"/>
            <a:ext cx="2316480" cy="460375"/>
          </a:xfrm>
          <a:prstGeom prst="rect">
            <a:avLst/>
          </a:prstGeom>
          <a:solidFill>
            <a:srgbClr val="FFFF00"/>
          </a:solidFill>
        </p:spPr>
        <p:txBody>
          <a:bodyPr wrap="none" rtlCol="0">
            <a:spAutoFit/>
          </a:bodyPr>
          <a:lstStyle/>
          <a:p>
            <a:pPr algn="l"/>
            <a:r>
              <a:rPr lang="zh-CN" altLang="en-US"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第二次工业革命</a:t>
            </a:r>
            <a:endParaRPr lang="zh-CN" altLang="en-US"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15" name="AutoShape 30"/>
          <p:cNvSpPr>
            <a:spLocks noChangeArrowheads="1"/>
          </p:cNvSpPr>
          <p:nvPr/>
        </p:nvSpPr>
        <p:spPr bwMode="auto">
          <a:xfrm>
            <a:off x="3806825" y="2782570"/>
            <a:ext cx="2256155" cy="360045"/>
          </a:xfrm>
          <a:prstGeom prst="rightArrow">
            <a:avLst>
              <a:gd name="adj1" fmla="val 50000"/>
              <a:gd name="adj2" fmla="val 89961"/>
            </a:avLst>
          </a:prstGeom>
          <a:solidFill>
            <a:srgbClr val="FF0000"/>
          </a:solidFill>
          <a:ln w="0">
            <a:solidFill>
              <a:srgbClr val="FF0000"/>
            </a:solidFill>
            <a:prstDash val="solid"/>
            <a:miter lim="800000"/>
          </a:ln>
        </p:spPr>
        <p:txBody>
          <a:bodyPr wrap="none" anchor="ctr"/>
          <a:lstStyle/>
          <a:p>
            <a:pPr algn="ctr">
              <a:buFont typeface="Arial" panose="020B0604020202020204" pitchFamily="34" charset="0"/>
              <a:buNone/>
            </a:pPr>
            <a:endParaRPr lang="zh-CN" altLang="en-US" b="1"/>
          </a:p>
        </p:txBody>
      </p:sp>
      <p:sp>
        <p:nvSpPr>
          <p:cNvPr id="16" name="AutoShape 30"/>
          <p:cNvSpPr>
            <a:spLocks noChangeArrowheads="1"/>
          </p:cNvSpPr>
          <p:nvPr/>
        </p:nvSpPr>
        <p:spPr bwMode="auto">
          <a:xfrm>
            <a:off x="4067175" y="5027295"/>
            <a:ext cx="1955800" cy="360045"/>
          </a:xfrm>
          <a:prstGeom prst="rightArrow">
            <a:avLst>
              <a:gd name="adj1" fmla="val 50000"/>
              <a:gd name="adj2" fmla="val 89961"/>
            </a:avLst>
          </a:prstGeom>
          <a:solidFill>
            <a:srgbClr val="FF0000"/>
          </a:solidFill>
          <a:ln w="0">
            <a:solidFill>
              <a:srgbClr val="FF0000"/>
            </a:solidFill>
            <a:prstDash val="solid"/>
            <a:miter lim="800000"/>
          </a:ln>
        </p:spPr>
        <p:txBody>
          <a:bodyPr wrap="none" anchor="ctr"/>
          <a:lstStyle/>
          <a:p>
            <a:pPr algn="ctr">
              <a:buFont typeface="Arial" panose="020B0604020202020204" pitchFamily="34" charset="0"/>
              <a:buNone/>
            </a:pPr>
            <a:endParaRPr lang="zh-CN" altLang="en-US" b="1"/>
          </a:p>
        </p:txBody>
      </p:sp>
      <p:sp>
        <p:nvSpPr>
          <p:cNvPr id="17" name="Text Box 8"/>
          <p:cNvSpPr txBox="1">
            <a:spLocks noChangeArrowheads="1"/>
          </p:cNvSpPr>
          <p:nvPr/>
        </p:nvSpPr>
        <p:spPr bwMode="auto">
          <a:xfrm>
            <a:off x="3846830" y="864235"/>
            <a:ext cx="2355215" cy="460375"/>
          </a:xfrm>
          <a:prstGeom prst="rect">
            <a:avLst/>
          </a:prstGeom>
          <a:noFill/>
          <a:ln w="9525">
            <a:noFill/>
            <a:miter lim="800000"/>
          </a:ln>
        </p:spPr>
        <p:txBody>
          <a:bodyPr wrap="square">
            <a:spAutoFit/>
          </a:bodyPr>
          <a:lstStyle/>
          <a:p>
            <a:pPr algn="ctr">
              <a:buFont typeface="Arial" panose="020B0604020202020204" pitchFamily="34" charset="0"/>
              <a:buNone/>
            </a:pPr>
            <a:r>
              <a:rPr lang="zh-CN" altLang="en-US" sz="2400" b="1">
                <a:solidFill>
                  <a:srgbClr val="000000"/>
                </a:solidFill>
                <a:latin typeface="方正启体简体" panose="03000509000000000000" charset="-122"/>
                <a:ea typeface="方正启体简体" panose="03000509000000000000" charset="-122"/>
              </a:rPr>
              <a:t>殖民掠夺（</a:t>
            </a:r>
            <a:r>
              <a:rPr lang="zh-CN" altLang="en-US" sz="2400" b="1">
                <a:solidFill>
                  <a:srgbClr val="FF0000"/>
                </a:solidFill>
                <a:latin typeface="方正启体简体" panose="03000509000000000000" charset="-122"/>
                <a:ea typeface="方正启体简体" panose="03000509000000000000" charset="-122"/>
              </a:rPr>
              <a:t>主要</a:t>
            </a:r>
            <a:r>
              <a:rPr lang="zh-CN" altLang="en-US" sz="2400" b="1">
                <a:solidFill>
                  <a:srgbClr val="000000"/>
                </a:solidFill>
                <a:latin typeface="方正启体简体" panose="03000509000000000000" charset="-122"/>
                <a:ea typeface="方正启体简体" panose="03000509000000000000" charset="-122"/>
              </a:rPr>
              <a:t>）</a:t>
            </a:r>
            <a:endParaRPr lang="en-US" altLang="zh-CN" sz="2400" b="1">
              <a:solidFill>
                <a:srgbClr val="000000"/>
              </a:solidFill>
              <a:latin typeface="方正启体简体" panose="03000509000000000000" charset="-122"/>
              <a:ea typeface="方正启体简体" panose="03000509000000000000" charset="-122"/>
            </a:endParaRPr>
          </a:p>
        </p:txBody>
      </p:sp>
      <p:sp>
        <p:nvSpPr>
          <p:cNvPr id="18" name="Text Box 8"/>
          <p:cNvSpPr txBox="1">
            <a:spLocks noChangeArrowheads="1"/>
          </p:cNvSpPr>
          <p:nvPr/>
        </p:nvSpPr>
        <p:spPr bwMode="auto">
          <a:xfrm>
            <a:off x="3806825" y="2322195"/>
            <a:ext cx="2030730" cy="460375"/>
          </a:xfrm>
          <a:prstGeom prst="rect">
            <a:avLst/>
          </a:prstGeom>
          <a:noFill/>
          <a:ln w="9525">
            <a:noFill/>
            <a:miter lim="800000"/>
          </a:ln>
        </p:spPr>
        <p:txBody>
          <a:bodyPr>
            <a:spAutoFit/>
          </a:bodyPr>
          <a:lstStyle/>
          <a:p>
            <a:pPr algn="ctr">
              <a:buFont typeface="Arial" panose="020B0604020202020204" pitchFamily="34" charset="0"/>
              <a:buNone/>
            </a:pPr>
            <a:r>
              <a:rPr lang="zh-CN" altLang="en-US" sz="2400" b="1">
                <a:solidFill>
                  <a:srgbClr val="000000"/>
                </a:solidFill>
                <a:latin typeface="方正启体简体" panose="03000509000000000000" charset="-122"/>
                <a:ea typeface="方正启体简体" panose="03000509000000000000" charset="-122"/>
              </a:rPr>
              <a:t>商品输出</a:t>
            </a:r>
            <a:endParaRPr lang="zh-CN" altLang="en-US" sz="2400" b="1">
              <a:solidFill>
                <a:srgbClr val="000000"/>
              </a:solidFill>
              <a:latin typeface="方正启体简体" panose="03000509000000000000" charset="-122"/>
              <a:ea typeface="方正启体简体" panose="03000509000000000000" charset="-122"/>
            </a:endParaRPr>
          </a:p>
        </p:txBody>
      </p:sp>
      <p:sp>
        <p:nvSpPr>
          <p:cNvPr id="19" name="Text Box 8"/>
          <p:cNvSpPr txBox="1">
            <a:spLocks noChangeArrowheads="1"/>
          </p:cNvSpPr>
          <p:nvPr/>
        </p:nvSpPr>
        <p:spPr bwMode="auto">
          <a:xfrm>
            <a:off x="3992245" y="4516755"/>
            <a:ext cx="2030730" cy="460375"/>
          </a:xfrm>
          <a:prstGeom prst="rect">
            <a:avLst/>
          </a:prstGeom>
          <a:noFill/>
          <a:ln w="9525">
            <a:noFill/>
            <a:miter lim="800000"/>
          </a:ln>
        </p:spPr>
        <p:txBody>
          <a:bodyPr>
            <a:spAutoFit/>
          </a:bodyPr>
          <a:lstStyle/>
          <a:p>
            <a:pPr algn="ctr">
              <a:buFont typeface="Arial" panose="020B0604020202020204" pitchFamily="34" charset="0"/>
              <a:buNone/>
            </a:pPr>
            <a:r>
              <a:rPr lang="zh-CN" altLang="en-US" sz="2400" b="1">
                <a:solidFill>
                  <a:srgbClr val="000000"/>
                </a:solidFill>
                <a:latin typeface="方正启体简体" panose="03000509000000000000" charset="-122"/>
                <a:ea typeface="方正启体简体" panose="03000509000000000000" charset="-122"/>
              </a:rPr>
              <a:t>资本输出</a:t>
            </a:r>
            <a:endParaRPr lang="zh-CN" altLang="en-US" sz="2400" b="1">
              <a:solidFill>
                <a:srgbClr val="000000"/>
              </a:solidFill>
              <a:latin typeface="方正启体简体" panose="03000509000000000000" charset="-122"/>
              <a:ea typeface="方正启体简体" panose="03000509000000000000" charset="-122"/>
            </a:endParaRPr>
          </a:p>
        </p:txBody>
      </p:sp>
      <p:sp>
        <p:nvSpPr>
          <p:cNvPr id="20" name="右大括号 19"/>
          <p:cNvSpPr/>
          <p:nvPr/>
        </p:nvSpPr>
        <p:spPr>
          <a:xfrm>
            <a:off x="6285865" y="1336675"/>
            <a:ext cx="369570" cy="3940810"/>
          </a:xfrm>
          <a:prstGeom prst="rightBrace">
            <a:avLst/>
          </a:prstGeom>
          <a:ln w="6985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文本框 21"/>
          <p:cNvSpPr txBox="1"/>
          <p:nvPr/>
        </p:nvSpPr>
        <p:spPr>
          <a:xfrm>
            <a:off x="6955790" y="2552382"/>
            <a:ext cx="613410" cy="1513840"/>
          </a:xfrm>
          <a:prstGeom prst="rect">
            <a:avLst/>
          </a:prstGeom>
          <a:solidFill>
            <a:srgbClr val="FFFF00"/>
          </a:solidFill>
        </p:spPr>
        <p:txBody>
          <a:bodyPr vert="eaVert" wrap="none" rtlCol="0">
            <a:spAutoFit/>
          </a:bodyPr>
          <a:lstStyle/>
          <a:p>
            <a:r>
              <a:rPr lang="zh-CN" altLang="en-US" sz="2800">
                <a:latin typeface="方正启体简体" panose="03000509000000000000" charset="-122"/>
                <a:ea typeface="方正启体简体" panose="03000509000000000000" charset="-122"/>
              </a:rPr>
              <a:t>世界市场</a:t>
            </a:r>
            <a:endParaRPr lang="zh-CN" altLang="en-US" sz="2800">
              <a:latin typeface="方正启体简体" panose="03000509000000000000" charset="-122"/>
              <a:ea typeface="方正启体简体" panose="03000509000000000000" charset="-122"/>
            </a:endParaRPr>
          </a:p>
        </p:txBody>
      </p:sp>
      <p:sp>
        <p:nvSpPr>
          <p:cNvPr id="23" name="AutoShape 30"/>
          <p:cNvSpPr>
            <a:spLocks noChangeArrowheads="1"/>
          </p:cNvSpPr>
          <p:nvPr/>
        </p:nvSpPr>
        <p:spPr bwMode="auto">
          <a:xfrm>
            <a:off x="7573787" y="3127057"/>
            <a:ext cx="662305" cy="360045"/>
          </a:xfrm>
          <a:prstGeom prst="rightArrow">
            <a:avLst>
              <a:gd name="adj1" fmla="val 50000"/>
              <a:gd name="adj2" fmla="val 89961"/>
            </a:avLst>
          </a:prstGeom>
          <a:solidFill>
            <a:srgbClr val="FF0000"/>
          </a:solidFill>
          <a:ln w="0">
            <a:solidFill>
              <a:srgbClr val="FF0000"/>
            </a:solidFill>
            <a:prstDash val="solid"/>
            <a:miter lim="800000"/>
          </a:ln>
        </p:spPr>
        <p:txBody>
          <a:bodyPr wrap="none" anchor="ctr"/>
          <a:lstStyle/>
          <a:p>
            <a:pPr algn="ctr">
              <a:buFont typeface="Arial" panose="020B0604020202020204" pitchFamily="34" charset="0"/>
              <a:buNone/>
            </a:pPr>
            <a:endParaRPr lang="zh-CN" altLang="en-US" b="1"/>
          </a:p>
        </p:txBody>
      </p:sp>
      <p:sp>
        <p:nvSpPr>
          <p:cNvPr id="25" name="右大括号 24"/>
          <p:cNvSpPr/>
          <p:nvPr/>
        </p:nvSpPr>
        <p:spPr>
          <a:xfrm rot="10800000">
            <a:off x="8745855" y="1446530"/>
            <a:ext cx="369570" cy="3940810"/>
          </a:xfrm>
          <a:prstGeom prst="rightBrace">
            <a:avLst>
              <a:gd name="adj1" fmla="val 45704"/>
              <a:gd name="adj2" fmla="val 50000"/>
            </a:avLst>
          </a:prstGeom>
          <a:ln w="6985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文本框 25"/>
          <p:cNvSpPr txBox="1"/>
          <p:nvPr/>
        </p:nvSpPr>
        <p:spPr>
          <a:xfrm>
            <a:off x="8201660" y="2660015"/>
            <a:ext cx="613410" cy="1513840"/>
          </a:xfrm>
          <a:prstGeom prst="rect">
            <a:avLst/>
          </a:prstGeom>
          <a:solidFill>
            <a:srgbClr val="FFFF00"/>
          </a:solidFill>
        </p:spPr>
        <p:txBody>
          <a:bodyPr vert="eaVert" wrap="none" rtlCol="0">
            <a:spAutoFit/>
          </a:bodyPr>
          <a:lstStyle/>
          <a:p>
            <a:r>
              <a:rPr lang="zh-CN" altLang="en-US" sz="2800" dirty="0">
                <a:latin typeface="方正启体简体" panose="03000509000000000000" charset="-122"/>
                <a:ea typeface="方正启体简体" panose="03000509000000000000" charset="-122"/>
              </a:rPr>
              <a:t>商品贸易</a:t>
            </a:r>
            <a:endParaRPr lang="zh-CN" altLang="en-US" sz="2800" dirty="0">
              <a:latin typeface="方正启体简体" panose="03000509000000000000" charset="-122"/>
              <a:ea typeface="方正启体简体" panose="03000509000000000000" charset="-122"/>
            </a:endParaRPr>
          </a:p>
        </p:txBody>
      </p:sp>
      <p:sp>
        <p:nvSpPr>
          <p:cNvPr id="27" name="文本框 26"/>
          <p:cNvSpPr txBox="1"/>
          <p:nvPr/>
        </p:nvSpPr>
        <p:spPr>
          <a:xfrm>
            <a:off x="9115425" y="1508760"/>
            <a:ext cx="1402080" cy="460375"/>
          </a:xfrm>
          <a:prstGeom prst="rect">
            <a:avLst/>
          </a:prstGeom>
          <a:solidFill>
            <a:srgbClr val="FFFF00"/>
          </a:solidFill>
        </p:spPr>
        <p:txBody>
          <a:bodyPr wrap="none" rtlCol="0">
            <a:spAutoFit/>
          </a:bodyPr>
          <a:lstStyle/>
          <a:p>
            <a:pPr algn="l"/>
            <a:r>
              <a:rPr lang="zh-CN" altLang="en-US"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贸易中心</a:t>
            </a:r>
            <a:endParaRPr lang="zh-CN" altLang="en-US"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29" name="文本框 28"/>
          <p:cNvSpPr txBox="1"/>
          <p:nvPr/>
        </p:nvSpPr>
        <p:spPr>
          <a:xfrm>
            <a:off x="9115425" y="2402840"/>
            <a:ext cx="1402080" cy="460375"/>
          </a:xfrm>
          <a:prstGeom prst="rect">
            <a:avLst/>
          </a:prstGeom>
          <a:solidFill>
            <a:srgbClr val="FFFF00"/>
          </a:solidFill>
        </p:spPr>
        <p:txBody>
          <a:bodyPr wrap="none" rtlCol="0">
            <a:spAutoFit/>
          </a:bodyPr>
          <a:lstStyle/>
          <a:p>
            <a:pPr algn="l"/>
            <a:r>
              <a:rPr lang="zh-CN" altLang="en-US"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贸易格局</a:t>
            </a:r>
            <a:endParaRPr lang="zh-CN" altLang="en-US"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30" name="文本框 29"/>
          <p:cNvSpPr txBox="1"/>
          <p:nvPr/>
        </p:nvSpPr>
        <p:spPr>
          <a:xfrm>
            <a:off x="9197975" y="3713480"/>
            <a:ext cx="1402080" cy="460375"/>
          </a:xfrm>
          <a:prstGeom prst="rect">
            <a:avLst/>
          </a:prstGeom>
          <a:solidFill>
            <a:srgbClr val="FFFF00"/>
          </a:solidFill>
        </p:spPr>
        <p:txBody>
          <a:bodyPr wrap="none" rtlCol="0">
            <a:spAutoFit/>
          </a:bodyPr>
          <a:lstStyle/>
          <a:p>
            <a:pPr algn="l"/>
            <a:r>
              <a:rPr lang="zh-CN" altLang="en-US"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品种多样</a:t>
            </a:r>
            <a:endParaRPr lang="zh-CN" altLang="en-US"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p:txBody>
      </p:sp>
      <p:cxnSp>
        <p:nvCxnSpPr>
          <p:cNvPr id="31" name="直接箭头连接符 30"/>
          <p:cNvCxnSpPr/>
          <p:nvPr/>
        </p:nvCxnSpPr>
        <p:spPr>
          <a:xfrm>
            <a:off x="9741535" y="1903095"/>
            <a:ext cx="11430" cy="531495"/>
          </a:xfrm>
          <a:prstGeom prst="straightConnector1">
            <a:avLst/>
          </a:prstGeom>
          <a:ln w="412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9115425" y="4422775"/>
            <a:ext cx="1967865" cy="1014730"/>
          </a:xfrm>
          <a:prstGeom prst="rect">
            <a:avLst/>
          </a:prstGeom>
          <a:solidFill>
            <a:srgbClr val="FFFF00"/>
          </a:solidFill>
        </p:spPr>
        <p:txBody>
          <a:bodyPr wrap="square" rtlCol="0">
            <a:spAutoFit/>
          </a:bodyPr>
          <a:lstStyle/>
          <a:p>
            <a:pPr algn="l"/>
            <a:r>
              <a:rPr lang="zh-CN" altLang="en-US" sz="20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经营方式</a:t>
            </a:r>
            <a:endParaRPr lang="zh-CN" altLang="en-US" sz="20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a:p>
            <a:pPr algn="l"/>
            <a:r>
              <a:rPr lang="zh-CN" altLang="en-US" sz="20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股份公司、</a:t>
            </a:r>
            <a:endPar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a:p>
            <a:pPr algn="l"/>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银行）</a:t>
            </a:r>
            <a:endPar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p:txBody>
      </p:sp>
      <p:cxnSp>
        <p:nvCxnSpPr>
          <p:cNvPr id="33" name="直接箭头连接符 32"/>
          <p:cNvCxnSpPr/>
          <p:nvPr/>
        </p:nvCxnSpPr>
        <p:spPr>
          <a:xfrm>
            <a:off x="6563360" y="5161280"/>
            <a:ext cx="2680970" cy="99060"/>
          </a:xfrm>
          <a:prstGeom prst="straightConnector1">
            <a:avLst/>
          </a:prstGeom>
          <a:ln w="412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6563360" y="1508760"/>
            <a:ext cx="2981325" cy="3358515"/>
          </a:xfrm>
          <a:prstGeom prst="straightConnector1">
            <a:avLst/>
          </a:prstGeom>
          <a:ln w="412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5" name="AutoShape 30"/>
          <p:cNvSpPr>
            <a:spLocks noChangeArrowheads="1"/>
          </p:cNvSpPr>
          <p:nvPr/>
        </p:nvSpPr>
        <p:spPr bwMode="auto">
          <a:xfrm>
            <a:off x="10698480" y="3142615"/>
            <a:ext cx="662305" cy="360045"/>
          </a:xfrm>
          <a:prstGeom prst="rightArrow">
            <a:avLst>
              <a:gd name="adj1" fmla="val 50000"/>
              <a:gd name="adj2" fmla="val 89961"/>
            </a:avLst>
          </a:prstGeom>
          <a:solidFill>
            <a:srgbClr val="FF0000"/>
          </a:solidFill>
          <a:ln w="0">
            <a:solidFill>
              <a:srgbClr val="FF0000"/>
            </a:solidFill>
            <a:prstDash val="solid"/>
            <a:miter lim="800000"/>
          </a:ln>
        </p:spPr>
        <p:txBody>
          <a:bodyPr wrap="none" anchor="ctr"/>
          <a:lstStyle/>
          <a:p>
            <a:pPr algn="ctr">
              <a:buFont typeface="Arial" panose="020B0604020202020204" pitchFamily="34" charset="0"/>
              <a:buNone/>
            </a:pPr>
            <a:endParaRPr lang="zh-CN" altLang="en-US" b="1"/>
          </a:p>
        </p:txBody>
      </p:sp>
      <p:sp>
        <p:nvSpPr>
          <p:cNvPr id="36" name="文本框 35"/>
          <p:cNvSpPr txBox="1"/>
          <p:nvPr/>
        </p:nvSpPr>
        <p:spPr>
          <a:xfrm>
            <a:off x="11360785" y="2672080"/>
            <a:ext cx="613410" cy="1513840"/>
          </a:xfrm>
          <a:prstGeom prst="rect">
            <a:avLst/>
          </a:prstGeom>
          <a:solidFill>
            <a:srgbClr val="FFFF00"/>
          </a:solidFill>
        </p:spPr>
        <p:txBody>
          <a:bodyPr vert="eaVert" wrap="none" rtlCol="0">
            <a:spAutoFit/>
          </a:bodyPr>
          <a:lstStyle/>
          <a:p>
            <a:r>
              <a:rPr lang="zh-CN" altLang="en-US" sz="2800">
                <a:latin typeface="方正启体简体" panose="03000509000000000000" charset="-122"/>
                <a:ea typeface="方正启体简体" panose="03000509000000000000" charset="-122"/>
              </a:rPr>
              <a:t>世界市场</a:t>
            </a:r>
            <a:endParaRPr lang="zh-CN" altLang="en-US" sz="2800">
              <a:latin typeface="方正启体简体" panose="03000509000000000000" charset="-122"/>
              <a:ea typeface="方正启体简体" panose="03000509000000000000" charset="-122"/>
            </a:endParaRPr>
          </a:p>
        </p:txBody>
      </p:sp>
      <p:sp>
        <p:nvSpPr>
          <p:cNvPr id="38" name="文本框 37"/>
          <p:cNvSpPr txBox="1"/>
          <p:nvPr/>
        </p:nvSpPr>
        <p:spPr>
          <a:xfrm>
            <a:off x="2177209" y="5556971"/>
            <a:ext cx="8852423" cy="1200329"/>
          </a:xfrm>
          <a:prstGeom prst="rect">
            <a:avLst/>
          </a:prstGeom>
          <a:noFill/>
        </p:spPr>
        <p:txBody>
          <a:bodyPr wrap="none" rtlCol="0">
            <a:spAutoFit/>
          </a:bodyPr>
          <a:lstStyle/>
          <a:p>
            <a:pPr marL="0" lvl="0" indent="0">
              <a:spcBef>
                <a:spcPts val="0"/>
              </a:spcBef>
              <a:buSzPct val="100000"/>
              <a:buNone/>
              <a:tabLst>
                <a:tab pos="227965" algn="l"/>
              </a:tabLst>
            </a:pPr>
            <a:r>
              <a:rPr lang="zh-CN" altLang="en-US" sz="2400" b="1" spc="80" dirty="0">
                <a:solidFill>
                  <a:srgbClr val="FF0000"/>
                </a:solidFill>
                <a:latin typeface="方正启体简体" panose="03000509000000000000" charset="-122"/>
                <a:ea typeface="方正启体简体" panose="03000509000000000000" charset="-122"/>
                <a:sym typeface="+mn-ea"/>
              </a:rPr>
              <a:t>我发现：</a:t>
            </a:r>
            <a:endParaRPr lang="en-US" altLang="zh-CN" sz="2400" b="1" spc="80" dirty="0">
              <a:solidFill>
                <a:srgbClr val="FF0000"/>
              </a:solidFill>
              <a:latin typeface="方正启体简体" panose="03000509000000000000" charset="-122"/>
              <a:ea typeface="方正启体简体" panose="03000509000000000000" charset="-122"/>
              <a:sym typeface="+mn-ea"/>
            </a:endParaRPr>
          </a:p>
          <a:p>
            <a:pPr marL="0" lvl="0" indent="0">
              <a:spcBef>
                <a:spcPts val="0"/>
              </a:spcBef>
              <a:buSzPct val="100000"/>
              <a:buNone/>
              <a:tabLst>
                <a:tab pos="227965" algn="l"/>
              </a:tabLst>
            </a:pPr>
            <a:r>
              <a:rPr lang="en-US" altLang="zh-CN" sz="2400" b="1" spc="80" dirty="0">
                <a:solidFill>
                  <a:srgbClr val="FF0000"/>
                </a:solidFill>
                <a:latin typeface="方正启体简体" panose="03000509000000000000" charset="-122"/>
                <a:ea typeface="方正启体简体" panose="03000509000000000000" charset="-122"/>
                <a:sym typeface="+mn-ea"/>
              </a:rPr>
              <a:t>1</a:t>
            </a:r>
            <a:r>
              <a:rPr lang="zh-CN" altLang="en-US" sz="2400" b="1" spc="80" dirty="0">
                <a:solidFill>
                  <a:srgbClr val="FF0000"/>
                </a:solidFill>
                <a:latin typeface="方正启体简体" panose="03000509000000000000" charset="-122"/>
                <a:ea typeface="方正启体简体" panose="03000509000000000000" charset="-122"/>
                <a:sym typeface="+mn-ea"/>
              </a:rPr>
              <a:t>、资本主义开放和扩张的本性</a:t>
            </a:r>
            <a:r>
              <a:rPr lang="zh-CN" altLang="en-US" sz="2400" b="1" spc="80" dirty="0">
                <a:latin typeface="方正启体简体" panose="03000509000000000000" charset="-122"/>
                <a:ea typeface="方正启体简体" panose="03000509000000000000" charset="-122"/>
                <a:sym typeface="+mn-ea"/>
              </a:rPr>
              <a:t>是</a:t>
            </a:r>
            <a:r>
              <a:rPr lang="zh-CN" altLang="en-US" sz="2400" b="1" spc="80" dirty="0">
                <a:solidFill>
                  <a:srgbClr val="FF0000"/>
                </a:solidFill>
                <a:latin typeface="方正启体简体" panose="03000509000000000000" charset="-122"/>
                <a:ea typeface="方正启体简体" panose="03000509000000000000" charset="-122"/>
                <a:sym typeface="+mn-ea"/>
              </a:rPr>
              <a:t>根本</a:t>
            </a:r>
            <a:r>
              <a:rPr lang="zh-CN" altLang="en-US" sz="2400" b="1" spc="80" dirty="0">
                <a:latin typeface="方正启体简体" panose="03000509000000000000" charset="-122"/>
                <a:ea typeface="方正启体简体" panose="03000509000000000000" charset="-122"/>
                <a:sym typeface="+mn-ea"/>
              </a:rPr>
              <a:t>推动力；</a:t>
            </a:r>
            <a:endParaRPr lang="en-US" altLang="zh-CN" sz="2400" b="1" spc="80" dirty="0">
              <a:latin typeface="方正启体简体" panose="03000509000000000000" charset="-122"/>
              <a:ea typeface="方正启体简体" panose="03000509000000000000" charset="-122"/>
              <a:sym typeface="+mn-ea"/>
            </a:endParaRPr>
          </a:p>
          <a:p>
            <a:pPr lvl="0">
              <a:buSzPct val="100000"/>
              <a:tabLst>
                <a:tab pos="227965" algn="l"/>
              </a:tabLst>
            </a:pPr>
            <a:r>
              <a:rPr lang="en-US" altLang="zh-CN" sz="2400" b="1" spc="80" dirty="0">
                <a:latin typeface="方正启体简体" panose="03000509000000000000" charset="-122"/>
                <a:ea typeface="方正启体简体" panose="03000509000000000000" charset="-122"/>
                <a:sym typeface="+mn-ea"/>
              </a:rPr>
              <a:t>2</a:t>
            </a:r>
            <a:r>
              <a:rPr lang="zh-CN" altLang="en-US" sz="2400" b="1" spc="80" dirty="0">
                <a:latin typeface="方正启体简体" panose="03000509000000000000" charset="-122"/>
                <a:ea typeface="方正启体简体" panose="03000509000000000000" charset="-122"/>
                <a:sym typeface="+mn-ea"/>
              </a:rPr>
              <a:t>、</a:t>
            </a:r>
            <a:r>
              <a:rPr lang="zh-CN" altLang="en-US" sz="2400" b="1" spc="80" dirty="0">
                <a:solidFill>
                  <a:srgbClr val="FF0000"/>
                </a:solidFill>
                <a:latin typeface="方正启体简体" panose="03000509000000000000" charset="-122"/>
                <a:ea typeface="方正启体简体" panose="03000509000000000000" charset="-122"/>
                <a:sym typeface="+mn-ea"/>
              </a:rPr>
              <a:t>殖民扩张与掠夺</a:t>
            </a:r>
            <a:r>
              <a:rPr lang="zh-CN" altLang="en-US" sz="2400" b="1" spc="80" dirty="0">
                <a:latin typeface="方正启体简体" panose="03000509000000000000" charset="-122"/>
                <a:ea typeface="方正启体简体" panose="03000509000000000000" charset="-122"/>
                <a:sym typeface="+mn-ea"/>
              </a:rPr>
              <a:t>是主要途径；</a:t>
            </a:r>
            <a:r>
              <a:rPr lang="en-US" altLang="zh-CN" sz="2400" b="1" spc="80" dirty="0">
                <a:latin typeface="方正启体简体" panose="03000509000000000000" charset="-122"/>
                <a:ea typeface="方正启体简体" panose="03000509000000000000" charset="-122"/>
                <a:sym typeface="+mn-ea"/>
              </a:rPr>
              <a:t>3</a:t>
            </a:r>
            <a:r>
              <a:rPr lang="zh-CN" altLang="en-US" sz="2400" b="1" spc="80" dirty="0">
                <a:latin typeface="方正启体简体" panose="03000509000000000000" charset="-122"/>
                <a:ea typeface="方正启体简体" panose="03000509000000000000" charset="-122"/>
                <a:sym typeface="+mn-ea"/>
              </a:rPr>
              <a:t>、</a:t>
            </a:r>
            <a:r>
              <a:rPr lang="zh-CN" altLang="en-US" sz="2400" b="1" spc="80" dirty="0">
                <a:solidFill>
                  <a:srgbClr val="FF0000"/>
                </a:solidFill>
                <a:latin typeface="方正启体简体" panose="03000509000000000000" charset="-122"/>
                <a:ea typeface="方正启体简体" panose="03000509000000000000" charset="-122"/>
                <a:sym typeface="+mn-ea"/>
              </a:rPr>
              <a:t>两次工业革命</a:t>
            </a:r>
            <a:r>
              <a:rPr lang="zh-CN" altLang="en-US" sz="2400" b="1" spc="80" dirty="0">
                <a:latin typeface="方正启体简体" panose="03000509000000000000" charset="-122"/>
                <a:ea typeface="方正启体简体" panose="03000509000000000000" charset="-122"/>
                <a:sym typeface="+mn-ea"/>
              </a:rPr>
              <a:t>是助推剂；</a:t>
            </a:r>
            <a:endParaRPr lang="en-US" altLang="zh-CN" sz="2400" b="1" spc="80" dirty="0">
              <a:latin typeface="方正启体简体" panose="03000509000000000000" charset="-122"/>
              <a:ea typeface="方正启体简体" panose="03000509000000000000" charset="-122"/>
              <a:sym typeface="+mn-ea"/>
            </a:endParaRPr>
          </a:p>
        </p:txBody>
      </p:sp>
      <p:sp>
        <p:nvSpPr>
          <p:cNvPr id="39" name="文本框 38"/>
          <p:cNvSpPr txBox="1"/>
          <p:nvPr/>
        </p:nvSpPr>
        <p:spPr>
          <a:xfrm>
            <a:off x="1637899" y="199244"/>
            <a:ext cx="10673715" cy="380489"/>
          </a:xfrm>
          <a:prstGeom prst="rect">
            <a:avLst/>
          </a:prstGeom>
          <a:noFill/>
        </p:spPr>
        <p:txBody>
          <a:bodyPr wrap="square" rtlCol="0" anchor="t">
            <a:spAutoFit/>
          </a:bodyPr>
          <a:lstStyle/>
          <a:p>
            <a:pPr lvl="0" algn="l">
              <a:lnSpc>
                <a:spcPct val="110000"/>
              </a:lnSpc>
              <a:spcBef>
                <a:spcPts val="0"/>
              </a:spcBef>
              <a:spcAft>
                <a:spcPts val="800"/>
              </a:spcAft>
              <a:buClrTx/>
              <a:buSzTx/>
              <a:buFontTx/>
              <a:tabLst>
                <a:tab pos="227965" algn="l"/>
              </a:tabLst>
            </a:pPr>
            <a:r>
              <a:rPr lang="en-US" altLang="zh-CN" b="1" spc="80" dirty="0">
                <a:solidFill>
                  <a:srgbClr val="FF0000"/>
                </a:solidFill>
                <a:latin typeface="方正启体简体" panose="03000509000000000000" charset="-122"/>
                <a:ea typeface="方正启体简体" panose="03000509000000000000" charset="-122"/>
                <a:sym typeface="+mn-ea"/>
              </a:rPr>
              <a:t>         </a:t>
            </a:r>
            <a:endParaRPr lang="zh-CN" altLang="en-US" sz="2400" dirty="0"/>
          </a:p>
        </p:txBody>
      </p:sp>
      <p:sp>
        <p:nvSpPr>
          <p:cNvPr id="41" name="文本框 40"/>
          <p:cNvSpPr txBox="1"/>
          <p:nvPr/>
        </p:nvSpPr>
        <p:spPr>
          <a:xfrm>
            <a:off x="829945" y="408940"/>
            <a:ext cx="1833880" cy="521970"/>
          </a:xfrm>
          <a:prstGeom prst="rect">
            <a:avLst/>
          </a:prstGeom>
          <a:noFill/>
        </p:spPr>
        <p:txBody>
          <a:bodyPr wrap="none" rtlCol="0">
            <a:spAutoFit/>
          </a:bodyPr>
          <a:lstStyle/>
          <a:p>
            <a:r>
              <a:rPr lang="zh-CN" altLang="en-US" sz="2800">
                <a:latin typeface="方正启体简体" panose="03000509000000000000" charset="-122"/>
                <a:ea typeface="方正启体简体" panose="03000509000000000000" charset="-122"/>
              </a:rPr>
              <a:t>课堂总结</a:t>
            </a:r>
            <a:r>
              <a:rPr lang="zh-CN" altLang="en-US"/>
              <a:t>：</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2000"/>
                                        <p:tgtEl>
                                          <p:spTgt spid="5"/>
                                        </p:tgtEl>
                                      </p:cBhvr>
                                    </p:animEffect>
                                  </p:childTnLst>
                                </p:cTn>
                              </p:par>
                            </p:childTnLst>
                          </p:cTn>
                        </p:par>
                        <p:par>
                          <p:cTn id="11" fill="hold">
                            <p:stCondLst>
                              <p:cond delay="2000"/>
                            </p:stCondLst>
                            <p:childTnLst>
                              <p:par>
                                <p:cTn id="12" presetID="4"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2000"/>
                                        <p:tgtEl>
                                          <p:spTgt spid="6"/>
                                        </p:tgtEl>
                                      </p:cBhvr>
                                    </p:animEffect>
                                  </p:childTnLst>
                                </p:cTn>
                              </p:par>
                              <p:par>
                                <p:cTn id="15" presetID="4"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2000"/>
                                        <p:tgtEl>
                                          <p:spTgt spid="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2000"/>
                                        <p:tgtEl>
                                          <p:spTgt spid="9"/>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in)">
                                      <p:cBhvr>
                                        <p:cTn id="31" dur="2000"/>
                                        <p:tgtEl>
                                          <p:spTgt spid="12"/>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in)">
                                      <p:cBhvr>
                                        <p:cTn id="34" dur="2000"/>
                                        <p:tgtEl>
                                          <p:spTgt spid="13"/>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2000"/>
                                        <p:tgtEl>
                                          <p:spTgt spid="11"/>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ox(in)">
                                      <p:cBhvr>
                                        <p:cTn id="45" dur="2000"/>
                                        <p:tgtEl>
                                          <p:spTgt spid="17"/>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ox(in)">
                                      <p:cBhvr>
                                        <p:cTn id="48" dur="2000"/>
                                        <p:tgtEl>
                                          <p:spTgt spid="15"/>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ox(in)">
                                      <p:cBhvr>
                                        <p:cTn id="51" dur="2000"/>
                                        <p:tgtEl>
                                          <p:spTgt spid="18"/>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ox(in)">
                                      <p:cBhvr>
                                        <p:cTn id="54" dur="2000"/>
                                        <p:tgtEl>
                                          <p:spTgt spid="16"/>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ox(in)">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ox(in)">
                                      <p:cBhvr>
                                        <p:cTn id="62" dur="2000"/>
                                        <p:tgtEl>
                                          <p:spTgt spid="20"/>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box(in)">
                                      <p:cBhvr>
                                        <p:cTn id="65" dur="2000"/>
                                        <p:tgtEl>
                                          <p:spTgt spid="22"/>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ox(in)">
                                      <p:cBhvr>
                                        <p:cTn id="68" dur="20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ox(in)">
                                      <p:cBhvr>
                                        <p:cTn id="73" dur="2000"/>
                                        <p:tgtEl>
                                          <p:spTgt spid="26"/>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box(in)">
                                      <p:cBhvr>
                                        <p:cTn id="76" dur="20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box(in)">
                                      <p:cBhvr>
                                        <p:cTn id="81" dur="2000"/>
                                        <p:tgtEl>
                                          <p:spTgt spid="27"/>
                                        </p:tgtEl>
                                      </p:cBhvr>
                                    </p:animEffect>
                                  </p:childTnLst>
                                </p:cTn>
                              </p:par>
                            </p:childTnLst>
                          </p:cTn>
                        </p:par>
                        <p:par>
                          <p:cTn id="82" fill="hold">
                            <p:stCondLst>
                              <p:cond delay="2000"/>
                            </p:stCondLst>
                            <p:childTnLst>
                              <p:par>
                                <p:cTn id="83" presetID="4" presetClass="entr" presetSubtype="16" fill="hold"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box(in)">
                                      <p:cBhvr>
                                        <p:cTn id="85" dur="2000"/>
                                        <p:tgtEl>
                                          <p:spTgt spid="31"/>
                                        </p:tgtEl>
                                      </p:cBhvr>
                                    </p:animEffect>
                                  </p:childTnLst>
                                </p:cTn>
                              </p:par>
                            </p:childTnLst>
                          </p:cTn>
                        </p:par>
                        <p:par>
                          <p:cTn id="86" fill="hold">
                            <p:stCondLst>
                              <p:cond delay="4000"/>
                            </p:stCondLst>
                            <p:childTnLst>
                              <p:par>
                                <p:cTn id="87" presetID="4" presetClass="entr" presetSubtype="16"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box(in)">
                                      <p:cBhvr>
                                        <p:cTn id="89" dur="2000"/>
                                        <p:tgtEl>
                                          <p:spTgt spid="29"/>
                                        </p:tgtEl>
                                      </p:cBhvr>
                                    </p:animEffect>
                                  </p:childTnLst>
                                </p:cTn>
                              </p:par>
                              <p:par>
                                <p:cTn id="90" presetID="4" presetClass="entr" presetSubtype="16"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box(in)">
                                      <p:cBhvr>
                                        <p:cTn id="92" dur="2000"/>
                                        <p:tgtEl>
                                          <p:spTgt spid="30"/>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box(in)">
                                      <p:cBhvr>
                                        <p:cTn id="95" dur="2000"/>
                                        <p:tgtEl>
                                          <p:spTgt spid="32"/>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box(in)">
                                      <p:cBhvr>
                                        <p:cTn id="98" dur="2000"/>
                                        <p:tgtEl>
                                          <p:spTgt spid="35"/>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ntr" presetSubtype="16" fill="hold" grpId="0" nodeType="click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box(in)">
                                      <p:cBhvr>
                                        <p:cTn id="103" dur="2000"/>
                                        <p:tgtEl>
                                          <p:spTgt spid="36"/>
                                        </p:tgtEl>
                                      </p:cBhvr>
                                    </p:animEffect>
                                  </p:childTnLst>
                                </p:cTn>
                              </p:par>
                              <p:par>
                                <p:cTn id="104" presetID="4" presetClass="entr" presetSubtype="16" fill="hold" nodeType="with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box(in)">
                                      <p:cBhvr>
                                        <p:cTn id="106" dur="2000"/>
                                        <p:tgtEl>
                                          <p:spTgt spid="34"/>
                                        </p:tgtEl>
                                      </p:cBhvr>
                                    </p:animEffect>
                                  </p:childTnLst>
                                </p:cTn>
                              </p:par>
                              <p:par>
                                <p:cTn id="107" presetID="4" presetClass="entr" presetSubtype="16" fill="hold" nodeType="with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box(in)">
                                      <p:cBhvr>
                                        <p:cTn id="109" dur="2000"/>
                                        <p:tgtEl>
                                          <p:spTgt spid="33"/>
                                        </p:tgtEl>
                                      </p:cBhvr>
                                    </p:animEffect>
                                  </p:childTnLst>
                                </p:cTn>
                              </p:par>
                            </p:childTnLst>
                          </p:cTn>
                        </p:par>
                      </p:childTnLst>
                    </p:cTn>
                  </p:par>
                  <p:par>
                    <p:cTn id="110" fill="hold">
                      <p:stCondLst>
                        <p:cond delay="indefinite"/>
                      </p:stCondLst>
                      <p:childTnLst>
                        <p:par>
                          <p:cTn id="111" fill="hold">
                            <p:stCondLst>
                              <p:cond delay="0"/>
                            </p:stCondLst>
                            <p:childTnLst>
                              <p:par>
                                <p:cTn id="112" presetID="4" presetClass="entr" presetSubtype="16" fill="hold" grpId="0" nodeType="click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box(in)">
                                      <p:cBhvr>
                                        <p:cTn id="114" dur="2000"/>
                                        <p:tgtEl>
                                          <p:spTgt spid="38"/>
                                        </p:tgtEl>
                                      </p:cBhvr>
                                    </p:animEffect>
                                  </p:childTnLst>
                                </p:cTn>
                              </p:par>
                              <p:par>
                                <p:cTn id="115" presetID="4" presetClass="entr" presetSubtype="16" fill="hold" grpId="0" nodeType="with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box(in)">
                                      <p:cBhvr>
                                        <p:cTn id="11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bldLvl="0" animBg="1"/>
      <p:bldP spid="12" grpId="0" bldLvl="0" animBg="1"/>
      <p:bldP spid="13" grpId="0" bldLvl="0" animBg="1"/>
      <p:bldP spid="14" grpId="0" bldLvl="0" animBg="1"/>
      <p:bldP spid="15" grpId="0" bldLvl="0" animBg="1"/>
      <p:bldP spid="16" grpId="0" bldLvl="0" animBg="1"/>
      <p:bldP spid="17" grpId="0"/>
      <p:bldP spid="18" grpId="0"/>
      <p:bldP spid="19" grpId="0"/>
      <p:bldP spid="20" grpId="0" bldLvl="0" animBg="1"/>
      <p:bldP spid="22" grpId="0" bldLvl="0" animBg="1"/>
      <p:bldP spid="23" grpId="0" bldLvl="0" animBg="1"/>
      <p:bldP spid="25" grpId="0" bldLvl="0" animBg="1"/>
      <p:bldP spid="26" grpId="0" bldLvl="0" animBg="1"/>
      <p:bldP spid="27" grpId="0" bldLvl="0" animBg="1"/>
      <p:bldP spid="29" grpId="0" bldLvl="0" animBg="1"/>
      <p:bldP spid="30" grpId="0" bldLvl="0" animBg="1"/>
      <p:bldP spid="32" grpId="0" bldLvl="0" animBg="1"/>
      <p:bldP spid="35" grpId="0" bldLvl="0" animBg="1"/>
      <p:bldP spid="36" grpId="0" bldLvl="0" animBg="1"/>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051474" y="511815"/>
            <a:ext cx="3665647" cy="523220"/>
          </a:xfrm>
          <a:prstGeom prst="rect">
            <a:avLst/>
          </a:prstGeom>
          <a:noFill/>
        </p:spPr>
        <p:txBody>
          <a:bodyPr wrap="square" rtlCol="0">
            <a:spAutoFit/>
          </a:bodyPr>
          <a:lstStyle>
            <a:defPPr>
              <a:defRPr lang="zh-CN"/>
            </a:defPPr>
            <a:lvl1pPr>
              <a:defRPr sz="3200" b="1">
                <a:latin typeface="华文新魏" panose="02010800040101010101" pitchFamily="2" charset="-122"/>
                <a:ea typeface="华文新魏" panose="02010800040101010101" pitchFamily="2" charset="-122"/>
              </a:defRPr>
            </a:lvl1pPr>
          </a:lstStyle>
          <a:p>
            <a:r>
              <a:rPr lang="zh-CN" altLang="en-US" sz="2800" dirty="0">
                <a:latin typeface="方正启体简体" panose="03000509000000000000" charset="-122"/>
                <a:ea typeface="方正启体简体" panose="03000509000000000000" charset="-122"/>
              </a:rPr>
              <a:t>一、世界市场的形成</a:t>
            </a:r>
            <a:endParaRPr lang="zh-CN" altLang="en-US" sz="2800" dirty="0">
              <a:latin typeface="方正启体简体" panose="03000509000000000000" charset="-122"/>
              <a:ea typeface="方正启体简体" panose="03000509000000000000" charset="-122"/>
            </a:endParaRPr>
          </a:p>
        </p:txBody>
      </p:sp>
      <p:sp>
        <p:nvSpPr>
          <p:cNvPr id="3" name="文本框 2"/>
          <p:cNvSpPr txBox="1"/>
          <p:nvPr>
            <p:custDataLst>
              <p:tags r:id="rId2"/>
            </p:custDataLst>
          </p:nvPr>
        </p:nvSpPr>
        <p:spPr>
          <a:xfrm>
            <a:off x="1051565" y="1137103"/>
            <a:ext cx="2436881" cy="523220"/>
          </a:xfrm>
          <a:prstGeom prst="rect">
            <a:avLst/>
          </a:prstGeom>
          <a:noFill/>
        </p:spPr>
        <p:txBody>
          <a:bodyPr wrap="square">
            <a:spAutoFit/>
          </a:bodyPr>
          <a:lstStyle/>
          <a:p>
            <a:pPr lvl="0">
              <a:spcBef>
                <a:spcPct val="50000"/>
              </a:spcBef>
            </a:pPr>
            <a:r>
              <a:rPr lang="en-US" altLang="zh-CN" sz="2800" b="1" dirty="0" smtClean="0">
                <a:latin typeface="方正启体简体" panose="03000509000000000000" charset="-122"/>
                <a:ea typeface="方正启体简体" panose="03000509000000000000" charset="-122"/>
              </a:rPr>
              <a:t>1.</a:t>
            </a:r>
            <a:r>
              <a:rPr lang="zh-CN" altLang="en-US" sz="2800" b="1" dirty="0" smtClean="0">
                <a:latin typeface="方正启体简体" panose="03000509000000000000" charset="-122"/>
                <a:ea typeface="方正启体简体" panose="03000509000000000000" charset="-122"/>
              </a:rPr>
              <a:t>形</a:t>
            </a:r>
            <a:r>
              <a:rPr lang="zh-CN" altLang="en-US" sz="2800" b="1" dirty="0">
                <a:latin typeface="方正启体简体" panose="03000509000000000000" charset="-122"/>
                <a:ea typeface="方正启体简体" panose="03000509000000000000" charset="-122"/>
              </a:rPr>
              <a:t>成过程</a:t>
            </a:r>
            <a:endParaRPr lang="zh-CN" altLang="en-US" sz="2800" b="1" dirty="0">
              <a:latin typeface="方正启体简体" panose="03000509000000000000" charset="-122"/>
              <a:ea typeface="方正启体简体" panose="03000509000000000000" charset="-122"/>
            </a:endParaRPr>
          </a:p>
        </p:txBody>
      </p:sp>
      <p:sp>
        <p:nvSpPr>
          <p:cNvPr id="4" name="文本框 18"/>
          <p:cNvSpPr txBox="1"/>
          <p:nvPr>
            <p:custDataLst>
              <p:tags r:id="rId3"/>
            </p:custDataLst>
          </p:nvPr>
        </p:nvSpPr>
        <p:spPr>
          <a:xfrm>
            <a:off x="504190" y="1762760"/>
            <a:ext cx="11306175" cy="1568450"/>
          </a:xfrm>
          <a:prstGeom prst="rect">
            <a:avLst/>
          </a:prstGeom>
          <a:noFill/>
          <a:ln>
            <a:solidFill>
              <a:srgbClr val="7030A0"/>
            </a:solidFill>
            <a:prstDash val="lgDashDotDot"/>
          </a:ln>
        </p:spPr>
        <p:txBody>
          <a:bodyPr wrap="square" rtlCol="0">
            <a:spAutoFit/>
          </a:bodyPr>
          <a:lstStyle/>
          <a:p>
            <a:pPr algn="l"/>
            <a:r>
              <a:rPr lang="zh-CN" altLang="en-US" sz="2400" dirty="0">
                <a:latin typeface="方正启体简体" panose="03000509000000000000" charset="-122"/>
                <a:ea typeface="方正启体简体" panose="03000509000000000000" charset="-122"/>
              </a:rPr>
              <a:t>材料 </a:t>
            </a:r>
            <a:r>
              <a:rPr lang="zh-CN" altLang="en-US" sz="2400" i="0" dirty="0">
                <a:solidFill>
                  <a:srgbClr val="333333"/>
                </a:solidFill>
                <a:effectLst/>
                <a:latin typeface="方正启体简体" panose="03000509000000000000" charset="-122"/>
                <a:ea typeface="方正启体简体" panose="03000509000000000000" charset="-122"/>
              </a:rPr>
              <a:t> 理查德</a:t>
            </a:r>
            <a:r>
              <a:rPr lang="en-US" altLang="zh-CN" sz="2400" i="0" dirty="0">
                <a:solidFill>
                  <a:srgbClr val="333333"/>
                </a:solidFill>
                <a:effectLst/>
                <a:latin typeface="方正启体简体" panose="03000509000000000000" charset="-122"/>
                <a:ea typeface="方正启体简体" panose="03000509000000000000" charset="-122"/>
              </a:rPr>
              <a:t>·</a:t>
            </a:r>
            <a:r>
              <a:rPr lang="zh-CN" altLang="en-US" sz="2400" i="0" dirty="0">
                <a:solidFill>
                  <a:srgbClr val="333333"/>
                </a:solidFill>
                <a:effectLst/>
                <a:latin typeface="方正启体简体" panose="03000509000000000000" charset="-122"/>
                <a:ea typeface="方正启体简体" panose="03000509000000000000" charset="-122"/>
              </a:rPr>
              <a:t>哈克卢伊特（</a:t>
            </a:r>
            <a:r>
              <a:rPr lang="en-US" altLang="zh-CN" sz="2400" i="0" dirty="0">
                <a:solidFill>
                  <a:srgbClr val="333333"/>
                </a:solidFill>
                <a:effectLst/>
                <a:latin typeface="方正启体简体" panose="03000509000000000000" charset="-122"/>
                <a:ea typeface="方正启体简体" panose="03000509000000000000" charset="-122"/>
              </a:rPr>
              <a:t>1552—1616</a:t>
            </a:r>
            <a:r>
              <a:rPr lang="zh-CN" altLang="en-US" sz="2400" i="0" dirty="0">
                <a:solidFill>
                  <a:srgbClr val="333333"/>
                </a:solidFill>
                <a:effectLst/>
                <a:latin typeface="方正启体简体" panose="03000509000000000000" charset="-122"/>
                <a:ea typeface="方正启体简体" panose="03000509000000000000" charset="-122"/>
              </a:rPr>
              <a:t>）认为，英国在北美建立殖民帝国是刻不容缓的事情。大量的移民进入殖民地，不仅可以扩大福音的荣耀，使美洲的土著人得以教化，还可使殖民地本身成为英国商品的巨大市场。</a:t>
            </a:r>
            <a:endParaRPr lang="zh-CN" altLang="en-US" sz="2400" i="0" dirty="0">
              <a:solidFill>
                <a:srgbClr val="333333"/>
              </a:solidFill>
              <a:effectLst/>
              <a:latin typeface="方正启体简体" panose="03000509000000000000" charset="-122"/>
              <a:ea typeface="方正启体简体" panose="03000509000000000000" charset="-122"/>
            </a:endParaRPr>
          </a:p>
          <a:p>
            <a:pPr algn="l"/>
            <a:r>
              <a:rPr lang="en-US" altLang="zh-CN" sz="2400" i="0" dirty="0" smtClean="0">
                <a:solidFill>
                  <a:srgbClr val="333333"/>
                </a:solidFill>
                <a:effectLst/>
                <a:latin typeface="方正启体简体" panose="03000509000000000000" charset="-122"/>
                <a:ea typeface="方正启体简体" panose="03000509000000000000" charset="-122"/>
              </a:rPr>
              <a:t>      ——</a:t>
            </a:r>
            <a:r>
              <a:rPr lang="zh-CN" altLang="en-US" sz="2400" i="0" dirty="0">
                <a:solidFill>
                  <a:srgbClr val="333333"/>
                </a:solidFill>
                <a:effectLst/>
                <a:latin typeface="方正启体简体" panose="03000509000000000000" charset="-122"/>
                <a:ea typeface="方正启体简体" panose="03000509000000000000" charset="-122"/>
              </a:rPr>
              <a:t>摘编自黄光耀</a:t>
            </a:r>
            <a:r>
              <a:rPr lang="en-US" altLang="zh-CN" sz="2400" i="0" dirty="0">
                <a:solidFill>
                  <a:srgbClr val="333333"/>
                </a:solidFill>
                <a:effectLst/>
                <a:latin typeface="方正启体简体" panose="03000509000000000000" charset="-122"/>
                <a:ea typeface="方正启体简体" panose="03000509000000000000" charset="-122"/>
              </a:rPr>
              <a:t>《</a:t>
            </a:r>
            <a:r>
              <a:rPr lang="zh-CN" altLang="en-US" sz="2400" i="0" dirty="0">
                <a:solidFill>
                  <a:srgbClr val="333333"/>
                </a:solidFill>
                <a:effectLst/>
                <a:latin typeface="方正启体简体" panose="03000509000000000000" charset="-122"/>
                <a:ea typeface="方正启体简体" panose="03000509000000000000" charset="-122"/>
              </a:rPr>
              <a:t>谋求帝国</a:t>
            </a:r>
            <a:r>
              <a:rPr lang="en-US" altLang="zh-CN" sz="2400" i="0" dirty="0">
                <a:solidFill>
                  <a:srgbClr val="333333"/>
                </a:solidFill>
                <a:effectLst/>
                <a:latin typeface="方正启体简体" panose="03000509000000000000" charset="-122"/>
                <a:ea typeface="方正启体简体" panose="03000509000000000000" charset="-122"/>
              </a:rPr>
              <a:t>——16</a:t>
            </a:r>
            <a:r>
              <a:rPr lang="zh-CN" altLang="en-US" sz="2400" i="0" dirty="0">
                <a:solidFill>
                  <a:srgbClr val="333333"/>
                </a:solidFill>
                <a:effectLst/>
                <a:latin typeface="方正启体简体" panose="03000509000000000000" charset="-122"/>
                <a:ea typeface="方正启体简体" panose="03000509000000000000" charset="-122"/>
              </a:rPr>
              <a:t>世纪末至</a:t>
            </a:r>
            <a:r>
              <a:rPr lang="en-US" altLang="zh-CN" sz="2400" i="0" dirty="0">
                <a:solidFill>
                  <a:srgbClr val="333333"/>
                </a:solidFill>
                <a:effectLst/>
                <a:latin typeface="方正启体简体" panose="03000509000000000000" charset="-122"/>
                <a:ea typeface="方正启体简体" panose="03000509000000000000" charset="-122"/>
              </a:rPr>
              <a:t>17</a:t>
            </a:r>
            <a:r>
              <a:rPr lang="zh-CN" altLang="en-US" sz="2400" i="0" dirty="0">
                <a:solidFill>
                  <a:srgbClr val="333333"/>
                </a:solidFill>
                <a:effectLst/>
                <a:latin typeface="方正启体简体" panose="03000509000000000000" charset="-122"/>
                <a:ea typeface="方正启体简体" panose="03000509000000000000" charset="-122"/>
              </a:rPr>
              <a:t>世纪初英国主流社会思潮评述</a:t>
            </a:r>
            <a:r>
              <a:rPr lang="en-US" altLang="zh-CN" sz="2400" i="0" dirty="0">
                <a:solidFill>
                  <a:srgbClr val="333333"/>
                </a:solidFill>
                <a:effectLst/>
                <a:latin typeface="方正启体简体" panose="03000509000000000000" charset="-122"/>
                <a:ea typeface="方正启体简体" panose="03000509000000000000" charset="-122"/>
              </a:rPr>
              <a:t>》</a:t>
            </a:r>
            <a:endParaRPr lang="en-US" altLang="zh-CN" sz="2400" i="0" dirty="0">
              <a:solidFill>
                <a:srgbClr val="333333"/>
              </a:solidFill>
              <a:effectLst/>
              <a:latin typeface="方正启体简体" panose="03000509000000000000" charset="-122"/>
              <a:ea typeface="方正启体简体" panose="03000509000000000000" charset="-122"/>
            </a:endParaRPr>
          </a:p>
        </p:txBody>
      </p:sp>
      <p:grpSp>
        <p:nvGrpSpPr>
          <p:cNvPr id="5" name="组合 4"/>
          <p:cNvGrpSpPr/>
          <p:nvPr>
            <p:custDataLst>
              <p:tags r:id="rId4"/>
            </p:custDataLst>
          </p:nvPr>
        </p:nvGrpSpPr>
        <p:grpSpPr>
          <a:xfrm>
            <a:off x="1123071" y="3324678"/>
            <a:ext cx="8675505" cy="2805480"/>
            <a:chOff x="683568" y="1560623"/>
            <a:chExt cx="7548535" cy="3582853"/>
          </a:xfrm>
        </p:grpSpPr>
        <p:sp>
          <p:nvSpPr>
            <p:cNvPr id="6" name="直角三角形 5"/>
            <p:cNvSpPr/>
            <p:nvPr>
              <p:custDataLst>
                <p:tags r:id="rId5"/>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sp>
          <p:nvSpPr>
            <p:cNvPr id="7" name="矩形 11"/>
            <p:cNvSpPr/>
            <p:nvPr>
              <p:custDataLst>
                <p:tags r:id="rId6"/>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sp>
          <p:nvSpPr>
            <p:cNvPr id="8" name="五边形 40"/>
            <p:cNvSpPr/>
            <p:nvPr>
              <p:custDataLst>
                <p:tags r:id="rId7"/>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grpSp>
      <p:sp>
        <p:nvSpPr>
          <p:cNvPr id="9" name="文本框 5"/>
          <p:cNvSpPr txBox="1"/>
          <p:nvPr>
            <p:custDataLst>
              <p:tags r:id="rId8"/>
            </p:custDataLst>
          </p:nvPr>
        </p:nvSpPr>
        <p:spPr>
          <a:xfrm>
            <a:off x="1860880" y="3619462"/>
            <a:ext cx="1818250" cy="461665"/>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2400" b="1" u="none" baseline="0">
                <a:solidFill>
                  <a:schemeClr val="tx1"/>
                </a:solidFill>
                <a:latin typeface="方正启体简体" panose="03000509000000000000" charset="-122"/>
                <a:ea typeface="方正启体简体" panose="03000509000000000000" charset="-122"/>
              </a:rPr>
              <a:t>（</a:t>
            </a:r>
            <a:r>
              <a:rPr lang="en-US" altLang="zh-CN" sz="2400" b="1" u="none" baseline="0">
                <a:solidFill>
                  <a:schemeClr val="tx1"/>
                </a:solidFill>
                <a:latin typeface="方正启体简体" panose="03000509000000000000" charset="-122"/>
                <a:ea typeface="方正启体简体" panose="03000509000000000000" charset="-122"/>
              </a:rPr>
              <a:t>1</a:t>
            </a:r>
            <a:r>
              <a:rPr lang="zh-CN" altLang="en-US" sz="2400" b="1" u="none" baseline="0">
                <a:solidFill>
                  <a:schemeClr val="tx1"/>
                </a:solidFill>
                <a:latin typeface="方正启体简体" panose="03000509000000000000" charset="-122"/>
                <a:ea typeface="方正启体简体" panose="03000509000000000000" charset="-122"/>
              </a:rPr>
              <a:t>）时间：</a:t>
            </a:r>
            <a:endParaRPr lang="zh-CN" altLang="en-US" sz="2400" b="1" u="none" baseline="0">
              <a:solidFill>
                <a:schemeClr val="tx1"/>
              </a:solidFill>
              <a:latin typeface="方正启体简体" panose="03000509000000000000" charset="-122"/>
              <a:ea typeface="方正启体简体" panose="03000509000000000000" charset="-122"/>
            </a:endParaRPr>
          </a:p>
        </p:txBody>
      </p:sp>
      <p:sp>
        <p:nvSpPr>
          <p:cNvPr id="10" name="文本框 7"/>
          <p:cNvSpPr txBox="1"/>
          <p:nvPr>
            <p:custDataLst>
              <p:tags r:id="rId9"/>
            </p:custDataLst>
          </p:nvPr>
        </p:nvSpPr>
        <p:spPr>
          <a:xfrm>
            <a:off x="1860879" y="4139237"/>
            <a:ext cx="2338753" cy="461665"/>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2400" b="1" u="none" baseline="0">
                <a:solidFill>
                  <a:schemeClr val="tx1"/>
                </a:solidFill>
                <a:latin typeface="方正启体简体" panose="03000509000000000000" charset="-122"/>
                <a:ea typeface="方正启体简体" panose="03000509000000000000" charset="-122"/>
              </a:rPr>
              <a:t>（</a:t>
            </a:r>
            <a:r>
              <a:rPr lang="en-US" altLang="zh-CN" sz="2400" b="1" u="none" baseline="0">
                <a:solidFill>
                  <a:schemeClr val="tx1"/>
                </a:solidFill>
                <a:latin typeface="方正启体简体" panose="03000509000000000000" charset="-122"/>
                <a:ea typeface="方正启体简体" panose="03000509000000000000" charset="-122"/>
              </a:rPr>
              <a:t>2</a:t>
            </a:r>
            <a:r>
              <a:rPr lang="zh-CN" altLang="en-US" sz="2400" b="1" u="none" baseline="0">
                <a:solidFill>
                  <a:schemeClr val="tx1"/>
                </a:solidFill>
                <a:latin typeface="方正启体简体" panose="03000509000000000000" charset="-122"/>
                <a:ea typeface="方正启体简体" panose="03000509000000000000" charset="-122"/>
              </a:rPr>
              <a:t>）关键事件：</a:t>
            </a:r>
            <a:endParaRPr lang="zh-CN" altLang="en-US" sz="2400" b="1" u="none" baseline="0">
              <a:solidFill>
                <a:schemeClr val="tx1"/>
              </a:solidFill>
              <a:latin typeface="方正启体简体" panose="03000509000000000000" charset="-122"/>
              <a:ea typeface="方正启体简体" panose="03000509000000000000" charset="-122"/>
            </a:endParaRPr>
          </a:p>
        </p:txBody>
      </p:sp>
      <p:sp>
        <p:nvSpPr>
          <p:cNvPr id="11" name="文本框 9"/>
          <p:cNvSpPr txBox="1"/>
          <p:nvPr>
            <p:custDataLst>
              <p:tags r:id="rId10"/>
            </p:custDataLst>
          </p:nvPr>
        </p:nvSpPr>
        <p:spPr>
          <a:xfrm>
            <a:off x="1860879" y="4652264"/>
            <a:ext cx="2338751" cy="461665"/>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2400" b="1" u="none" baseline="0">
                <a:solidFill>
                  <a:schemeClr val="tx1"/>
                </a:solidFill>
                <a:latin typeface="方正启体简体" panose="03000509000000000000" charset="-122"/>
                <a:ea typeface="方正启体简体" panose="03000509000000000000" charset="-122"/>
              </a:rPr>
              <a:t>（</a:t>
            </a:r>
            <a:r>
              <a:rPr lang="en-US" altLang="zh-CN" sz="2400" b="1" u="none" baseline="0">
                <a:solidFill>
                  <a:schemeClr val="tx1"/>
                </a:solidFill>
                <a:latin typeface="方正启体简体" panose="03000509000000000000" charset="-122"/>
                <a:ea typeface="方正启体简体" panose="03000509000000000000" charset="-122"/>
              </a:rPr>
              <a:t>3</a:t>
            </a:r>
            <a:r>
              <a:rPr lang="zh-CN" altLang="en-US" sz="2400" b="1" u="none" baseline="0">
                <a:solidFill>
                  <a:schemeClr val="tx1"/>
                </a:solidFill>
                <a:latin typeface="方正启体简体" panose="03000509000000000000" charset="-122"/>
                <a:ea typeface="方正启体简体" panose="03000509000000000000" charset="-122"/>
              </a:rPr>
              <a:t>）主要途径：</a:t>
            </a:r>
            <a:endParaRPr lang="zh-CN" altLang="en-US" sz="2400" b="1" u="none" baseline="0">
              <a:solidFill>
                <a:schemeClr val="tx1"/>
              </a:solidFill>
              <a:latin typeface="方正启体简体" panose="03000509000000000000" charset="-122"/>
              <a:ea typeface="方正启体简体" panose="03000509000000000000" charset="-122"/>
            </a:endParaRPr>
          </a:p>
        </p:txBody>
      </p:sp>
      <p:sp>
        <p:nvSpPr>
          <p:cNvPr id="12" name="文本框 11"/>
          <p:cNvSpPr txBox="1"/>
          <p:nvPr>
            <p:custDataLst>
              <p:tags r:id="rId11"/>
            </p:custDataLst>
          </p:nvPr>
        </p:nvSpPr>
        <p:spPr>
          <a:xfrm>
            <a:off x="1860880" y="5116339"/>
            <a:ext cx="2338752" cy="461665"/>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2400" b="1" u="none" baseline="0">
                <a:solidFill>
                  <a:schemeClr val="tx1"/>
                </a:solidFill>
                <a:latin typeface="方正启体简体" panose="03000509000000000000" charset="-122"/>
                <a:ea typeface="方正启体简体" panose="03000509000000000000" charset="-122"/>
              </a:rPr>
              <a:t>（</a:t>
            </a:r>
            <a:r>
              <a:rPr lang="en-US" altLang="zh-CN" sz="2400" b="1" u="none" baseline="0">
                <a:solidFill>
                  <a:schemeClr val="tx1"/>
                </a:solidFill>
                <a:latin typeface="方正启体简体" panose="03000509000000000000" charset="-122"/>
                <a:ea typeface="方正启体简体" panose="03000509000000000000" charset="-122"/>
              </a:rPr>
              <a:t>4</a:t>
            </a:r>
            <a:r>
              <a:rPr lang="zh-CN" altLang="en-US" sz="2400" b="1" u="none" baseline="0">
                <a:solidFill>
                  <a:schemeClr val="tx1"/>
                </a:solidFill>
                <a:latin typeface="方正启体简体" panose="03000509000000000000" charset="-122"/>
                <a:ea typeface="方正启体简体" panose="03000509000000000000" charset="-122"/>
              </a:rPr>
              <a:t>）发展阶段：</a:t>
            </a:r>
            <a:endParaRPr lang="zh-CN" altLang="en-US" sz="2400" b="1" u="none" baseline="0">
              <a:solidFill>
                <a:schemeClr val="tx1"/>
              </a:solidFill>
              <a:latin typeface="方正启体简体" panose="03000509000000000000" charset="-122"/>
              <a:ea typeface="方正启体简体" panose="03000509000000000000" charset="-122"/>
            </a:endParaRPr>
          </a:p>
        </p:txBody>
      </p:sp>
      <p:sp>
        <p:nvSpPr>
          <p:cNvPr id="13" name="文本框 12"/>
          <p:cNvSpPr txBox="1"/>
          <p:nvPr>
            <p:custDataLst>
              <p:tags r:id="rId12"/>
            </p:custDataLst>
          </p:nvPr>
        </p:nvSpPr>
        <p:spPr>
          <a:xfrm>
            <a:off x="3980412" y="3630718"/>
            <a:ext cx="4022942" cy="461665"/>
          </a:xfrm>
          <a:prstGeom prst="rect">
            <a:avLst/>
          </a:prstGeom>
          <a:noFill/>
        </p:spPr>
        <p:txBody>
          <a:bodyPr wrap="square">
            <a:spAutoFit/>
          </a:bodyPr>
          <a:lstStyle/>
          <a:p>
            <a:pPr marL="342900" lvl="0" indent="-342900" defTabSz="914400">
              <a:buClr>
                <a:schemeClr val="hlink"/>
              </a:buClr>
              <a:buSzPct val="75000"/>
            </a:pPr>
            <a:r>
              <a:rPr lang="en-US" altLang="zh-CN" sz="2400">
                <a:solidFill>
                  <a:srgbClr val="FF0000"/>
                </a:solidFill>
                <a:latin typeface="方正启体简体" panose="03000509000000000000" charset="-122"/>
                <a:ea typeface="方正启体简体" panose="03000509000000000000" charset="-122"/>
                <a:sym typeface="方正启体简体" panose="03000509000000000000" charset="-122"/>
              </a:rPr>
              <a:t>15C</a:t>
            </a:r>
            <a:r>
              <a:rPr lang="zh-CN" altLang="en-US" sz="2400">
                <a:solidFill>
                  <a:srgbClr val="FF0000"/>
                </a:solidFill>
                <a:latin typeface="方正启体简体" panose="03000509000000000000" charset="-122"/>
                <a:ea typeface="方正启体简体" panose="03000509000000000000" charset="-122"/>
                <a:sym typeface="方正启体简体" panose="03000509000000000000" charset="-122"/>
              </a:rPr>
              <a:t>末</a:t>
            </a:r>
            <a:r>
              <a:rPr lang="en-US" altLang="zh-CN" sz="2400">
                <a:solidFill>
                  <a:srgbClr val="FF0000"/>
                </a:solidFill>
                <a:latin typeface="方正启体简体" panose="03000509000000000000" charset="-122"/>
                <a:ea typeface="方正启体简体" panose="03000509000000000000" charset="-122"/>
                <a:sym typeface="方正启体简体" panose="03000509000000000000" charset="-122"/>
              </a:rPr>
              <a:t>——18C</a:t>
            </a:r>
            <a:r>
              <a:rPr lang="zh-CN" altLang="en-US" sz="2400">
                <a:solidFill>
                  <a:srgbClr val="FF0000"/>
                </a:solidFill>
                <a:latin typeface="方正启体简体" panose="03000509000000000000" charset="-122"/>
                <a:ea typeface="方正启体简体" panose="03000509000000000000" charset="-122"/>
                <a:sym typeface="方正启体简体" panose="03000509000000000000" charset="-122"/>
              </a:rPr>
              <a:t>中期</a:t>
            </a:r>
            <a:endParaRPr lang="zh-CN" altLang="en-US" sz="2400">
              <a:solidFill>
                <a:srgbClr val="FF0000"/>
              </a:solidFill>
              <a:latin typeface="方正启体简体" panose="03000509000000000000" charset="-122"/>
              <a:ea typeface="方正启体简体" panose="03000509000000000000" charset="-122"/>
              <a:sym typeface="方正启体简体" panose="03000509000000000000" charset="-122"/>
            </a:endParaRPr>
          </a:p>
        </p:txBody>
      </p:sp>
      <p:sp>
        <p:nvSpPr>
          <p:cNvPr id="14" name="文本框 13"/>
          <p:cNvSpPr txBox="1"/>
          <p:nvPr>
            <p:custDataLst>
              <p:tags r:id="rId13"/>
            </p:custDataLst>
          </p:nvPr>
        </p:nvSpPr>
        <p:spPr>
          <a:xfrm>
            <a:off x="4007317" y="4137292"/>
            <a:ext cx="5556740" cy="461665"/>
          </a:xfrm>
          <a:prstGeom prst="rect">
            <a:avLst/>
          </a:prstGeom>
          <a:noFill/>
        </p:spPr>
        <p:txBody>
          <a:bodyPr wrap="square">
            <a:spAutoFit/>
          </a:bodyPr>
          <a:lstStyle/>
          <a:p>
            <a:pPr marL="342900" lvl="0" indent="-342900" defTabSz="914400">
              <a:buClr>
                <a:schemeClr val="hlink"/>
              </a:buClr>
              <a:buSzPct val="75000"/>
            </a:pPr>
            <a:r>
              <a:rPr lang="zh-CN" altLang="en-US" sz="2400">
                <a:solidFill>
                  <a:srgbClr val="FF0000"/>
                </a:solidFill>
                <a:latin typeface="方正启体简体" panose="03000509000000000000" charset="-122"/>
                <a:ea typeface="方正启体简体" panose="03000509000000000000" charset="-122"/>
                <a:sym typeface="方正启体简体" panose="03000509000000000000" charset="-122"/>
              </a:rPr>
              <a:t>新航路的开辟、早期殖民扩张</a:t>
            </a:r>
            <a:endParaRPr lang="zh-CN" altLang="en-US" sz="2400" u="none" baseline="0">
              <a:solidFill>
                <a:srgbClr val="FF0000"/>
              </a:solidFill>
              <a:latin typeface="方正启体简体" panose="03000509000000000000" charset="-122"/>
              <a:ea typeface="方正启体简体" panose="03000509000000000000" charset="-122"/>
              <a:sym typeface="方正启体简体" panose="03000509000000000000" charset="-122"/>
            </a:endParaRPr>
          </a:p>
        </p:txBody>
      </p:sp>
      <p:sp>
        <p:nvSpPr>
          <p:cNvPr id="15" name="文本框 14"/>
          <p:cNvSpPr txBox="1"/>
          <p:nvPr>
            <p:custDataLst>
              <p:tags r:id="rId14"/>
            </p:custDataLst>
          </p:nvPr>
        </p:nvSpPr>
        <p:spPr>
          <a:xfrm>
            <a:off x="4061694" y="5105236"/>
            <a:ext cx="5502363" cy="830997"/>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400" u="none" baseline="0">
                <a:solidFill>
                  <a:srgbClr val="FF0000"/>
                </a:solidFill>
                <a:latin typeface="方正启体简体" panose="03000509000000000000" charset="-122"/>
                <a:ea typeface="方正启体简体" panose="03000509000000000000" charset="-122"/>
              </a:rPr>
              <a:t>殖民者直接同世界各地建立商业联系，</a:t>
            </a:r>
            <a:endParaRPr lang="en-US" altLang="zh-CN" sz="2400" u="none" baseline="0">
              <a:solidFill>
                <a:srgbClr val="FF0000"/>
              </a:solidFill>
              <a:latin typeface="方正启体简体" panose="03000509000000000000" charset="-122"/>
              <a:ea typeface="方正启体简体" panose="03000509000000000000"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400" u="none" baseline="0">
                <a:solidFill>
                  <a:srgbClr val="FF0000"/>
                </a:solidFill>
                <a:latin typeface="方正启体简体" panose="03000509000000000000" charset="-122"/>
                <a:ea typeface="方正启体简体" panose="03000509000000000000" charset="-122"/>
              </a:rPr>
              <a:t>世界市场初步形成。</a:t>
            </a:r>
            <a:endParaRPr lang="zh-CN" altLang="en-US" sz="2400" u="none" baseline="0">
              <a:solidFill>
                <a:srgbClr val="FF0000"/>
              </a:solidFill>
              <a:latin typeface="方正启体简体" panose="03000509000000000000" charset="-122"/>
              <a:ea typeface="方正启体简体" panose="03000509000000000000" charset="-122"/>
            </a:endParaRPr>
          </a:p>
        </p:txBody>
      </p:sp>
      <p:sp>
        <p:nvSpPr>
          <p:cNvPr id="16" name="文本框 15"/>
          <p:cNvSpPr txBox="1"/>
          <p:nvPr>
            <p:custDataLst>
              <p:tags r:id="rId15"/>
            </p:custDataLst>
          </p:nvPr>
        </p:nvSpPr>
        <p:spPr>
          <a:xfrm>
            <a:off x="4007317" y="4650319"/>
            <a:ext cx="1984566" cy="461665"/>
          </a:xfrm>
          <a:prstGeom prst="rect">
            <a:avLst/>
          </a:prstGeom>
          <a:noFill/>
        </p:spPr>
        <p:txBody>
          <a:bodyPr wrap="square">
            <a:spAutoFit/>
          </a:bodyPr>
          <a:lstStyle>
            <a:defPPr>
              <a:defRPr lang="zh-CN"/>
            </a:defPPr>
            <a:lvl1pPr marR="0" lvl="0" indent="0" fontAlgn="auto">
              <a:lnSpc>
                <a:spcPct val="100000"/>
              </a:lnSpc>
              <a:spcBef>
                <a:spcPct val="0"/>
              </a:spcBef>
              <a:spcAft>
                <a:spcPct val="0"/>
              </a:spcAft>
              <a:buClrTx/>
              <a:buSzTx/>
              <a:buFontTx/>
              <a:buNone/>
              <a:defRPr sz="2800" u="none" baseline="0">
                <a:solidFill>
                  <a:srgbClr val="0000CC"/>
                </a:solidFill>
                <a:latin typeface="微软雅黑" panose="020B0503020204020204" charset="-122"/>
                <a:ea typeface="微软雅黑" panose="020B0503020204020204" charset="-122"/>
              </a:defRPr>
            </a:lvl1pPr>
          </a:lstStyle>
          <a:p>
            <a:r>
              <a:rPr lang="zh-CN" altLang="en-US" sz="2400">
                <a:solidFill>
                  <a:srgbClr val="FF0000"/>
                </a:solidFill>
                <a:latin typeface="方正启体简体" panose="03000509000000000000" charset="-122"/>
                <a:ea typeface="方正启体简体" panose="03000509000000000000" charset="-122"/>
                <a:sym typeface="+mn-ea"/>
              </a:rPr>
              <a:t>殖民掠夺</a:t>
            </a:r>
            <a:endParaRPr lang="zh-CN" altLang="en-US" sz="2400">
              <a:solidFill>
                <a:srgbClr val="FF0000"/>
              </a:solidFill>
              <a:latin typeface="方正启体简体" panose="03000509000000000000" charset="-122"/>
              <a:ea typeface="方正启体简体" panose="03000509000000000000" charset="-122"/>
              <a:sym typeface="+mn-ea"/>
            </a:endParaRPr>
          </a:p>
        </p:txBody>
      </p:sp>
      <p:sp>
        <p:nvSpPr>
          <p:cNvPr id="17" name="左大括号 16"/>
          <p:cNvSpPr/>
          <p:nvPr>
            <p:custDataLst>
              <p:tags r:id="rId16"/>
            </p:custDataLst>
          </p:nvPr>
        </p:nvSpPr>
        <p:spPr>
          <a:xfrm>
            <a:off x="1662698" y="3813602"/>
            <a:ext cx="426783" cy="15815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文本框 20"/>
          <p:cNvSpPr txBox="1"/>
          <p:nvPr>
            <p:custDataLst>
              <p:tags r:id="rId17"/>
            </p:custDataLst>
          </p:nvPr>
        </p:nvSpPr>
        <p:spPr>
          <a:xfrm>
            <a:off x="1123071" y="3777511"/>
            <a:ext cx="587167" cy="1569660"/>
          </a:xfrm>
          <a:prstGeom prst="rect">
            <a:avLst/>
          </a:prstGeom>
          <a:noFill/>
        </p:spPr>
        <p:txBody>
          <a:bodyPr wrap="square">
            <a:spAutoFit/>
          </a:bodyPr>
          <a:lstStyle/>
          <a:p>
            <a:r>
              <a:rPr lang="zh-CN" altLang="en-US" sz="2400" b="1" u="none" baseline="0">
                <a:solidFill>
                  <a:srgbClr val="0000CC"/>
                </a:solidFill>
                <a:latin typeface="方正启体简体" panose="03000509000000000000" charset="-122"/>
                <a:ea typeface="方正启体简体" panose="03000509000000000000" charset="-122"/>
              </a:rPr>
              <a:t>初步形成</a:t>
            </a:r>
            <a:endParaRPr lang="zh-CN" altLang="en-US" sz="2400" b="1">
              <a:solidFill>
                <a:srgbClr val="0000CC"/>
              </a:solidFill>
              <a:latin typeface="方正启体简体" panose="03000509000000000000" charset="-122"/>
              <a:ea typeface="方正启体简体" panose="03000509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heel(1)">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1"/>
          <p:cNvSpPr txBox="1"/>
          <p:nvPr>
            <p:custDataLst>
              <p:tags r:id="rId1"/>
            </p:custDataLst>
          </p:nvPr>
        </p:nvSpPr>
        <p:spPr>
          <a:xfrm>
            <a:off x="1028065" y="1501775"/>
            <a:ext cx="10575290" cy="2245360"/>
          </a:xfrm>
          <a:prstGeom prst="rect">
            <a:avLst/>
          </a:prstGeom>
          <a:noFill/>
          <a:ln>
            <a:solidFill>
              <a:srgbClr val="7030A0"/>
            </a:solidFill>
            <a:prstDash val="lgDashDotDot"/>
          </a:ln>
        </p:spPr>
        <p:txBody>
          <a:bodyPr wrap="square" rtlCol="0">
            <a:spAutoFit/>
          </a:bodyPr>
          <a:lstStyle>
            <a:defPPr>
              <a:defRPr lang="zh-CN"/>
            </a:defPPr>
            <a:lvl1pPr>
              <a:defRPr sz="2400" b="1">
                <a:latin typeface="仿宋" panose="02010609060101010101" pitchFamily="49" charset="-122"/>
                <a:ea typeface="仿宋" panose="02010609060101010101" pitchFamily="49" charset="-122"/>
              </a:defRPr>
            </a:lvl1pPr>
          </a:lstStyle>
          <a:p>
            <a:r>
              <a:rPr lang="zh-CN" altLang="en-US" sz="2800" dirty="0">
                <a:latin typeface="方正启体简体" panose="03000509000000000000" charset="-122"/>
                <a:ea typeface="方正启体简体" panose="03000509000000000000" charset="-122"/>
              </a:rPr>
              <a:t>  材料  工业革命推动资本主义世界市场基本形成。随着英国世界殖民霸主地位的确立，广阔的殖民地为其带来巨大的市场和商业利润。</a:t>
            </a:r>
            <a:r>
              <a:rPr lang="en-US" altLang="zh-CN" sz="2800" dirty="0">
                <a:latin typeface="方正启体简体" panose="03000509000000000000" charset="-122"/>
                <a:ea typeface="方正启体简体" panose="03000509000000000000" charset="-122"/>
              </a:rPr>
              <a:t>……</a:t>
            </a:r>
            <a:r>
              <a:rPr lang="zh-CN" altLang="en-US" sz="2800" dirty="0">
                <a:latin typeface="方正启体简体" panose="03000509000000000000" charset="-122"/>
                <a:ea typeface="方正启体简体" panose="03000509000000000000" charset="-122"/>
              </a:rPr>
              <a:t>在工业革命推动下，资产阶级的全球扩张把整个世界联系为一个整体，</a:t>
            </a:r>
            <a:endParaRPr lang="en-US" altLang="zh-CN" sz="2800" dirty="0">
              <a:latin typeface="方正启体简体" panose="03000509000000000000" charset="-122"/>
              <a:ea typeface="方正启体简体" panose="03000509000000000000" charset="-122"/>
            </a:endParaRPr>
          </a:p>
          <a:p>
            <a:r>
              <a:rPr lang="en-US" altLang="zh-CN" sz="2800" dirty="0" smtClean="0">
                <a:latin typeface="方正启体简体" panose="03000509000000000000" charset="-122"/>
                <a:ea typeface="方正启体简体" panose="03000509000000000000" charset="-122"/>
              </a:rPr>
              <a:t>                              —</a:t>
            </a:r>
            <a:r>
              <a:rPr lang="zh-CN" altLang="en-US" sz="2800" dirty="0" smtClean="0">
                <a:latin typeface="方正启体简体" panose="03000509000000000000" charset="-122"/>
                <a:ea typeface="方正启体简体" panose="03000509000000000000" charset="-122"/>
              </a:rPr>
              <a:t>荷兰</a:t>
            </a:r>
            <a:r>
              <a:rPr lang="en-US" altLang="zh-CN" sz="2800" dirty="0">
                <a:latin typeface="方正启体简体" panose="03000509000000000000" charset="-122"/>
                <a:ea typeface="方正启体简体" panose="03000509000000000000" charset="-122"/>
              </a:rPr>
              <a:t>《</a:t>
            </a:r>
            <a:r>
              <a:rPr lang="zh-CN" altLang="en-US" sz="2800" dirty="0">
                <a:latin typeface="方正启体简体" panose="03000509000000000000" charset="-122"/>
                <a:ea typeface="方正启体简体" panose="03000509000000000000" charset="-122"/>
              </a:rPr>
              <a:t>资本主义世界市场的形成及殖民体系研究</a:t>
            </a:r>
            <a:r>
              <a:rPr lang="en-US" altLang="zh-CN" sz="2800" dirty="0">
                <a:latin typeface="方正启体简体" panose="03000509000000000000" charset="-122"/>
                <a:ea typeface="方正启体简体" panose="03000509000000000000" charset="-122"/>
              </a:rPr>
              <a:t>》</a:t>
            </a:r>
            <a:endParaRPr lang="en-US" altLang="zh-CN" sz="2800" dirty="0">
              <a:latin typeface="方正启体简体" panose="03000509000000000000" charset="-122"/>
              <a:ea typeface="方正启体简体" panose="03000509000000000000" charset="-122"/>
            </a:endParaRPr>
          </a:p>
        </p:txBody>
      </p:sp>
      <p:sp>
        <p:nvSpPr>
          <p:cNvPr id="3" name="文本框 1"/>
          <p:cNvSpPr txBox="1"/>
          <p:nvPr>
            <p:custDataLst>
              <p:tags r:id="rId2"/>
            </p:custDataLst>
          </p:nvPr>
        </p:nvSpPr>
        <p:spPr>
          <a:xfrm>
            <a:off x="1027979" y="511180"/>
            <a:ext cx="3665647" cy="523220"/>
          </a:xfrm>
          <a:prstGeom prst="rect">
            <a:avLst/>
          </a:prstGeom>
          <a:noFill/>
        </p:spPr>
        <p:txBody>
          <a:bodyPr wrap="square" rtlCol="0">
            <a:spAutoFit/>
          </a:bodyPr>
          <a:lstStyle>
            <a:defPPr>
              <a:defRPr lang="zh-CN"/>
            </a:defPPr>
            <a:lvl1pPr>
              <a:defRPr sz="3200" b="1">
                <a:latin typeface="华文新魏" panose="02010800040101010101" pitchFamily="2" charset="-122"/>
                <a:ea typeface="华文新魏" panose="02010800040101010101" pitchFamily="2" charset="-122"/>
              </a:defRPr>
            </a:lvl1pPr>
          </a:lstStyle>
          <a:p>
            <a:r>
              <a:rPr lang="zh-CN" altLang="en-US" sz="2800" dirty="0">
                <a:latin typeface="方正启体简体" panose="03000509000000000000" charset="-122"/>
                <a:ea typeface="方正启体简体" panose="03000509000000000000" charset="-122"/>
              </a:rPr>
              <a:t>一、世界市场的形成</a:t>
            </a:r>
            <a:endParaRPr lang="zh-CN" altLang="en-US" sz="2800" dirty="0">
              <a:latin typeface="方正启体简体" panose="03000509000000000000" charset="-122"/>
              <a:ea typeface="方正启体简体" panose="03000509000000000000" charset="-122"/>
            </a:endParaRPr>
          </a:p>
        </p:txBody>
      </p:sp>
      <p:sp>
        <p:nvSpPr>
          <p:cNvPr id="4" name="文本框 2"/>
          <p:cNvSpPr txBox="1"/>
          <p:nvPr>
            <p:custDataLst>
              <p:tags r:id="rId3"/>
            </p:custDataLst>
          </p:nvPr>
        </p:nvSpPr>
        <p:spPr>
          <a:xfrm>
            <a:off x="1028070" y="1034233"/>
            <a:ext cx="2436881" cy="523220"/>
          </a:xfrm>
          <a:prstGeom prst="rect">
            <a:avLst/>
          </a:prstGeom>
          <a:noFill/>
        </p:spPr>
        <p:txBody>
          <a:bodyPr wrap="square">
            <a:spAutoFit/>
          </a:bodyPr>
          <a:lstStyle/>
          <a:p>
            <a:pPr lvl="0">
              <a:spcBef>
                <a:spcPct val="50000"/>
              </a:spcBef>
            </a:pPr>
            <a:r>
              <a:rPr lang="en-US" altLang="zh-CN" sz="2800" b="1" dirty="0" smtClean="0">
                <a:latin typeface="方正启体简体" panose="03000509000000000000" charset="-122"/>
                <a:ea typeface="方正启体简体" panose="03000509000000000000" charset="-122"/>
              </a:rPr>
              <a:t>1.</a:t>
            </a:r>
            <a:r>
              <a:rPr lang="zh-CN" altLang="en-US" sz="2800" b="1" dirty="0" smtClean="0">
                <a:latin typeface="方正启体简体" panose="03000509000000000000" charset="-122"/>
                <a:ea typeface="方正启体简体" panose="03000509000000000000" charset="-122"/>
              </a:rPr>
              <a:t>形</a:t>
            </a:r>
            <a:r>
              <a:rPr lang="zh-CN" altLang="en-US" sz="2800" b="1" dirty="0">
                <a:latin typeface="方正启体简体" panose="03000509000000000000" charset="-122"/>
                <a:ea typeface="方正启体简体" panose="03000509000000000000" charset="-122"/>
              </a:rPr>
              <a:t>成过程</a:t>
            </a:r>
            <a:endParaRPr lang="zh-CN" altLang="en-US" sz="2800" b="1" dirty="0">
              <a:latin typeface="方正启体简体" panose="03000509000000000000" charset="-122"/>
              <a:ea typeface="方正启体简体" panose="03000509000000000000" charset="-122"/>
            </a:endParaRPr>
          </a:p>
        </p:txBody>
      </p:sp>
      <p:grpSp>
        <p:nvGrpSpPr>
          <p:cNvPr id="5" name="组合 4"/>
          <p:cNvGrpSpPr/>
          <p:nvPr>
            <p:custDataLst>
              <p:tags r:id="rId4"/>
            </p:custDataLst>
          </p:nvPr>
        </p:nvGrpSpPr>
        <p:grpSpPr>
          <a:xfrm>
            <a:off x="1836319" y="3742674"/>
            <a:ext cx="8797445" cy="2726788"/>
            <a:chOff x="683568" y="1560623"/>
            <a:chExt cx="7548535" cy="3582853"/>
          </a:xfrm>
        </p:grpSpPr>
        <p:sp>
          <p:nvSpPr>
            <p:cNvPr id="6" name="直角三角形 5"/>
            <p:cNvSpPr/>
            <p:nvPr>
              <p:custDataLst>
                <p:tags r:id="rId5"/>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sp>
          <p:nvSpPr>
            <p:cNvPr id="7" name="矩形 11"/>
            <p:cNvSpPr/>
            <p:nvPr>
              <p:custDataLst>
                <p:tags r:id="rId6"/>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sp>
          <p:nvSpPr>
            <p:cNvPr id="8" name="五边形 40"/>
            <p:cNvSpPr/>
            <p:nvPr>
              <p:custDataLst>
                <p:tags r:id="rId7"/>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grpSp>
      <p:sp>
        <p:nvSpPr>
          <p:cNvPr id="9" name="文本框 6"/>
          <p:cNvSpPr txBox="1"/>
          <p:nvPr>
            <p:custDataLst>
              <p:tags r:id="rId8"/>
            </p:custDataLst>
          </p:nvPr>
        </p:nvSpPr>
        <p:spPr>
          <a:xfrm>
            <a:off x="2653866" y="3872207"/>
            <a:ext cx="1818250" cy="461665"/>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2400" b="1" u="none" baseline="0">
                <a:solidFill>
                  <a:schemeClr val="tx1"/>
                </a:solidFill>
                <a:latin typeface="方正启体简体" panose="03000509000000000000" charset="-122"/>
                <a:ea typeface="方正启体简体" panose="03000509000000000000" charset="-122"/>
              </a:rPr>
              <a:t>（</a:t>
            </a:r>
            <a:r>
              <a:rPr lang="en-US" altLang="zh-CN" sz="2400" b="1" u="none" baseline="0">
                <a:solidFill>
                  <a:schemeClr val="tx1"/>
                </a:solidFill>
                <a:latin typeface="方正启体简体" panose="03000509000000000000" charset="-122"/>
                <a:ea typeface="方正启体简体" panose="03000509000000000000" charset="-122"/>
              </a:rPr>
              <a:t>1</a:t>
            </a:r>
            <a:r>
              <a:rPr lang="zh-CN" altLang="en-US" sz="2400" b="1" u="none" baseline="0">
                <a:solidFill>
                  <a:schemeClr val="tx1"/>
                </a:solidFill>
                <a:latin typeface="方正启体简体" panose="03000509000000000000" charset="-122"/>
                <a:ea typeface="方正启体简体" panose="03000509000000000000" charset="-122"/>
              </a:rPr>
              <a:t>）时间：</a:t>
            </a:r>
            <a:endParaRPr lang="zh-CN" altLang="en-US" sz="2400" b="1" u="none" baseline="0">
              <a:solidFill>
                <a:schemeClr val="tx1"/>
              </a:solidFill>
              <a:latin typeface="方正启体简体" panose="03000509000000000000" charset="-122"/>
              <a:ea typeface="方正启体简体" panose="03000509000000000000" charset="-122"/>
            </a:endParaRPr>
          </a:p>
        </p:txBody>
      </p:sp>
      <p:sp>
        <p:nvSpPr>
          <p:cNvPr id="10" name="文本框 7"/>
          <p:cNvSpPr txBox="1"/>
          <p:nvPr>
            <p:custDataLst>
              <p:tags r:id="rId9"/>
            </p:custDataLst>
          </p:nvPr>
        </p:nvSpPr>
        <p:spPr>
          <a:xfrm>
            <a:off x="2653865" y="4391982"/>
            <a:ext cx="2338753" cy="461665"/>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2400" b="1" u="none" baseline="0">
                <a:solidFill>
                  <a:schemeClr val="tx1"/>
                </a:solidFill>
                <a:latin typeface="方正启体简体" panose="03000509000000000000" charset="-122"/>
                <a:ea typeface="方正启体简体" panose="03000509000000000000" charset="-122"/>
              </a:rPr>
              <a:t>（</a:t>
            </a:r>
            <a:r>
              <a:rPr lang="en-US" altLang="zh-CN" sz="2400" b="1" u="none" baseline="0">
                <a:solidFill>
                  <a:schemeClr val="tx1"/>
                </a:solidFill>
                <a:latin typeface="方正启体简体" panose="03000509000000000000" charset="-122"/>
                <a:ea typeface="方正启体简体" panose="03000509000000000000" charset="-122"/>
              </a:rPr>
              <a:t>2</a:t>
            </a:r>
            <a:r>
              <a:rPr lang="zh-CN" altLang="en-US" sz="2400" b="1" u="none" baseline="0">
                <a:solidFill>
                  <a:schemeClr val="tx1"/>
                </a:solidFill>
                <a:latin typeface="方正启体简体" panose="03000509000000000000" charset="-122"/>
                <a:ea typeface="方正启体简体" panose="03000509000000000000" charset="-122"/>
              </a:rPr>
              <a:t>）关键事件：</a:t>
            </a:r>
            <a:endParaRPr lang="zh-CN" altLang="en-US" sz="2400" b="1" u="none" baseline="0">
              <a:solidFill>
                <a:schemeClr val="tx1"/>
              </a:solidFill>
              <a:latin typeface="方正启体简体" panose="03000509000000000000" charset="-122"/>
              <a:ea typeface="方正启体简体" panose="03000509000000000000" charset="-122"/>
            </a:endParaRPr>
          </a:p>
        </p:txBody>
      </p:sp>
      <p:sp>
        <p:nvSpPr>
          <p:cNvPr id="11" name="文本框 8"/>
          <p:cNvSpPr txBox="1"/>
          <p:nvPr>
            <p:custDataLst>
              <p:tags r:id="rId10"/>
            </p:custDataLst>
          </p:nvPr>
        </p:nvSpPr>
        <p:spPr>
          <a:xfrm>
            <a:off x="2653865" y="4905009"/>
            <a:ext cx="2338751" cy="461665"/>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2400" b="1" u="none" baseline="0">
                <a:solidFill>
                  <a:schemeClr val="tx1"/>
                </a:solidFill>
                <a:latin typeface="方正启体简体" panose="03000509000000000000" charset="-122"/>
                <a:ea typeface="方正启体简体" panose="03000509000000000000" charset="-122"/>
              </a:rPr>
              <a:t>（</a:t>
            </a:r>
            <a:r>
              <a:rPr lang="en-US" altLang="zh-CN" sz="2400" b="1" u="none" baseline="0">
                <a:solidFill>
                  <a:schemeClr val="tx1"/>
                </a:solidFill>
                <a:latin typeface="方正启体简体" panose="03000509000000000000" charset="-122"/>
                <a:ea typeface="方正启体简体" panose="03000509000000000000" charset="-122"/>
              </a:rPr>
              <a:t>3</a:t>
            </a:r>
            <a:r>
              <a:rPr lang="zh-CN" altLang="en-US" sz="2400" b="1" u="none" baseline="0">
                <a:solidFill>
                  <a:schemeClr val="tx1"/>
                </a:solidFill>
                <a:latin typeface="方正启体简体" panose="03000509000000000000" charset="-122"/>
                <a:ea typeface="方正启体简体" panose="03000509000000000000" charset="-122"/>
              </a:rPr>
              <a:t>）主要途径：</a:t>
            </a:r>
            <a:endParaRPr lang="zh-CN" altLang="en-US" sz="2400" b="1" u="none" baseline="0">
              <a:solidFill>
                <a:schemeClr val="tx1"/>
              </a:solidFill>
              <a:latin typeface="方正启体简体" panose="03000509000000000000" charset="-122"/>
              <a:ea typeface="方正启体简体" panose="03000509000000000000" charset="-122"/>
            </a:endParaRPr>
          </a:p>
        </p:txBody>
      </p:sp>
      <p:sp>
        <p:nvSpPr>
          <p:cNvPr id="12" name="文本框 9"/>
          <p:cNvSpPr txBox="1"/>
          <p:nvPr>
            <p:custDataLst>
              <p:tags r:id="rId11"/>
            </p:custDataLst>
          </p:nvPr>
        </p:nvSpPr>
        <p:spPr>
          <a:xfrm>
            <a:off x="2653866" y="5369084"/>
            <a:ext cx="2338752" cy="461665"/>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2400" b="1" u="none" baseline="0">
                <a:solidFill>
                  <a:schemeClr val="tx1"/>
                </a:solidFill>
                <a:latin typeface="方正启体简体" panose="03000509000000000000" charset="-122"/>
                <a:ea typeface="方正启体简体" panose="03000509000000000000" charset="-122"/>
              </a:rPr>
              <a:t>（</a:t>
            </a:r>
            <a:r>
              <a:rPr lang="en-US" altLang="zh-CN" sz="2400" b="1" u="none" baseline="0">
                <a:solidFill>
                  <a:schemeClr val="tx1"/>
                </a:solidFill>
                <a:latin typeface="方正启体简体" panose="03000509000000000000" charset="-122"/>
                <a:ea typeface="方正启体简体" panose="03000509000000000000" charset="-122"/>
              </a:rPr>
              <a:t>4</a:t>
            </a:r>
            <a:r>
              <a:rPr lang="zh-CN" altLang="en-US" sz="2400" b="1" u="none" baseline="0">
                <a:solidFill>
                  <a:schemeClr val="tx1"/>
                </a:solidFill>
                <a:latin typeface="方正启体简体" panose="03000509000000000000" charset="-122"/>
                <a:ea typeface="方正启体简体" panose="03000509000000000000" charset="-122"/>
              </a:rPr>
              <a:t>）发展阶段：</a:t>
            </a:r>
            <a:endParaRPr lang="zh-CN" altLang="en-US" sz="2400" b="1" u="none" baseline="0">
              <a:solidFill>
                <a:schemeClr val="tx1"/>
              </a:solidFill>
              <a:latin typeface="方正启体简体" panose="03000509000000000000" charset="-122"/>
              <a:ea typeface="方正启体简体" panose="03000509000000000000" charset="-122"/>
            </a:endParaRPr>
          </a:p>
        </p:txBody>
      </p:sp>
      <p:sp>
        <p:nvSpPr>
          <p:cNvPr id="13" name="左大括号 12"/>
          <p:cNvSpPr/>
          <p:nvPr>
            <p:custDataLst>
              <p:tags r:id="rId12"/>
            </p:custDataLst>
          </p:nvPr>
        </p:nvSpPr>
        <p:spPr>
          <a:xfrm>
            <a:off x="2455684" y="4066347"/>
            <a:ext cx="426783" cy="15815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5"/>
          <p:cNvSpPr txBox="1"/>
          <p:nvPr>
            <p:custDataLst>
              <p:tags r:id="rId13"/>
            </p:custDataLst>
          </p:nvPr>
        </p:nvSpPr>
        <p:spPr>
          <a:xfrm>
            <a:off x="1944193" y="3917713"/>
            <a:ext cx="587167" cy="1938992"/>
          </a:xfrm>
          <a:prstGeom prst="rect">
            <a:avLst/>
          </a:prstGeom>
          <a:noFill/>
        </p:spPr>
        <p:txBody>
          <a:bodyPr wrap="square">
            <a:spAutoFit/>
          </a:bodyPr>
          <a:lstStyle/>
          <a:p>
            <a:r>
              <a:rPr lang="zh-CN" altLang="en-US" sz="2400" b="1" u="none" baseline="0">
                <a:solidFill>
                  <a:srgbClr val="0000CC"/>
                </a:solidFill>
                <a:latin typeface="方正启体简体" panose="03000509000000000000" charset="-122"/>
                <a:ea typeface="方正启体简体" panose="03000509000000000000" charset="-122"/>
              </a:rPr>
              <a:t>进一步发展</a:t>
            </a:r>
            <a:endParaRPr lang="zh-CN" altLang="en-US" sz="2400" b="1">
              <a:solidFill>
                <a:srgbClr val="0000CC"/>
              </a:solidFill>
              <a:latin typeface="方正启体简体" panose="03000509000000000000" charset="-122"/>
              <a:ea typeface="方正启体简体" panose="03000509000000000000" charset="-122"/>
            </a:endParaRPr>
          </a:p>
        </p:txBody>
      </p:sp>
      <p:sp>
        <p:nvSpPr>
          <p:cNvPr id="15" name="文本框 16"/>
          <p:cNvSpPr txBox="1"/>
          <p:nvPr>
            <p:custDataLst>
              <p:tags r:id="rId14"/>
            </p:custDataLst>
          </p:nvPr>
        </p:nvSpPr>
        <p:spPr>
          <a:xfrm>
            <a:off x="4883849" y="3859025"/>
            <a:ext cx="3337484" cy="461665"/>
          </a:xfrm>
          <a:prstGeom prst="rect">
            <a:avLst/>
          </a:prstGeom>
          <a:noFill/>
        </p:spPr>
        <p:txBody>
          <a:bodyPr wrap="square">
            <a:spAutoFit/>
          </a:bodyPr>
          <a:lstStyle/>
          <a:p>
            <a:pPr marL="342900" lvl="0" indent="-342900" defTabSz="914400">
              <a:buClr>
                <a:schemeClr val="hlink"/>
              </a:buClr>
              <a:buSzPct val="75000"/>
            </a:pPr>
            <a:r>
              <a:rPr lang="en-US" altLang="zh-CN" sz="2400">
                <a:solidFill>
                  <a:srgbClr val="FF0000"/>
                </a:solidFill>
                <a:latin typeface="方正启体简体" panose="03000509000000000000" charset="-122"/>
                <a:ea typeface="方正启体简体" panose="03000509000000000000" charset="-122"/>
                <a:sym typeface="方正启体简体" panose="03000509000000000000" charset="-122"/>
              </a:rPr>
              <a:t>18C60S—19C</a:t>
            </a:r>
            <a:r>
              <a:rPr lang="zh-CN" altLang="en-US" sz="2400">
                <a:solidFill>
                  <a:srgbClr val="FF0000"/>
                </a:solidFill>
                <a:latin typeface="方正启体简体" panose="03000509000000000000" charset="-122"/>
                <a:ea typeface="方正启体简体" panose="03000509000000000000" charset="-122"/>
                <a:sym typeface="方正启体简体" panose="03000509000000000000" charset="-122"/>
              </a:rPr>
              <a:t>中期</a:t>
            </a:r>
            <a:endParaRPr lang="zh-CN" altLang="en-US" sz="2400" u="none" baseline="0">
              <a:solidFill>
                <a:srgbClr val="FF0000"/>
              </a:solidFill>
              <a:latin typeface="方正启体简体" panose="03000509000000000000" charset="-122"/>
              <a:ea typeface="方正启体简体" panose="03000509000000000000" charset="-122"/>
              <a:sym typeface="方正启体简体" panose="03000509000000000000" charset="-122"/>
            </a:endParaRPr>
          </a:p>
        </p:txBody>
      </p:sp>
      <p:sp>
        <p:nvSpPr>
          <p:cNvPr id="16" name="文本框 17"/>
          <p:cNvSpPr txBox="1"/>
          <p:nvPr>
            <p:custDataLst>
              <p:tags r:id="rId15"/>
            </p:custDataLst>
          </p:nvPr>
        </p:nvSpPr>
        <p:spPr>
          <a:xfrm>
            <a:off x="4883849" y="4372052"/>
            <a:ext cx="1941342" cy="461665"/>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2400">
                <a:solidFill>
                  <a:srgbClr val="FF0000"/>
                </a:solidFill>
                <a:latin typeface="方正启体简体" panose="03000509000000000000" charset="-122"/>
                <a:ea typeface="方正启体简体" panose="03000509000000000000" charset="-122"/>
                <a:sym typeface="方正启体简体" panose="03000509000000000000" charset="-122"/>
              </a:rPr>
              <a:t>工业革命</a:t>
            </a:r>
            <a:endParaRPr lang="zh-CN" altLang="en-US" sz="2400" u="none" baseline="0">
              <a:solidFill>
                <a:srgbClr val="FF0000"/>
              </a:solidFill>
              <a:latin typeface="方正启体简体" panose="03000509000000000000" charset="-122"/>
              <a:ea typeface="方正启体简体" panose="03000509000000000000" charset="-122"/>
              <a:sym typeface="方正启体简体" panose="03000509000000000000" charset="-122"/>
            </a:endParaRPr>
          </a:p>
        </p:txBody>
      </p:sp>
      <p:sp>
        <p:nvSpPr>
          <p:cNvPr id="17" name="文本框 18"/>
          <p:cNvSpPr txBox="1"/>
          <p:nvPr>
            <p:custDataLst>
              <p:tags r:id="rId16"/>
            </p:custDataLst>
          </p:nvPr>
        </p:nvSpPr>
        <p:spPr>
          <a:xfrm>
            <a:off x="4919194" y="5427931"/>
            <a:ext cx="5391013" cy="830997"/>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400">
                <a:solidFill>
                  <a:srgbClr val="FF0000"/>
                </a:solidFill>
                <a:latin typeface="方正启体简体" panose="03000509000000000000" charset="-122"/>
                <a:ea typeface="方正启体简体" panose="03000509000000000000" charset="-122"/>
              </a:rPr>
              <a:t>亚非拉成为殖民地半殖民地，越来越多的地区纳入资本主义世界市场之中。</a:t>
            </a:r>
            <a:endParaRPr lang="zh-CN" altLang="en-US" sz="2400">
              <a:solidFill>
                <a:srgbClr val="FF0000"/>
              </a:solidFill>
              <a:latin typeface="方正启体简体" panose="03000509000000000000" charset="-122"/>
              <a:ea typeface="方正启体简体" panose="03000509000000000000" charset="-122"/>
            </a:endParaRPr>
          </a:p>
        </p:txBody>
      </p:sp>
      <p:sp>
        <p:nvSpPr>
          <p:cNvPr id="18" name="文本框 19"/>
          <p:cNvSpPr txBox="1"/>
          <p:nvPr>
            <p:custDataLst>
              <p:tags r:id="rId17"/>
            </p:custDataLst>
          </p:nvPr>
        </p:nvSpPr>
        <p:spPr>
          <a:xfrm>
            <a:off x="4919195" y="4894974"/>
            <a:ext cx="3639965" cy="461665"/>
          </a:xfrm>
          <a:prstGeom prst="rect">
            <a:avLst/>
          </a:prstGeom>
          <a:noFill/>
        </p:spPr>
        <p:txBody>
          <a:bodyPr wrap="square">
            <a:spAutoFit/>
          </a:bodyPr>
          <a:lstStyle>
            <a:defPPr>
              <a:defRPr lang="zh-CN"/>
            </a:defPPr>
            <a:lvl1pPr marR="0" lvl="0" indent="0" fontAlgn="auto">
              <a:lnSpc>
                <a:spcPct val="100000"/>
              </a:lnSpc>
              <a:spcBef>
                <a:spcPct val="0"/>
              </a:spcBef>
              <a:spcAft>
                <a:spcPct val="0"/>
              </a:spcAft>
              <a:buClrTx/>
              <a:buSzTx/>
              <a:buFontTx/>
              <a:buNone/>
              <a:defRPr sz="2800" u="none" baseline="0">
                <a:solidFill>
                  <a:srgbClr val="0000CC"/>
                </a:solidFill>
                <a:latin typeface="微软雅黑" panose="020B0503020204020204" charset="-122"/>
                <a:ea typeface="微软雅黑" panose="020B0503020204020204" charset="-122"/>
              </a:defRPr>
            </a:lvl1pPr>
          </a:lstStyle>
          <a:p>
            <a:r>
              <a:rPr lang="zh-CN" altLang="en-US" sz="2400">
                <a:solidFill>
                  <a:srgbClr val="FF0000"/>
                </a:solidFill>
                <a:latin typeface="方正启体简体" panose="03000509000000000000" charset="-122"/>
                <a:ea typeface="方正启体简体" panose="03000509000000000000" charset="-122"/>
                <a:sym typeface="+mn-ea"/>
              </a:rPr>
              <a:t>商品输出，掠夺原料</a:t>
            </a:r>
            <a:endParaRPr lang="zh-CN" altLang="en-US" sz="2400">
              <a:solidFill>
                <a:srgbClr val="FF0000"/>
              </a:solidFill>
              <a:latin typeface="方正启体简体" panose="03000509000000000000" charset="-122"/>
              <a:ea typeface="方正启体简体" panose="03000509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heel(1)">
                                      <p:cBhvr>
                                        <p:cTn id="44"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bldLvl="0" animBg="1"/>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custDataLst>
              <p:tags r:id="rId1"/>
            </p:custDataLst>
          </p:nvPr>
        </p:nvGrpSpPr>
        <p:grpSpPr>
          <a:xfrm>
            <a:off x="1836319" y="2179939"/>
            <a:ext cx="8797445" cy="2726788"/>
            <a:chOff x="683568" y="1560623"/>
            <a:chExt cx="7548535" cy="3582853"/>
          </a:xfrm>
        </p:grpSpPr>
        <p:sp>
          <p:nvSpPr>
            <p:cNvPr id="6" name="直角三角形 5"/>
            <p:cNvSpPr/>
            <p:nvPr>
              <p:custDataLst>
                <p:tags r:id="rId2"/>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sp>
          <p:nvSpPr>
            <p:cNvPr id="7" name="矩形 11"/>
            <p:cNvSpPr/>
            <p:nvPr>
              <p:custDataLst>
                <p:tags r:id="rId3"/>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sp>
          <p:nvSpPr>
            <p:cNvPr id="8" name="五边形 40"/>
            <p:cNvSpPr/>
            <p:nvPr>
              <p:custDataLst>
                <p:tags r:id="rId4"/>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方正启体简体" panose="03000509000000000000" charset="-122"/>
                <a:ea typeface="+mn-ea"/>
                <a:cs typeface="+mn-cs"/>
              </a:endParaRPr>
            </a:p>
          </p:txBody>
        </p:sp>
      </p:grpSp>
      <p:sp>
        <p:nvSpPr>
          <p:cNvPr id="9" name="文本框 6"/>
          <p:cNvSpPr txBox="1"/>
          <p:nvPr>
            <p:custDataLst>
              <p:tags r:id="rId5"/>
            </p:custDataLst>
          </p:nvPr>
        </p:nvSpPr>
        <p:spPr>
          <a:xfrm>
            <a:off x="2653866" y="2309472"/>
            <a:ext cx="1818250" cy="461665"/>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2400" b="1" u="none" baseline="0">
                <a:solidFill>
                  <a:schemeClr val="tx1"/>
                </a:solidFill>
                <a:latin typeface="方正启体简体" panose="03000509000000000000" charset="-122"/>
                <a:ea typeface="方正启体简体" panose="03000509000000000000" charset="-122"/>
              </a:rPr>
              <a:t>（</a:t>
            </a:r>
            <a:r>
              <a:rPr lang="en-US" altLang="zh-CN" sz="2400" b="1" u="none" baseline="0">
                <a:solidFill>
                  <a:schemeClr val="tx1"/>
                </a:solidFill>
                <a:latin typeface="方正启体简体" panose="03000509000000000000" charset="-122"/>
                <a:ea typeface="方正启体简体" panose="03000509000000000000" charset="-122"/>
              </a:rPr>
              <a:t>1</a:t>
            </a:r>
            <a:r>
              <a:rPr lang="zh-CN" altLang="en-US" sz="2400" b="1" u="none" baseline="0">
                <a:solidFill>
                  <a:schemeClr val="tx1"/>
                </a:solidFill>
                <a:latin typeface="方正启体简体" panose="03000509000000000000" charset="-122"/>
                <a:ea typeface="方正启体简体" panose="03000509000000000000" charset="-122"/>
              </a:rPr>
              <a:t>）时间：</a:t>
            </a:r>
            <a:endParaRPr lang="zh-CN" altLang="en-US" sz="2400" b="1" u="none" baseline="0">
              <a:solidFill>
                <a:schemeClr val="tx1"/>
              </a:solidFill>
              <a:latin typeface="方正启体简体" panose="03000509000000000000" charset="-122"/>
              <a:ea typeface="方正启体简体" panose="03000509000000000000" charset="-122"/>
            </a:endParaRPr>
          </a:p>
        </p:txBody>
      </p:sp>
      <p:sp>
        <p:nvSpPr>
          <p:cNvPr id="10" name="文本框 7"/>
          <p:cNvSpPr txBox="1"/>
          <p:nvPr>
            <p:custDataLst>
              <p:tags r:id="rId6"/>
            </p:custDataLst>
          </p:nvPr>
        </p:nvSpPr>
        <p:spPr>
          <a:xfrm>
            <a:off x="2653865" y="2829247"/>
            <a:ext cx="2338753" cy="461665"/>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2400" b="1" u="none" baseline="0">
                <a:solidFill>
                  <a:schemeClr val="tx1"/>
                </a:solidFill>
                <a:latin typeface="方正启体简体" panose="03000509000000000000" charset="-122"/>
                <a:ea typeface="方正启体简体" panose="03000509000000000000" charset="-122"/>
              </a:rPr>
              <a:t>（</a:t>
            </a:r>
            <a:r>
              <a:rPr lang="en-US" altLang="zh-CN" sz="2400" b="1" u="none" baseline="0">
                <a:solidFill>
                  <a:schemeClr val="tx1"/>
                </a:solidFill>
                <a:latin typeface="方正启体简体" panose="03000509000000000000" charset="-122"/>
                <a:ea typeface="方正启体简体" panose="03000509000000000000" charset="-122"/>
              </a:rPr>
              <a:t>2</a:t>
            </a:r>
            <a:r>
              <a:rPr lang="zh-CN" altLang="en-US" sz="2400" b="1" u="none" baseline="0">
                <a:solidFill>
                  <a:schemeClr val="tx1"/>
                </a:solidFill>
                <a:latin typeface="方正启体简体" panose="03000509000000000000" charset="-122"/>
                <a:ea typeface="方正启体简体" panose="03000509000000000000" charset="-122"/>
              </a:rPr>
              <a:t>）关键事件：</a:t>
            </a:r>
            <a:endParaRPr lang="zh-CN" altLang="en-US" sz="2400" b="1" u="none" baseline="0">
              <a:solidFill>
                <a:schemeClr val="tx1"/>
              </a:solidFill>
              <a:latin typeface="方正启体简体" panose="03000509000000000000" charset="-122"/>
              <a:ea typeface="方正启体简体" panose="03000509000000000000" charset="-122"/>
            </a:endParaRPr>
          </a:p>
        </p:txBody>
      </p:sp>
      <p:sp>
        <p:nvSpPr>
          <p:cNvPr id="11" name="文本框 8"/>
          <p:cNvSpPr txBox="1"/>
          <p:nvPr>
            <p:custDataLst>
              <p:tags r:id="rId7"/>
            </p:custDataLst>
          </p:nvPr>
        </p:nvSpPr>
        <p:spPr>
          <a:xfrm>
            <a:off x="2653865" y="3342274"/>
            <a:ext cx="2338751" cy="461665"/>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2400" b="1" u="none" baseline="0">
                <a:solidFill>
                  <a:schemeClr val="tx1"/>
                </a:solidFill>
                <a:latin typeface="方正启体简体" panose="03000509000000000000" charset="-122"/>
                <a:ea typeface="方正启体简体" panose="03000509000000000000" charset="-122"/>
              </a:rPr>
              <a:t>（</a:t>
            </a:r>
            <a:r>
              <a:rPr lang="en-US" altLang="zh-CN" sz="2400" b="1" u="none" baseline="0">
                <a:solidFill>
                  <a:schemeClr val="tx1"/>
                </a:solidFill>
                <a:latin typeface="方正启体简体" panose="03000509000000000000" charset="-122"/>
                <a:ea typeface="方正启体简体" panose="03000509000000000000" charset="-122"/>
              </a:rPr>
              <a:t>3</a:t>
            </a:r>
            <a:r>
              <a:rPr lang="zh-CN" altLang="en-US" sz="2400" b="1" u="none" baseline="0">
                <a:solidFill>
                  <a:schemeClr val="tx1"/>
                </a:solidFill>
                <a:latin typeface="方正启体简体" panose="03000509000000000000" charset="-122"/>
                <a:ea typeface="方正启体简体" panose="03000509000000000000" charset="-122"/>
              </a:rPr>
              <a:t>）主要途径：</a:t>
            </a:r>
            <a:endParaRPr lang="zh-CN" altLang="en-US" sz="2400" b="1" u="none" baseline="0">
              <a:solidFill>
                <a:schemeClr val="tx1"/>
              </a:solidFill>
              <a:latin typeface="方正启体简体" panose="03000509000000000000" charset="-122"/>
              <a:ea typeface="方正启体简体" panose="03000509000000000000" charset="-122"/>
            </a:endParaRPr>
          </a:p>
        </p:txBody>
      </p:sp>
      <p:sp>
        <p:nvSpPr>
          <p:cNvPr id="12" name="文本框 9"/>
          <p:cNvSpPr txBox="1"/>
          <p:nvPr>
            <p:custDataLst>
              <p:tags r:id="rId8"/>
            </p:custDataLst>
          </p:nvPr>
        </p:nvSpPr>
        <p:spPr>
          <a:xfrm>
            <a:off x="2653866" y="3806349"/>
            <a:ext cx="2338752" cy="461665"/>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2400" b="1" u="none" baseline="0">
                <a:solidFill>
                  <a:schemeClr val="tx1"/>
                </a:solidFill>
                <a:latin typeface="方正启体简体" panose="03000509000000000000" charset="-122"/>
                <a:ea typeface="方正启体简体" panose="03000509000000000000" charset="-122"/>
              </a:rPr>
              <a:t>（</a:t>
            </a:r>
            <a:r>
              <a:rPr lang="en-US" altLang="zh-CN" sz="2400" b="1" u="none" baseline="0">
                <a:solidFill>
                  <a:schemeClr val="tx1"/>
                </a:solidFill>
                <a:latin typeface="方正启体简体" panose="03000509000000000000" charset="-122"/>
                <a:ea typeface="方正启体简体" panose="03000509000000000000" charset="-122"/>
              </a:rPr>
              <a:t>4</a:t>
            </a:r>
            <a:r>
              <a:rPr lang="zh-CN" altLang="en-US" sz="2400" b="1" u="none" baseline="0">
                <a:solidFill>
                  <a:schemeClr val="tx1"/>
                </a:solidFill>
                <a:latin typeface="方正启体简体" panose="03000509000000000000" charset="-122"/>
                <a:ea typeface="方正启体简体" panose="03000509000000000000" charset="-122"/>
              </a:rPr>
              <a:t>）发展阶段：</a:t>
            </a:r>
            <a:endParaRPr lang="zh-CN" altLang="en-US" sz="2400" b="1" u="none" baseline="0">
              <a:solidFill>
                <a:schemeClr val="tx1"/>
              </a:solidFill>
              <a:latin typeface="方正启体简体" panose="03000509000000000000" charset="-122"/>
              <a:ea typeface="方正启体简体" panose="03000509000000000000" charset="-122"/>
            </a:endParaRPr>
          </a:p>
        </p:txBody>
      </p:sp>
      <p:sp>
        <p:nvSpPr>
          <p:cNvPr id="13" name="左大括号 12"/>
          <p:cNvSpPr/>
          <p:nvPr>
            <p:custDataLst>
              <p:tags r:id="rId9"/>
            </p:custDataLst>
          </p:nvPr>
        </p:nvSpPr>
        <p:spPr>
          <a:xfrm>
            <a:off x="2455684" y="2503612"/>
            <a:ext cx="426783" cy="15815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5"/>
          <p:cNvSpPr txBox="1"/>
          <p:nvPr>
            <p:custDataLst>
              <p:tags r:id="rId10"/>
            </p:custDataLst>
          </p:nvPr>
        </p:nvSpPr>
        <p:spPr>
          <a:xfrm>
            <a:off x="1974673" y="2637553"/>
            <a:ext cx="587167" cy="1568450"/>
          </a:xfrm>
          <a:prstGeom prst="rect">
            <a:avLst/>
          </a:prstGeom>
          <a:noFill/>
        </p:spPr>
        <p:txBody>
          <a:bodyPr wrap="square">
            <a:spAutoFit/>
          </a:bodyPr>
          <a:lstStyle/>
          <a:p>
            <a:r>
              <a:rPr lang="zh-CN" altLang="zh-CN" sz="2400" b="1" u="none" baseline="0">
                <a:solidFill>
                  <a:srgbClr val="0000CC"/>
                </a:solidFill>
                <a:latin typeface="方正启体简体" panose="03000509000000000000" charset="-122"/>
                <a:ea typeface="方正启体简体" panose="03000509000000000000" charset="-122"/>
              </a:rPr>
              <a:t>最终形成</a:t>
            </a:r>
            <a:endParaRPr lang="zh-CN" altLang="zh-CN" sz="2400" b="1" u="none" baseline="0">
              <a:solidFill>
                <a:srgbClr val="0000CC"/>
              </a:solidFill>
              <a:latin typeface="方正启体简体" panose="03000509000000000000" charset="-122"/>
              <a:ea typeface="方正启体简体" panose="03000509000000000000" charset="-122"/>
            </a:endParaRPr>
          </a:p>
        </p:txBody>
      </p:sp>
      <p:sp>
        <p:nvSpPr>
          <p:cNvPr id="15" name="文本框 16"/>
          <p:cNvSpPr txBox="1"/>
          <p:nvPr>
            <p:custDataLst>
              <p:tags r:id="rId11"/>
            </p:custDataLst>
          </p:nvPr>
        </p:nvSpPr>
        <p:spPr>
          <a:xfrm>
            <a:off x="4883849" y="2296290"/>
            <a:ext cx="3337484" cy="460375"/>
          </a:xfrm>
          <a:prstGeom prst="rect">
            <a:avLst/>
          </a:prstGeom>
          <a:noFill/>
        </p:spPr>
        <p:txBody>
          <a:bodyPr wrap="square">
            <a:spAutoFit/>
          </a:bodyPr>
          <a:lstStyle/>
          <a:p>
            <a:pPr marL="342900" lvl="0" indent="-342900" defTabSz="914400">
              <a:buClr>
                <a:schemeClr val="hlink"/>
              </a:buClr>
              <a:buSzPct val="75000"/>
            </a:pPr>
            <a:r>
              <a:rPr lang="en-US" altLang="zh-CN" sz="2400">
                <a:solidFill>
                  <a:srgbClr val="FF0000"/>
                </a:solidFill>
                <a:latin typeface="方正启体简体" panose="03000509000000000000" charset="-122"/>
                <a:ea typeface="方正启体简体" panose="03000509000000000000" charset="-122"/>
                <a:sym typeface="方正启体简体" panose="03000509000000000000" charset="-122"/>
              </a:rPr>
              <a:t>19C</a:t>
            </a:r>
            <a:r>
              <a:rPr lang="zh-CN" altLang="en-US" sz="2400">
                <a:solidFill>
                  <a:srgbClr val="FF0000"/>
                </a:solidFill>
                <a:latin typeface="方正启体简体" panose="03000509000000000000" charset="-122"/>
                <a:ea typeface="方正启体简体" panose="03000509000000000000" charset="-122"/>
                <a:sym typeface="方正启体简体" panose="03000509000000000000" charset="-122"/>
              </a:rPr>
              <a:t>中后</a:t>
            </a:r>
            <a:r>
              <a:rPr lang="en-US" altLang="zh-CN" sz="2400">
                <a:solidFill>
                  <a:srgbClr val="FF0000"/>
                </a:solidFill>
                <a:latin typeface="方正启体简体" panose="03000509000000000000" charset="-122"/>
                <a:ea typeface="方正启体简体" panose="03000509000000000000" charset="-122"/>
                <a:sym typeface="方正启体简体" panose="03000509000000000000" charset="-122"/>
              </a:rPr>
              <a:t>—20C</a:t>
            </a:r>
            <a:r>
              <a:rPr lang="zh-CN" altLang="en-US" sz="2400">
                <a:solidFill>
                  <a:srgbClr val="FF0000"/>
                </a:solidFill>
                <a:latin typeface="方正启体简体" panose="03000509000000000000" charset="-122"/>
                <a:ea typeface="方正启体简体" panose="03000509000000000000" charset="-122"/>
                <a:sym typeface="方正启体简体" panose="03000509000000000000" charset="-122"/>
              </a:rPr>
              <a:t>初</a:t>
            </a:r>
            <a:endParaRPr lang="zh-CN" altLang="en-US" sz="2400" u="none" baseline="0">
              <a:solidFill>
                <a:srgbClr val="FF0000"/>
              </a:solidFill>
              <a:latin typeface="方正启体简体" panose="03000509000000000000" charset="-122"/>
              <a:ea typeface="方正启体简体" panose="03000509000000000000" charset="-122"/>
              <a:sym typeface="方正启体简体" panose="03000509000000000000" charset="-122"/>
            </a:endParaRPr>
          </a:p>
        </p:txBody>
      </p:sp>
      <p:sp>
        <p:nvSpPr>
          <p:cNvPr id="16" name="文本框 17"/>
          <p:cNvSpPr txBox="1"/>
          <p:nvPr>
            <p:custDataLst>
              <p:tags r:id="rId12"/>
            </p:custDataLst>
          </p:nvPr>
        </p:nvSpPr>
        <p:spPr>
          <a:xfrm>
            <a:off x="4883785" y="2809240"/>
            <a:ext cx="2550160" cy="460375"/>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2400">
                <a:solidFill>
                  <a:srgbClr val="FF0000"/>
                </a:solidFill>
                <a:latin typeface="方正启体简体" panose="03000509000000000000" charset="-122"/>
                <a:ea typeface="方正启体简体" panose="03000509000000000000" charset="-122"/>
                <a:sym typeface="方正启体简体" panose="03000509000000000000" charset="-122"/>
              </a:rPr>
              <a:t>第二次工业革命</a:t>
            </a:r>
            <a:endParaRPr lang="zh-CN" altLang="en-US" sz="2400" u="none" baseline="0">
              <a:solidFill>
                <a:srgbClr val="FF0000"/>
              </a:solidFill>
              <a:latin typeface="方正启体简体" panose="03000509000000000000" charset="-122"/>
              <a:ea typeface="方正启体简体" panose="03000509000000000000" charset="-122"/>
              <a:sym typeface="方正启体简体" panose="03000509000000000000" charset="-122"/>
            </a:endParaRPr>
          </a:p>
        </p:txBody>
      </p:sp>
      <p:sp>
        <p:nvSpPr>
          <p:cNvPr id="17" name="文本框 18"/>
          <p:cNvSpPr txBox="1"/>
          <p:nvPr>
            <p:custDataLst>
              <p:tags r:id="rId13"/>
            </p:custDataLst>
          </p:nvPr>
        </p:nvSpPr>
        <p:spPr>
          <a:xfrm>
            <a:off x="4919194" y="3865196"/>
            <a:ext cx="5391013" cy="82994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400">
                <a:solidFill>
                  <a:srgbClr val="FF0000"/>
                </a:solidFill>
                <a:sym typeface="+mn-ea"/>
              </a:rPr>
              <a:t>亚非拉绝大多数国家地区被迫加入资本主义世界市场</a:t>
            </a:r>
            <a:endParaRPr lang="zh-CN" altLang="en-US" sz="2400">
              <a:solidFill>
                <a:srgbClr val="FF0000"/>
              </a:solidFill>
              <a:latin typeface="方正启体简体" panose="03000509000000000000" charset="-122"/>
              <a:ea typeface="方正启体简体" panose="03000509000000000000" charset="-122"/>
              <a:sym typeface="+mn-ea"/>
            </a:endParaRPr>
          </a:p>
        </p:txBody>
      </p:sp>
      <p:sp>
        <p:nvSpPr>
          <p:cNvPr id="18" name="文本框 19"/>
          <p:cNvSpPr txBox="1"/>
          <p:nvPr>
            <p:custDataLst>
              <p:tags r:id="rId14"/>
            </p:custDataLst>
          </p:nvPr>
        </p:nvSpPr>
        <p:spPr>
          <a:xfrm>
            <a:off x="4919195" y="3332239"/>
            <a:ext cx="3639965" cy="460375"/>
          </a:xfrm>
          <a:prstGeom prst="rect">
            <a:avLst/>
          </a:prstGeom>
          <a:noFill/>
        </p:spPr>
        <p:txBody>
          <a:bodyPr wrap="square">
            <a:spAutoFit/>
          </a:bodyPr>
          <a:lstStyle>
            <a:defPPr>
              <a:defRPr lang="zh-CN"/>
            </a:defPPr>
            <a:lvl1pPr marR="0" lvl="0" indent="0" fontAlgn="auto">
              <a:lnSpc>
                <a:spcPct val="100000"/>
              </a:lnSpc>
              <a:spcBef>
                <a:spcPct val="0"/>
              </a:spcBef>
              <a:spcAft>
                <a:spcPct val="0"/>
              </a:spcAft>
              <a:buClrTx/>
              <a:buSzTx/>
              <a:buFontTx/>
              <a:buNone/>
              <a:defRPr sz="2800" u="none" baseline="0">
                <a:solidFill>
                  <a:srgbClr val="0000CC"/>
                </a:solidFill>
                <a:latin typeface="微软雅黑" panose="020B0503020204020204" charset="-122"/>
                <a:ea typeface="微软雅黑" panose="020B0503020204020204" charset="-122"/>
              </a:defRPr>
            </a:lvl1pPr>
          </a:lstStyle>
          <a:p>
            <a:r>
              <a:rPr lang="zh-CN" altLang="en-US" sz="2400">
                <a:solidFill>
                  <a:srgbClr val="FF0000"/>
                </a:solidFill>
                <a:latin typeface="方正启体简体" panose="03000509000000000000" charset="-122"/>
                <a:ea typeface="方正启体简体" panose="03000509000000000000" charset="-122"/>
                <a:sym typeface="+mn-ea"/>
              </a:rPr>
              <a:t>资本输出、瓜分世界</a:t>
            </a:r>
            <a:endParaRPr lang="zh-CN" altLang="en-US" sz="2400">
              <a:solidFill>
                <a:srgbClr val="FF0000"/>
              </a:solidFill>
              <a:latin typeface="方正启体简体" panose="03000509000000000000" charset="-122"/>
              <a:ea typeface="方正启体简体" panose="03000509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heel(1)">
                                      <p:cBhvr>
                                        <p:cTn id="44"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bldLvl="0" animBg="1"/>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nvSpPr>
        <p:spPr>
          <a:xfrm>
            <a:off x="149860" y="1069975"/>
            <a:ext cx="4411980" cy="623570"/>
          </a:xfrm>
        </p:spPr>
        <p:style>
          <a:lnRef idx="2">
            <a:schemeClr val="accent1"/>
          </a:lnRef>
          <a:fillRef idx="1">
            <a:schemeClr val="lt1"/>
          </a:fillRef>
          <a:effectRef idx="0">
            <a:schemeClr val="accent1"/>
          </a:effectRef>
          <a:fontRef idx="minor">
            <a:schemeClr val="dk1"/>
          </a:fontRef>
        </p:style>
        <p:txBody>
          <a:bodyPr/>
          <a:lstStyle>
            <a:lvl1pPr algn="ctr" rtl="0" eaLnBrk="0" fontAlgn="base" hangingPunct="0">
              <a:spcBef>
                <a:spcPct val="0"/>
              </a:spcBef>
              <a:spcAft>
                <a:spcPct val="0"/>
              </a:spcAft>
              <a:defRPr sz="4400" kern="1200">
                <a:solidFill>
                  <a:schemeClr val="dk1"/>
                </a:solidFill>
                <a:latin typeface="+mj-lt"/>
                <a:ea typeface="+mj-ea"/>
                <a:cs typeface="+mj-cs"/>
              </a:defRPr>
            </a:lvl1pPr>
            <a:lvl2pPr algn="ctr" rtl="0" eaLnBrk="0" fontAlgn="base" hangingPunct="0">
              <a:spcBef>
                <a:spcPct val="0"/>
              </a:spcBef>
              <a:spcAft>
                <a:spcPct val="0"/>
              </a:spcAft>
              <a:defRPr sz="4400">
                <a:solidFill>
                  <a:schemeClr val="dk1"/>
                </a:solidFill>
                <a:latin typeface="Calibri" panose="020F0502020204030204" charset="0"/>
                <a:ea typeface="宋体" panose="02010600030101010101" pitchFamily="2" charset="-122"/>
              </a:defRPr>
            </a:lvl2pPr>
            <a:lvl3pPr algn="ctr" rtl="0" eaLnBrk="0" fontAlgn="base" hangingPunct="0">
              <a:spcBef>
                <a:spcPct val="0"/>
              </a:spcBef>
              <a:spcAft>
                <a:spcPct val="0"/>
              </a:spcAft>
              <a:defRPr sz="4400">
                <a:solidFill>
                  <a:schemeClr val="dk1"/>
                </a:solidFill>
                <a:latin typeface="Calibri" panose="020F0502020204030204" charset="0"/>
                <a:ea typeface="宋体" panose="02010600030101010101" pitchFamily="2" charset="-122"/>
              </a:defRPr>
            </a:lvl3pPr>
            <a:lvl4pPr algn="ctr" rtl="0" eaLnBrk="0" fontAlgn="base" hangingPunct="0">
              <a:spcBef>
                <a:spcPct val="0"/>
              </a:spcBef>
              <a:spcAft>
                <a:spcPct val="0"/>
              </a:spcAft>
              <a:defRPr sz="4400">
                <a:solidFill>
                  <a:schemeClr val="dk1"/>
                </a:solidFill>
                <a:latin typeface="Calibri" panose="020F0502020204030204" charset="0"/>
                <a:ea typeface="宋体" panose="02010600030101010101" pitchFamily="2" charset="-122"/>
              </a:defRPr>
            </a:lvl4pPr>
            <a:lvl5pPr algn="ctr" rtl="0" eaLnBrk="0" fontAlgn="base" hangingPunct="0">
              <a:spcBef>
                <a:spcPct val="0"/>
              </a:spcBef>
              <a:spcAft>
                <a:spcPct val="0"/>
              </a:spcAft>
              <a:defRPr sz="4400">
                <a:solidFill>
                  <a:schemeClr val="dk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dk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dk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dk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dk1"/>
                </a:solidFill>
                <a:latin typeface="Calibri" panose="020F0502020204030204" charset="0"/>
                <a:ea typeface="宋体" panose="02010600030101010101" pitchFamily="2" charset="-122"/>
              </a:defRPr>
            </a:lvl9pPr>
          </a:lstStyle>
          <a:p>
            <a:pPr algn="l"/>
            <a:r>
              <a:rPr lang="zh-CN" altLang="en-US" sz="3600"/>
              <a:t>资本输出种类与目的</a:t>
            </a:r>
            <a:endParaRPr lang="zh-CN" altLang="en-US" sz="3600"/>
          </a:p>
        </p:txBody>
      </p:sp>
      <p:sp>
        <p:nvSpPr>
          <p:cNvPr id="4" name="文本框 3"/>
          <p:cNvSpPr txBox="1"/>
          <p:nvPr/>
        </p:nvSpPr>
        <p:spPr>
          <a:xfrm>
            <a:off x="5923915" y="1109980"/>
            <a:ext cx="4693920" cy="583565"/>
          </a:xfrm>
          <a:prstGeom prst="rect">
            <a:avLst/>
          </a:prstGeom>
          <a:noFill/>
        </p:spPr>
        <p:txBody>
          <a:bodyPr wrap="square" rtlCol="0">
            <a:spAutoFit/>
          </a:bodyPr>
          <a:p>
            <a:r>
              <a:rPr lang="zh-CN" altLang="en-US" sz="3200" b="1">
                <a:solidFill>
                  <a:srgbClr val="FF0000"/>
                </a:solidFill>
                <a:latin typeface="方正启体简体" panose="03000509000000000000" charset="-122"/>
                <a:ea typeface="方正启体简体" panose="03000509000000000000" charset="-122"/>
                <a:cs typeface="方正启体简体" panose="03000509000000000000" charset="-122"/>
              </a:rPr>
              <a:t>2</a:t>
            </a:r>
            <a:r>
              <a:rPr lang="en-US" altLang="zh-CN" sz="3200" b="1">
                <a:solidFill>
                  <a:srgbClr val="FF0000"/>
                </a:solidFill>
                <a:latin typeface="方正启体简体" panose="03000509000000000000" charset="-122"/>
                <a:ea typeface="方正启体简体" panose="03000509000000000000" charset="-122"/>
                <a:cs typeface="方正启体简体" panose="03000509000000000000" charset="-122"/>
              </a:rPr>
              <a:t>0</a:t>
            </a:r>
            <a:r>
              <a:rPr lang="zh-CN" altLang="en-US" sz="3200" b="1">
                <a:solidFill>
                  <a:srgbClr val="FF0000"/>
                </a:solidFill>
                <a:latin typeface="方正启体简体" panose="03000509000000000000" charset="-122"/>
                <a:ea typeface="方正启体简体" panose="03000509000000000000" charset="-122"/>
                <a:cs typeface="方正启体简体" panose="03000509000000000000" charset="-122"/>
              </a:rPr>
              <a:t>世纪初 英法德美日俄</a:t>
            </a:r>
            <a:endParaRPr lang="zh-CN" altLang="en-US" sz="3200" b="1">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sp>
        <p:nvSpPr>
          <p:cNvPr id="5" name="文本框 4"/>
          <p:cNvSpPr txBox="1"/>
          <p:nvPr/>
        </p:nvSpPr>
        <p:spPr>
          <a:xfrm>
            <a:off x="149860" y="2362835"/>
            <a:ext cx="2947035" cy="521970"/>
          </a:xfrm>
          <a:prstGeom prst="rect">
            <a:avLst/>
          </a:prstGeom>
          <a:solidFill>
            <a:schemeClr val="accent4">
              <a:lumMod val="20000"/>
              <a:lumOff val="80000"/>
            </a:schemeClr>
          </a:solidFill>
        </p:spPr>
        <p:txBody>
          <a:bodyPr wrap="square" rtlCol="0">
            <a:spAutoFit/>
          </a:bodyPr>
          <a:p>
            <a:r>
              <a:rPr lang="en-US" altLang="zh-CN" sz="2800" b="1">
                <a:solidFill>
                  <a:srgbClr val="002060"/>
                </a:solidFill>
              </a:rPr>
              <a:t>1.</a:t>
            </a:r>
            <a:r>
              <a:rPr lang="zh-CN" altLang="en-US" sz="2800" b="1">
                <a:solidFill>
                  <a:srgbClr val="002060"/>
                </a:solidFill>
              </a:rPr>
              <a:t>借贷资本输出</a:t>
            </a:r>
            <a:endParaRPr lang="zh-CN" altLang="en-US" sz="2800" b="1">
              <a:solidFill>
                <a:srgbClr val="002060"/>
              </a:solidFill>
            </a:endParaRPr>
          </a:p>
        </p:txBody>
      </p:sp>
      <p:sp>
        <p:nvSpPr>
          <p:cNvPr id="6" name="文本框 5"/>
          <p:cNvSpPr txBox="1"/>
          <p:nvPr/>
        </p:nvSpPr>
        <p:spPr>
          <a:xfrm>
            <a:off x="3529965" y="1991995"/>
            <a:ext cx="1031875" cy="521970"/>
          </a:xfrm>
          <a:prstGeom prst="rect">
            <a:avLst/>
          </a:prstGeom>
          <a:noFill/>
        </p:spPr>
        <p:txBody>
          <a:bodyPr wrap="square" rtlCol="0">
            <a:spAutoFit/>
          </a:bodyPr>
          <a:p>
            <a:r>
              <a:rPr lang="zh-CN" altLang="en-US" sz="2800" b="1">
                <a:solidFill>
                  <a:schemeClr val="tx1"/>
                </a:solidFill>
              </a:rPr>
              <a:t>目的</a:t>
            </a:r>
            <a:endParaRPr lang="zh-CN" altLang="en-US" sz="2800" b="1">
              <a:solidFill>
                <a:schemeClr val="tx1"/>
              </a:solidFill>
            </a:endParaRPr>
          </a:p>
        </p:txBody>
      </p:sp>
      <p:cxnSp>
        <p:nvCxnSpPr>
          <p:cNvPr id="7" name="直接箭头连接符 6"/>
          <p:cNvCxnSpPr>
            <a:stCxn id="5" idx="3"/>
          </p:cNvCxnSpPr>
          <p:nvPr/>
        </p:nvCxnSpPr>
        <p:spPr>
          <a:xfrm flipV="1">
            <a:off x="3096895" y="2620645"/>
            <a:ext cx="1659890" cy="3175"/>
          </a:xfrm>
          <a:prstGeom prst="straightConnector1">
            <a:avLst/>
          </a:prstGeom>
          <a:ln w="85725">
            <a:tailEnd type="arrow" w="med" len="med"/>
          </a:ln>
        </p:spPr>
        <p:style>
          <a:lnRef idx="3">
            <a:schemeClr val="accent6"/>
          </a:lnRef>
          <a:fillRef idx="0">
            <a:schemeClr val="accent6"/>
          </a:fillRef>
          <a:effectRef idx="2">
            <a:schemeClr val="accent6"/>
          </a:effectRef>
          <a:fontRef idx="minor">
            <a:schemeClr val="tx1"/>
          </a:fontRef>
        </p:style>
      </p:cxnSp>
      <p:sp>
        <p:nvSpPr>
          <p:cNvPr id="8" name="文本框 7"/>
          <p:cNvSpPr txBox="1"/>
          <p:nvPr/>
        </p:nvSpPr>
        <p:spPr>
          <a:xfrm>
            <a:off x="4994910" y="1932305"/>
            <a:ext cx="6880860" cy="1383665"/>
          </a:xfrm>
          <a:prstGeom prst="rect">
            <a:avLst/>
          </a:prstGeom>
          <a:solidFill>
            <a:schemeClr val="accent6">
              <a:lumMod val="20000"/>
              <a:lumOff val="80000"/>
            </a:schemeClr>
          </a:solidFill>
        </p:spPr>
        <p:txBody>
          <a:bodyPr wrap="square" rtlCol="0">
            <a:spAutoFit/>
          </a:bodyPr>
          <a:p>
            <a:r>
              <a:rPr lang="zh-CN" altLang="en-US" sz="2800" b="1"/>
              <a:t>索取利息，并借此向输入国提出条件，要求输入国为其生产资本输出和商品输出提出条件</a:t>
            </a:r>
            <a:endParaRPr lang="zh-CN" altLang="en-US" sz="2800" b="1"/>
          </a:p>
        </p:txBody>
      </p:sp>
      <p:sp>
        <p:nvSpPr>
          <p:cNvPr id="9" name="文本框 8"/>
          <p:cNvSpPr txBox="1"/>
          <p:nvPr/>
        </p:nvSpPr>
        <p:spPr>
          <a:xfrm>
            <a:off x="149860" y="4525645"/>
            <a:ext cx="2947035" cy="521970"/>
          </a:xfrm>
          <a:prstGeom prst="rect">
            <a:avLst/>
          </a:prstGeom>
          <a:solidFill>
            <a:schemeClr val="accent4">
              <a:lumMod val="20000"/>
              <a:lumOff val="80000"/>
            </a:schemeClr>
          </a:solidFill>
        </p:spPr>
        <p:txBody>
          <a:bodyPr wrap="square" rtlCol="0">
            <a:spAutoFit/>
          </a:bodyPr>
          <a:p>
            <a:r>
              <a:rPr lang="en-US" altLang="zh-CN" sz="2800" b="1">
                <a:solidFill>
                  <a:srgbClr val="002060"/>
                </a:solidFill>
              </a:rPr>
              <a:t>2.</a:t>
            </a:r>
            <a:r>
              <a:rPr lang="zh-CN" altLang="en-US" sz="2800" b="1">
                <a:solidFill>
                  <a:srgbClr val="002060"/>
                </a:solidFill>
              </a:rPr>
              <a:t>生产</a:t>
            </a:r>
            <a:r>
              <a:rPr lang="zh-CN" altLang="en-US" sz="2800" b="1">
                <a:solidFill>
                  <a:srgbClr val="002060"/>
                </a:solidFill>
              </a:rPr>
              <a:t>资本输出</a:t>
            </a:r>
            <a:endParaRPr lang="zh-CN" altLang="en-US" sz="2800" b="1">
              <a:solidFill>
                <a:srgbClr val="002060"/>
              </a:solidFill>
            </a:endParaRPr>
          </a:p>
        </p:txBody>
      </p:sp>
      <p:sp>
        <p:nvSpPr>
          <p:cNvPr id="10" name="文本框 9"/>
          <p:cNvSpPr txBox="1"/>
          <p:nvPr/>
        </p:nvSpPr>
        <p:spPr>
          <a:xfrm>
            <a:off x="3529965" y="4156710"/>
            <a:ext cx="1031875" cy="521970"/>
          </a:xfrm>
          <a:prstGeom prst="rect">
            <a:avLst/>
          </a:prstGeom>
          <a:noFill/>
        </p:spPr>
        <p:txBody>
          <a:bodyPr wrap="square" rtlCol="0">
            <a:spAutoFit/>
          </a:bodyPr>
          <a:p>
            <a:r>
              <a:rPr lang="zh-CN" altLang="en-US" sz="2800" b="1">
                <a:solidFill>
                  <a:schemeClr val="tx1"/>
                </a:solidFill>
              </a:rPr>
              <a:t>目的</a:t>
            </a:r>
            <a:endParaRPr lang="zh-CN" altLang="en-US" sz="2800" b="1">
              <a:solidFill>
                <a:schemeClr val="tx1"/>
              </a:solidFill>
            </a:endParaRPr>
          </a:p>
        </p:txBody>
      </p:sp>
      <p:cxnSp>
        <p:nvCxnSpPr>
          <p:cNvPr id="11" name="直接箭头连接符 10"/>
          <p:cNvCxnSpPr/>
          <p:nvPr/>
        </p:nvCxnSpPr>
        <p:spPr>
          <a:xfrm flipV="1">
            <a:off x="3096895" y="4785360"/>
            <a:ext cx="1659890" cy="3175"/>
          </a:xfrm>
          <a:prstGeom prst="straightConnector1">
            <a:avLst/>
          </a:prstGeom>
          <a:ln w="66675">
            <a:tailEnd type="arrow" w="med" len="med"/>
          </a:ln>
        </p:spPr>
        <p:style>
          <a:lnRef idx="3">
            <a:schemeClr val="accent6"/>
          </a:lnRef>
          <a:fillRef idx="0">
            <a:schemeClr val="accent6"/>
          </a:fillRef>
          <a:effectRef idx="2">
            <a:schemeClr val="accent6"/>
          </a:effectRef>
          <a:fontRef idx="minor">
            <a:schemeClr val="tx1"/>
          </a:fontRef>
        </p:style>
      </p:cxnSp>
      <p:sp>
        <p:nvSpPr>
          <p:cNvPr id="12" name="文本框 11"/>
          <p:cNvSpPr txBox="1"/>
          <p:nvPr/>
        </p:nvSpPr>
        <p:spPr>
          <a:xfrm>
            <a:off x="4994910" y="4094480"/>
            <a:ext cx="6880860" cy="1383665"/>
          </a:xfrm>
          <a:prstGeom prst="rect">
            <a:avLst/>
          </a:prstGeom>
          <a:solidFill>
            <a:schemeClr val="accent6">
              <a:lumMod val="20000"/>
              <a:lumOff val="80000"/>
            </a:schemeClr>
          </a:solidFill>
        </p:spPr>
        <p:txBody>
          <a:bodyPr wrap="square" rtlCol="0">
            <a:spAutoFit/>
          </a:bodyPr>
          <a:p>
            <a:r>
              <a:rPr lang="zh-CN" altLang="en-US" sz="2800" b="1"/>
              <a:t>以远比本国低的价格在输入国购买原料和劳动力，就地销售和生产，以取得垄断高额利润</a:t>
            </a: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0-#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8" grpId="0" bldLvl="0" animBg="1"/>
      <p:bldP spid="9" grpId="0" bldLvl="0" animBg="1"/>
      <p:bldP spid="10" grpId="0"/>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p:nvPr>
            <p:custDataLst>
              <p:tags r:id="rId1"/>
            </p:custDataLst>
          </p:nvPr>
        </p:nvGraphicFramePr>
        <p:xfrm>
          <a:off x="184150" y="862965"/>
          <a:ext cx="11688445" cy="5995035"/>
        </p:xfrm>
        <a:graphic>
          <a:graphicData uri="http://schemas.openxmlformats.org/drawingml/2006/table">
            <a:tbl>
              <a:tblPr firstRow="1" bandRow="1">
                <a:tableStyleId>{5C22544A-7EE6-4342-B048-85BDC9FD1C3A}</a:tableStyleId>
              </a:tblPr>
              <a:tblGrid>
                <a:gridCol w="1682115"/>
                <a:gridCol w="2306955"/>
                <a:gridCol w="2326005"/>
                <a:gridCol w="3056255"/>
                <a:gridCol w="2317115"/>
              </a:tblGrid>
              <a:tr h="842010">
                <a:tc>
                  <a:txBody>
                    <a:bodyPr/>
                    <a:p>
                      <a:pPr>
                        <a:buNone/>
                      </a:pPr>
                      <a:r>
                        <a:rPr lang="zh-CN" altLang="en-US" sz="2400" b="1" smtClean="0">
                          <a:ln>
                            <a:noFill/>
                          </a:ln>
                          <a:solidFill>
                            <a:schemeClr val="tx1"/>
                          </a:solidFill>
                          <a:effectLst/>
                          <a:uFillTx/>
                          <a:latin typeface="方正启体简体" panose="03000509000000000000" charset="-122"/>
                          <a:ea typeface="方正启体简体" panose="03000509000000000000" charset="-122"/>
                          <a:sym typeface="+mn-ea"/>
                        </a:rPr>
                        <a:t>进程</a:t>
                      </a:r>
                      <a:endParaRPr lang="zh-CN" altLang="en-US" sz="2400" b="1" smtClean="0">
                        <a:ln>
                          <a:noFill/>
                        </a:ln>
                        <a:solidFill>
                          <a:schemeClr val="tx1"/>
                        </a:solidFill>
                        <a:effectLst/>
                        <a:uFillTx/>
                        <a:latin typeface="方正启体简体" panose="03000509000000000000" charset="-122"/>
                        <a:ea typeface="方正启体简体" panose="03000509000000000000" charset="-122"/>
                        <a:sym typeface="+mn-ea"/>
                      </a:endParaRPr>
                    </a:p>
                  </a:txBody>
                  <a:tcPr>
                    <a:solidFill>
                      <a:schemeClr val="bg2"/>
                    </a:solidFill>
                  </a:tcPr>
                </a:tc>
                <a:tc>
                  <a:txBody>
                    <a:bodyPr/>
                    <a:p>
                      <a:pPr>
                        <a:buNone/>
                      </a:pPr>
                      <a:r>
                        <a:rPr lang="zh-CN" altLang="en-US" sz="2400" b="1" smtClean="0">
                          <a:ln>
                            <a:noFill/>
                          </a:ln>
                          <a:solidFill>
                            <a:schemeClr val="tx1"/>
                          </a:solidFill>
                          <a:effectLst/>
                          <a:uFillTx/>
                          <a:latin typeface="方正启体简体" panose="03000509000000000000" charset="-122"/>
                          <a:ea typeface="方正启体简体" panose="03000509000000000000" charset="-122"/>
                          <a:sym typeface="+mn-ea"/>
                        </a:rPr>
                        <a:t>时间</a:t>
                      </a:r>
                      <a:endParaRPr lang="zh-CN" altLang="en-US" sz="2400" b="1" smtClean="0">
                        <a:ln>
                          <a:noFill/>
                        </a:ln>
                        <a:solidFill>
                          <a:schemeClr val="tx1"/>
                        </a:solidFill>
                        <a:effectLst/>
                        <a:uFillTx/>
                        <a:latin typeface="方正启体简体" panose="03000509000000000000" charset="-122"/>
                        <a:ea typeface="方正启体简体" panose="03000509000000000000" charset="-122"/>
                        <a:sym typeface="+mn-ea"/>
                      </a:endParaRPr>
                    </a:p>
                  </a:txBody>
                  <a:tcPr>
                    <a:solidFill>
                      <a:schemeClr val="bg2"/>
                    </a:solidFill>
                  </a:tcPr>
                </a:tc>
                <a:tc>
                  <a:txBody>
                    <a:bodyPr/>
                    <a:p>
                      <a:pPr>
                        <a:buNone/>
                      </a:pPr>
                      <a:r>
                        <a:rPr lang="zh-CN" altLang="en-US" sz="2400" b="1" smtClean="0">
                          <a:ln>
                            <a:noFill/>
                          </a:ln>
                          <a:solidFill>
                            <a:schemeClr val="tx1"/>
                          </a:solidFill>
                          <a:effectLst/>
                          <a:uFillTx/>
                          <a:latin typeface="方正启体简体" panose="03000509000000000000" charset="-122"/>
                          <a:ea typeface="方正启体简体" panose="03000509000000000000" charset="-122"/>
                          <a:sym typeface="+mn-ea"/>
                        </a:rPr>
                        <a:t>事件</a:t>
                      </a:r>
                      <a:r>
                        <a:rPr lang="zh-CN" altLang="en-US" sz="2400" smtClean="0">
                          <a:ln>
                            <a:noFill/>
                          </a:ln>
                          <a:solidFill>
                            <a:schemeClr val="tx1"/>
                          </a:solidFill>
                          <a:effectLst/>
                          <a:uFillTx/>
                          <a:latin typeface="方正启体简体" panose="03000509000000000000" charset="-122"/>
                          <a:ea typeface="方正启体简体" panose="03000509000000000000" charset="-122"/>
                          <a:sym typeface="+mn-ea"/>
                        </a:rPr>
                        <a:t>原因</a:t>
                      </a:r>
                      <a:endParaRPr lang="zh-CN" altLang="en-US" sz="2400" b="1" smtClean="0">
                        <a:ln>
                          <a:noFill/>
                        </a:ln>
                        <a:solidFill>
                          <a:schemeClr val="tx1"/>
                        </a:solidFill>
                        <a:effectLst/>
                        <a:uFillTx/>
                        <a:latin typeface="方正启体简体" panose="03000509000000000000" charset="-122"/>
                        <a:ea typeface="方正启体简体" panose="03000509000000000000" charset="-122"/>
                        <a:sym typeface="+mn-ea"/>
                      </a:endParaRPr>
                    </a:p>
                    <a:p>
                      <a:pPr>
                        <a:buNone/>
                      </a:pPr>
                      <a:endParaRPr lang="zh-CN" altLang="en-US" sz="2400" b="1" smtClean="0">
                        <a:ln>
                          <a:noFill/>
                        </a:ln>
                        <a:solidFill>
                          <a:schemeClr val="tx1"/>
                        </a:solidFill>
                        <a:effectLst/>
                        <a:uFillTx/>
                        <a:latin typeface="方正启体简体" panose="03000509000000000000" charset="-122"/>
                        <a:ea typeface="方正启体简体" panose="03000509000000000000" charset="-122"/>
                        <a:sym typeface="+mn-ea"/>
                      </a:endParaRPr>
                    </a:p>
                  </a:txBody>
                  <a:tcPr>
                    <a:solidFill>
                      <a:schemeClr val="bg2"/>
                    </a:solidFill>
                  </a:tcPr>
                </a:tc>
                <a:tc>
                  <a:txBody>
                    <a:bodyPr/>
                    <a:p>
                      <a:pPr>
                        <a:buNone/>
                      </a:pPr>
                      <a:r>
                        <a:rPr lang="zh-CN" altLang="en-US" sz="2400" b="1" smtClean="0">
                          <a:ln>
                            <a:noFill/>
                          </a:ln>
                          <a:solidFill>
                            <a:schemeClr val="tx1"/>
                          </a:solidFill>
                          <a:effectLst/>
                          <a:uFillTx/>
                          <a:latin typeface="方正启体简体" panose="03000509000000000000" charset="-122"/>
                          <a:ea typeface="方正启体简体" panose="03000509000000000000" charset="-122"/>
                          <a:sym typeface="+mn-ea"/>
                        </a:rPr>
                        <a:t>影响</a:t>
                      </a:r>
                      <a:endParaRPr lang="zh-CN" altLang="en-US" sz="2400" b="1" smtClean="0">
                        <a:ln>
                          <a:noFill/>
                        </a:ln>
                        <a:solidFill>
                          <a:schemeClr val="tx1"/>
                        </a:solidFill>
                        <a:effectLst/>
                        <a:uFillTx/>
                        <a:latin typeface="方正启体简体" panose="03000509000000000000" charset="-122"/>
                        <a:ea typeface="方正启体简体" panose="03000509000000000000" charset="-122"/>
                        <a:sym typeface="+mn-ea"/>
                      </a:endParaRPr>
                    </a:p>
                  </a:txBody>
                  <a:tcPr>
                    <a:solidFill>
                      <a:schemeClr val="bg2"/>
                    </a:solidFill>
                  </a:tcPr>
                </a:tc>
                <a:tc>
                  <a:txBody>
                    <a:bodyPr/>
                    <a:p>
                      <a:pPr>
                        <a:buNone/>
                      </a:pPr>
                      <a:r>
                        <a:rPr lang="zh-CN" altLang="en-US" sz="2400" b="1">
                          <a:solidFill>
                            <a:schemeClr val="tx1"/>
                          </a:solidFill>
                          <a:latin typeface="方正启体简体" panose="03000509000000000000" charset="-122"/>
                          <a:ea typeface="方正启体简体" panose="03000509000000000000" charset="-122"/>
                        </a:rPr>
                        <a:t>方式</a:t>
                      </a:r>
                      <a:endParaRPr lang="zh-CN" altLang="en-US" sz="2400" b="1">
                        <a:solidFill>
                          <a:schemeClr val="tx1"/>
                        </a:solidFill>
                        <a:latin typeface="方正启体简体" panose="03000509000000000000" charset="-122"/>
                        <a:ea typeface="方正启体简体" panose="03000509000000000000" charset="-122"/>
                      </a:endParaRPr>
                    </a:p>
                  </a:txBody>
                  <a:tcPr>
                    <a:solidFill>
                      <a:schemeClr val="bg2"/>
                    </a:solidFill>
                  </a:tcPr>
                </a:tc>
              </a:tr>
              <a:tr h="1287780">
                <a:tc>
                  <a:txBody>
                    <a:bodyPr/>
                    <a:p>
                      <a:pPr>
                        <a:buNone/>
                      </a:pPr>
                      <a:r>
                        <a:rPr lang="zh-CN" altLang="en-US" sz="2400" b="1">
                          <a:latin typeface="方正启体简体" panose="03000509000000000000" charset="-122"/>
                          <a:ea typeface="方正启体简体" panose="03000509000000000000" charset="-122"/>
                        </a:rPr>
                        <a:t>开始形成</a:t>
                      </a:r>
                      <a:endParaRPr lang="zh-CN" altLang="en-US" sz="2400" b="1">
                        <a:latin typeface="方正启体简体" panose="03000509000000000000" charset="-122"/>
                        <a:ea typeface="方正启体简体" panose="03000509000000000000" charset="-122"/>
                      </a:endParaRPr>
                    </a:p>
                  </a:txBody>
                  <a:tcPr/>
                </a:tc>
                <a:tc>
                  <a:txBody>
                    <a:bodyPr/>
                    <a:p>
                      <a:pPr>
                        <a:buNone/>
                      </a:pPr>
                      <a:endParaRPr lang="zh-CN" altLang="en-US" sz="2400" b="1">
                        <a:latin typeface="方正启体简体" panose="03000509000000000000" charset="-122"/>
                        <a:ea typeface="方正启体简体" panose="03000509000000000000" charset="-122"/>
                      </a:endParaRPr>
                    </a:p>
                  </a:txBody>
                  <a:tcPr/>
                </a:tc>
                <a:tc>
                  <a:txBody>
                    <a:bodyPr/>
                    <a:p>
                      <a:pPr>
                        <a:buNone/>
                      </a:pPr>
                      <a:endParaRPr lang="zh-CN" altLang="en-US" sz="2400" b="1">
                        <a:latin typeface="方正启体简体" panose="03000509000000000000" charset="-122"/>
                        <a:ea typeface="方正启体简体" panose="03000509000000000000" charset="-122"/>
                      </a:endParaRPr>
                    </a:p>
                  </a:txBody>
                  <a:tcPr/>
                </a:tc>
                <a:tc>
                  <a:txBody>
                    <a:bodyPr/>
                    <a:p>
                      <a:pPr>
                        <a:buNone/>
                      </a:pPr>
                      <a:endParaRPr lang="zh-CN" altLang="en-US" sz="2400" b="1">
                        <a:latin typeface="方正启体简体" panose="03000509000000000000" charset="-122"/>
                        <a:ea typeface="方正启体简体" panose="03000509000000000000" charset="-122"/>
                      </a:endParaRPr>
                    </a:p>
                  </a:txBody>
                  <a:tcPr/>
                </a:tc>
                <a:tc>
                  <a:txBody>
                    <a:bodyPr/>
                    <a:p>
                      <a:pPr>
                        <a:buNone/>
                      </a:pPr>
                      <a:endParaRPr lang="zh-CN" altLang="en-US" sz="2400" b="1">
                        <a:latin typeface="方正启体简体" panose="03000509000000000000" charset="-122"/>
                        <a:ea typeface="方正启体简体" panose="03000509000000000000" charset="-122"/>
                      </a:endParaRPr>
                    </a:p>
                  </a:txBody>
                  <a:tcPr/>
                </a:tc>
              </a:tr>
              <a:tr h="1288415">
                <a:tc>
                  <a:txBody>
                    <a:bodyPr/>
                    <a:p>
                      <a:pPr>
                        <a:buNone/>
                      </a:pPr>
                      <a:r>
                        <a:rPr lang="zh-CN" altLang="en-US" sz="2400" b="1">
                          <a:latin typeface="方正启体简体" panose="03000509000000000000" charset="-122"/>
                          <a:ea typeface="方正启体简体" panose="03000509000000000000" charset="-122"/>
                        </a:rPr>
                        <a:t>初步形成</a:t>
                      </a:r>
                      <a:endParaRPr lang="zh-CN" altLang="en-US" sz="2400" b="1">
                        <a:latin typeface="方正启体简体" panose="03000509000000000000" charset="-122"/>
                        <a:ea typeface="方正启体简体" panose="03000509000000000000" charset="-122"/>
                      </a:endParaRPr>
                    </a:p>
                  </a:txBody>
                  <a:tcPr/>
                </a:tc>
                <a:tc>
                  <a:txBody>
                    <a:bodyPr/>
                    <a:p>
                      <a:pPr>
                        <a:buNone/>
                      </a:pPr>
                      <a:endParaRPr lang="zh-CN" altLang="en-US" sz="2400" b="1">
                        <a:latin typeface="方正启体简体" panose="03000509000000000000" charset="-122"/>
                        <a:ea typeface="方正启体简体" panose="03000509000000000000" charset="-122"/>
                      </a:endParaRPr>
                    </a:p>
                  </a:txBody>
                  <a:tcPr/>
                </a:tc>
                <a:tc>
                  <a:txBody>
                    <a:bodyPr/>
                    <a:p>
                      <a:pPr>
                        <a:buNone/>
                      </a:pPr>
                      <a:endParaRPr lang="zh-CN" altLang="en-US" sz="2400" b="1">
                        <a:latin typeface="方正启体简体" panose="03000509000000000000" charset="-122"/>
                        <a:ea typeface="方正启体简体" panose="03000509000000000000" charset="-122"/>
                      </a:endParaRPr>
                    </a:p>
                  </a:txBody>
                  <a:tcPr/>
                </a:tc>
                <a:tc>
                  <a:txBody>
                    <a:bodyPr/>
                    <a:p>
                      <a:pPr>
                        <a:buNone/>
                      </a:pPr>
                      <a:endParaRPr lang="zh-CN" altLang="en-US" sz="2400" b="1">
                        <a:latin typeface="方正启体简体" panose="03000509000000000000" charset="-122"/>
                        <a:ea typeface="方正启体简体" panose="03000509000000000000" charset="-122"/>
                      </a:endParaRPr>
                    </a:p>
                  </a:txBody>
                  <a:tcPr/>
                </a:tc>
                <a:tc>
                  <a:txBody>
                    <a:bodyPr/>
                    <a:p>
                      <a:pPr>
                        <a:buNone/>
                      </a:pPr>
                      <a:endParaRPr lang="zh-CN" altLang="en-US" sz="2400" b="1">
                        <a:latin typeface="方正启体简体" panose="03000509000000000000" charset="-122"/>
                        <a:ea typeface="方正启体简体" panose="03000509000000000000" charset="-122"/>
                      </a:endParaRPr>
                    </a:p>
                  </a:txBody>
                  <a:tcPr/>
                </a:tc>
              </a:tr>
              <a:tr h="1288415">
                <a:tc>
                  <a:txBody>
                    <a:bodyPr/>
                    <a:p>
                      <a:pPr>
                        <a:buNone/>
                      </a:pPr>
                      <a:r>
                        <a:rPr lang="zh-CN" altLang="en-US" sz="2400" b="1">
                          <a:latin typeface="方正启体简体" panose="03000509000000000000" charset="-122"/>
                          <a:ea typeface="方正启体简体" panose="03000509000000000000" charset="-122"/>
                        </a:rPr>
                        <a:t>进一步扩展</a:t>
                      </a:r>
                      <a:endParaRPr lang="zh-CN" altLang="en-US" sz="2400" b="1">
                        <a:latin typeface="方正启体简体" panose="03000509000000000000" charset="-122"/>
                        <a:ea typeface="方正启体简体" panose="03000509000000000000" charset="-122"/>
                      </a:endParaRPr>
                    </a:p>
                  </a:txBody>
                  <a:tcPr/>
                </a:tc>
                <a:tc>
                  <a:txBody>
                    <a:bodyPr/>
                    <a:p>
                      <a:pPr>
                        <a:buNone/>
                      </a:pPr>
                      <a:endParaRPr lang="zh-CN" altLang="en-US" sz="2400" b="1">
                        <a:latin typeface="方正启体简体" panose="03000509000000000000" charset="-122"/>
                        <a:ea typeface="方正启体简体" panose="03000509000000000000" charset="-122"/>
                      </a:endParaRPr>
                    </a:p>
                  </a:txBody>
                  <a:tcPr/>
                </a:tc>
                <a:tc>
                  <a:txBody>
                    <a:bodyPr/>
                    <a:p>
                      <a:pPr>
                        <a:buNone/>
                      </a:pPr>
                      <a:endParaRPr lang="zh-CN" altLang="en-US" sz="2400" b="1">
                        <a:latin typeface="方正启体简体" panose="03000509000000000000" charset="-122"/>
                        <a:ea typeface="方正启体简体" panose="03000509000000000000" charset="-122"/>
                      </a:endParaRPr>
                    </a:p>
                  </a:txBody>
                  <a:tcPr/>
                </a:tc>
                <a:tc>
                  <a:txBody>
                    <a:bodyPr/>
                    <a:p>
                      <a:pPr>
                        <a:buNone/>
                      </a:pPr>
                      <a:endParaRPr lang="zh-CN" altLang="en-US" sz="2400" b="1">
                        <a:latin typeface="方正启体简体" panose="03000509000000000000" charset="-122"/>
                        <a:ea typeface="方正启体简体" panose="03000509000000000000" charset="-122"/>
                      </a:endParaRPr>
                    </a:p>
                  </a:txBody>
                  <a:tcPr/>
                </a:tc>
                <a:tc>
                  <a:txBody>
                    <a:bodyPr/>
                    <a:p>
                      <a:pPr>
                        <a:buNone/>
                      </a:pPr>
                      <a:endParaRPr lang="zh-CN" altLang="en-US" sz="2400" b="1">
                        <a:latin typeface="方正启体简体" panose="03000509000000000000" charset="-122"/>
                        <a:ea typeface="方正启体简体" panose="03000509000000000000" charset="-122"/>
                      </a:endParaRPr>
                    </a:p>
                  </a:txBody>
                  <a:tcPr/>
                </a:tc>
              </a:tr>
              <a:tr h="1288415">
                <a:tc>
                  <a:txBody>
                    <a:bodyPr/>
                    <a:p>
                      <a:pPr>
                        <a:buNone/>
                      </a:pPr>
                      <a:r>
                        <a:rPr lang="zh-CN" altLang="en-US" sz="2400" b="1">
                          <a:latin typeface="方正启体简体" panose="03000509000000000000" charset="-122"/>
                          <a:ea typeface="方正启体简体" panose="03000509000000000000" charset="-122"/>
                        </a:rPr>
                        <a:t>最终形成</a:t>
                      </a:r>
                      <a:endParaRPr lang="zh-CN" altLang="en-US" sz="2400" b="1">
                        <a:latin typeface="方正启体简体" panose="03000509000000000000" charset="-122"/>
                        <a:ea typeface="方正启体简体" panose="03000509000000000000" charset="-122"/>
                      </a:endParaRPr>
                    </a:p>
                  </a:txBody>
                  <a:tcPr/>
                </a:tc>
                <a:tc>
                  <a:txBody>
                    <a:bodyPr/>
                    <a:p>
                      <a:pPr>
                        <a:buNone/>
                      </a:pPr>
                      <a:endParaRPr lang="zh-CN" altLang="en-US" sz="2400" b="1">
                        <a:latin typeface="方正启体简体" panose="03000509000000000000" charset="-122"/>
                        <a:ea typeface="方正启体简体" panose="03000509000000000000" charset="-122"/>
                      </a:endParaRPr>
                    </a:p>
                  </a:txBody>
                  <a:tcPr/>
                </a:tc>
                <a:tc>
                  <a:txBody>
                    <a:bodyPr/>
                    <a:p>
                      <a:pPr>
                        <a:buNone/>
                      </a:pPr>
                      <a:endParaRPr lang="zh-CN" altLang="en-US" sz="2400" b="1">
                        <a:latin typeface="方正启体简体" panose="03000509000000000000" charset="-122"/>
                        <a:ea typeface="方正启体简体" panose="03000509000000000000" charset="-122"/>
                      </a:endParaRPr>
                    </a:p>
                  </a:txBody>
                  <a:tcPr/>
                </a:tc>
                <a:tc>
                  <a:txBody>
                    <a:bodyPr/>
                    <a:p>
                      <a:pPr>
                        <a:buNone/>
                      </a:pPr>
                      <a:endParaRPr lang="zh-CN" altLang="en-US" sz="2400" b="1">
                        <a:latin typeface="方正启体简体" panose="03000509000000000000" charset="-122"/>
                        <a:ea typeface="方正启体简体" panose="03000509000000000000" charset="-122"/>
                      </a:endParaRPr>
                    </a:p>
                  </a:txBody>
                  <a:tcPr/>
                </a:tc>
                <a:tc>
                  <a:txBody>
                    <a:bodyPr/>
                    <a:p>
                      <a:pPr>
                        <a:buNone/>
                      </a:pPr>
                      <a:endParaRPr lang="zh-CN" altLang="en-US" sz="2400" b="1">
                        <a:latin typeface="方正启体简体" panose="03000509000000000000" charset="-122"/>
                        <a:ea typeface="方正启体简体" panose="03000509000000000000" charset="-122"/>
                      </a:endParaRPr>
                    </a:p>
                  </a:txBody>
                  <a:tcPr/>
                </a:tc>
              </a:tr>
            </a:tbl>
          </a:graphicData>
        </a:graphic>
      </p:graphicFrame>
      <p:sp>
        <p:nvSpPr>
          <p:cNvPr id="10256" name="文本框 13"/>
          <p:cNvSpPr txBox="1">
            <a:spLocks noChangeArrowheads="1"/>
          </p:cNvSpPr>
          <p:nvPr/>
        </p:nvSpPr>
        <p:spPr bwMode="auto">
          <a:xfrm>
            <a:off x="4260850" y="1917700"/>
            <a:ext cx="2196465" cy="460375"/>
          </a:xfrm>
          <a:prstGeom prst="rect">
            <a:avLst/>
          </a:prstGeom>
          <a:noFill/>
          <a:ln w="9525">
            <a:noFill/>
            <a:miter lim="800000"/>
          </a:ln>
        </p:spPr>
        <p:txBody>
          <a:bodyPr wrap="square">
            <a:spAutoFit/>
          </a:bodyPr>
          <a:p>
            <a:r>
              <a:rPr lang="zh-CN" altLang="en-US" sz="2400" b="1">
                <a:solidFill>
                  <a:schemeClr val="tx1"/>
                </a:solidFill>
                <a:uFillTx/>
                <a:latin typeface="方正启体简体" panose="03000509000000000000" charset="-122"/>
                <a:ea typeface="方正启体简体" panose="03000509000000000000" charset="-122"/>
              </a:rPr>
              <a:t>新航路开</a:t>
            </a:r>
            <a:r>
              <a:rPr lang="zh-CN" altLang="en-US" sz="2400" b="1" smtClean="0">
                <a:solidFill>
                  <a:schemeClr val="tx1"/>
                </a:solidFill>
                <a:uFillTx/>
                <a:latin typeface="方正启体简体" panose="03000509000000000000" charset="-122"/>
                <a:ea typeface="方正启体简体" panose="03000509000000000000" charset="-122"/>
              </a:rPr>
              <a:t>辟</a:t>
            </a:r>
            <a:endParaRPr lang="zh-CN" altLang="en-US" sz="2400" b="1" smtClean="0">
              <a:solidFill>
                <a:schemeClr val="tx1"/>
              </a:solidFill>
              <a:uFillTx/>
              <a:latin typeface="方正启体简体" panose="03000509000000000000" charset="-122"/>
              <a:ea typeface="方正启体简体" panose="03000509000000000000" charset="-122"/>
            </a:endParaRPr>
          </a:p>
        </p:txBody>
      </p:sp>
      <p:sp>
        <p:nvSpPr>
          <p:cNvPr id="12" name="文本框 13"/>
          <p:cNvSpPr txBox="1">
            <a:spLocks noChangeArrowheads="1"/>
          </p:cNvSpPr>
          <p:nvPr/>
        </p:nvSpPr>
        <p:spPr bwMode="auto">
          <a:xfrm>
            <a:off x="4260850" y="3136265"/>
            <a:ext cx="2196465" cy="460375"/>
          </a:xfrm>
          <a:prstGeom prst="rect">
            <a:avLst/>
          </a:prstGeom>
          <a:noFill/>
          <a:ln w="9525">
            <a:noFill/>
            <a:miter lim="800000"/>
          </a:ln>
        </p:spPr>
        <p:txBody>
          <a:bodyPr wrap="square">
            <a:spAutoFit/>
          </a:bodyPr>
          <a:p>
            <a:r>
              <a:rPr lang="zh-CN" altLang="en-US" sz="2400" b="1">
                <a:solidFill>
                  <a:schemeClr val="tx1"/>
                </a:solidFill>
                <a:uFillTx/>
                <a:latin typeface="方正启体简体" panose="03000509000000000000" charset="-122"/>
                <a:ea typeface="方正启体简体" panose="03000509000000000000" charset="-122"/>
              </a:rPr>
              <a:t>早期殖民扩张</a:t>
            </a:r>
            <a:endParaRPr lang="zh-CN" altLang="en-US" sz="2400" b="1">
              <a:solidFill>
                <a:schemeClr val="tx1"/>
              </a:solidFill>
              <a:uFillTx/>
              <a:latin typeface="方正启体简体" panose="03000509000000000000" charset="-122"/>
              <a:ea typeface="方正启体简体" panose="03000509000000000000" charset="-122"/>
            </a:endParaRPr>
          </a:p>
        </p:txBody>
      </p:sp>
      <p:sp>
        <p:nvSpPr>
          <p:cNvPr id="6" name="文本框 13"/>
          <p:cNvSpPr txBox="1">
            <a:spLocks noChangeArrowheads="1"/>
          </p:cNvSpPr>
          <p:nvPr/>
        </p:nvSpPr>
        <p:spPr bwMode="auto">
          <a:xfrm>
            <a:off x="4260850" y="4335145"/>
            <a:ext cx="1844040" cy="491490"/>
          </a:xfrm>
          <a:prstGeom prst="rect">
            <a:avLst/>
          </a:prstGeom>
          <a:noFill/>
          <a:ln w="9525">
            <a:noFill/>
            <a:miter lim="800000"/>
          </a:ln>
        </p:spPr>
        <p:txBody>
          <a:bodyPr wrap="square">
            <a:spAutoFit/>
          </a:bodyPr>
          <a:p>
            <a:r>
              <a:rPr lang="zh-CN" altLang="en-US" sz="2600" b="1">
                <a:solidFill>
                  <a:schemeClr val="tx1"/>
                </a:solidFill>
                <a:uFillTx/>
                <a:latin typeface="方正启体简体" panose="03000509000000000000" charset="-122"/>
                <a:ea typeface="方正启体简体" panose="03000509000000000000" charset="-122"/>
              </a:rPr>
              <a:t>工业革命</a:t>
            </a:r>
            <a:endParaRPr lang="zh-CN" altLang="en-US" sz="2600" b="1">
              <a:solidFill>
                <a:schemeClr val="tx1"/>
              </a:solidFill>
              <a:uFillTx/>
              <a:latin typeface="方正启体简体" panose="03000509000000000000" charset="-122"/>
              <a:ea typeface="方正启体简体" panose="03000509000000000000" charset="-122"/>
            </a:endParaRPr>
          </a:p>
        </p:txBody>
      </p:sp>
      <p:sp>
        <p:nvSpPr>
          <p:cNvPr id="7" name="文本框 13"/>
          <p:cNvSpPr txBox="1">
            <a:spLocks noChangeArrowheads="1"/>
          </p:cNvSpPr>
          <p:nvPr/>
        </p:nvSpPr>
        <p:spPr bwMode="auto">
          <a:xfrm>
            <a:off x="4260215" y="5795010"/>
            <a:ext cx="2489200" cy="460375"/>
          </a:xfrm>
          <a:prstGeom prst="rect">
            <a:avLst/>
          </a:prstGeom>
          <a:noFill/>
          <a:ln w="9525">
            <a:noFill/>
            <a:miter lim="800000"/>
          </a:ln>
        </p:spPr>
        <p:txBody>
          <a:bodyPr wrap="square">
            <a:spAutoFit/>
          </a:bodyPr>
          <a:p>
            <a:r>
              <a:rPr lang="zh-CN" altLang="en-US" sz="2400" b="1">
                <a:solidFill>
                  <a:schemeClr val="tx1"/>
                </a:solidFill>
                <a:uFillTx/>
                <a:latin typeface="方正启体简体" panose="03000509000000000000" charset="-122"/>
                <a:ea typeface="方正启体简体" panose="03000509000000000000" charset="-122"/>
              </a:rPr>
              <a:t>第二次工业革命</a:t>
            </a:r>
            <a:endParaRPr lang="zh-CN" altLang="en-US" sz="2400" b="1">
              <a:solidFill>
                <a:schemeClr val="tx1"/>
              </a:solidFill>
              <a:uFillTx/>
              <a:latin typeface="方正启体简体" panose="03000509000000000000" charset="-122"/>
              <a:ea typeface="方正启体简体" panose="03000509000000000000" charset="-122"/>
            </a:endParaRPr>
          </a:p>
        </p:txBody>
      </p:sp>
      <p:sp>
        <p:nvSpPr>
          <p:cNvPr id="9" name="文本框 8"/>
          <p:cNvSpPr txBox="1"/>
          <p:nvPr/>
        </p:nvSpPr>
        <p:spPr>
          <a:xfrm>
            <a:off x="6658610" y="1917700"/>
            <a:ext cx="2026920" cy="829945"/>
          </a:xfrm>
          <a:prstGeom prst="rect">
            <a:avLst/>
          </a:prstGeom>
          <a:noFill/>
          <a:ln w="15875">
            <a:solidFill>
              <a:srgbClr val="FF0000"/>
            </a:solidFill>
          </a:ln>
        </p:spPr>
        <p:txBody>
          <a:bodyPr wrap="square" rtlCol="0" anchor="t">
            <a:spAutoFit/>
          </a:bodyPr>
          <a:p>
            <a:r>
              <a:rPr lang="zh-CN" altLang="en-US" sz="2400" b="1" spc="60" dirty="0" err="1">
                <a:solidFill>
                  <a:schemeClr val="tx1"/>
                </a:solidFill>
                <a:latin typeface="方正启体简体" panose="03000509000000000000" charset="-122"/>
                <a:ea typeface="方正启体简体" panose="03000509000000000000" charset="-122"/>
                <a:cs typeface="黑体" panose="02010609060101010101" pitchFamily="49" charset="-122"/>
                <a:sym typeface="+mn-ea"/>
              </a:rPr>
              <a:t>商业革命，价格革命</a:t>
            </a:r>
            <a:endParaRPr lang="zh-CN" altLang="en-US" sz="2400" b="1" spc="60" dirty="0" err="1">
              <a:solidFill>
                <a:schemeClr val="tx1"/>
              </a:solidFill>
              <a:uFillTx/>
              <a:latin typeface="方正启体简体" panose="03000509000000000000" charset="-122"/>
              <a:ea typeface="方正启体简体" panose="03000509000000000000" charset="-122"/>
              <a:cs typeface="黑体" panose="02010609060101010101" pitchFamily="49" charset="-122"/>
              <a:sym typeface="+mn-ea"/>
            </a:endParaRPr>
          </a:p>
        </p:txBody>
      </p:sp>
      <p:sp>
        <p:nvSpPr>
          <p:cNvPr id="8" name="文本框 7"/>
          <p:cNvSpPr txBox="1"/>
          <p:nvPr/>
        </p:nvSpPr>
        <p:spPr>
          <a:xfrm>
            <a:off x="9823450" y="1917700"/>
            <a:ext cx="1509395" cy="460375"/>
          </a:xfrm>
          <a:prstGeom prst="rect">
            <a:avLst/>
          </a:prstGeom>
          <a:noFill/>
          <a:ln w="15875">
            <a:solidFill>
              <a:srgbClr val="FF0000"/>
            </a:solidFill>
          </a:ln>
        </p:spPr>
        <p:txBody>
          <a:bodyPr wrap="square" rtlCol="0" anchor="t">
            <a:spAutoFit/>
          </a:bodyPr>
          <a:p>
            <a:pPr lvl="0" algn="l">
              <a:buClrTx/>
              <a:buSzTx/>
              <a:buFontTx/>
            </a:pPr>
            <a:r>
              <a:rPr lang="zh-CN" altLang="en-US" sz="2400" b="1" spc="60" dirty="0" err="1">
                <a:latin typeface="方正启体简体" panose="03000509000000000000" charset="-122"/>
                <a:ea typeface="方正启体简体" panose="03000509000000000000" charset="-122"/>
                <a:cs typeface="黑体" panose="02010609060101010101" pitchFamily="49" charset="-122"/>
                <a:sym typeface="+mn-ea"/>
              </a:rPr>
              <a:t>殖民掠夺</a:t>
            </a:r>
            <a:endParaRPr lang="zh-CN" altLang="en-US" sz="2400" b="1" spc="60" dirty="0" err="1">
              <a:latin typeface="方正启体简体" panose="03000509000000000000" charset="-122"/>
              <a:ea typeface="方正启体简体" panose="03000509000000000000" charset="-122"/>
              <a:cs typeface="黑体" panose="02010609060101010101" pitchFamily="49" charset="-122"/>
              <a:sym typeface="+mn-ea"/>
            </a:endParaRPr>
          </a:p>
        </p:txBody>
      </p:sp>
      <p:sp>
        <p:nvSpPr>
          <p:cNvPr id="11" name="文本框 10"/>
          <p:cNvSpPr txBox="1"/>
          <p:nvPr/>
        </p:nvSpPr>
        <p:spPr>
          <a:xfrm>
            <a:off x="6525260" y="3136265"/>
            <a:ext cx="2917825" cy="829945"/>
          </a:xfrm>
          <a:prstGeom prst="rect">
            <a:avLst/>
          </a:prstGeom>
          <a:noFill/>
          <a:ln w="15875">
            <a:solidFill>
              <a:srgbClr val="FF0000"/>
            </a:solidFill>
          </a:ln>
        </p:spPr>
        <p:txBody>
          <a:bodyPr wrap="square" rtlCol="0" anchor="t">
            <a:spAutoFit/>
          </a:bodyPr>
          <a:p>
            <a:pPr lvl="0" algn="l">
              <a:buClrTx/>
              <a:buSzTx/>
              <a:buFontTx/>
            </a:pPr>
            <a:r>
              <a:rPr lang="zh-CN" altLang="en-US" sz="2400" b="1" spc="60" dirty="0" err="1">
                <a:latin typeface="方正启体简体" panose="03000509000000000000" charset="-122"/>
                <a:ea typeface="方正启体简体" panose="03000509000000000000" charset="-122"/>
                <a:cs typeface="黑体" panose="02010609060101010101" pitchFamily="49" charset="-122"/>
                <a:sym typeface="+mn-ea"/>
              </a:rPr>
              <a:t>欧洲和世界各地建立商业联系</a:t>
            </a:r>
            <a:endParaRPr lang="zh-CN" altLang="en-US" sz="2400" b="1" spc="60" dirty="0" err="1">
              <a:latin typeface="方正启体简体" panose="03000509000000000000" charset="-122"/>
              <a:ea typeface="方正启体简体" panose="03000509000000000000" charset="-122"/>
              <a:cs typeface="黑体" panose="02010609060101010101" pitchFamily="49" charset="-122"/>
              <a:sym typeface="+mn-ea"/>
            </a:endParaRPr>
          </a:p>
        </p:txBody>
      </p:sp>
      <p:sp>
        <p:nvSpPr>
          <p:cNvPr id="15" name="文本框 14"/>
          <p:cNvSpPr txBox="1"/>
          <p:nvPr/>
        </p:nvSpPr>
        <p:spPr>
          <a:xfrm>
            <a:off x="9617075" y="3136265"/>
            <a:ext cx="2255520" cy="829945"/>
          </a:xfrm>
          <a:prstGeom prst="rect">
            <a:avLst/>
          </a:prstGeom>
          <a:noFill/>
          <a:ln w="15875">
            <a:solidFill>
              <a:srgbClr val="FF0000"/>
            </a:solidFill>
          </a:ln>
        </p:spPr>
        <p:txBody>
          <a:bodyPr wrap="square" rtlCol="0" anchor="t">
            <a:spAutoFit/>
          </a:bodyPr>
          <a:p>
            <a:pPr lvl="0" algn="l">
              <a:buClrTx/>
              <a:buSzTx/>
              <a:buFontTx/>
            </a:pPr>
            <a:r>
              <a:rPr lang="zh-CN" altLang="en-US" sz="2400" b="1" spc="60" dirty="0" err="1">
                <a:latin typeface="方正启体简体" panose="03000509000000000000" charset="-122"/>
                <a:ea typeface="方正启体简体" panose="03000509000000000000" charset="-122"/>
                <a:cs typeface="黑体" panose="02010609060101010101" pitchFamily="49" charset="-122"/>
                <a:sym typeface="+mn-ea"/>
              </a:rPr>
              <a:t>（英法荷等国）争霸夺权</a:t>
            </a:r>
            <a:endParaRPr lang="zh-CN" altLang="en-US" sz="2400" b="1" spc="60" dirty="0" err="1">
              <a:latin typeface="方正启体简体" panose="03000509000000000000" charset="-122"/>
              <a:ea typeface="方正启体简体" panose="03000509000000000000" charset="-122"/>
              <a:cs typeface="黑体" panose="02010609060101010101" pitchFamily="49" charset="-122"/>
              <a:sym typeface="+mn-ea"/>
            </a:endParaRPr>
          </a:p>
        </p:txBody>
      </p:sp>
      <p:sp>
        <p:nvSpPr>
          <p:cNvPr id="17" name="文本框 16"/>
          <p:cNvSpPr txBox="1"/>
          <p:nvPr/>
        </p:nvSpPr>
        <p:spPr>
          <a:xfrm>
            <a:off x="6525260" y="4335145"/>
            <a:ext cx="3051810" cy="829945"/>
          </a:xfrm>
          <a:prstGeom prst="rect">
            <a:avLst/>
          </a:prstGeom>
          <a:noFill/>
          <a:ln w="15875">
            <a:solidFill>
              <a:srgbClr val="FF0000"/>
            </a:solidFill>
          </a:ln>
        </p:spPr>
        <p:txBody>
          <a:bodyPr wrap="square" rtlCol="0" anchor="t">
            <a:spAutoFit/>
          </a:bodyPr>
          <a:p>
            <a:pPr lvl="0" algn="l">
              <a:buClrTx/>
              <a:buSzTx/>
              <a:buFontTx/>
            </a:pPr>
            <a:r>
              <a:rPr lang="zh-CN" altLang="en-US" sz="2400" b="1" spc="60" dirty="0" err="1">
                <a:latin typeface="方正启体简体" panose="03000509000000000000" charset="-122"/>
                <a:ea typeface="方正启体简体" panose="03000509000000000000" charset="-122"/>
                <a:cs typeface="黑体" panose="02010609060101010101" pitchFamily="49" charset="-122"/>
                <a:sym typeface="+mn-ea"/>
              </a:rPr>
              <a:t>越来越多的国家纳入资本主义世界市场</a:t>
            </a:r>
            <a:endParaRPr lang="zh-CN" altLang="en-US" sz="2400" b="1" spc="60" dirty="0" err="1">
              <a:latin typeface="方正启体简体" panose="03000509000000000000" charset="-122"/>
              <a:ea typeface="方正启体简体" panose="03000509000000000000" charset="-122"/>
              <a:cs typeface="黑体" panose="02010609060101010101" pitchFamily="49" charset="-122"/>
              <a:sym typeface="+mn-ea"/>
            </a:endParaRPr>
          </a:p>
        </p:txBody>
      </p:sp>
      <p:sp>
        <p:nvSpPr>
          <p:cNvPr id="19" name="文本框 18"/>
          <p:cNvSpPr txBox="1"/>
          <p:nvPr/>
        </p:nvSpPr>
        <p:spPr>
          <a:xfrm>
            <a:off x="9823450" y="4389755"/>
            <a:ext cx="1955800" cy="829945"/>
          </a:xfrm>
          <a:prstGeom prst="rect">
            <a:avLst/>
          </a:prstGeom>
          <a:noFill/>
          <a:ln w="15875">
            <a:solidFill>
              <a:srgbClr val="FF0000"/>
            </a:solidFill>
          </a:ln>
        </p:spPr>
        <p:txBody>
          <a:bodyPr wrap="square" rtlCol="0" anchor="t">
            <a:spAutoFit/>
          </a:bodyPr>
          <a:p>
            <a:pPr lvl="0" algn="l">
              <a:buClrTx/>
              <a:buSzTx/>
              <a:buFontTx/>
            </a:pPr>
            <a:r>
              <a:rPr lang="zh-CN" altLang="en-US" sz="2400" b="1" spc="60" dirty="0" err="1">
                <a:latin typeface="方正启体简体" panose="03000509000000000000" charset="-122"/>
                <a:ea typeface="方正启体简体" panose="03000509000000000000" charset="-122"/>
                <a:cs typeface="黑体" panose="02010609060101010101" pitchFamily="49" charset="-122"/>
                <a:sym typeface="+mn-ea"/>
              </a:rPr>
              <a:t>商品输出，掠夺原料</a:t>
            </a:r>
            <a:endParaRPr lang="zh-CN" altLang="en-US" sz="2400" b="1" spc="60" dirty="0" err="1">
              <a:latin typeface="方正启体简体" panose="03000509000000000000" charset="-122"/>
              <a:ea typeface="方正启体简体" panose="03000509000000000000" charset="-122"/>
              <a:cs typeface="黑体" panose="02010609060101010101" pitchFamily="49" charset="-122"/>
              <a:sym typeface="+mn-ea"/>
            </a:endParaRPr>
          </a:p>
        </p:txBody>
      </p:sp>
      <p:sp>
        <p:nvSpPr>
          <p:cNvPr id="21" name="文本框 20"/>
          <p:cNvSpPr txBox="1"/>
          <p:nvPr/>
        </p:nvSpPr>
        <p:spPr>
          <a:xfrm>
            <a:off x="6591935" y="5610225"/>
            <a:ext cx="2985135" cy="1198880"/>
          </a:xfrm>
          <a:prstGeom prst="rect">
            <a:avLst/>
          </a:prstGeom>
          <a:noFill/>
          <a:ln w="15875">
            <a:solidFill>
              <a:srgbClr val="FF0000"/>
            </a:solidFill>
          </a:ln>
        </p:spPr>
        <p:txBody>
          <a:bodyPr wrap="square" rtlCol="0" anchor="t">
            <a:spAutoFit/>
          </a:bodyPr>
          <a:p>
            <a:pPr lvl="0" algn="l">
              <a:buClrTx/>
              <a:buSzTx/>
              <a:buFontTx/>
            </a:pPr>
            <a:r>
              <a:rPr lang="zh-CN" altLang="en-US" sz="2400" b="1" spc="60" dirty="0" err="1">
                <a:latin typeface="方正启体简体" panose="03000509000000000000" charset="-122"/>
                <a:ea typeface="方正启体简体" panose="03000509000000000000" charset="-122"/>
                <a:cs typeface="黑体" panose="02010609060101010101" pitchFamily="49" charset="-122"/>
                <a:sym typeface="+mn-ea"/>
              </a:rPr>
              <a:t>绝大多数亚非拉国家卷入资本主义世界市场</a:t>
            </a:r>
            <a:endParaRPr lang="zh-CN" altLang="en-US" sz="2400" b="1" spc="60" dirty="0" err="1">
              <a:latin typeface="方正启体简体" panose="03000509000000000000" charset="-122"/>
              <a:ea typeface="方正启体简体" panose="03000509000000000000" charset="-122"/>
              <a:cs typeface="黑体" panose="02010609060101010101" pitchFamily="49" charset="-122"/>
              <a:sym typeface="+mn-ea"/>
            </a:endParaRPr>
          </a:p>
        </p:txBody>
      </p:sp>
      <p:sp>
        <p:nvSpPr>
          <p:cNvPr id="22" name="文本框 21"/>
          <p:cNvSpPr txBox="1"/>
          <p:nvPr/>
        </p:nvSpPr>
        <p:spPr>
          <a:xfrm>
            <a:off x="9822815" y="5795010"/>
            <a:ext cx="1956435" cy="829945"/>
          </a:xfrm>
          <a:prstGeom prst="rect">
            <a:avLst/>
          </a:prstGeom>
          <a:noFill/>
          <a:ln w="15875">
            <a:solidFill>
              <a:srgbClr val="FF0000"/>
            </a:solidFill>
          </a:ln>
        </p:spPr>
        <p:txBody>
          <a:bodyPr wrap="square" rtlCol="0" anchor="t">
            <a:spAutoFit/>
          </a:bodyPr>
          <a:p>
            <a:pPr lvl="0" algn="l">
              <a:buClrTx/>
              <a:buSzTx/>
              <a:buFontTx/>
            </a:pPr>
            <a:r>
              <a:rPr lang="zh-CN" altLang="en-US" sz="2400" b="1" spc="60" dirty="0" err="1">
                <a:latin typeface="方正启体简体" panose="03000509000000000000" charset="-122"/>
                <a:ea typeface="方正启体简体" panose="03000509000000000000" charset="-122"/>
                <a:cs typeface="黑体" panose="02010609060101010101" pitchFamily="49" charset="-122"/>
                <a:sym typeface="+mn-ea"/>
              </a:rPr>
              <a:t>资本输出，</a:t>
            </a:r>
            <a:r>
              <a:rPr lang="zh-CN" altLang="en-US" sz="2400" b="1" spc="60" dirty="0" err="1">
                <a:latin typeface="方正启体简体" panose="03000509000000000000" charset="-122"/>
                <a:ea typeface="方正启体简体" panose="03000509000000000000" charset="-122"/>
                <a:cs typeface="黑体" panose="02010609060101010101" pitchFamily="49" charset="-122"/>
                <a:sym typeface="+mn-ea"/>
              </a:rPr>
              <a:t>瓜分世界</a:t>
            </a:r>
            <a:endParaRPr lang="zh-CN" altLang="en-US" sz="2400" b="1" spc="60" dirty="0" err="1">
              <a:latin typeface="方正启体简体" panose="03000509000000000000" charset="-122"/>
              <a:ea typeface="方正启体简体" panose="03000509000000000000" charset="-122"/>
              <a:cs typeface="黑体" panose="02010609060101010101" pitchFamily="49" charset="-122"/>
              <a:sym typeface="+mn-ea"/>
            </a:endParaRPr>
          </a:p>
        </p:txBody>
      </p:sp>
      <p:sp>
        <p:nvSpPr>
          <p:cNvPr id="3" name="文本框 2"/>
          <p:cNvSpPr txBox="1"/>
          <p:nvPr/>
        </p:nvSpPr>
        <p:spPr>
          <a:xfrm>
            <a:off x="2181860" y="1917700"/>
            <a:ext cx="1814830" cy="460375"/>
          </a:xfrm>
          <a:prstGeom prst="rect">
            <a:avLst/>
          </a:prstGeom>
          <a:noFill/>
        </p:spPr>
        <p:txBody>
          <a:bodyPr wrap="square" rtlCol="0">
            <a:spAutoFit/>
          </a:bodyPr>
          <a:p>
            <a:pPr algn="l">
              <a:buClrTx/>
              <a:buSzTx/>
              <a:buFontTx/>
            </a:pPr>
            <a:r>
              <a:rPr lang="en-US" altLang="zh-CN" sz="2400" b="1">
                <a:latin typeface="方正启体简体" panose="03000509000000000000" charset="-122"/>
                <a:ea typeface="方正启体简体" panose="03000509000000000000" charset="-122"/>
                <a:cs typeface="方正启体简体" panose="03000509000000000000" charset="-122"/>
                <a:sym typeface="+mn-ea"/>
              </a:rPr>
              <a:t>1</a:t>
            </a:r>
            <a:r>
              <a:rPr lang="zh-CN" altLang="en-US" sz="2400" b="1">
                <a:solidFill>
                  <a:schemeClr val="dk1"/>
                </a:solidFill>
                <a:latin typeface="方正启体简体" panose="03000509000000000000" charset="-122"/>
                <a:ea typeface="方正启体简体" panose="03000509000000000000" charset="-122"/>
                <a:cs typeface="方正启体简体" panose="03000509000000000000" charset="-122"/>
                <a:sym typeface="+mn-ea"/>
              </a:rPr>
              <a:t>5—16世纪</a:t>
            </a:r>
            <a:endParaRPr lang="zh-CN" altLang="en-US" sz="2400" b="1">
              <a:solidFill>
                <a:schemeClr val="dk1"/>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18" name="文本框 17"/>
          <p:cNvSpPr txBox="1"/>
          <p:nvPr/>
        </p:nvSpPr>
        <p:spPr>
          <a:xfrm>
            <a:off x="2065020" y="3136265"/>
            <a:ext cx="1805305" cy="460375"/>
          </a:xfrm>
          <a:prstGeom prst="rect">
            <a:avLst/>
          </a:prstGeom>
          <a:noFill/>
        </p:spPr>
        <p:txBody>
          <a:bodyPr wrap="square" rtlCol="0">
            <a:spAutoFit/>
          </a:bodyPr>
          <a:p>
            <a:r>
              <a:rPr lang="zh-CN" altLang="en-US" sz="2400" b="1">
                <a:solidFill>
                  <a:schemeClr val="dk1"/>
                </a:solidFill>
                <a:latin typeface="方正启体简体" panose="03000509000000000000" charset="-122"/>
                <a:ea typeface="方正启体简体" panose="03000509000000000000" charset="-122"/>
                <a:cs typeface="方正启体简体" panose="03000509000000000000" charset="-122"/>
                <a:sym typeface="+mn-ea"/>
              </a:rPr>
              <a:t>17—18世纪</a:t>
            </a:r>
            <a:endParaRPr lang="zh-CN" altLang="en-US" sz="2400" b="1">
              <a:solidFill>
                <a:schemeClr val="dk1"/>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23" name="文本框 22"/>
          <p:cNvSpPr txBox="1"/>
          <p:nvPr/>
        </p:nvSpPr>
        <p:spPr>
          <a:xfrm>
            <a:off x="2065020" y="4389755"/>
            <a:ext cx="2049145" cy="829945"/>
          </a:xfrm>
          <a:prstGeom prst="rect">
            <a:avLst/>
          </a:prstGeom>
          <a:noFill/>
        </p:spPr>
        <p:txBody>
          <a:bodyPr wrap="square" rtlCol="0">
            <a:spAutoFit/>
          </a:bodyPr>
          <a:p>
            <a:r>
              <a:rPr lang="zh-CN" altLang="en-US" sz="2400" b="1">
                <a:solidFill>
                  <a:schemeClr val="dk1"/>
                </a:solidFill>
                <a:latin typeface="方正启体简体" panose="03000509000000000000" charset="-122"/>
                <a:ea typeface="方正启体简体" panose="03000509000000000000" charset="-122"/>
                <a:cs typeface="方正启体简体" panose="03000509000000000000" charset="-122"/>
                <a:sym typeface="+mn-ea"/>
              </a:rPr>
              <a:t>18世纪中期</a:t>
            </a:r>
            <a:r>
              <a:rPr lang="en-US" altLang="zh-CN" sz="2400" b="1">
                <a:solidFill>
                  <a:schemeClr val="dk1"/>
                </a:solidFill>
                <a:latin typeface="方正启体简体" panose="03000509000000000000" charset="-122"/>
                <a:ea typeface="方正启体简体" panose="03000509000000000000" charset="-122"/>
                <a:cs typeface="方正启体简体" panose="03000509000000000000" charset="-122"/>
                <a:sym typeface="+mn-ea"/>
              </a:rPr>
              <a:t>——19</a:t>
            </a:r>
            <a:r>
              <a:rPr lang="zh-CN" altLang="en-US" sz="2400" b="1">
                <a:solidFill>
                  <a:schemeClr val="dk1"/>
                </a:solidFill>
                <a:latin typeface="方正启体简体" panose="03000509000000000000" charset="-122"/>
                <a:ea typeface="方正启体简体" panose="03000509000000000000" charset="-122"/>
                <a:cs typeface="方正启体简体" panose="03000509000000000000" charset="-122"/>
                <a:sym typeface="+mn-ea"/>
              </a:rPr>
              <a:t>世纪中期</a:t>
            </a:r>
            <a:endParaRPr lang="zh-CN" altLang="en-US" sz="2400" b="1">
              <a:solidFill>
                <a:schemeClr val="dk1"/>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24" name="文本框 23"/>
          <p:cNvSpPr txBox="1"/>
          <p:nvPr/>
        </p:nvSpPr>
        <p:spPr>
          <a:xfrm>
            <a:off x="1866900" y="5795010"/>
            <a:ext cx="2393315" cy="829945"/>
          </a:xfrm>
          <a:prstGeom prst="rect">
            <a:avLst/>
          </a:prstGeom>
          <a:noFill/>
        </p:spPr>
        <p:txBody>
          <a:bodyPr wrap="square" rtlCol="0">
            <a:spAutoFit/>
          </a:bodyPr>
          <a:p>
            <a:r>
              <a:rPr lang="en-US" altLang="zh-CN" sz="2400" b="1">
                <a:solidFill>
                  <a:schemeClr val="dk1"/>
                </a:solidFill>
                <a:latin typeface="方正启体简体" panose="03000509000000000000" charset="-122"/>
                <a:ea typeface="方正启体简体" panose="03000509000000000000" charset="-122"/>
                <a:cs typeface="方正启体简体" panose="03000509000000000000" charset="-122"/>
                <a:sym typeface="+mn-ea"/>
              </a:rPr>
              <a:t>19</a:t>
            </a:r>
            <a:r>
              <a:rPr lang="zh-CN" altLang="en-US" sz="2400" b="1">
                <a:solidFill>
                  <a:schemeClr val="dk1"/>
                </a:solidFill>
                <a:latin typeface="方正启体简体" panose="03000509000000000000" charset="-122"/>
                <a:ea typeface="方正启体简体" panose="03000509000000000000" charset="-122"/>
                <a:cs typeface="方正启体简体" panose="03000509000000000000" charset="-122"/>
                <a:sym typeface="+mn-ea"/>
              </a:rPr>
              <a:t>世纪中后期</a:t>
            </a:r>
            <a:r>
              <a:rPr lang="en-US" altLang="zh-CN" sz="2400" b="1">
                <a:solidFill>
                  <a:schemeClr val="dk1"/>
                </a:solidFill>
                <a:latin typeface="方正启体简体" panose="03000509000000000000" charset="-122"/>
                <a:ea typeface="方正启体简体" panose="03000509000000000000" charset="-122"/>
                <a:cs typeface="方正启体简体" panose="03000509000000000000" charset="-122"/>
                <a:sym typeface="+mn-ea"/>
              </a:rPr>
              <a:t>——20</a:t>
            </a:r>
            <a:r>
              <a:rPr lang="zh-CN" altLang="en-US" sz="2400" b="1">
                <a:solidFill>
                  <a:schemeClr val="dk1"/>
                </a:solidFill>
                <a:latin typeface="方正启体简体" panose="03000509000000000000" charset="-122"/>
                <a:ea typeface="方正启体简体" panose="03000509000000000000" charset="-122"/>
                <a:cs typeface="方正启体简体" panose="03000509000000000000" charset="-122"/>
                <a:sym typeface="+mn-ea"/>
              </a:rPr>
              <a:t>世纪初</a:t>
            </a:r>
            <a:endParaRPr lang="zh-CN" altLang="en-US" sz="2400" b="1">
              <a:solidFill>
                <a:schemeClr val="dk1"/>
              </a:solidFill>
              <a:latin typeface="方正启体简体" panose="03000509000000000000" charset="-122"/>
              <a:ea typeface="方正启体简体" panose="03000509000000000000" charset="-122"/>
              <a:cs typeface="方正启体简体" panose="03000509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2" nodeType="clickEffect">
                                  <p:stCondLst>
                                    <p:cond delay="0"/>
                                  </p:stCondLst>
                                  <p:childTnLst>
                                    <p:set>
                                      <p:cBhvr>
                                        <p:cTn id="6" dur="500" fill="hold">
                                          <p:stCondLst>
                                            <p:cond delay="0"/>
                                          </p:stCondLst>
                                        </p:cTn>
                                        <p:tgtEl>
                                          <p:spTgt spid="10256"/>
                                        </p:tgtEl>
                                        <p:attrNameLst>
                                          <p:attrName>style.visibility</p:attrName>
                                        </p:attrNameLst>
                                      </p:cBhvr>
                                      <p:to>
                                        <p:strVal val="visible"/>
                                      </p:to>
                                    </p:set>
                                    <p:animEffect transition="in" filter="box(in)">
                                      <p:cBhvr>
                                        <p:cTn id="7" dur="500"/>
                                        <p:tgtEl>
                                          <p:spTgt spid="1025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500" fill="hold">
                                          <p:stCondLst>
                                            <p:cond delay="0"/>
                                          </p:stCondLst>
                                        </p:cTn>
                                        <p:tgtEl>
                                          <p:spTgt spid="9"/>
                                        </p:tgtEl>
                                        <p:attrNameLst>
                                          <p:attrName>style.visibility</p:attrName>
                                        </p:attrNameLst>
                                      </p:cBhvr>
                                      <p:to>
                                        <p:strVal val="visible"/>
                                      </p:to>
                                    </p:set>
                                    <p:animEffect transition="in" filter="diamond(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500" fill="hold">
                                          <p:stCondLst>
                                            <p:cond delay="0"/>
                                          </p:stCondLst>
                                        </p:cTn>
                                        <p:tgtEl>
                                          <p:spTgt spid="8"/>
                                        </p:tgtEl>
                                        <p:attrNameLst>
                                          <p:attrName>style.visibility</p:attrName>
                                        </p:attrNameLst>
                                      </p:cBhvr>
                                      <p:to>
                                        <p:strVal val="visible"/>
                                      </p:to>
                                    </p:set>
                                    <p:animEffect transition="in" filter="diamond(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500"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500" fill="hold">
                                          <p:stCondLst>
                                            <p:cond delay="0"/>
                                          </p:stCondLst>
                                        </p:cTn>
                                        <p:tgtEl>
                                          <p:spTgt spid="11"/>
                                        </p:tgtEl>
                                        <p:attrNameLst>
                                          <p:attrName>style.visibility</p:attrName>
                                        </p:attrNameLst>
                                      </p:cBhvr>
                                      <p:to>
                                        <p:strVal val="visible"/>
                                      </p:to>
                                    </p:set>
                                    <p:animEffect transition="in" filter="diamond(i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500" fill="hold">
                                          <p:stCondLst>
                                            <p:cond delay="0"/>
                                          </p:stCondLst>
                                        </p:cTn>
                                        <p:tgtEl>
                                          <p:spTgt spid="15"/>
                                        </p:tgtEl>
                                        <p:attrNameLst>
                                          <p:attrName>style.visibility</p:attrName>
                                        </p:attrNameLst>
                                      </p:cBhvr>
                                      <p:to>
                                        <p:strVal val="visible"/>
                                      </p:to>
                                    </p:set>
                                    <p:animEffect transition="in" filter="diamond(i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500" fill="hold">
                                          <p:stCondLst>
                                            <p:cond delay="0"/>
                                          </p:stCondLst>
                                        </p:cTn>
                                        <p:tgtEl>
                                          <p:spTgt spid="6"/>
                                        </p:tgtEl>
                                        <p:attrNameLst>
                                          <p:attrName>style.visibility</p:attrName>
                                        </p:attrNameLst>
                                      </p:cBhvr>
                                      <p:to>
                                        <p:strVal val="visible"/>
                                      </p:to>
                                    </p:set>
                                    <p:animEffect transition="in" filter="box(i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500" fill="hold">
                                          <p:stCondLst>
                                            <p:cond delay="0"/>
                                          </p:stCondLst>
                                        </p:cTn>
                                        <p:tgtEl>
                                          <p:spTgt spid="17"/>
                                        </p:tgtEl>
                                        <p:attrNameLst>
                                          <p:attrName>style.visibility</p:attrName>
                                        </p:attrNameLst>
                                      </p:cBhvr>
                                      <p:to>
                                        <p:strVal val="visible"/>
                                      </p:to>
                                    </p:set>
                                    <p:animEffect transition="in" filter="diamond(i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500" fill="hold">
                                          <p:stCondLst>
                                            <p:cond delay="0"/>
                                          </p:stCondLst>
                                        </p:cTn>
                                        <p:tgtEl>
                                          <p:spTgt spid="19"/>
                                        </p:tgtEl>
                                        <p:attrNameLst>
                                          <p:attrName>style.visibility</p:attrName>
                                        </p:attrNameLst>
                                      </p:cBhvr>
                                      <p:to>
                                        <p:strVal val="visible"/>
                                      </p:to>
                                    </p:set>
                                    <p:animEffect transition="in" filter="diamond(i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500" fill="hold">
                                          <p:stCondLst>
                                            <p:cond delay="0"/>
                                          </p:stCondLst>
                                        </p:cTn>
                                        <p:tgtEl>
                                          <p:spTgt spid="7"/>
                                        </p:tgtEl>
                                        <p:attrNameLst>
                                          <p:attrName>style.visibility</p:attrName>
                                        </p:attrNameLst>
                                      </p:cBhvr>
                                      <p:to>
                                        <p:strVal val="visible"/>
                                      </p:to>
                                    </p:set>
                                    <p:animEffect transition="in" filter="box(in)">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500" fill="hold">
                                          <p:stCondLst>
                                            <p:cond delay="0"/>
                                          </p:stCondLst>
                                        </p:cTn>
                                        <p:tgtEl>
                                          <p:spTgt spid="21"/>
                                        </p:tgtEl>
                                        <p:attrNameLst>
                                          <p:attrName>style.visibility</p:attrName>
                                        </p:attrNameLst>
                                      </p:cBhvr>
                                      <p:to>
                                        <p:strVal val="visible"/>
                                      </p:to>
                                    </p:set>
                                    <p:animEffect transition="in" filter="diamond(in)">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500" fill="hold">
                                          <p:stCondLst>
                                            <p:cond delay="0"/>
                                          </p:stCondLst>
                                        </p:cTn>
                                        <p:tgtEl>
                                          <p:spTgt spid="22"/>
                                        </p:tgtEl>
                                        <p:attrNameLst>
                                          <p:attrName>style.visibility</p:attrName>
                                        </p:attrNameLst>
                                      </p:cBhvr>
                                      <p:to>
                                        <p:strVal val="visible"/>
                                      </p:to>
                                    </p:set>
                                    <p:animEffect transition="in" filter="diamond(in)">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6" grpId="1"/>
      <p:bldP spid="10256" grpId="2"/>
      <p:bldP spid="9" grpId="0" bldLvl="0" animBg="1"/>
      <p:bldP spid="8" grpId="0" bldLvl="0" animBg="1"/>
      <p:bldP spid="12" grpId="0"/>
      <p:bldP spid="11" grpId="0" bldLvl="0" animBg="1"/>
      <p:bldP spid="15" grpId="0" bldLvl="0" animBg="1"/>
      <p:bldP spid="6" grpId="0"/>
      <p:bldP spid="17" grpId="0" bldLvl="0" animBg="1"/>
      <p:bldP spid="19" grpId="0" bldLvl="0" animBg="1"/>
      <p:bldP spid="7" grpId="0"/>
      <p:bldP spid="21" grpId="0" bldLvl="0" animBg="1"/>
      <p:bldP spid="2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3804920" y="521970"/>
            <a:ext cx="3590925" cy="521970"/>
          </a:xfrm>
          <a:prstGeom prst="rect">
            <a:avLst/>
          </a:prstGeom>
          <a:noFill/>
        </p:spPr>
        <p:txBody>
          <a:bodyPr wrap="square" rtlCol="0">
            <a:spAutoFit/>
          </a:bodyPr>
          <a:p>
            <a:r>
              <a:rPr lang="zh-CN" altLang="en-US" sz="2800">
                <a:solidFill>
                  <a:schemeClr val="tx1"/>
                </a:solidFill>
              </a:rPr>
              <a:t>世界市场形成的原因</a:t>
            </a:r>
            <a:endParaRPr lang="zh-CN" altLang="en-US" sz="2800">
              <a:solidFill>
                <a:schemeClr val="tx1"/>
              </a:solidFill>
            </a:endParaRPr>
          </a:p>
        </p:txBody>
      </p:sp>
      <p:sp>
        <p:nvSpPr>
          <p:cNvPr id="5" name="文本框 4"/>
          <p:cNvSpPr txBox="1"/>
          <p:nvPr/>
        </p:nvSpPr>
        <p:spPr>
          <a:xfrm>
            <a:off x="404495" y="517525"/>
            <a:ext cx="3400425" cy="521970"/>
          </a:xfrm>
          <a:prstGeom prst="rect">
            <a:avLst/>
          </a:prstGeom>
          <a:noFill/>
        </p:spPr>
        <p:txBody>
          <a:bodyPr wrap="none" rtlCol="0" anchor="t">
            <a:spAutoFit/>
          </a:bodyPr>
          <a:p>
            <a:r>
              <a:rPr lang="zh-CN" altLang="en-US" sz="2800" b="1" dirty="0">
                <a:solidFill>
                  <a:srgbClr val="FF0000"/>
                </a:solidFill>
                <a:latin typeface="方正启体简体" panose="03000509000000000000" charset="-122"/>
                <a:ea typeface="方正启体简体" panose="03000509000000000000" charset="-122"/>
                <a:cs typeface="方正启体简体" panose="03000509000000000000" charset="-122"/>
                <a:sym typeface="+mn-ea"/>
              </a:rPr>
              <a:t>一、世界市场的形成</a:t>
            </a:r>
            <a:endParaRPr lang="zh-CN" altLang="en-US" sz="2800" b="1" dirty="0" smtClean="0">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4" name="文本框 3"/>
          <p:cNvSpPr txBox="1"/>
          <p:nvPr/>
        </p:nvSpPr>
        <p:spPr>
          <a:xfrm>
            <a:off x="208280" y="1192530"/>
            <a:ext cx="11612880" cy="1568450"/>
          </a:xfrm>
          <a:prstGeom prst="rect">
            <a:avLst/>
          </a:prstGeom>
          <a:noFill/>
        </p:spPr>
        <p:txBody>
          <a:bodyPr wrap="square" rtlCol="0">
            <a:spAutoFit/>
          </a:bodyPr>
          <a:p>
            <a:r>
              <a:rPr lang="zh-CN" altLang="en-US" sz="3200"/>
              <a:t>材料：不断扩大产品销路的需要，驱使资产阶级奔走于全球各地。它必须到处落户，到处开发，到处建立联系。     </a:t>
            </a:r>
            <a:endParaRPr lang="zh-CN" altLang="en-US" sz="3200"/>
          </a:p>
          <a:p>
            <a:r>
              <a:rPr lang="zh-CN" altLang="en-US" sz="3200"/>
              <a:t>                                                                 </a:t>
            </a:r>
            <a:r>
              <a:rPr lang="en-US" altLang="zh-CN" sz="3200"/>
              <a:t>——</a:t>
            </a:r>
            <a:r>
              <a:rPr lang="zh-CN" altLang="en-US" sz="3200"/>
              <a:t>《共产党宣言》</a:t>
            </a:r>
            <a:endParaRPr lang="zh-CN" altLang="en-US" sz="3200"/>
          </a:p>
        </p:txBody>
      </p:sp>
      <p:sp>
        <p:nvSpPr>
          <p:cNvPr id="7" name="文本框 6"/>
          <p:cNvSpPr txBox="1"/>
          <p:nvPr/>
        </p:nvSpPr>
        <p:spPr>
          <a:xfrm>
            <a:off x="208280" y="2760980"/>
            <a:ext cx="7604760" cy="460375"/>
          </a:xfrm>
          <a:prstGeom prst="rect">
            <a:avLst/>
          </a:prstGeom>
          <a:noFill/>
        </p:spPr>
        <p:txBody>
          <a:bodyPr wrap="square" rtlCol="0">
            <a:spAutoFit/>
          </a:bodyPr>
          <a:p>
            <a:r>
              <a:rPr lang="zh-CN" altLang="en-US" sz="2400"/>
              <a:t>根据材料并结合所学知识，分析世界市场形成的原因？</a:t>
            </a:r>
            <a:endParaRPr lang="zh-CN" altLang="en-US" sz="2400"/>
          </a:p>
        </p:txBody>
      </p:sp>
      <p:sp>
        <p:nvSpPr>
          <p:cNvPr id="8" name="椭圆 7"/>
          <p:cNvSpPr/>
          <p:nvPr/>
        </p:nvSpPr>
        <p:spPr>
          <a:xfrm>
            <a:off x="4293235" y="4290060"/>
            <a:ext cx="2059305" cy="1222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a:solidFill>
                  <a:srgbClr val="FF0000"/>
                </a:solidFill>
              </a:rPr>
              <a:t>世界市场</a:t>
            </a:r>
            <a:endParaRPr lang="zh-CN" altLang="en-US" sz="3600">
              <a:solidFill>
                <a:srgbClr val="FF0000"/>
              </a:solidFill>
            </a:endParaRPr>
          </a:p>
        </p:txBody>
      </p:sp>
      <p:grpSp>
        <p:nvGrpSpPr>
          <p:cNvPr id="11" name="组合 10"/>
          <p:cNvGrpSpPr/>
          <p:nvPr/>
        </p:nvGrpSpPr>
        <p:grpSpPr>
          <a:xfrm>
            <a:off x="353060" y="3460115"/>
            <a:ext cx="3796030" cy="1077595"/>
            <a:chOff x="556" y="5449"/>
            <a:chExt cx="5978" cy="1697"/>
          </a:xfrm>
        </p:grpSpPr>
        <p:cxnSp>
          <p:nvCxnSpPr>
            <p:cNvPr id="9" name="直接箭头连接符 8"/>
            <p:cNvCxnSpPr/>
            <p:nvPr/>
          </p:nvCxnSpPr>
          <p:spPr>
            <a:xfrm>
              <a:off x="5065" y="6336"/>
              <a:ext cx="1469" cy="81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56" y="5449"/>
              <a:ext cx="4799" cy="1307"/>
            </a:xfrm>
            <a:prstGeom prst="rect">
              <a:avLst/>
            </a:prstGeom>
            <a:noFill/>
          </p:spPr>
          <p:txBody>
            <a:bodyPr wrap="square" rtlCol="0">
              <a:spAutoFit/>
            </a:bodyPr>
            <a:p>
              <a:r>
                <a:rPr lang="zh-CN" altLang="en-US" sz="2400" b="1"/>
                <a:t>根本原因：资本主义开放和扩张的本性</a:t>
              </a:r>
              <a:endParaRPr lang="zh-CN" altLang="en-US" sz="2400" b="1"/>
            </a:p>
          </p:txBody>
        </p:sp>
      </p:grpSp>
      <p:grpSp>
        <p:nvGrpSpPr>
          <p:cNvPr id="12" name="组合 11"/>
          <p:cNvGrpSpPr/>
          <p:nvPr/>
        </p:nvGrpSpPr>
        <p:grpSpPr>
          <a:xfrm>
            <a:off x="353695" y="5179695"/>
            <a:ext cx="3731260" cy="829945"/>
            <a:chOff x="556" y="5449"/>
            <a:chExt cx="5876" cy="1307"/>
          </a:xfrm>
        </p:grpSpPr>
        <p:cxnSp>
          <p:nvCxnSpPr>
            <p:cNvPr id="13" name="直接箭头连接符 12"/>
            <p:cNvCxnSpPr/>
            <p:nvPr/>
          </p:nvCxnSpPr>
          <p:spPr>
            <a:xfrm flipV="1">
              <a:off x="5065" y="5477"/>
              <a:ext cx="1367" cy="85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56" y="5449"/>
              <a:ext cx="4799" cy="1307"/>
            </a:xfrm>
            <a:prstGeom prst="rect">
              <a:avLst/>
            </a:prstGeom>
            <a:noFill/>
          </p:spPr>
          <p:txBody>
            <a:bodyPr wrap="square" rtlCol="0">
              <a:spAutoFit/>
            </a:bodyPr>
            <a:p>
              <a:r>
                <a:rPr lang="zh-CN" altLang="zh-CN" sz="2400" b="1"/>
                <a:t>主要途径：殖民扩张和掠夺</a:t>
              </a:r>
              <a:endParaRPr lang="zh-CN" altLang="zh-CN" sz="2400" b="1"/>
            </a:p>
          </p:txBody>
        </p:sp>
      </p:grpSp>
      <p:grpSp>
        <p:nvGrpSpPr>
          <p:cNvPr id="15" name="组合 14"/>
          <p:cNvGrpSpPr/>
          <p:nvPr/>
        </p:nvGrpSpPr>
        <p:grpSpPr>
          <a:xfrm>
            <a:off x="6496685" y="3596005"/>
            <a:ext cx="5024120" cy="941705"/>
            <a:chOff x="-1493" y="5449"/>
            <a:chExt cx="7912" cy="1483"/>
          </a:xfrm>
        </p:grpSpPr>
        <p:cxnSp>
          <p:nvCxnSpPr>
            <p:cNvPr id="16" name="直接箭头连接符 15"/>
            <p:cNvCxnSpPr/>
            <p:nvPr/>
          </p:nvCxnSpPr>
          <p:spPr>
            <a:xfrm flipH="1">
              <a:off x="-1493" y="5893"/>
              <a:ext cx="1697" cy="103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556" y="5449"/>
              <a:ext cx="5863" cy="725"/>
            </a:xfrm>
            <a:prstGeom prst="rect">
              <a:avLst/>
            </a:prstGeom>
            <a:noFill/>
          </p:spPr>
          <p:txBody>
            <a:bodyPr wrap="square" rtlCol="0">
              <a:spAutoFit/>
            </a:bodyPr>
            <a:p>
              <a:r>
                <a:rPr lang="zh-CN" altLang="en-US" sz="2400" b="1"/>
                <a:t>助推器：两次工业革命</a:t>
              </a:r>
              <a:endParaRPr lang="zh-CN" altLang="en-US" sz="2400" b="1"/>
            </a:p>
          </p:txBody>
        </p:sp>
      </p:grpSp>
      <p:grpSp>
        <p:nvGrpSpPr>
          <p:cNvPr id="18" name="组合 17"/>
          <p:cNvGrpSpPr/>
          <p:nvPr/>
        </p:nvGrpSpPr>
        <p:grpSpPr>
          <a:xfrm>
            <a:off x="6593205" y="5019040"/>
            <a:ext cx="4942840" cy="1198880"/>
            <a:chOff x="-1365" y="5590"/>
            <a:chExt cx="7784" cy="1888"/>
          </a:xfrm>
        </p:grpSpPr>
        <p:cxnSp>
          <p:nvCxnSpPr>
            <p:cNvPr id="19" name="直接箭头连接符 18"/>
            <p:cNvCxnSpPr/>
            <p:nvPr/>
          </p:nvCxnSpPr>
          <p:spPr>
            <a:xfrm flipH="1" flipV="1">
              <a:off x="-1365" y="5618"/>
              <a:ext cx="1545" cy="55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56" y="5590"/>
              <a:ext cx="5863" cy="1888"/>
            </a:xfrm>
            <a:prstGeom prst="rect">
              <a:avLst/>
            </a:prstGeom>
            <a:noFill/>
          </p:spPr>
          <p:txBody>
            <a:bodyPr wrap="square" rtlCol="0">
              <a:spAutoFit/>
            </a:bodyPr>
            <a:p>
              <a:r>
                <a:rPr lang="zh-CN" altLang="en-US" sz="2400" b="1"/>
                <a:t>技术条件：科学技术的进步，特别是交通、通讯工具的发展。</a:t>
              </a:r>
              <a:endParaRPr lang="zh-CN" altLang="en-US" sz="2400" b="1"/>
            </a:p>
          </p:txBody>
        </p:sp>
      </p:grpSp>
      <p:grpSp>
        <p:nvGrpSpPr>
          <p:cNvPr id="23" name="组合 22"/>
          <p:cNvGrpSpPr/>
          <p:nvPr/>
        </p:nvGrpSpPr>
        <p:grpSpPr>
          <a:xfrm>
            <a:off x="3250565" y="5494020"/>
            <a:ext cx="4145280" cy="1184275"/>
            <a:chOff x="5119" y="8652"/>
            <a:chExt cx="6528" cy="1865"/>
          </a:xfrm>
        </p:grpSpPr>
        <p:cxnSp>
          <p:nvCxnSpPr>
            <p:cNvPr id="21" name="直接箭头连接符 20"/>
            <p:cNvCxnSpPr/>
            <p:nvPr/>
          </p:nvCxnSpPr>
          <p:spPr>
            <a:xfrm flipV="1">
              <a:off x="8383" y="8652"/>
              <a:ext cx="0" cy="11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5119" y="9792"/>
              <a:ext cx="6528" cy="725"/>
            </a:xfrm>
            <a:prstGeom prst="rect">
              <a:avLst/>
            </a:prstGeom>
            <a:noFill/>
          </p:spPr>
          <p:txBody>
            <a:bodyPr wrap="none" rtlCol="0" anchor="t">
              <a:spAutoFit/>
            </a:bodyPr>
            <a:p>
              <a:pPr algn="ctr"/>
              <a:r>
                <a:rPr lang="zh-CN" altLang="en-US" sz="2400" b="1" dirty="0" smtClean="0">
                  <a:sym typeface="+mn-ea"/>
                </a:rPr>
                <a:t>国际贸易、人口和资本流通等</a:t>
              </a:r>
              <a:endParaRPr lang="zh-CN" altLang="en-US" sz="2400" b="1" dirty="0" smtClean="0">
                <a:sym typeface="+mn-ea"/>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0360" y="817880"/>
            <a:ext cx="8616315" cy="645160"/>
          </a:xfrm>
          <a:prstGeom prst="rect">
            <a:avLst/>
          </a:prstGeom>
        </p:spPr>
        <p:style>
          <a:lnRef idx="1">
            <a:schemeClr val="accent4"/>
          </a:lnRef>
          <a:fillRef idx="2">
            <a:schemeClr val="accent4"/>
          </a:fillRef>
          <a:effectRef idx="1">
            <a:schemeClr val="accent4"/>
          </a:effectRef>
          <a:fontRef idx="minor">
            <a:schemeClr val="dk1"/>
          </a:fontRef>
        </p:style>
        <p:txBody>
          <a:bodyPr vertOverflow="overflow" horzOverflow="overflow" vert="horz" wrap="square" lIns="91452" tIns="45725" rIns="91452" bIns="45725" numCol="1" spcCol="0" rtlCol="0" fromWordArt="0" anchor="ctr" anchorCtr="0" forceAA="0" compatLnSpc="1">
            <a:spAutoFit/>
          </a:bodyPr>
          <a:p>
            <a:pPr lvl="0" algn="l">
              <a:buClrTx/>
              <a:buSzTx/>
              <a:buFontTx/>
            </a:pPr>
            <a:r>
              <a:rPr lang="zh-CN" sz="3600" b="1" dirty="0" err="1">
                <a:solidFill>
                  <a:sysClr val="windowText" lastClr="000000"/>
                </a:solidFill>
                <a:latin typeface="方正启体简体" panose="03000509000000000000" charset="-122"/>
                <a:ea typeface="方正启体简体" panose="03000509000000000000" charset="-122"/>
                <a:cs typeface="方正启体简体" panose="03000509000000000000" charset="-122"/>
                <a:sym typeface="+mn-ea"/>
              </a:rPr>
              <a:t>思考：世界市场不断扩展的原因？</a:t>
            </a:r>
            <a:endParaRPr lang="zh-CN" sz="3600" b="1" dirty="0" err="1">
              <a:solidFill>
                <a:sysClr val="windowText" lastClr="00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4" name="文本框 3"/>
          <p:cNvSpPr txBox="1"/>
          <p:nvPr/>
        </p:nvSpPr>
        <p:spPr>
          <a:xfrm>
            <a:off x="222885" y="1774190"/>
            <a:ext cx="11278235" cy="521970"/>
          </a:xfrm>
          <a:prstGeom prst="rect">
            <a:avLst/>
          </a:prstGeom>
          <a:noFill/>
        </p:spPr>
        <p:txBody>
          <a:bodyPr wrap="square" rtlCol="0" anchor="t">
            <a:spAutoFit/>
          </a:bodyPr>
          <a:p>
            <a:r>
              <a:rPr lang="zh-CN" altLang="en-US" sz="2800" b="1" spc="80">
                <a:latin typeface="方正启体简体" panose="03000509000000000000" charset="-122"/>
                <a:ea typeface="方正启体简体" panose="03000509000000000000" charset="-122"/>
                <a:cs typeface="方正启体简体" panose="03000509000000000000" charset="-122"/>
                <a:sym typeface="+mn-ea"/>
              </a:rPr>
              <a:t>（</a:t>
            </a:r>
            <a:r>
              <a:rPr lang="en-US" altLang="zh-CN" sz="2800" b="1" spc="80">
                <a:latin typeface="方正启体简体" panose="03000509000000000000" charset="-122"/>
                <a:ea typeface="方正启体简体" panose="03000509000000000000" charset="-122"/>
                <a:cs typeface="方正启体简体" panose="03000509000000000000" charset="-122"/>
                <a:sym typeface="+mn-ea"/>
              </a:rPr>
              <a:t>1</a:t>
            </a:r>
            <a:r>
              <a:rPr lang="zh-CN" altLang="en-US" sz="2800" b="1" spc="80">
                <a:latin typeface="方正启体简体" panose="03000509000000000000" charset="-122"/>
                <a:ea typeface="方正启体简体" panose="03000509000000000000" charset="-122"/>
                <a:cs typeface="方正启体简体" panose="03000509000000000000" charset="-122"/>
                <a:sym typeface="+mn-ea"/>
              </a:rPr>
              <a:t>）</a:t>
            </a:r>
            <a:r>
              <a:rPr lang="zh-CN" altLang="en-US" sz="2800" b="1" spc="80">
                <a:solidFill>
                  <a:srgbClr val="C00000"/>
                </a:solidFill>
                <a:latin typeface="方正启体简体" panose="03000509000000000000" charset="-122"/>
                <a:ea typeface="方正启体简体" panose="03000509000000000000" charset="-122"/>
                <a:cs typeface="方正启体简体" panose="03000509000000000000" charset="-122"/>
                <a:sym typeface="+mn-ea"/>
              </a:rPr>
              <a:t>资本主义开放和扩张的本性</a:t>
            </a:r>
            <a:r>
              <a:rPr lang="zh-CN" altLang="en-US" sz="2800" b="1" spc="80">
                <a:latin typeface="方正启体简体" panose="03000509000000000000" charset="-122"/>
                <a:ea typeface="方正启体简体" panose="03000509000000000000" charset="-122"/>
                <a:cs typeface="方正启体简体" panose="03000509000000000000" charset="-122"/>
                <a:sym typeface="+mn-ea"/>
              </a:rPr>
              <a:t>是世界市场形成的</a:t>
            </a:r>
            <a:r>
              <a:rPr lang="zh-CN" altLang="en-US" sz="2800" b="1" spc="80">
                <a:solidFill>
                  <a:srgbClr val="00B0F0"/>
                </a:solidFill>
                <a:latin typeface="方正启体简体" panose="03000509000000000000" charset="-122"/>
                <a:ea typeface="方正启体简体" panose="03000509000000000000" charset="-122"/>
                <a:cs typeface="方正启体简体" panose="03000509000000000000" charset="-122"/>
                <a:sym typeface="+mn-ea"/>
              </a:rPr>
              <a:t>根本推动力</a:t>
            </a:r>
            <a:r>
              <a:rPr lang="zh-CN" altLang="en-US" sz="2800" b="1" spc="80">
                <a:latin typeface="方正启体简体" panose="03000509000000000000" charset="-122"/>
                <a:ea typeface="方正启体简体" panose="03000509000000000000" charset="-122"/>
                <a:cs typeface="方正启体简体" panose="03000509000000000000" charset="-122"/>
                <a:sym typeface="+mn-ea"/>
              </a:rPr>
              <a:t>；</a:t>
            </a:r>
            <a:endParaRPr lang="zh-CN" altLang="en-US" sz="2800" b="1" spc="80">
              <a:latin typeface="方正启体简体" panose="03000509000000000000" charset="-122"/>
              <a:ea typeface="方正启体简体" panose="03000509000000000000" charset="-122"/>
              <a:cs typeface="方正启体简体" panose="03000509000000000000" charset="-122"/>
              <a:sym typeface="+mn-ea"/>
            </a:endParaRPr>
          </a:p>
        </p:txBody>
      </p:sp>
      <p:sp>
        <p:nvSpPr>
          <p:cNvPr id="7" name="文本框 6"/>
          <p:cNvSpPr txBox="1"/>
          <p:nvPr/>
        </p:nvSpPr>
        <p:spPr>
          <a:xfrm>
            <a:off x="222885" y="2586355"/>
            <a:ext cx="8688070" cy="521970"/>
          </a:xfrm>
          <a:prstGeom prst="rect">
            <a:avLst/>
          </a:prstGeom>
          <a:noFill/>
        </p:spPr>
        <p:txBody>
          <a:bodyPr wrap="square" rtlCol="0" anchor="t">
            <a:spAutoFit/>
          </a:bodyPr>
          <a:p>
            <a:pPr lvl="0" algn="l">
              <a:buClrTx/>
              <a:buSzTx/>
              <a:buFontTx/>
            </a:pPr>
            <a:r>
              <a:rPr lang="zh-CN" altLang="en-US" sz="2800" b="1" spc="80">
                <a:latin typeface="方正启体简体" panose="03000509000000000000" charset="-122"/>
                <a:ea typeface="方正启体简体" panose="03000509000000000000" charset="-122"/>
                <a:cs typeface="方正启体简体" panose="03000509000000000000" charset="-122"/>
                <a:sym typeface="+mn-ea"/>
              </a:rPr>
              <a:t>（2）</a:t>
            </a:r>
            <a:r>
              <a:rPr lang="zh-CN" altLang="en-US" sz="2800" b="1" spc="80">
                <a:solidFill>
                  <a:srgbClr val="C00000"/>
                </a:solidFill>
                <a:latin typeface="方正启体简体" panose="03000509000000000000" charset="-122"/>
                <a:ea typeface="方正启体简体" panose="03000509000000000000" charset="-122"/>
                <a:cs typeface="方正启体简体" panose="03000509000000000000" charset="-122"/>
                <a:sym typeface="+mn-ea"/>
              </a:rPr>
              <a:t>殖民扩张与掠夺</a:t>
            </a:r>
            <a:r>
              <a:rPr lang="zh-CN" altLang="en-US" sz="2800" b="1" spc="80">
                <a:latin typeface="方正启体简体" panose="03000509000000000000" charset="-122"/>
                <a:ea typeface="方正启体简体" panose="03000509000000000000" charset="-122"/>
                <a:cs typeface="方正启体简体" panose="03000509000000000000" charset="-122"/>
                <a:sym typeface="+mn-ea"/>
              </a:rPr>
              <a:t>是世界市场形成的</a:t>
            </a:r>
            <a:r>
              <a:rPr lang="zh-CN" altLang="en-US" sz="2800" b="1" spc="80">
                <a:solidFill>
                  <a:srgbClr val="00B0F0"/>
                </a:solidFill>
                <a:latin typeface="方正启体简体" panose="03000509000000000000" charset="-122"/>
                <a:ea typeface="方正启体简体" panose="03000509000000000000" charset="-122"/>
                <a:cs typeface="方正启体简体" panose="03000509000000000000" charset="-122"/>
                <a:sym typeface="+mn-ea"/>
              </a:rPr>
              <a:t>主要途径</a:t>
            </a:r>
            <a:r>
              <a:rPr lang="zh-CN" altLang="en-US" sz="2800" b="1" spc="80">
                <a:latin typeface="方正启体简体" panose="03000509000000000000" charset="-122"/>
                <a:ea typeface="方正启体简体" panose="03000509000000000000" charset="-122"/>
                <a:cs typeface="方正启体简体" panose="03000509000000000000" charset="-122"/>
                <a:sym typeface="+mn-ea"/>
              </a:rPr>
              <a:t>；</a:t>
            </a:r>
            <a:endParaRPr lang="zh-CN" altLang="en-US" sz="2800" b="1" spc="80">
              <a:latin typeface="方正启体简体" panose="03000509000000000000" charset="-122"/>
              <a:ea typeface="方正启体简体" panose="03000509000000000000" charset="-122"/>
              <a:cs typeface="方正启体简体" panose="03000509000000000000" charset="-122"/>
              <a:sym typeface="+mn-ea"/>
            </a:endParaRPr>
          </a:p>
        </p:txBody>
      </p:sp>
      <p:sp>
        <p:nvSpPr>
          <p:cNvPr id="9" name="文本框 8"/>
          <p:cNvSpPr txBox="1"/>
          <p:nvPr/>
        </p:nvSpPr>
        <p:spPr>
          <a:xfrm>
            <a:off x="222885" y="3397885"/>
            <a:ext cx="8590280" cy="521970"/>
          </a:xfrm>
          <a:prstGeom prst="rect">
            <a:avLst/>
          </a:prstGeom>
          <a:noFill/>
        </p:spPr>
        <p:txBody>
          <a:bodyPr wrap="square" rtlCol="0" anchor="t">
            <a:spAutoFit/>
          </a:bodyPr>
          <a:p>
            <a:pPr lvl="0" algn="l">
              <a:buClrTx/>
              <a:buSzTx/>
              <a:buFontTx/>
            </a:pPr>
            <a:r>
              <a:rPr lang="zh-CN" altLang="en-US" sz="2800" b="1" spc="80">
                <a:latin typeface="方正启体简体" panose="03000509000000000000" charset="-122"/>
                <a:ea typeface="方正启体简体" panose="03000509000000000000" charset="-122"/>
                <a:cs typeface="方正启体简体" panose="03000509000000000000" charset="-122"/>
                <a:sym typeface="+mn-ea"/>
              </a:rPr>
              <a:t>（3）</a:t>
            </a:r>
            <a:r>
              <a:rPr lang="zh-CN" altLang="en-US" sz="2800" b="1" spc="80">
                <a:solidFill>
                  <a:srgbClr val="C00000"/>
                </a:solidFill>
                <a:latin typeface="方正启体简体" panose="03000509000000000000" charset="-122"/>
                <a:ea typeface="方正启体简体" panose="03000509000000000000" charset="-122"/>
                <a:cs typeface="方正启体简体" panose="03000509000000000000" charset="-122"/>
                <a:sym typeface="+mn-ea"/>
              </a:rPr>
              <a:t>两次工业革命</a:t>
            </a:r>
            <a:r>
              <a:rPr lang="zh-CN" altLang="en-US" sz="2800" b="1" spc="80">
                <a:latin typeface="方正启体简体" panose="03000509000000000000" charset="-122"/>
                <a:ea typeface="方正启体简体" panose="03000509000000000000" charset="-122"/>
                <a:cs typeface="方正启体简体" panose="03000509000000000000" charset="-122"/>
                <a:sym typeface="+mn-ea"/>
              </a:rPr>
              <a:t>是世界市场形成的</a:t>
            </a:r>
            <a:r>
              <a:rPr lang="zh-CN" altLang="en-US" sz="2800" b="1" spc="80">
                <a:solidFill>
                  <a:srgbClr val="00B0F0"/>
                </a:solidFill>
                <a:latin typeface="方正启体简体" panose="03000509000000000000" charset="-122"/>
                <a:ea typeface="方正启体简体" panose="03000509000000000000" charset="-122"/>
                <a:cs typeface="方正启体简体" panose="03000509000000000000" charset="-122"/>
                <a:sym typeface="+mn-ea"/>
              </a:rPr>
              <a:t>助推剂</a:t>
            </a:r>
            <a:r>
              <a:rPr lang="zh-CN" altLang="en-US" sz="2800" b="1" spc="80">
                <a:latin typeface="方正启体简体" panose="03000509000000000000" charset="-122"/>
                <a:ea typeface="方正启体简体" panose="03000509000000000000" charset="-122"/>
                <a:cs typeface="方正启体简体" panose="03000509000000000000" charset="-122"/>
                <a:sym typeface="+mn-ea"/>
              </a:rPr>
              <a:t>；</a:t>
            </a:r>
            <a:endParaRPr lang="zh-CN" altLang="en-US" sz="2800" b="1" spc="80">
              <a:latin typeface="方正启体简体" panose="03000509000000000000" charset="-122"/>
              <a:ea typeface="方正启体简体" panose="03000509000000000000" charset="-122"/>
              <a:cs typeface="方正启体简体" panose="03000509000000000000" charset="-122"/>
              <a:sym typeface="+mn-ea"/>
            </a:endParaRPr>
          </a:p>
        </p:txBody>
      </p:sp>
      <p:sp>
        <p:nvSpPr>
          <p:cNvPr id="10" name="文本框 9"/>
          <p:cNvSpPr txBox="1"/>
          <p:nvPr/>
        </p:nvSpPr>
        <p:spPr>
          <a:xfrm>
            <a:off x="222885" y="4209415"/>
            <a:ext cx="11506835" cy="953135"/>
          </a:xfrm>
          <a:prstGeom prst="rect">
            <a:avLst/>
          </a:prstGeom>
          <a:noFill/>
        </p:spPr>
        <p:txBody>
          <a:bodyPr wrap="square" rtlCol="0">
            <a:spAutoFit/>
          </a:bodyPr>
          <a:p>
            <a:r>
              <a:rPr lang="zh-CN" altLang="en-US" sz="2800" b="1" spc="80">
                <a:latin typeface="方正启体简体" panose="03000509000000000000" charset="-122"/>
                <a:cs typeface="方正启体简体" panose="03000509000000000000" charset="-122"/>
                <a:sym typeface="+mn-ea"/>
              </a:rPr>
              <a:t>（</a:t>
            </a:r>
            <a:r>
              <a:rPr lang="en-US" altLang="zh-CN" sz="2800" b="1" spc="80">
                <a:latin typeface="方正启体简体" panose="03000509000000000000" charset="-122"/>
                <a:cs typeface="方正启体简体" panose="03000509000000000000" charset="-122"/>
                <a:sym typeface="+mn-ea"/>
              </a:rPr>
              <a:t>4</a:t>
            </a:r>
            <a:r>
              <a:rPr lang="zh-CN" altLang="en-US" sz="2800" b="1" spc="80">
                <a:latin typeface="方正启体简体" panose="03000509000000000000" charset="-122"/>
                <a:cs typeface="方正启体简体" panose="03000509000000000000" charset="-122"/>
                <a:sym typeface="+mn-ea"/>
              </a:rPr>
              <a:t>）</a:t>
            </a:r>
            <a:r>
              <a:rPr lang="zh-CN" altLang="en-US" sz="2800" b="1" spc="80">
                <a:solidFill>
                  <a:srgbClr val="C00000"/>
                </a:solidFill>
                <a:latin typeface="方正启体简体" panose="03000509000000000000" charset="-122"/>
                <a:ea typeface="方正启体简体" panose="03000509000000000000" charset="-122"/>
                <a:cs typeface="方正启体简体" panose="03000509000000000000" charset="-122"/>
                <a:sym typeface="+mn-ea"/>
              </a:rPr>
              <a:t>科学技术</a:t>
            </a:r>
            <a:r>
              <a:rPr lang="zh-CN" altLang="en-US" sz="2800" b="1" spc="80">
                <a:latin typeface="方正启体简体" panose="03000509000000000000" charset="-122"/>
                <a:cs typeface="方正启体简体" panose="03000509000000000000" charset="-122"/>
                <a:sym typeface="+mn-ea"/>
              </a:rPr>
              <a:t>的进步，特别是</a:t>
            </a:r>
            <a:r>
              <a:rPr lang="zh-CN" altLang="en-US" sz="2800" b="1" spc="80">
                <a:solidFill>
                  <a:srgbClr val="C00000"/>
                </a:solidFill>
                <a:latin typeface="方正启体简体" panose="03000509000000000000" charset="-122"/>
                <a:ea typeface="方正启体简体" panose="03000509000000000000" charset="-122"/>
                <a:cs typeface="方正启体简体" panose="03000509000000000000" charset="-122"/>
                <a:sym typeface="+mn-ea"/>
              </a:rPr>
              <a:t>交通、通讯工具</a:t>
            </a:r>
            <a:r>
              <a:rPr lang="zh-CN" altLang="en-US" sz="2800" b="1" spc="80">
                <a:latin typeface="方正启体简体" panose="03000509000000000000" charset="-122"/>
                <a:cs typeface="方正启体简体" panose="03000509000000000000" charset="-122"/>
                <a:sym typeface="+mn-ea"/>
              </a:rPr>
              <a:t>的发展为世界市场形成提供了必要的</a:t>
            </a:r>
            <a:r>
              <a:rPr lang="zh-CN" altLang="en-US" sz="2800" b="1" spc="80">
                <a:solidFill>
                  <a:srgbClr val="00B0F0"/>
                </a:solidFill>
                <a:latin typeface="方正启体简体" panose="03000509000000000000" charset="-122"/>
                <a:ea typeface="方正启体简体" panose="03000509000000000000" charset="-122"/>
                <a:cs typeface="方正启体简体" panose="03000509000000000000" charset="-122"/>
                <a:sym typeface="+mn-ea"/>
              </a:rPr>
              <a:t>技术条件</a:t>
            </a:r>
            <a:r>
              <a:rPr lang="zh-CN" altLang="en-US" sz="2800" b="1" spc="80">
                <a:latin typeface="方正启体简体" panose="03000509000000000000" charset="-122"/>
                <a:cs typeface="方正启体简体" panose="03000509000000000000" charset="-122"/>
                <a:sym typeface="+mn-ea"/>
              </a:rPr>
              <a:t>。</a:t>
            </a:r>
            <a:endParaRPr lang="zh-CN" altLang="en-US" sz="2800">
              <a:latin typeface="方正启体简体" panose="03000509000000000000" charset="-122"/>
              <a:cs typeface="方正启体简体" panose="03000509000000000000" charset="-122"/>
            </a:endParaRP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edge">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AS_UNIQUEID" val="371"/>
</p:tagLst>
</file>

<file path=ppt/tags/tag100.xml><?xml version="1.0" encoding="utf-8"?>
<p:tagLst xmlns:p="http://schemas.openxmlformats.org/presentationml/2006/main">
  <p:tag name="AS_UNIQUEID" val="466"/>
</p:tagLst>
</file>

<file path=ppt/tags/tag101.xml><?xml version="1.0" encoding="utf-8"?>
<p:tagLst xmlns:p="http://schemas.openxmlformats.org/presentationml/2006/main">
  <p:tag name="AS_UNIQUEID" val="467"/>
</p:tagLst>
</file>

<file path=ppt/tags/tag102.xml><?xml version="1.0" encoding="utf-8"?>
<p:tagLst xmlns:p="http://schemas.openxmlformats.org/presentationml/2006/main">
  <p:tag name="AS_UNIQUEID" val="468"/>
</p:tagLst>
</file>

<file path=ppt/tags/tag103.xml><?xml version="1.0" encoding="utf-8"?>
<p:tagLst xmlns:p="http://schemas.openxmlformats.org/presentationml/2006/main">
  <p:tag name="AS_UNIQUEID" val="469"/>
</p:tagLst>
</file>

<file path=ppt/tags/tag104.xml><?xml version="1.0" encoding="utf-8"?>
<p:tagLst xmlns:p="http://schemas.openxmlformats.org/presentationml/2006/main">
  <p:tag name="AS_UNIQUEID" val="470"/>
</p:tagLst>
</file>

<file path=ppt/tags/tag105.xml><?xml version="1.0" encoding="utf-8"?>
<p:tagLst xmlns:p="http://schemas.openxmlformats.org/presentationml/2006/main">
  <p:tag name="AS_UNIQUEID" val="471"/>
</p:tagLst>
</file>

<file path=ppt/tags/tag106.xml><?xml version="1.0" encoding="utf-8"?>
<p:tagLst xmlns:p="http://schemas.openxmlformats.org/presentationml/2006/main">
  <p:tag name="AS_UNIQUEID" val="472"/>
</p:tagLst>
</file>

<file path=ppt/tags/tag107.xml><?xml version="1.0" encoding="utf-8"?>
<p:tagLst xmlns:p="http://schemas.openxmlformats.org/presentationml/2006/main">
  <p:tag name="AS_UNIQUEID" val="473"/>
</p:tagLst>
</file>

<file path=ppt/tags/tag108.xml><?xml version="1.0" encoding="utf-8"?>
<p:tagLst xmlns:p="http://schemas.openxmlformats.org/presentationml/2006/main">
  <p:tag name="AS_UNIQUEID" val="474"/>
</p:tagLst>
</file>

<file path=ppt/tags/tag109.xml><?xml version="1.0" encoding="utf-8"?>
<p:tagLst xmlns:p="http://schemas.openxmlformats.org/presentationml/2006/main">
  <p:tag name="AS_UNIQUEID" val="475"/>
</p:tagLst>
</file>

<file path=ppt/tags/tag11.xml><?xml version="1.0" encoding="utf-8"?>
<p:tagLst xmlns:p="http://schemas.openxmlformats.org/presentationml/2006/main">
  <p:tag name="AS_UNIQUEID" val="372"/>
</p:tagLst>
</file>

<file path=ppt/tags/tag110.xml><?xml version="1.0" encoding="utf-8"?>
<p:tagLst xmlns:p="http://schemas.openxmlformats.org/presentationml/2006/main">
  <p:tag name="AS_UNIQUEID" val="476"/>
</p:tagLst>
</file>

<file path=ppt/tags/tag111.xml><?xml version="1.0" encoding="utf-8"?>
<p:tagLst xmlns:p="http://schemas.openxmlformats.org/presentationml/2006/main">
  <p:tag name="AS_UNIQUEID" val="477"/>
</p:tagLst>
</file>

<file path=ppt/tags/tag112.xml><?xml version="1.0" encoding="utf-8"?>
<p:tagLst xmlns:p="http://schemas.openxmlformats.org/presentationml/2006/main">
  <p:tag name="AS_UNIQUEID" val="478"/>
</p:tagLst>
</file>

<file path=ppt/tags/tag113.xml><?xml version="1.0" encoding="utf-8"?>
<p:tagLst xmlns:p="http://schemas.openxmlformats.org/presentationml/2006/main">
  <p:tag name="AS_UNIQUEID" val="479"/>
</p:tagLst>
</file>

<file path=ppt/tags/tag114.xml><?xml version="1.0" encoding="utf-8"?>
<p:tagLst xmlns:p="http://schemas.openxmlformats.org/presentationml/2006/main">
  <p:tag name="AS_UNIQUEID" val="480"/>
</p:tagLst>
</file>

<file path=ppt/tags/tag115.xml><?xml version="1.0" encoding="utf-8"?>
<p:tagLst xmlns:p="http://schemas.openxmlformats.org/presentationml/2006/main">
  <p:tag name="AS_UNIQUEID" val="481"/>
</p:tagLst>
</file>

<file path=ppt/tags/tag116.xml><?xml version="1.0" encoding="utf-8"?>
<p:tagLst xmlns:p="http://schemas.openxmlformats.org/presentationml/2006/main">
  <p:tag name="AS_UNIQUEID" val="482"/>
</p:tagLst>
</file>

<file path=ppt/tags/tag117.xml><?xml version="1.0" encoding="utf-8"?>
<p:tagLst xmlns:p="http://schemas.openxmlformats.org/presentationml/2006/main">
  <p:tag name="AS_UNIQUEID" val="483"/>
</p:tagLst>
</file>

<file path=ppt/tags/tag118.xml><?xml version="1.0" encoding="utf-8"?>
<p:tagLst xmlns:p="http://schemas.openxmlformats.org/presentationml/2006/main">
  <p:tag name="AS_UNIQUEID" val="484"/>
</p:tagLst>
</file>

<file path=ppt/tags/tag119.xml><?xml version="1.0" encoding="utf-8"?>
<p:tagLst xmlns:p="http://schemas.openxmlformats.org/presentationml/2006/main">
  <p:tag name="AS_UNIQUEID" val="485"/>
</p:tagLst>
</file>

<file path=ppt/tags/tag12.xml><?xml version="1.0" encoding="utf-8"?>
<p:tagLst xmlns:p="http://schemas.openxmlformats.org/presentationml/2006/main">
  <p:tag name="AS_UNIQUEID" val="373"/>
</p:tagLst>
</file>

<file path=ppt/tags/tag120.xml><?xml version="1.0" encoding="utf-8"?>
<p:tagLst xmlns:p="http://schemas.openxmlformats.org/presentationml/2006/main">
  <p:tag name="AS_UNIQUEID" val="486"/>
</p:tagLst>
</file>

<file path=ppt/tags/tag121.xml><?xml version="1.0" encoding="utf-8"?>
<p:tagLst xmlns:p="http://schemas.openxmlformats.org/presentationml/2006/main">
  <p:tag name="AS_UNIQUEID" val="487"/>
</p:tagLst>
</file>

<file path=ppt/tags/tag122.xml><?xml version="1.0" encoding="utf-8"?>
<p:tagLst xmlns:p="http://schemas.openxmlformats.org/presentationml/2006/main">
  <p:tag name="AS_UNIQUEID" val="488"/>
</p:tagLst>
</file>

<file path=ppt/tags/tag123.xml><?xml version="1.0" encoding="utf-8"?>
<p:tagLst xmlns:p="http://schemas.openxmlformats.org/presentationml/2006/main">
  <p:tag name="AS_UNIQUEID" val="489"/>
</p:tagLst>
</file>

<file path=ppt/tags/tag124.xml><?xml version="1.0" encoding="utf-8"?>
<p:tagLst xmlns:p="http://schemas.openxmlformats.org/presentationml/2006/main">
  <p:tag name="AS_UNIQUEID" val="490"/>
</p:tagLst>
</file>

<file path=ppt/tags/tag125.xml><?xml version="1.0" encoding="utf-8"?>
<p:tagLst xmlns:p="http://schemas.openxmlformats.org/presentationml/2006/main">
  <p:tag name="AS_UNIQUEID" val="491"/>
</p:tagLst>
</file>

<file path=ppt/tags/tag126.xml><?xml version="1.0" encoding="utf-8"?>
<p:tagLst xmlns:p="http://schemas.openxmlformats.org/presentationml/2006/main">
  <p:tag name="AS_UNIQUEID" val="492"/>
</p:tagLst>
</file>

<file path=ppt/tags/tag127.xml><?xml version="1.0" encoding="utf-8"?>
<p:tagLst xmlns:p="http://schemas.openxmlformats.org/presentationml/2006/main">
  <p:tag name="AS_UNIQUEID" val="493"/>
</p:tagLst>
</file>

<file path=ppt/tags/tag128.xml><?xml version="1.0" encoding="utf-8"?>
<p:tagLst xmlns:p="http://schemas.openxmlformats.org/presentationml/2006/main">
  <p:tag name="AS_UNIQUEID" val="494"/>
</p:tagLst>
</file>

<file path=ppt/tags/tag129.xml><?xml version="1.0" encoding="utf-8"?>
<p:tagLst xmlns:p="http://schemas.openxmlformats.org/presentationml/2006/main">
  <p:tag name="AS_UNIQUEID" val="495"/>
</p:tagLst>
</file>

<file path=ppt/tags/tag13.xml><?xml version="1.0" encoding="utf-8"?>
<p:tagLst xmlns:p="http://schemas.openxmlformats.org/presentationml/2006/main">
  <p:tag name="AS_UNIQUEID" val="374"/>
</p:tagLst>
</file>

<file path=ppt/tags/tag130.xml><?xml version="1.0" encoding="utf-8"?>
<p:tagLst xmlns:p="http://schemas.openxmlformats.org/presentationml/2006/main">
  <p:tag name="AS_UNIQUEID" val="496"/>
</p:tagLst>
</file>

<file path=ppt/tags/tag131.xml><?xml version="1.0" encoding="utf-8"?>
<p:tagLst xmlns:p="http://schemas.openxmlformats.org/presentationml/2006/main">
  <p:tag name="AS_UNIQUEID" val="497"/>
</p:tagLst>
</file>

<file path=ppt/tags/tag132.xml><?xml version="1.0" encoding="utf-8"?>
<p:tagLst xmlns:p="http://schemas.openxmlformats.org/presentationml/2006/main">
  <p:tag name="AS_UNIQUEID" val="498"/>
</p:tagLst>
</file>

<file path=ppt/tags/tag133.xml><?xml version="1.0" encoding="utf-8"?>
<p:tagLst xmlns:p="http://schemas.openxmlformats.org/presentationml/2006/main">
  <p:tag name="AS_UNIQUEID" val="499"/>
</p:tagLst>
</file>

<file path=ppt/tags/tag134.xml><?xml version="1.0" encoding="utf-8"?>
<p:tagLst xmlns:p="http://schemas.openxmlformats.org/presentationml/2006/main">
  <p:tag name="AS_UNIQUEID" val="500"/>
</p:tagLst>
</file>

<file path=ppt/tags/tag135.xml><?xml version="1.0" encoding="utf-8"?>
<p:tagLst xmlns:p="http://schemas.openxmlformats.org/presentationml/2006/main">
  <p:tag name="AS_UNIQUEID" val="501"/>
</p:tagLst>
</file>

<file path=ppt/tags/tag136.xml><?xml version="1.0" encoding="utf-8"?>
<p:tagLst xmlns:p="http://schemas.openxmlformats.org/presentationml/2006/main">
  <p:tag name="AS_UNIQUEID" val="502"/>
</p:tagLst>
</file>

<file path=ppt/tags/tag137.xml><?xml version="1.0" encoding="utf-8"?>
<p:tagLst xmlns:p="http://schemas.openxmlformats.org/presentationml/2006/main">
  <p:tag name="AS_UNIQUEID" val="503"/>
</p:tagLst>
</file>

<file path=ppt/tags/tag138.xml><?xml version="1.0" encoding="utf-8"?>
<p:tagLst xmlns:p="http://schemas.openxmlformats.org/presentationml/2006/main">
  <p:tag name="AS_UNIQUEID" val="504"/>
</p:tagLst>
</file>

<file path=ppt/tags/tag139.xml><?xml version="1.0" encoding="utf-8"?>
<p:tagLst xmlns:p="http://schemas.openxmlformats.org/presentationml/2006/main">
  <p:tag name="AS_UNIQUEID" val="505"/>
</p:tagLst>
</file>

<file path=ppt/tags/tag14.xml><?xml version="1.0" encoding="utf-8"?>
<p:tagLst xmlns:p="http://schemas.openxmlformats.org/presentationml/2006/main">
  <p:tag name="AS_UNIQUEID" val="375"/>
</p:tagLst>
</file>

<file path=ppt/tags/tag140.xml><?xml version="1.0" encoding="utf-8"?>
<p:tagLst xmlns:p="http://schemas.openxmlformats.org/presentationml/2006/main">
  <p:tag name="AS_UNIQUEID" val="506"/>
</p:tagLst>
</file>

<file path=ppt/tags/tag141.xml><?xml version="1.0" encoding="utf-8"?>
<p:tagLst xmlns:p="http://schemas.openxmlformats.org/presentationml/2006/main">
  <p:tag name="AS_UNIQUEID" val="507"/>
</p:tagLst>
</file>

<file path=ppt/tags/tag142.xml><?xml version="1.0" encoding="utf-8"?>
<p:tagLst xmlns:p="http://schemas.openxmlformats.org/presentationml/2006/main">
  <p:tag name="AS_UNIQUEID" val="508"/>
</p:tagLst>
</file>

<file path=ppt/tags/tag143.xml><?xml version="1.0" encoding="utf-8"?>
<p:tagLst xmlns:p="http://schemas.openxmlformats.org/presentationml/2006/main">
  <p:tag name="AS_UNIQUEID" val="509"/>
</p:tagLst>
</file>

<file path=ppt/tags/tag144.xml><?xml version="1.0" encoding="utf-8"?>
<p:tagLst xmlns:p="http://schemas.openxmlformats.org/presentationml/2006/main">
  <p:tag name="AS_UNIQUEID" val="510"/>
</p:tagLst>
</file>

<file path=ppt/tags/tag145.xml><?xml version="1.0" encoding="utf-8"?>
<p:tagLst xmlns:p="http://schemas.openxmlformats.org/presentationml/2006/main">
  <p:tag name="AS_UNIQUEID" val="511"/>
</p:tagLst>
</file>

<file path=ppt/tags/tag146.xml><?xml version="1.0" encoding="utf-8"?>
<p:tagLst xmlns:p="http://schemas.openxmlformats.org/presentationml/2006/main">
  <p:tag name="AS_UNIQUEID" val="512"/>
</p:tagLst>
</file>

<file path=ppt/tags/tag147.xml><?xml version="1.0" encoding="utf-8"?>
<p:tagLst xmlns:p="http://schemas.openxmlformats.org/presentationml/2006/main">
  <p:tag name="AS_UNIQUEID" val="513"/>
</p:tagLst>
</file>

<file path=ppt/tags/tag148.xml><?xml version="1.0" encoding="utf-8"?>
<p:tagLst xmlns:p="http://schemas.openxmlformats.org/presentationml/2006/main">
  <p:tag name="AS_UNIQUEID" val="514"/>
</p:tagLst>
</file>

<file path=ppt/tags/tag149.xml><?xml version="1.0" encoding="utf-8"?>
<p:tagLst xmlns:p="http://schemas.openxmlformats.org/presentationml/2006/main">
  <p:tag name="AS_UNIQUEID" val="515"/>
</p:tagLst>
</file>

<file path=ppt/tags/tag15.xml><?xml version="1.0" encoding="utf-8"?>
<p:tagLst xmlns:p="http://schemas.openxmlformats.org/presentationml/2006/main">
  <p:tag name="AS_UNIQUEID" val="376"/>
</p:tagLst>
</file>

<file path=ppt/tags/tag150.xml><?xml version="1.0" encoding="utf-8"?>
<p:tagLst xmlns:p="http://schemas.openxmlformats.org/presentationml/2006/main">
  <p:tag name="AS_UNIQUEID" val="516"/>
</p:tagLst>
</file>

<file path=ppt/tags/tag151.xml><?xml version="1.0" encoding="utf-8"?>
<p:tagLst xmlns:p="http://schemas.openxmlformats.org/presentationml/2006/main">
  <p:tag name="AS_UNIQUEID" val="517"/>
</p:tagLst>
</file>

<file path=ppt/tags/tag152.xml><?xml version="1.0" encoding="utf-8"?>
<p:tagLst xmlns:p="http://schemas.openxmlformats.org/presentationml/2006/main">
  <p:tag name="AS_UNIQUEID" val="518"/>
</p:tagLst>
</file>

<file path=ppt/tags/tag153.xml><?xml version="1.0" encoding="utf-8"?>
<p:tagLst xmlns:p="http://schemas.openxmlformats.org/presentationml/2006/main">
  <p:tag name="AS_UNIQUEID" val="519"/>
</p:tagLst>
</file>

<file path=ppt/tags/tag154.xml><?xml version="1.0" encoding="utf-8"?>
<p:tagLst xmlns:p="http://schemas.openxmlformats.org/presentationml/2006/main">
  <p:tag name="AS_UNIQUEID" val="520"/>
</p:tagLst>
</file>

<file path=ppt/tags/tag155.xml><?xml version="1.0" encoding="utf-8"?>
<p:tagLst xmlns:p="http://schemas.openxmlformats.org/presentationml/2006/main">
  <p:tag name="AS_UNIQUEID" val="521"/>
</p:tagLst>
</file>

<file path=ppt/tags/tag156.xml><?xml version="1.0" encoding="utf-8"?>
<p:tagLst xmlns:p="http://schemas.openxmlformats.org/presentationml/2006/main">
  <p:tag name="AS_UNIQUEID" val="522"/>
</p:tagLst>
</file>

<file path=ppt/tags/tag157.xml><?xml version="1.0" encoding="utf-8"?>
<p:tagLst xmlns:p="http://schemas.openxmlformats.org/presentationml/2006/main">
  <p:tag name="AS_UNIQUEID" val="523"/>
</p:tagLst>
</file>

<file path=ppt/tags/tag158.xml><?xml version="1.0" encoding="utf-8"?>
<p:tagLst xmlns:p="http://schemas.openxmlformats.org/presentationml/2006/main">
  <p:tag name="AS_UNIQUEID" val="524"/>
</p:tagLst>
</file>

<file path=ppt/tags/tag159.xml><?xml version="1.0" encoding="utf-8"?>
<p:tagLst xmlns:p="http://schemas.openxmlformats.org/presentationml/2006/main">
  <p:tag name="AS_UNIQUEID" val="525"/>
</p:tagLst>
</file>

<file path=ppt/tags/tag16.xml><?xml version="1.0" encoding="utf-8"?>
<p:tagLst xmlns:p="http://schemas.openxmlformats.org/presentationml/2006/main">
  <p:tag name="AS_UNIQUEID" val="377"/>
</p:tagLst>
</file>

<file path=ppt/tags/tag160.xml><?xml version="1.0" encoding="utf-8"?>
<p:tagLst xmlns:p="http://schemas.openxmlformats.org/presentationml/2006/main">
  <p:tag name="AS_UNIQUEID" val="526"/>
</p:tagLst>
</file>

<file path=ppt/tags/tag161.xml><?xml version="1.0" encoding="utf-8"?>
<p:tagLst xmlns:p="http://schemas.openxmlformats.org/presentationml/2006/main">
  <p:tag name="AS_UNIQUEID" val="527"/>
</p:tagLst>
</file>

<file path=ppt/tags/tag162.xml><?xml version="1.0" encoding="utf-8"?>
<p:tagLst xmlns:p="http://schemas.openxmlformats.org/presentationml/2006/main">
  <p:tag name="AS_UNIQUEID" val="528"/>
</p:tagLst>
</file>

<file path=ppt/tags/tag163.xml><?xml version="1.0" encoding="utf-8"?>
<p:tagLst xmlns:p="http://schemas.openxmlformats.org/presentationml/2006/main">
  <p:tag name="AS_UNIQUEID" val="529"/>
</p:tagLst>
</file>

<file path=ppt/tags/tag164.xml><?xml version="1.0" encoding="utf-8"?>
<p:tagLst xmlns:p="http://schemas.openxmlformats.org/presentationml/2006/main">
  <p:tag name="AS_UNIQUEID" val="530"/>
</p:tagLst>
</file>

<file path=ppt/tags/tag165.xml><?xml version="1.0" encoding="utf-8"?>
<p:tagLst xmlns:p="http://schemas.openxmlformats.org/presentationml/2006/main">
  <p:tag name="AS_UNIQUEID" val="531"/>
</p:tagLst>
</file>

<file path=ppt/tags/tag166.xml><?xml version="1.0" encoding="utf-8"?>
<p:tagLst xmlns:p="http://schemas.openxmlformats.org/presentationml/2006/main">
  <p:tag name="AS_UNIQUEID" val="532"/>
</p:tagLst>
</file>

<file path=ppt/tags/tag167.xml><?xml version="1.0" encoding="utf-8"?>
<p:tagLst xmlns:p="http://schemas.openxmlformats.org/presentationml/2006/main">
  <p:tag name="AS_UNIQUEID" val="533"/>
</p:tagLst>
</file>

<file path=ppt/tags/tag168.xml><?xml version="1.0" encoding="utf-8"?>
<p:tagLst xmlns:p="http://schemas.openxmlformats.org/presentationml/2006/main">
  <p:tag name="AS_UNIQUEID" val="534"/>
</p:tagLst>
</file>

<file path=ppt/tags/tag169.xml><?xml version="1.0" encoding="utf-8"?>
<p:tagLst xmlns:p="http://schemas.openxmlformats.org/presentationml/2006/main">
  <p:tag name="AS_UNIQUEID" val="535"/>
</p:tagLst>
</file>

<file path=ppt/tags/tag17.xml><?xml version="1.0" encoding="utf-8"?>
<p:tagLst xmlns:p="http://schemas.openxmlformats.org/presentationml/2006/main">
  <p:tag name="AS_UNIQUEID" val="378"/>
</p:tagLst>
</file>

<file path=ppt/tags/tag170.xml><?xml version="1.0" encoding="utf-8"?>
<p:tagLst xmlns:p="http://schemas.openxmlformats.org/presentationml/2006/main">
  <p:tag name="AS_UNIQUEID" val="536"/>
</p:tagLst>
</file>

<file path=ppt/tags/tag171.xml><?xml version="1.0" encoding="utf-8"?>
<p:tagLst xmlns:p="http://schemas.openxmlformats.org/presentationml/2006/main">
  <p:tag name="AS_UNIQUEID" val="537"/>
</p:tagLst>
</file>

<file path=ppt/tags/tag172.xml><?xml version="1.0" encoding="utf-8"?>
<p:tagLst xmlns:p="http://schemas.openxmlformats.org/presentationml/2006/main">
  <p:tag name="AS_UNIQUEID" val="538"/>
</p:tagLst>
</file>

<file path=ppt/tags/tag173.xml><?xml version="1.0" encoding="utf-8"?>
<p:tagLst xmlns:p="http://schemas.openxmlformats.org/presentationml/2006/main">
  <p:tag name="AS_UNIQUEID" val="539"/>
</p:tagLst>
</file>

<file path=ppt/tags/tag174.xml><?xml version="1.0" encoding="utf-8"?>
<p:tagLst xmlns:p="http://schemas.openxmlformats.org/presentationml/2006/main">
  <p:tag name="AS_UNIQUEID" val="540"/>
</p:tagLst>
</file>

<file path=ppt/tags/tag175.xml><?xml version="1.0" encoding="utf-8"?>
<p:tagLst xmlns:p="http://schemas.openxmlformats.org/presentationml/2006/main">
  <p:tag name="AS_UNIQUEID" val="541"/>
</p:tagLst>
</file>

<file path=ppt/tags/tag176.xml><?xml version="1.0" encoding="utf-8"?>
<p:tagLst xmlns:p="http://schemas.openxmlformats.org/presentationml/2006/main">
  <p:tag name="AS_UNIQUEID" val="542"/>
</p:tagLst>
</file>

<file path=ppt/tags/tag177.xml><?xml version="1.0" encoding="utf-8"?>
<p:tagLst xmlns:p="http://schemas.openxmlformats.org/presentationml/2006/main">
  <p:tag name="AS_UNIQUEID" val="543"/>
</p:tagLst>
</file>

<file path=ppt/tags/tag178.xml><?xml version="1.0" encoding="utf-8"?>
<p:tagLst xmlns:p="http://schemas.openxmlformats.org/presentationml/2006/main">
  <p:tag name="AS_UNIQUEID" val="544"/>
</p:tagLst>
</file>

<file path=ppt/tags/tag179.xml><?xml version="1.0" encoding="utf-8"?>
<p:tagLst xmlns:p="http://schemas.openxmlformats.org/presentationml/2006/main">
  <p:tag name="AS_UNIQUEID" val="545"/>
</p:tagLst>
</file>

<file path=ppt/tags/tag18.xml><?xml version="1.0" encoding="utf-8"?>
<p:tagLst xmlns:p="http://schemas.openxmlformats.org/presentationml/2006/main">
  <p:tag name="AS_UNIQUEID" val="379"/>
</p:tagLst>
</file>

<file path=ppt/tags/tag180.xml><?xml version="1.0" encoding="utf-8"?>
<p:tagLst xmlns:p="http://schemas.openxmlformats.org/presentationml/2006/main">
  <p:tag name="AS_UNIQUEID" val="546"/>
</p:tagLst>
</file>

<file path=ppt/tags/tag181.xml><?xml version="1.0" encoding="utf-8"?>
<p:tagLst xmlns:p="http://schemas.openxmlformats.org/presentationml/2006/main">
  <p:tag name="AS_UNIQUEID" val="547"/>
</p:tagLst>
</file>

<file path=ppt/tags/tag182.xml><?xml version="1.0" encoding="utf-8"?>
<p:tagLst xmlns:p="http://schemas.openxmlformats.org/presentationml/2006/main">
  <p:tag name="AS_UNIQUEID" val="548"/>
</p:tagLst>
</file>

<file path=ppt/tags/tag183.xml><?xml version="1.0" encoding="utf-8"?>
<p:tagLst xmlns:p="http://schemas.openxmlformats.org/presentationml/2006/main">
  <p:tag name="AS_UNIQUEID" val="549"/>
</p:tagLst>
</file>

<file path=ppt/tags/tag184.xml><?xml version="1.0" encoding="utf-8"?>
<p:tagLst xmlns:p="http://schemas.openxmlformats.org/presentationml/2006/main">
  <p:tag name="AS_UNIQUEID" val="550"/>
</p:tagLst>
</file>

<file path=ppt/tags/tag185.xml><?xml version="1.0" encoding="utf-8"?>
<p:tagLst xmlns:p="http://schemas.openxmlformats.org/presentationml/2006/main">
  <p:tag name="AS_UNIQUEID" val="551"/>
</p:tagLst>
</file>

<file path=ppt/tags/tag186.xml><?xml version="1.0" encoding="utf-8"?>
<p:tagLst xmlns:p="http://schemas.openxmlformats.org/presentationml/2006/main">
  <p:tag name="AS_UNIQUEID" val="552"/>
</p:tagLst>
</file>

<file path=ppt/tags/tag187.xml><?xml version="1.0" encoding="utf-8"?>
<p:tagLst xmlns:p="http://schemas.openxmlformats.org/presentationml/2006/main">
  <p:tag name="AS_UNIQUEID" val="553"/>
</p:tagLst>
</file>

<file path=ppt/tags/tag188.xml><?xml version="1.0" encoding="utf-8"?>
<p:tagLst xmlns:p="http://schemas.openxmlformats.org/presentationml/2006/main">
  <p:tag name="AS_UNIQUEID" val="554"/>
</p:tagLst>
</file>

<file path=ppt/tags/tag189.xml><?xml version="1.0" encoding="utf-8"?>
<p:tagLst xmlns:p="http://schemas.openxmlformats.org/presentationml/2006/main">
  <p:tag name="AS_UNIQUEID" val="555"/>
</p:tagLst>
</file>

<file path=ppt/tags/tag19.xml><?xml version="1.0" encoding="utf-8"?>
<p:tagLst xmlns:p="http://schemas.openxmlformats.org/presentationml/2006/main">
  <p:tag name="AS_UNIQUEID" val="380"/>
</p:tagLst>
</file>

<file path=ppt/tags/tag190.xml><?xml version="1.0" encoding="utf-8"?>
<p:tagLst xmlns:p="http://schemas.openxmlformats.org/presentationml/2006/main">
  <p:tag name="AS_UNIQUEID" val="556"/>
</p:tagLst>
</file>

<file path=ppt/tags/tag191.xml><?xml version="1.0" encoding="utf-8"?>
<p:tagLst xmlns:p="http://schemas.openxmlformats.org/presentationml/2006/main">
  <p:tag name="AS_UNIQUEID" val="557"/>
</p:tagLst>
</file>

<file path=ppt/tags/tag192.xml><?xml version="1.0" encoding="utf-8"?>
<p:tagLst xmlns:p="http://schemas.openxmlformats.org/presentationml/2006/main">
  <p:tag name="AS_UNIQUEID" val="558"/>
</p:tagLst>
</file>

<file path=ppt/tags/tag193.xml><?xml version="1.0" encoding="utf-8"?>
<p:tagLst xmlns:p="http://schemas.openxmlformats.org/presentationml/2006/main">
  <p:tag name="AS_UNIQUEID" val="559"/>
</p:tagLst>
</file>

<file path=ppt/tags/tag194.xml><?xml version="1.0" encoding="utf-8"?>
<p:tagLst xmlns:p="http://schemas.openxmlformats.org/presentationml/2006/main">
  <p:tag name="AS_UNIQUEID" val="560"/>
</p:tagLst>
</file>

<file path=ppt/tags/tag195.xml><?xml version="1.0" encoding="utf-8"?>
<p:tagLst xmlns:p="http://schemas.openxmlformats.org/presentationml/2006/main">
  <p:tag name="AS_UNIQUEID" val="561"/>
</p:tagLst>
</file>

<file path=ppt/tags/tag196.xml><?xml version="1.0" encoding="utf-8"?>
<p:tagLst xmlns:p="http://schemas.openxmlformats.org/presentationml/2006/main">
  <p:tag name="AS_UNIQUEID" val="562"/>
</p:tagLst>
</file>

<file path=ppt/tags/tag197.xml><?xml version="1.0" encoding="utf-8"?>
<p:tagLst xmlns:p="http://schemas.openxmlformats.org/presentationml/2006/main">
  <p:tag name="AS_UNIQUEID" val="563"/>
</p:tagLst>
</file>

<file path=ppt/tags/tag198.xml><?xml version="1.0" encoding="utf-8"?>
<p:tagLst xmlns:p="http://schemas.openxmlformats.org/presentationml/2006/main">
  <p:tag name="AS_UNIQUEID" val="564"/>
</p:tagLst>
</file>

<file path=ppt/tags/tag199.xml><?xml version="1.0" encoding="utf-8"?>
<p:tagLst xmlns:p="http://schemas.openxmlformats.org/presentationml/2006/main">
  <p:tag name="AS_UNIQUEID" val="565"/>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AS_UNIQUEID" val="381"/>
</p:tagLst>
</file>

<file path=ppt/tags/tag200.xml><?xml version="1.0" encoding="utf-8"?>
<p:tagLst xmlns:p="http://schemas.openxmlformats.org/presentationml/2006/main">
  <p:tag name="AS_UNIQUEID" val="566"/>
</p:tagLst>
</file>

<file path=ppt/tags/tag201.xml><?xml version="1.0" encoding="utf-8"?>
<p:tagLst xmlns:p="http://schemas.openxmlformats.org/presentationml/2006/main">
  <p:tag name="AS_UNIQUEID" val="567"/>
</p:tagLst>
</file>

<file path=ppt/tags/tag202.xml><?xml version="1.0" encoding="utf-8"?>
<p:tagLst xmlns:p="http://schemas.openxmlformats.org/presentationml/2006/main">
  <p:tag name="AS_UNIQUEID" val="568"/>
</p:tagLst>
</file>

<file path=ppt/tags/tag203.xml><?xml version="1.0" encoding="utf-8"?>
<p:tagLst xmlns:p="http://schemas.openxmlformats.org/presentationml/2006/main">
  <p:tag name="AS_UNIQUEID" val="569"/>
</p:tagLst>
</file>

<file path=ppt/tags/tag204.xml><?xml version="1.0" encoding="utf-8"?>
<p:tagLst xmlns:p="http://schemas.openxmlformats.org/presentationml/2006/main">
  <p:tag name="AS_UNIQUEID" val="570"/>
</p:tagLst>
</file>

<file path=ppt/tags/tag205.xml><?xml version="1.0" encoding="utf-8"?>
<p:tagLst xmlns:p="http://schemas.openxmlformats.org/presentationml/2006/main">
  <p:tag name="AS_UNIQUEID" val="571"/>
</p:tagLst>
</file>

<file path=ppt/tags/tag206.xml><?xml version="1.0" encoding="utf-8"?>
<p:tagLst xmlns:p="http://schemas.openxmlformats.org/presentationml/2006/main">
  <p:tag name="AS_UNIQUEID" val="572"/>
</p:tagLst>
</file>

<file path=ppt/tags/tag207.xml><?xml version="1.0" encoding="utf-8"?>
<p:tagLst xmlns:p="http://schemas.openxmlformats.org/presentationml/2006/main">
  <p:tag name="AS_UNIQUEID" val="573"/>
</p:tagLst>
</file>

<file path=ppt/tags/tag208.xml><?xml version="1.0" encoding="utf-8"?>
<p:tagLst xmlns:p="http://schemas.openxmlformats.org/presentationml/2006/main">
  <p:tag name="AS_UNIQUEID" val="574"/>
</p:tagLst>
</file>

<file path=ppt/tags/tag209.xml><?xml version="1.0" encoding="utf-8"?>
<p:tagLst xmlns:p="http://schemas.openxmlformats.org/presentationml/2006/main">
  <p:tag name="AS_UNIQUEID" val="575"/>
</p:tagLst>
</file>

<file path=ppt/tags/tag21.xml><?xml version="1.0" encoding="utf-8"?>
<p:tagLst xmlns:p="http://schemas.openxmlformats.org/presentationml/2006/main">
  <p:tag name="AS_UNIQUEID" val="382"/>
</p:tagLst>
</file>

<file path=ppt/tags/tag210.xml><?xml version="1.0" encoding="utf-8"?>
<p:tagLst xmlns:p="http://schemas.openxmlformats.org/presentationml/2006/main">
  <p:tag name="AS_UNIQUEID" val="576"/>
</p:tagLst>
</file>

<file path=ppt/tags/tag211.xml><?xml version="1.0" encoding="utf-8"?>
<p:tagLst xmlns:p="http://schemas.openxmlformats.org/presentationml/2006/main">
  <p:tag name="AS_UNIQUEID" val="577"/>
</p:tagLst>
</file>

<file path=ppt/tags/tag212.xml><?xml version="1.0" encoding="utf-8"?>
<p:tagLst xmlns:p="http://schemas.openxmlformats.org/presentationml/2006/main">
  <p:tag name="AS_UNIQUEID" val="578"/>
</p:tagLst>
</file>

<file path=ppt/tags/tag213.xml><?xml version="1.0" encoding="utf-8"?>
<p:tagLst xmlns:p="http://schemas.openxmlformats.org/presentationml/2006/main">
  <p:tag name="AS_UNIQUEID" val="579"/>
</p:tagLst>
</file>

<file path=ppt/tags/tag214.xml><?xml version="1.0" encoding="utf-8"?>
<p:tagLst xmlns:p="http://schemas.openxmlformats.org/presentationml/2006/main">
  <p:tag name="AS_UNIQUEID" val="580"/>
</p:tagLst>
</file>

<file path=ppt/tags/tag215.xml><?xml version="1.0" encoding="utf-8"?>
<p:tagLst xmlns:p="http://schemas.openxmlformats.org/presentationml/2006/main">
  <p:tag name="AS_UNIQUEID" val="581"/>
</p:tagLst>
</file>

<file path=ppt/tags/tag216.xml><?xml version="1.0" encoding="utf-8"?>
<p:tagLst xmlns:p="http://schemas.openxmlformats.org/presentationml/2006/main">
  <p:tag name="AS_UNIQUEID" val="582"/>
</p:tagLst>
</file>

<file path=ppt/tags/tag217.xml><?xml version="1.0" encoding="utf-8"?>
<p:tagLst xmlns:p="http://schemas.openxmlformats.org/presentationml/2006/main">
  <p:tag name="AS_UNIQUEID" val="583"/>
</p:tagLst>
</file>

<file path=ppt/tags/tag218.xml><?xml version="1.0" encoding="utf-8"?>
<p:tagLst xmlns:p="http://schemas.openxmlformats.org/presentationml/2006/main">
  <p:tag name="AS_UNIQUEID" val="584"/>
</p:tagLst>
</file>

<file path=ppt/tags/tag219.xml><?xml version="1.0" encoding="utf-8"?>
<p:tagLst xmlns:p="http://schemas.openxmlformats.org/presentationml/2006/main">
  <p:tag name="AS_UNIQUEID" val="585"/>
</p:tagLst>
</file>

<file path=ppt/tags/tag22.xml><?xml version="1.0" encoding="utf-8"?>
<p:tagLst xmlns:p="http://schemas.openxmlformats.org/presentationml/2006/main">
  <p:tag name="AS_UNIQUEID" val="383"/>
</p:tagLst>
</file>

<file path=ppt/tags/tag220.xml><?xml version="1.0" encoding="utf-8"?>
<p:tagLst xmlns:p="http://schemas.openxmlformats.org/presentationml/2006/main">
  <p:tag name="AS_UNIQUEID" val="586"/>
</p:tagLst>
</file>

<file path=ppt/tags/tag221.xml><?xml version="1.0" encoding="utf-8"?>
<p:tagLst xmlns:p="http://schemas.openxmlformats.org/presentationml/2006/main">
  <p:tag name="AS_UNIQUEID" val="587"/>
</p:tagLst>
</file>

<file path=ppt/tags/tag222.xml><?xml version="1.0" encoding="utf-8"?>
<p:tagLst xmlns:p="http://schemas.openxmlformats.org/presentationml/2006/main">
  <p:tag name="AS_UNIQUEID" val="588"/>
</p:tagLst>
</file>

<file path=ppt/tags/tag223.xml><?xml version="1.0" encoding="utf-8"?>
<p:tagLst xmlns:p="http://schemas.openxmlformats.org/presentationml/2006/main">
  <p:tag name="AS_UNIQUEID" val="589"/>
</p:tagLst>
</file>

<file path=ppt/tags/tag224.xml><?xml version="1.0" encoding="utf-8"?>
<p:tagLst xmlns:p="http://schemas.openxmlformats.org/presentationml/2006/main">
  <p:tag name="AS_UNIQUEID" val="590"/>
</p:tagLst>
</file>

<file path=ppt/tags/tag225.xml><?xml version="1.0" encoding="utf-8"?>
<p:tagLst xmlns:p="http://schemas.openxmlformats.org/presentationml/2006/main">
  <p:tag name="AS_UNIQUEID" val="591"/>
</p:tagLst>
</file>

<file path=ppt/tags/tag226.xml><?xml version="1.0" encoding="utf-8"?>
<p:tagLst xmlns:p="http://schemas.openxmlformats.org/presentationml/2006/main">
  <p:tag name="AS_UNIQUEID" val="592"/>
</p:tagLst>
</file>

<file path=ppt/tags/tag227.xml><?xml version="1.0" encoding="utf-8"?>
<p:tagLst xmlns:p="http://schemas.openxmlformats.org/presentationml/2006/main">
  <p:tag name="AS_UNIQUEID" val="593"/>
</p:tagLst>
</file>

<file path=ppt/tags/tag228.xml><?xml version="1.0" encoding="utf-8"?>
<p:tagLst xmlns:p="http://schemas.openxmlformats.org/presentationml/2006/main">
  <p:tag name="AS_UNIQUEID" val="594"/>
</p:tagLst>
</file>

<file path=ppt/tags/tag229.xml><?xml version="1.0" encoding="utf-8"?>
<p:tagLst xmlns:p="http://schemas.openxmlformats.org/presentationml/2006/main">
  <p:tag name="AS_UNIQUEID" val="595"/>
</p:tagLst>
</file>

<file path=ppt/tags/tag23.xml><?xml version="1.0" encoding="utf-8"?>
<p:tagLst xmlns:p="http://schemas.openxmlformats.org/presentationml/2006/main">
  <p:tag name="AS_UNIQUEID" val="389"/>
</p:tagLst>
</file>

<file path=ppt/tags/tag230.xml><?xml version="1.0" encoding="utf-8"?>
<p:tagLst xmlns:p="http://schemas.openxmlformats.org/presentationml/2006/main">
  <p:tag name="AS_UNIQUEID" val="596"/>
</p:tagLst>
</file>

<file path=ppt/tags/tag231.xml><?xml version="1.0" encoding="utf-8"?>
<p:tagLst xmlns:p="http://schemas.openxmlformats.org/presentationml/2006/main">
  <p:tag name="AS_UNIQUEID" val="597"/>
</p:tagLst>
</file>

<file path=ppt/tags/tag232.xml><?xml version="1.0" encoding="utf-8"?>
<p:tagLst xmlns:p="http://schemas.openxmlformats.org/presentationml/2006/main">
  <p:tag name="AS_UNIQUEID" val="598"/>
</p:tagLst>
</file>

<file path=ppt/tags/tag233.xml><?xml version="1.0" encoding="utf-8"?>
<p:tagLst xmlns:p="http://schemas.openxmlformats.org/presentationml/2006/main">
  <p:tag name="AS_UNIQUEID" val="599"/>
</p:tagLst>
</file>

<file path=ppt/tags/tag234.xml><?xml version="1.0" encoding="utf-8"?>
<p:tagLst xmlns:p="http://schemas.openxmlformats.org/presentationml/2006/main">
  <p:tag name="AS_UNIQUEID" val="600"/>
</p:tagLst>
</file>

<file path=ppt/tags/tag235.xml><?xml version="1.0" encoding="utf-8"?>
<p:tagLst xmlns:p="http://schemas.openxmlformats.org/presentationml/2006/main">
  <p:tag name="AS_UNIQUEID" val="601"/>
</p:tagLst>
</file>

<file path=ppt/tags/tag236.xml><?xml version="1.0" encoding="utf-8"?>
<p:tagLst xmlns:p="http://schemas.openxmlformats.org/presentationml/2006/main">
  <p:tag name="AS_UNIQUEID" val="602"/>
</p:tagLst>
</file>

<file path=ppt/tags/tag237.xml><?xml version="1.0" encoding="utf-8"?>
<p:tagLst xmlns:p="http://schemas.openxmlformats.org/presentationml/2006/main">
  <p:tag name="AS_UNIQUEID" val="603"/>
</p:tagLst>
</file>

<file path=ppt/tags/tag238.xml><?xml version="1.0" encoding="utf-8"?>
<p:tagLst xmlns:p="http://schemas.openxmlformats.org/presentationml/2006/main">
  <p:tag name="AS_UNIQUEID" val="604"/>
</p:tagLst>
</file>

<file path=ppt/tags/tag239.xml><?xml version="1.0" encoding="utf-8"?>
<p:tagLst xmlns:p="http://schemas.openxmlformats.org/presentationml/2006/main">
  <p:tag name="AS_UNIQUEID" val="605"/>
</p:tagLst>
</file>

<file path=ppt/tags/tag24.xml><?xml version="1.0" encoding="utf-8"?>
<p:tagLst xmlns:p="http://schemas.openxmlformats.org/presentationml/2006/main">
  <p:tag name="AS_UNIQUEID" val="366"/>
</p:tagLst>
</file>

<file path=ppt/tags/tag240.xml><?xml version="1.0" encoding="utf-8"?>
<p:tagLst xmlns:p="http://schemas.openxmlformats.org/presentationml/2006/main">
  <p:tag name="AS_UNIQUEID" val="606"/>
</p:tagLst>
</file>

<file path=ppt/tags/tag241.xml><?xml version="1.0" encoding="utf-8"?>
<p:tagLst xmlns:p="http://schemas.openxmlformats.org/presentationml/2006/main">
  <p:tag name="AS_UNIQUEID" val="607"/>
</p:tagLst>
</file>

<file path=ppt/tags/tag242.xml><?xml version="1.0" encoding="utf-8"?>
<p:tagLst xmlns:p="http://schemas.openxmlformats.org/presentationml/2006/main">
  <p:tag name="AS_UNIQUEID" val="608"/>
</p:tagLst>
</file>

<file path=ppt/tags/tag243.xml><?xml version="1.0" encoding="utf-8"?>
<p:tagLst xmlns:p="http://schemas.openxmlformats.org/presentationml/2006/main">
  <p:tag name="AS_UNIQUEID" val="609"/>
</p:tagLst>
</file>

<file path=ppt/tags/tag244.xml><?xml version="1.0" encoding="utf-8"?>
<p:tagLst xmlns:p="http://schemas.openxmlformats.org/presentationml/2006/main">
  <p:tag name="AS_UNIQUEID" val="610"/>
</p:tagLst>
</file>

<file path=ppt/tags/tag245.xml><?xml version="1.0" encoding="utf-8"?>
<p:tagLst xmlns:p="http://schemas.openxmlformats.org/presentationml/2006/main">
  <p:tag name="AS_UNIQUEID" val="611"/>
</p:tagLst>
</file>

<file path=ppt/tags/tag246.xml><?xml version="1.0" encoding="utf-8"?>
<p:tagLst xmlns:p="http://schemas.openxmlformats.org/presentationml/2006/main">
  <p:tag name="AS_UNIQUEID" val="612"/>
</p:tagLst>
</file>

<file path=ppt/tags/tag247.xml><?xml version="1.0" encoding="utf-8"?>
<p:tagLst xmlns:p="http://schemas.openxmlformats.org/presentationml/2006/main">
  <p:tag name="AS_UNIQUEID" val="623"/>
</p:tagLst>
</file>

<file path=ppt/tags/tag248.xml><?xml version="1.0" encoding="utf-8"?>
<p:tagLst xmlns:p="http://schemas.openxmlformats.org/presentationml/2006/main">
  <p:tag name="AS_UNIQUEID" val="624"/>
</p:tagLst>
</file>

<file path=ppt/tags/tag249.xml><?xml version="1.0" encoding="utf-8"?>
<p:tagLst xmlns:p="http://schemas.openxmlformats.org/presentationml/2006/main">
  <p:tag name="AS_UNIQUEID" val="625"/>
</p:tagLst>
</file>

<file path=ppt/tags/tag25.xml><?xml version="1.0" encoding="utf-8"?>
<p:tagLst xmlns:p="http://schemas.openxmlformats.org/presentationml/2006/main">
  <p:tag name="AS_UNIQUEID" val="367"/>
</p:tagLst>
</file>

<file path=ppt/tags/tag250.xml><?xml version="1.0" encoding="utf-8"?>
<p:tagLst xmlns:p="http://schemas.openxmlformats.org/presentationml/2006/main">
  <p:tag name="AS_UNIQUEID" val="626"/>
</p:tagLst>
</file>

<file path=ppt/tags/tag251.xml><?xml version="1.0" encoding="utf-8"?>
<p:tagLst xmlns:p="http://schemas.openxmlformats.org/presentationml/2006/main">
  <p:tag name="AS_UNIQUEID" val="627"/>
</p:tagLst>
</file>

<file path=ppt/tags/tag252.xml><?xml version="1.0" encoding="utf-8"?>
<p:tagLst xmlns:p="http://schemas.openxmlformats.org/presentationml/2006/main">
  <p:tag name="AS_UNIQUEID" val="628"/>
</p:tagLst>
</file>

<file path=ppt/tags/tag253.xml><?xml version="1.0" encoding="utf-8"?>
<p:tagLst xmlns:p="http://schemas.openxmlformats.org/presentationml/2006/main">
  <p:tag name="AS_UNIQUEID" val="629"/>
</p:tagLst>
</file>

<file path=ppt/tags/tag254.xml><?xml version="1.0" encoding="utf-8"?>
<p:tagLst xmlns:p="http://schemas.openxmlformats.org/presentationml/2006/main">
  <p:tag name="AS_UNIQUEID" val="630"/>
</p:tagLst>
</file>

<file path=ppt/tags/tag255.xml><?xml version="1.0" encoding="utf-8"?>
<p:tagLst xmlns:p="http://schemas.openxmlformats.org/presentationml/2006/main">
  <p:tag name="AS_UNIQUEID" val="631"/>
</p:tagLst>
</file>

<file path=ppt/tags/tag256.xml><?xml version="1.0" encoding="utf-8"?>
<p:tagLst xmlns:p="http://schemas.openxmlformats.org/presentationml/2006/main">
  <p:tag name="AS_UNIQUEID" val="632"/>
</p:tagLst>
</file>

<file path=ppt/tags/tag257.xml><?xml version="1.0" encoding="utf-8"?>
<p:tagLst xmlns:p="http://schemas.openxmlformats.org/presentationml/2006/main">
  <p:tag name="AS_UNIQUEID" val="633"/>
</p:tagLst>
</file>

<file path=ppt/tags/tag258.xml><?xml version="1.0" encoding="utf-8"?>
<p:tagLst xmlns:p="http://schemas.openxmlformats.org/presentationml/2006/main">
  <p:tag name="AS_UNIQUEID" val="634"/>
</p:tagLst>
</file>

<file path=ppt/tags/tag259.xml><?xml version="1.0" encoding="utf-8"?>
<p:tagLst xmlns:p="http://schemas.openxmlformats.org/presentationml/2006/main">
  <p:tag name="AS_UNIQUEID" val="30"/>
</p:tagLst>
</file>

<file path=ppt/tags/tag26.xml><?xml version="1.0" encoding="utf-8"?>
<p:tagLst xmlns:p="http://schemas.openxmlformats.org/presentationml/2006/main">
  <p:tag name="AS_UNIQUEID" val="390"/>
</p:tagLst>
</file>

<file path=ppt/tags/tag260.xml><?xml version="1.0" encoding="utf-8"?>
<p:tagLst xmlns:p="http://schemas.openxmlformats.org/presentationml/2006/main">
  <p:tag name="AS_UNIQUEID" val="635"/>
</p:tagLst>
</file>

<file path=ppt/tags/tag261.xml><?xml version="1.0" encoding="utf-8"?>
<p:tagLst xmlns:p="http://schemas.openxmlformats.org/presentationml/2006/main">
  <p:tag name="AS_UNIQUEID" val="638"/>
</p:tagLst>
</file>

<file path=ppt/tags/tag262.xml><?xml version="1.0" encoding="utf-8"?>
<p:tagLst xmlns:p="http://schemas.openxmlformats.org/presentationml/2006/main">
  <p:tag name="AS_UNIQUEID" val="639"/>
</p:tagLst>
</file>

<file path=ppt/tags/tag263.xml><?xml version="1.0" encoding="utf-8"?>
<p:tagLst xmlns:p="http://schemas.openxmlformats.org/presentationml/2006/main">
  <p:tag name="AS_UNIQUEID" val="640"/>
</p:tagLst>
</file>

<file path=ppt/tags/tag264.xml><?xml version="1.0" encoding="utf-8"?>
<p:tagLst xmlns:p="http://schemas.openxmlformats.org/presentationml/2006/main">
  <p:tag name="AS_UNIQUEID" val="641"/>
</p:tagLst>
</file>

<file path=ppt/tags/tag265.xml><?xml version="1.0" encoding="utf-8"?>
<p:tagLst xmlns:p="http://schemas.openxmlformats.org/presentationml/2006/main">
  <p:tag name="AS_UNIQUEID" val="642"/>
</p:tagLst>
</file>

<file path=ppt/tags/tag266.xml><?xml version="1.0" encoding="utf-8"?>
<p:tagLst xmlns:p="http://schemas.openxmlformats.org/presentationml/2006/main">
  <p:tag name="AS_UNIQUEID" val="643"/>
</p:tagLst>
</file>

<file path=ppt/tags/tag267.xml><?xml version="1.0" encoding="utf-8"?>
<p:tagLst xmlns:p="http://schemas.openxmlformats.org/presentationml/2006/main">
  <p:tag name="AS_UNIQUEID" val="644"/>
</p:tagLst>
</file>

<file path=ppt/tags/tag268.xml><?xml version="1.0" encoding="utf-8"?>
<p:tagLst xmlns:p="http://schemas.openxmlformats.org/presentationml/2006/main">
  <p:tag name="AS_UNIQUEID" val="645"/>
</p:tagLst>
</file>

<file path=ppt/tags/tag269.xml><?xml version="1.0" encoding="utf-8"?>
<p:tagLst xmlns:p="http://schemas.openxmlformats.org/presentationml/2006/main">
  <p:tag name="AS_UNIQUEID" val="646"/>
</p:tagLst>
</file>

<file path=ppt/tags/tag27.xml><?xml version="1.0" encoding="utf-8"?>
<p:tagLst xmlns:p="http://schemas.openxmlformats.org/presentationml/2006/main">
  <p:tag name="AS_UNIQUEID" val="391"/>
</p:tagLst>
</file>

<file path=ppt/tags/tag270.xml><?xml version="1.0" encoding="utf-8"?>
<p:tagLst xmlns:p="http://schemas.openxmlformats.org/presentationml/2006/main">
  <p:tag name="AS_UNIQUEID" val="48"/>
</p:tagLst>
</file>

<file path=ppt/tags/tag271.xml><?xml version="1.0" encoding="utf-8"?>
<p:tagLst xmlns:p="http://schemas.openxmlformats.org/presentationml/2006/main">
  <p:tag name="AS_UNIQUEID" val="647"/>
</p:tagLst>
</file>

<file path=ppt/tags/tag272.xml><?xml version="1.0" encoding="utf-8"?>
<p:tagLst xmlns:p="http://schemas.openxmlformats.org/presentationml/2006/main">
  <p:tag name="AS_UNIQUEID" val="648"/>
</p:tagLst>
</file>

<file path=ppt/tags/tag273.xml><?xml version="1.0" encoding="utf-8"?>
<p:tagLst xmlns:p="http://schemas.openxmlformats.org/presentationml/2006/main">
  <p:tag name="AS_UNIQUEID" val="649"/>
</p:tagLst>
</file>

<file path=ppt/tags/tag274.xml><?xml version="1.0" encoding="utf-8"?>
<p:tagLst xmlns:p="http://schemas.openxmlformats.org/presentationml/2006/main">
  <p:tag name="AS_UNIQUEID" val="650"/>
</p:tagLst>
</file>

<file path=ppt/tags/tag275.xml><?xml version="1.0" encoding="utf-8"?>
<p:tagLst xmlns:p="http://schemas.openxmlformats.org/presentationml/2006/main">
  <p:tag name="AS_UNIQUEID" val="653"/>
</p:tagLst>
</file>

<file path=ppt/tags/tag276.xml><?xml version="1.0" encoding="utf-8"?>
<p:tagLst xmlns:p="http://schemas.openxmlformats.org/presentationml/2006/main">
  <p:tag name="AS_UNIQUEID" val="654"/>
</p:tagLst>
</file>

<file path=ppt/tags/tag277.xml><?xml version="1.0" encoding="utf-8"?>
<p:tagLst xmlns:p="http://schemas.openxmlformats.org/presentationml/2006/main">
  <p:tag name="AS_UNIQUEID" val="655"/>
</p:tagLst>
</file>

<file path=ppt/tags/tag278.xml><?xml version="1.0" encoding="utf-8"?>
<p:tagLst xmlns:p="http://schemas.openxmlformats.org/presentationml/2006/main">
  <p:tag name="AS_UNIQUEID" val="656"/>
</p:tagLst>
</file>

<file path=ppt/tags/tag279.xml><?xml version="1.0" encoding="utf-8"?>
<p:tagLst xmlns:p="http://schemas.openxmlformats.org/presentationml/2006/main">
  <p:tag name="AS_UNIQUEID" val="657"/>
</p:tagLst>
</file>

<file path=ppt/tags/tag28.xml><?xml version="1.0" encoding="utf-8"?>
<p:tagLst xmlns:p="http://schemas.openxmlformats.org/presentationml/2006/main">
  <p:tag name="AS_UNIQUEID" val="392"/>
</p:tagLst>
</file>

<file path=ppt/tags/tag280.xml><?xml version="1.0" encoding="utf-8"?>
<p:tagLst xmlns:p="http://schemas.openxmlformats.org/presentationml/2006/main">
  <p:tag name="AS_UNIQUEID" val="658"/>
</p:tagLst>
</file>

<file path=ppt/tags/tag281.xml><?xml version="1.0" encoding="utf-8"?>
<p:tagLst xmlns:p="http://schemas.openxmlformats.org/presentationml/2006/main">
  <p:tag name="AS_UNIQUEID" val="659"/>
</p:tagLst>
</file>

<file path=ppt/tags/tag282.xml><?xml version="1.0" encoding="utf-8"?>
<p:tagLst xmlns:p="http://schemas.openxmlformats.org/presentationml/2006/main">
  <p:tag name="AS_UNIQUEID" val="660"/>
</p:tagLst>
</file>

<file path=ppt/tags/tag283.xml><?xml version="1.0" encoding="utf-8"?>
<p:tagLst xmlns:p="http://schemas.openxmlformats.org/presentationml/2006/main">
  <p:tag name="AS_UNIQUEID" val="664"/>
</p:tagLst>
</file>

<file path=ppt/tags/tag284.xml><?xml version="1.0" encoding="utf-8"?>
<p:tagLst xmlns:p="http://schemas.openxmlformats.org/presentationml/2006/main">
  <p:tag name="AS_UNIQUEID" val="667"/>
</p:tagLst>
</file>

<file path=ppt/tags/tag285.xml><?xml version="1.0" encoding="utf-8"?>
<p:tagLst xmlns:p="http://schemas.openxmlformats.org/presentationml/2006/main">
  <p:tag name="AS_UNIQUEID" val="668"/>
</p:tagLst>
</file>

<file path=ppt/tags/tag286.xml><?xml version="1.0" encoding="utf-8"?>
<p:tagLst xmlns:p="http://schemas.openxmlformats.org/presentationml/2006/main">
  <p:tag name="AS_UNIQUEID" val="669"/>
</p:tagLst>
</file>

<file path=ppt/tags/tag287.xml><?xml version="1.0" encoding="utf-8"?>
<p:tagLst xmlns:p="http://schemas.openxmlformats.org/presentationml/2006/main">
  <p:tag name="AS_UNIQUEID" val="670"/>
</p:tagLst>
</file>

<file path=ppt/tags/tag288.xml><?xml version="1.0" encoding="utf-8"?>
<p:tagLst xmlns:p="http://schemas.openxmlformats.org/presentationml/2006/main">
  <p:tag name="AS_UNIQUEID" val="65"/>
</p:tagLst>
</file>

<file path=ppt/tags/tag289.xml><?xml version="1.0" encoding="utf-8"?>
<p:tagLst xmlns:p="http://schemas.openxmlformats.org/presentationml/2006/main">
  <p:tag name="AS_UNIQUEID" val="67"/>
</p:tagLst>
</file>

<file path=ppt/tags/tag29.xml><?xml version="1.0" encoding="utf-8"?>
<p:tagLst xmlns:p="http://schemas.openxmlformats.org/presentationml/2006/main">
  <p:tag name="AS_UNIQUEID" val="393"/>
</p:tagLst>
</file>

<file path=ppt/tags/tag290.xml><?xml version="1.0" encoding="utf-8"?>
<p:tagLst xmlns:p="http://schemas.openxmlformats.org/presentationml/2006/main">
  <p:tag name="AS_UNIQUEID" val="665"/>
</p:tagLst>
</file>

<file path=ppt/tags/tag291.xml><?xml version="1.0" encoding="utf-8"?>
<p:tagLst xmlns:p="http://schemas.openxmlformats.org/presentationml/2006/main">
  <p:tag name="AS_UNIQUEID" val="666"/>
</p:tagLst>
</file>

<file path=ppt/tags/tag292.xml><?xml version="1.0" encoding="utf-8"?>
<p:tagLst xmlns:p="http://schemas.openxmlformats.org/presentationml/2006/main">
  <p:tag name="AS_UNIQUEID" val="673"/>
</p:tagLst>
</file>

<file path=ppt/tags/tag293.xml><?xml version="1.0" encoding="utf-8"?>
<p:tagLst xmlns:p="http://schemas.openxmlformats.org/presentationml/2006/main">
  <p:tag name="AS_UNIQUEID" val="76"/>
</p:tagLst>
</file>

<file path=ppt/tags/tag294.xml><?xml version="1.0" encoding="utf-8"?>
<p:tagLst xmlns:p="http://schemas.openxmlformats.org/presentationml/2006/main">
  <p:tag name="AS_UNIQUEID" val="84"/>
</p:tagLst>
</file>

<file path=ppt/tags/tag295.xml><?xml version="1.0" encoding="utf-8"?>
<p:tagLst xmlns:p="http://schemas.openxmlformats.org/presentationml/2006/main">
  <p:tag name="AS_UNIQUEID" val="83"/>
</p:tagLst>
</file>

<file path=ppt/tags/tag296.xml><?xml version="1.0" encoding="utf-8"?>
<p:tagLst xmlns:p="http://schemas.openxmlformats.org/presentationml/2006/main">
  <p:tag name="AS_UNIQUEID" val="88"/>
</p:tagLst>
</file>

<file path=ppt/tags/tag297.xml><?xml version="1.0" encoding="utf-8"?>
<p:tagLst xmlns:p="http://schemas.openxmlformats.org/presentationml/2006/main">
  <p:tag name="AS_UNIQUEID" val="251"/>
</p:tagLst>
</file>

<file path=ppt/tags/tag298.xml><?xml version="1.0" encoding="utf-8"?>
<p:tagLst xmlns:p="http://schemas.openxmlformats.org/presentationml/2006/main">
  <p:tag name="AS_UNIQUEID" val="674"/>
</p:tagLst>
</file>

<file path=ppt/tags/tag299.xml><?xml version="1.0" encoding="utf-8"?>
<p:tagLst xmlns:p="http://schemas.openxmlformats.org/presentationml/2006/main">
  <p:tag name="AS_UNIQUEID" val="675"/>
</p:tagLst>
</file>

<file path=ppt/tags/tag3.xml><?xml version="1.0" encoding="utf-8"?>
<p:tagLst xmlns:p="http://schemas.openxmlformats.org/presentationml/2006/main">
  <p:tag name="AS_UNIQUEID" val="362"/>
</p:tagLst>
</file>

<file path=ppt/tags/tag30.xml><?xml version="1.0" encoding="utf-8"?>
<p:tagLst xmlns:p="http://schemas.openxmlformats.org/presentationml/2006/main">
  <p:tag name="AS_UNIQUEID" val="394"/>
</p:tagLst>
</file>

<file path=ppt/tags/tag300.xml><?xml version="1.0" encoding="utf-8"?>
<p:tagLst xmlns:p="http://schemas.openxmlformats.org/presentationml/2006/main">
  <p:tag name="AS_UNIQUEID" val="676"/>
</p:tagLst>
</file>

<file path=ppt/tags/tag301.xml><?xml version="1.0" encoding="utf-8"?>
<p:tagLst xmlns:p="http://schemas.openxmlformats.org/presentationml/2006/main">
  <p:tag name="AS_UNIQUEID" val="677"/>
</p:tagLst>
</file>

<file path=ppt/tags/tag302.xml><?xml version="1.0" encoding="utf-8"?>
<p:tagLst xmlns:p="http://schemas.openxmlformats.org/presentationml/2006/main">
  <p:tag name="AS_UNIQUEID" val="678"/>
</p:tagLst>
</file>

<file path=ppt/tags/tag303.xml><?xml version="1.0" encoding="utf-8"?>
<p:tagLst xmlns:p="http://schemas.openxmlformats.org/presentationml/2006/main">
  <p:tag name="AS_UNIQUEID" val="679"/>
</p:tagLst>
</file>

<file path=ppt/tags/tag304.xml><?xml version="1.0" encoding="utf-8"?>
<p:tagLst xmlns:p="http://schemas.openxmlformats.org/presentationml/2006/main">
  <p:tag name="AS_UNIQUEID" val="85"/>
</p:tagLst>
</file>

<file path=ppt/tags/tag305.xml><?xml version="1.0" encoding="utf-8"?>
<p:tagLst xmlns:p="http://schemas.openxmlformats.org/presentationml/2006/main">
  <p:tag name="AS_UNIQUEID" val="680"/>
</p:tagLst>
</file>

<file path=ppt/tags/tag306.xml><?xml version="1.0" encoding="utf-8"?>
<p:tagLst xmlns:p="http://schemas.openxmlformats.org/presentationml/2006/main">
  <p:tag name="AS_UNIQUEID" val="681"/>
</p:tagLst>
</file>

<file path=ppt/tags/tag307.xml><?xml version="1.0" encoding="utf-8"?>
<p:tagLst xmlns:p="http://schemas.openxmlformats.org/presentationml/2006/main">
  <p:tag name="AS_UNIQUEID" val="682"/>
</p:tagLst>
</file>

<file path=ppt/tags/tag308.xml><?xml version="1.0" encoding="utf-8"?>
<p:tagLst xmlns:p="http://schemas.openxmlformats.org/presentationml/2006/main">
  <p:tag name="AS_UNIQUEID" val="683"/>
</p:tagLst>
</file>

<file path=ppt/tags/tag309.xml><?xml version="1.0" encoding="utf-8"?>
<p:tagLst xmlns:p="http://schemas.openxmlformats.org/presentationml/2006/main">
  <p:tag name="AS_UNIQUEID" val="86"/>
</p:tagLst>
</file>

<file path=ppt/tags/tag31.xml><?xml version="1.0" encoding="utf-8"?>
<p:tagLst xmlns:p="http://schemas.openxmlformats.org/presentationml/2006/main">
  <p:tag name="AS_UNIQUEID" val="395"/>
</p:tagLst>
</file>

<file path=ppt/tags/tag310.xml><?xml version="1.0" encoding="utf-8"?>
<p:tagLst xmlns:p="http://schemas.openxmlformats.org/presentationml/2006/main">
  <p:tag name="AS_UNIQUEID" val="684"/>
</p:tagLst>
</file>

<file path=ppt/tags/tag311.xml><?xml version="1.0" encoding="utf-8"?>
<p:tagLst xmlns:p="http://schemas.openxmlformats.org/presentationml/2006/main">
  <p:tag name="AS_UNIQUEID" val="685"/>
</p:tagLst>
</file>

<file path=ppt/tags/tag312.xml><?xml version="1.0" encoding="utf-8"?>
<p:tagLst xmlns:p="http://schemas.openxmlformats.org/presentationml/2006/main">
  <p:tag name="AS_UNIQUEID" val="686"/>
</p:tagLst>
</file>

<file path=ppt/tags/tag313.xml><?xml version="1.0" encoding="utf-8"?>
<p:tagLst xmlns:p="http://schemas.openxmlformats.org/presentationml/2006/main">
  <p:tag name="AS_UNIQUEID" val="687"/>
</p:tagLst>
</file>

<file path=ppt/tags/tag314.xml><?xml version="1.0" encoding="utf-8"?>
<p:tagLst xmlns:p="http://schemas.openxmlformats.org/presentationml/2006/main">
  <p:tag name="AS_UNIQUEID" val="89"/>
</p:tagLst>
</file>

<file path=ppt/tags/tag315.xml><?xml version="1.0" encoding="utf-8"?>
<p:tagLst xmlns:p="http://schemas.openxmlformats.org/presentationml/2006/main">
  <p:tag name="KSO_WM_BEAUTIFY_FLAG" val="#wm#"/>
  <p:tag name="KSO_WM_TEMPLATE_CATEGORY" val="custom"/>
  <p:tag name="KSO_WM_TEMPLATE_INDEX" val="20187308"/>
</p:tagLst>
</file>

<file path=ppt/tags/tag316.xml><?xml version="1.0" encoding="utf-8"?>
<p:tagLst xmlns:p="http://schemas.openxmlformats.org/presentationml/2006/main">
  <p:tag name="KSO_WM_UNIT_TABLE_BEAUTIFY" val="smartTable{e3003dfb-f81d-4d70-a1d0-a54663675037}"/>
  <p:tag name="TABLE_ENDDRAG_ORIGIN_RECT" val="925*460"/>
  <p:tag name="TABLE_ENDDRAG_RECT" val="29*70*925*460"/>
</p:tagLst>
</file>

<file path=ppt/tags/tag317.xml><?xml version="1.0" encoding="utf-8"?>
<p:tagLst xmlns:p="http://schemas.openxmlformats.org/presentationml/2006/main">
  <p:tag name="KSO_WM_BEAUTIFY_FLAG" val="#wm#"/>
  <p:tag name="KSO_WM_TEMPLATE_CATEGORY" val="custom"/>
  <p:tag name="KSO_WM_TEMPLATE_INDEX" val="20187308"/>
</p:tagLst>
</file>

<file path=ppt/tags/tag318.xml><?xml version="1.0" encoding="utf-8"?>
<p:tagLst xmlns:p="http://schemas.openxmlformats.org/presentationml/2006/main">
  <p:tag name="KSO_WM_UNIT_TABLE_BEAUTIFY" val="smartTable{1c8dcd42-23da-49fe-8308-4481a7bd4407}"/>
  <p:tag name="TABLE_ENDDRAG_ORIGIN_RECT" val="912*437"/>
  <p:tag name="TABLE_ENDDRAG_RECT" val="33*76*912*437"/>
</p:tagLst>
</file>

<file path=ppt/tags/tag319.xml><?xml version="1.0" encoding="utf-8"?>
<p:tagLst xmlns:p="http://schemas.openxmlformats.org/presentationml/2006/main">
  <p:tag name="KSO_WM_BEAUTIFY_FLAG" val="#wm#"/>
  <p:tag name="KSO_WM_TEMPLATE_CATEGORY" val="custom"/>
  <p:tag name="KSO_WM_TEMPLATE_INDEX" val="20187308"/>
</p:tagLst>
</file>

<file path=ppt/tags/tag32.xml><?xml version="1.0" encoding="utf-8"?>
<p:tagLst xmlns:p="http://schemas.openxmlformats.org/presentationml/2006/main">
  <p:tag name="AS_UNIQUEID" val="396"/>
</p:tagLst>
</file>

<file path=ppt/tags/tag320.xml><?xml version="1.0" encoding="utf-8"?>
<p:tagLst xmlns:p="http://schemas.openxmlformats.org/presentationml/2006/main">
  <p:tag name="AS_UNIQUEID" val="690"/>
</p:tagLst>
</file>

<file path=ppt/tags/tag321.xml><?xml version="1.0" encoding="utf-8"?>
<p:tagLst xmlns:p="http://schemas.openxmlformats.org/presentationml/2006/main">
  <p:tag name="AS_UNIQUEID" val="692"/>
</p:tagLst>
</file>

<file path=ppt/tags/tag322.xml><?xml version="1.0" encoding="utf-8"?>
<p:tagLst xmlns:p="http://schemas.openxmlformats.org/presentationml/2006/main">
  <p:tag name="AS_UNIQUEID" val="691"/>
</p:tagLst>
</file>

<file path=ppt/tags/tag323.xml><?xml version="1.0" encoding="utf-8"?>
<p:tagLst xmlns:p="http://schemas.openxmlformats.org/presentationml/2006/main">
  <p:tag name="AS_UNIQUEID" val="697"/>
</p:tagLst>
</file>

<file path=ppt/tags/tag33.xml><?xml version="1.0" encoding="utf-8"?>
<p:tagLst xmlns:p="http://schemas.openxmlformats.org/presentationml/2006/main">
  <p:tag name="AS_UNIQUEID" val="397"/>
</p:tagLst>
</file>

<file path=ppt/tags/tag34.xml><?xml version="1.0" encoding="utf-8"?>
<p:tagLst xmlns:p="http://schemas.openxmlformats.org/presentationml/2006/main">
  <p:tag name="AS_UNIQUEID" val="398"/>
</p:tagLst>
</file>

<file path=ppt/tags/tag35.xml><?xml version="1.0" encoding="utf-8"?>
<p:tagLst xmlns:p="http://schemas.openxmlformats.org/presentationml/2006/main">
  <p:tag name="AS_UNIQUEID" val="399"/>
</p:tagLst>
</file>

<file path=ppt/tags/tag36.xml><?xml version="1.0" encoding="utf-8"?>
<p:tagLst xmlns:p="http://schemas.openxmlformats.org/presentationml/2006/main">
  <p:tag name="AS_UNIQUEID" val="400"/>
</p:tagLst>
</file>

<file path=ppt/tags/tag37.xml><?xml version="1.0" encoding="utf-8"?>
<p:tagLst xmlns:p="http://schemas.openxmlformats.org/presentationml/2006/main">
  <p:tag name="AS_UNIQUEID" val="401"/>
</p:tagLst>
</file>

<file path=ppt/tags/tag38.xml><?xml version="1.0" encoding="utf-8"?>
<p:tagLst xmlns:p="http://schemas.openxmlformats.org/presentationml/2006/main">
  <p:tag name="AS_UNIQUEID" val="402"/>
</p:tagLst>
</file>

<file path=ppt/tags/tag39.xml><?xml version="1.0" encoding="utf-8"?>
<p:tagLst xmlns:p="http://schemas.openxmlformats.org/presentationml/2006/main">
  <p:tag name="AS_UNIQUEID" val="403"/>
</p:tagLst>
</file>

<file path=ppt/tags/tag4.xml><?xml version="1.0" encoding="utf-8"?>
<p:tagLst xmlns:p="http://schemas.openxmlformats.org/presentationml/2006/main">
  <p:tag name="AS_UNIQUEID" val="362"/>
</p:tagLst>
</file>

<file path=ppt/tags/tag40.xml><?xml version="1.0" encoding="utf-8"?>
<p:tagLst xmlns:p="http://schemas.openxmlformats.org/presentationml/2006/main">
  <p:tag name="AS_UNIQUEID" val="390"/>
</p:tagLst>
</file>

<file path=ppt/tags/tag41.xml><?xml version="1.0" encoding="utf-8"?>
<p:tagLst xmlns:p="http://schemas.openxmlformats.org/presentationml/2006/main">
  <p:tag name="AS_UNIQUEID" val="391"/>
</p:tagLst>
</file>

<file path=ppt/tags/tag42.xml><?xml version="1.0" encoding="utf-8"?>
<p:tagLst xmlns:p="http://schemas.openxmlformats.org/presentationml/2006/main">
  <p:tag name="AS_UNIQUEID" val="392"/>
</p:tagLst>
</file>

<file path=ppt/tags/tag43.xml><?xml version="1.0" encoding="utf-8"?>
<p:tagLst xmlns:p="http://schemas.openxmlformats.org/presentationml/2006/main">
  <p:tag name="AS_UNIQUEID" val="393"/>
</p:tagLst>
</file>

<file path=ppt/tags/tag44.xml><?xml version="1.0" encoding="utf-8"?>
<p:tagLst xmlns:p="http://schemas.openxmlformats.org/presentationml/2006/main">
  <p:tag name="AS_UNIQUEID" val="394"/>
</p:tagLst>
</file>

<file path=ppt/tags/tag45.xml><?xml version="1.0" encoding="utf-8"?>
<p:tagLst xmlns:p="http://schemas.openxmlformats.org/presentationml/2006/main">
  <p:tag name="AS_UNIQUEID" val="395"/>
</p:tagLst>
</file>

<file path=ppt/tags/tag46.xml><?xml version="1.0" encoding="utf-8"?>
<p:tagLst xmlns:p="http://schemas.openxmlformats.org/presentationml/2006/main">
  <p:tag name="AS_UNIQUEID" val="396"/>
</p:tagLst>
</file>

<file path=ppt/tags/tag47.xml><?xml version="1.0" encoding="utf-8"?>
<p:tagLst xmlns:p="http://schemas.openxmlformats.org/presentationml/2006/main">
  <p:tag name="AS_UNIQUEID" val="397"/>
</p:tagLst>
</file>

<file path=ppt/tags/tag48.xml><?xml version="1.0" encoding="utf-8"?>
<p:tagLst xmlns:p="http://schemas.openxmlformats.org/presentationml/2006/main">
  <p:tag name="AS_UNIQUEID" val="398"/>
</p:tagLst>
</file>

<file path=ppt/tags/tag49.xml><?xml version="1.0" encoding="utf-8"?>
<p:tagLst xmlns:p="http://schemas.openxmlformats.org/presentationml/2006/main">
  <p:tag name="AS_UNIQUEID" val="399"/>
</p:tagLst>
</file>

<file path=ppt/tags/tag5.xml><?xml version="1.0" encoding="utf-8"?>
<p:tagLst xmlns:p="http://schemas.openxmlformats.org/presentationml/2006/main">
  <p:tag name="AS_UNIQUEID" val="362"/>
</p:tagLst>
</file>

<file path=ppt/tags/tag50.xml><?xml version="1.0" encoding="utf-8"?>
<p:tagLst xmlns:p="http://schemas.openxmlformats.org/presentationml/2006/main">
  <p:tag name="AS_UNIQUEID" val="400"/>
</p:tagLst>
</file>

<file path=ppt/tags/tag51.xml><?xml version="1.0" encoding="utf-8"?>
<p:tagLst xmlns:p="http://schemas.openxmlformats.org/presentationml/2006/main">
  <p:tag name="AS_UNIQUEID" val="401"/>
</p:tagLst>
</file>

<file path=ppt/tags/tag52.xml><?xml version="1.0" encoding="utf-8"?>
<p:tagLst xmlns:p="http://schemas.openxmlformats.org/presentationml/2006/main">
  <p:tag name="AS_UNIQUEID" val="402"/>
</p:tagLst>
</file>

<file path=ppt/tags/tag53.xml><?xml version="1.0" encoding="utf-8"?>
<p:tagLst xmlns:p="http://schemas.openxmlformats.org/presentationml/2006/main">
  <p:tag name="AS_UNIQUEID" val="403"/>
</p:tagLst>
</file>

<file path=ppt/tags/tag54.xml><?xml version="1.0" encoding="utf-8"?>
<p:tagLst xmlns:p="http://schemas.openxmlformats.org/presentationml/2006/main">
  <p:tag name="KSO_WM_UNIT_TABLE_BEAUTIFY" val="smartTable{128bc411-5578-43bf-994d-5c44984c8ed7}"/>
  <p:tag name="TABLE_ENDDRAG_ORIGIN_RECT" val="920*472"/>
  <p:tag name="TABLE_ENDDRAG_RECT" val="14*67*920*472"/>
</p:tagLst>
</file>

<file path=ppt/tags/tag55.xml><?xml version="1.0" encoding="utf-8"?>
<p:tagLst xmlns:p="http://schemas.openxmlformats.org/presentationml/2006/main">
  <p:tag name="KSO_WM_BEAUTIFY_FLAG" val="#wm#"/>
  <p:tag name="KSO_WM_TEMPLATE_CATEGORY" val="custom"/>
  <p:tag name="KSO_WM_TEMPLATE_INDEX" val="20187308"/>
</p:tagLst>
</file>

<file path=ppt/tags/tag56.xml><?xml version="1.0" encoding="utf-8"?>
<p:tagLst xmlns:p="http://schemas.openxmlformats.org/presentationml/2006/main">
  <p:tag name="KSO_WM_BEAUTIFY_FLAG" val="#wm#"/>
  <p:tag name="KSO_WM_TEMPLATE_CATEGORY" val="diagram"/>
  <p:tag name="KSO_WM_TEMPLATE_INDEX" val="2021269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BACKGROUND" val="[&quot;general&quot;]"/>
  <p:tag name="KSO_WM_SLIDE_RATIO" val="1.777778"/>
  <p:tag name="KSO_WM_SLIDE_ID" val="diagram2021269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7*48"/>
  <p:tag name="KSO_WM_TAG_VERSION" val="1.0"/>
  <p:tag name="KSO_WM_SLIDE_LAYOUT" val="a_d"/>
  <p:tag name="KSO_WM_SLIDE_LAYOUT_CNT" val="1_1"/>
  <p:tag name="KSO_WM_CHIP_FILLPROP" val="[[{&quot;text_align&quot;:&quot;lt&quot;,&quot;text_direction&quot;:&quot;horizontal&quot;,&quot;support_big_font&quot;:false,&quot;fill_id&quot;:&quot;577fb6fb92184a2fb8c769fd05bb9d24&quot;,&quot;fill_align&quot;:&quot;lt&quot;,&quot;chip_types&quot;:[&quot;header&quot;]},{&quot;text_align&quot;:&quot;lm&quot;,&quot;text_direction&quot;:&quot;horizontal&quot;,&quot;support_features&quot;:[&quot;collage&quot;,&quot;carousel&quot;],&quot;support_big_font&quot;:false,&quot;fill_id&quot;:&quot;ca3f0f9c0eb4416e9bcff006547ecf8f&quot;,&quot;fill_align&quot;:&quot;cm&quot;,&quot;chip_types&quot;:[&quot;diagram&quot;,&quot;text&quot;,&quot;picture&quot;,&quot;chart&quot;,&quot;table&quot;,&quot;video&quot;]}]]"/>
  <p:tag name="KSO_WM_CHIP_GROUPID" val="5f708c7a747e3ea6e292a7fb"/>
  <p:tag name="KSO_WM_CHIP_XID" val="5f708c7a747e3ea6e292a7fc"/>
  <p:tag name="KSO_WM_SLIDE_BK_DARK_LIGHT" val="2"/>
  <p:tag name="KSO_WM_SLIDE_BACKGROUND_TYPE" val="general"/>
  <p:tag name="KSO_WM_SLIDE_SUPPORT_FEATURE_TYPE" val="3"/>
  <p:tag name="KSO_WM_TEMPLATE_ASSEMBLE_XID" val="5f732fb20ff15d9a40f82b09"/>
  <p:tag name="KSO_WM_TEMPLATE_ASSEMBLE_GROUPID" val="5f732fb20ff15d9a40f82b09"/>
  <p:tag name="KSO_WM_SLIDE_LAYOUT_INFO" val="{&quot;backgroundInfo&quot;:[{&quot;bottom&quot;:0,&quot;bottomAbs&quot;:false,&quot;left&quot;:0,&quot;leftAbs&quot;:false,&quot;right&quot;:0,&quot;rightAbs&quot;:false,&quot;top&quot;:0,&quot;topAbs&quot;:false,&quot;type&quot;:&quot;general&quot;}],&quot;id&quot;:&quot;2020-09-29T20:59:33&quot;,&quot;maxSize&quot;:{&quot;size1&quot;:26.699999999999999},&quot;minSize&quot;:{&quot;size1&quot;:17.899999999999999},&quot;normalSize&quot;:{&quot;size1&quot;:25.010925925925925},&quot;subLayout&quot;:[{&quot;id&quot;:&quot;2020-09-29T20:59:33&quot;,&quot;margin&quot;:{&quot;bottom&quot;:0.026000002399086952,&quot;left&quot;:2.9630000591278076,&quot;right&quot;:2.5399999618530273,&quot;top&quot;:1.6929999589920044},&quot;type&quot;:0},{&quot;id&quot;:&quot;2020-09-29T20:59:33&quot;,&quot;margin&quot;:{&quot;bottom&quot;:2.5399999618530273,&quot;left&quot;:2.5399999618530273,&quot;right&quot;:2.5399999618530273,&quot;top&quot;:1.6670000553131104},&quot;type&quot;:0}],&quot;type&quot;:0}"/>
  <p:tag name="KSO_WM_CHIP_DECFILLPROP" val="[]"/>
</p:tagLst>
</file>

<file path=ppt/tags/tag57.xml><?xml version="1.0" encoding="utf-8"?>
<p:tagLst xmlns:p="http://schemas.openxmlformats.org/presentationml/2006/main">
  <p:tag name="AS_UNIQUEID" val="426"/>
</p:tagLst>
</file>

<file path=ppt/tags/tag58.xml><?xml version="1.0" encoding="utf-8"?>
<p:tagLst xmlns:p="http://schemas.openxmlformats.org/presentationml/2006/main">
  <p:tag name="AS_UNIQUEID" val="427"/>
</p:tagLst>
</file>

<file path=ppt/tags/tag59.xml><?xml version="1.0" encoding="utf-8"?>
<p:tagLst xmlns:p="http://schemas.openxmlformats.org/presentationml/2006/main">
  <p:tag name="AS_UNIQUEID" val="428"/>
</p:tagLst>
</file>

<file path=ppt/tags/tag6.xml><?xml version="1.0" encoding="utf-8"?>
<p:tagLst xmlns:p="http://schemas.openxmlformats.org/presentationml/2006/main">
  <p:tag name="AS_UNIQUEID" val="366"/>
</p:tagLst>
</file>

<file path=ppt/tags/tag60.xml><?xml version="1.0" encoding="utf-8"?>
<p:tagLst xmlns:p="http://schemas.openxmlformats.org/presentationml/2006/main">
  <p:tag name="AS_UNIQUEID" val="433"/>
</p:tagLst>
</file>

<file path=ppt/tags/tag61.xml><?xml version="1.0" encoding="utf-8"?>
<p:tagLst xmlns:p="http://schemas.openxmlformats.org/presentationml/2006/main">
  <p:tag name="AS_UNIQUEID" val="436"/>
</p:tagLst>
</file>

<file path=ppt/tags/tag62.xml><?xml version="1.0" encoding="utf-8"?>
<p:tagLst xmlns:p="http://schemas.openxmlformats.org/presentationml/2006/main">
  <p:tag name="AS_UNIQUEID" val="437"/>
</p:tagLst>
</file>

<file path=ppt/tags/tag63.xml><?xml version="1.0" encoding="utf-8"?>
<p:tagLst xmlns:p="http://schemas.openxmlformats.org/presentationml/2006/main">
  <p:tag name="AS_UNIQUEID" val="613"/>
</p:tagLst>
</file>

<file path=ppt/tags/tag64.xml><?xml version="1.0" encoding="utf-8"?>
<p:tagLst xmlns:p="http://schemas.openxmlformats.org/presentationml/2006/main">
  <p:tag name="AS_UNIQUEID" val="614"/>
</p:tagLst>
</file>

<file path=ppt/tags/tag65.xml><?xml version="1.0" encoding="utf-8"?>
<p:tagLst xmlns:p="http://schemas.openxmlformats.org/presentationml/2006/main">
  <p:tag name="AS_UNIQUEID" val="615"/>
</p:tagLst>
</file>

<file path=ppt/tags/tag66.xml><?xml version="1.0" encoding="utf-8"?>
<p:tagLst xmlns:p="http://schemas.openxmlformats.org/presentationml/2006/main">
  <p:tag name="AS_UNIQUEID" val="616"/>
</p:tagLst>
</file>

<file path=ppt/tags/tag67.xml><?xml version="1.0" encoding="utf-8"?>
<p:tagLst xmlns:p="http://schemas.openxmlformats.org/presentationml/2006/main">
  <p:tag name="AS_UNIQUEID" val="617"/>
</p:tagLst>
</file>

<file path=ppt/tags/tag68.xml><?xml version="1.0" encoding="utf-8"?>
<p:tagLst xmlns:p="http://schemas.openxmlformats.org/presentationml/2006/main">
  <p:tag name="AS_UNIQUEID" val="27"/>
</p:tagLst>
</file>

<file path=ppt/tags/tag69.xml><?xml version="1.0" encoding="utf-8"?>
<p:tagLst xmlns:p="http://schemas.openxmlformats.org/presentationml/2006/main">
  <p:tag name="AS_UNIQUEID" val="618"/>
</p:tagLst>
</file>

<file path=ppt/tags/tag7.xml><?xml version="1.0" encoding="utf-8"?>
<p:tagLst xmlns:p="http://schemas.openxmlformats.org/presentationml/2006/main">
  <p:tag name="AS_UNIQUEID" val="367"/>
</p:tagLst>
</file>

<file path=ppt/tags/tag70.xml><?xml version="1.0" encoding="utf-8"?>
<p:tagLst xmlns:p="http://schemas.openxmlformats.org/presentationml/2006/main">
  <p:tag name="AS_UNIQUEID" val="619"/>
</p:tagLst>
</file>

<file path=ppt/tags/tag71.xml><?xml version="1.0" encoding="utf-8"?>
<p:tagLst xmlns:p="http://schemas.openxmlformats.org/presentationml/2006/main">
  <p:tag name="AS_UNIQUEID" val="620"/>
</p:tagLst>
</file>

<file path=ppt/tags/tag72.xml><?xml version="1.0" encoding="utf-8"?>
<p:tagLst xmlns:p="http://schemas.openxmlformats.org/presentationml/2006/main">
  <p:tag name="AS_UNIQUEID" val="438"/>
</p:tagLst>
</file>

<file path=ppt/tags/tag73.xml><?xml version="1.0" encoding="utf-8"?>
<p:tagLst xmlns:p="http://schemas.openxmlformats.org/presentationml/2006/main">
  <p:tag name="AS_UNIQUEID" val="439"/>
</p:tagLst>
</file>

<file path=ppt/tags/tag74.xml><?xml version="1.0" encoding="utf-8"?>
<p:tagLst xmlns:p="http://schemas.openxmlformats.org/presentationml/2006/main">
  <p:tag name="AS_UNIQUEID" val="440"/>
</p:tagLst>
</file>

<file path=ppt/tags/tag75.xml><?xml version="1.0" encoding="utf-8"?>
<p:tagLst xmlns:p="http://schemas.openxmlformats.org/presentationml/2006/main">
  <p:tag name="AS_UNIQUEID" val="441"/>
</p:tagLst>
</file>

<file path=ppt/tags/tag76.xml><?xml version="1.0" encoding="utf-8"?>
<p:tagLst xmlns:p="http://schemas.openxmlformats.org/presentationml/2006/main">
  <p:tag name="AS_UNIQUEID" val="442"/>
</p:tagLst>
</file>

<file path=ppt/tags/tag77.xml><?xml version="1.0" encoding="utf-8"?>
<p:tagLst xmlns:p="http://schemas.openxmlformats.org/presentationml/2006/main">
  <p:tag name="AS_UNIQUEID" val="443"/>
</p:tagLst>
</file>

<file path=ppt/tags/tag78.xml><?xml version="1.0" encoding="utf-8"?>
<p:tagLst xmlns:p="http://schemas.openxmlformats.org/presentationml/2006/main">
  <p:tag name="AS_UNIQUEID" val="444"/>
</p:tagLst>
</file>

<file path=ppt/tags/tag79.xml><?xml version="1.0" encoding="utf-8"?>
<p:tagLst xmlns:p="http://schemas.openxmlformats.org/presentationml/2006/main">
  <p:tag name="AS_UNIQUEID" val="445"/>
</p:tagLst>
</file>

<file path=ppt/tags/tag8.xml><?xml version="1.0" encoding="utf-8"?>
<p:tagLst xmlns:p="http://schemas.openxmlformats.org/presentationml/2006/main">
  <p:tag name="AS_UNIQUEID" val="369"/>
</p:tagLst>
</file>

<file path=ppt/tags/tag80.xml><?xml version="1.0" encoding="utf-8"?>
<p:tagLst xmlns:p="http://schemas.openxmlformats.org/presentationml/2006/main">
  <p:tag name="AS_UNIQUEID" val="446"/>
</p:tagLst>
</file>

<file path=ppt/tags/tag81.xml><?xml version="1.0" encoding="utf-8"?>
<p:tagLst xmlns:p="http://schemas.openxmlformats.org/presentationml/2006/main">
  <p:tag name="AS_UNIQUEID" val="447"/>
</p:tagLst>
</file>

<file path=ppt/tags/tag82.xml><?xml version="1.0" encoding="utf-8"?>
<p:tagLst xmlns:p="http://schemas.openxmlformats.org/presentationml/2006/main">
  <p:tag name="AS_UNIQUEID" val="448"/>
</p:tagLst>
</file>

<file path=ppt/tags/tag83.xml><?xml version="1.0" encoding="utf-8"?>
<p:tagLst xmlns:p="http://schemas.openxmlformats.org/presentationml/2006/main">
  <p:tag name="AS_UNIQUEID" val="449"/>
</p:tagLst>
</file>

<file path=ppt/tags/tag84.xml><?xml version="1.0" encoding="utf-8"?>
<p:tagLst xmlns:p="http://schemas.openxmlformats.org/presentationml/2006/main">
  <p:tag name="AS_UNIQUEID" val="450"/>
</p:tagLst>
</file>

<file path=ppt/tags/tag85.xml><?xml version="1.0" encoding="utf-8"?>
<p:tagLst xmlns:p="http://schemas.openxmlformats.org/presentationml/2006/main">
  <p:tag name="AS_UNIQUEID" val="451"/>
</p:tagLst>
</file>

<file path=ppt/tags/tag86.xml><?xml version="1.0" encoding="utf-8"?>
<p:tagLst xmlns:p="http://schemas.openxmlformats.org/presentationml/2006/main">
  <p:tag name="AS_UNIQUEID" val="452"/>
</p:tagLst>
</file>

<file path=ppt/tags/tag87.xml><?xml version="1.0" encoding="utf-8"?>
<p:tagLst xmlns:p="http://schemas.openxmlformats.org/presentationml/2006/main">
  <p:tag name="AS_UNIQUEID" val="453"/>
</p:tagLst>
</file>

<file path=ppt/tags/tag88.xml><?xml version="1.0" encoding="utf-8"?>
<p:tagLst xmlns:p="http://schemas.openxmlformats.org/presentationml/2006/main">
  <p:tag name="AS_UNIQUEID" val="454"/>
</p:tagLst>
</file>

<file path=ppt/tags/tag89.xml><?xml version="1.0" encoding="utf-8"?>
<p:tagLst xmlns:p="http://schemas.openxmlformats.org/presentationml/2006/main">
  <p:tag name="AS_UNIQUEID" val="455"/>
</p:tagLst>
</file>

<file path=ppt/tags/tag9.xml><?xml version="1.0" encoding="utf-8"?>
<p:tagLst xmlns:p="http://schemas.openxmlformats.org/presentationml/2006/main">
  <p:tag name="AS_UNIQUEID" val="370"/>
</p:tagLst>
</file>

<file path=ppt/tags/tag90.xml><?xml version="1.0" encoding="utf-8"?>
<p:tagLst xmlns:p="http://schemas.openxmlformats.org/presentationml/2006/main">
  <p:tag name="AS_UNIQUEID" val="456"/>
</p:tagLst>
</file>

<file path=ppt/tags/tag91.xml><?xml version="1.0" encoding="utf-8"?>
<p:tagLst xmlns:p="http://schemas.openxmlformats.org/presentationml/2006/main">
  <p:tag name="AS_UNIQUEID" val="457"/>
</p:tagLst>
</file>

<file path=ppt/tags/tag92.xml><?xml version="1.0" encoding="utf-8"?>
<p:tagLst xmlns:p="http://schemas.openxmlformats.org/presentationml/2006/main">
  <p:tag name="AS_UNIQUEID" val="458"/>
</p:tagLst>
</file>

<file path=ppt/tags/tag93.xml><?xml version="1.0" encoding="utf-8"?>
<p:tagLst xmlns:p="http://schemas.openxmlformats.org/presentationml/2006/main">
  <p:tag name="AS_UNIQUEID" val="459"/>
</p:tagLst>
</file>

<file path=ppt/tags/tag94.xml><?xml version="1.0" encoding="utf-8"?>
<p:tagLst xmlns:p="http://schemas.openxmlformats.org/presentationml/2006/main">
  <p:tag name="AS_UNIQUEID" val="460"/>
</p:tagLst>
</file>

<file path=ppt/tags/tag95.xml><?xml version="1.0" encoding="utf-8"?>
<p:tagLst xmlns:p="http://schemas.openxmlformats.org/presentationml/2006/main">
  <p:tag name="AS_UNIQUEID" val="461"/>
</p:tagLst>
</file>

<file path=ppt/tags/tag96.xml><?xml version="1.0" encoding="utf-8"?>
<p:tagLst xmlns:p="http://schemas.openxmlformats.org/presentationml/2006/main">
  <p:tag name="AS_UNIQUEID" val="462"/>
</p:tagLst>
</file>

<file path=ppt/tags/tag97.xml><?xml version="1.0" encoding="utf-8"?>
<p:tagLst xmlns:p="http://schemas.openxmlformats.org/presentationml/2006/main">
  <p:tag name="AS_UNIQUEID" val="463"/>
</p:tagLst>
</file>

<file path=ppt/tags/tag98.xml><?xml version="1.0" encoding="utf-8"?>
<p:tagLst xmlns:p="http://schemas.openxmlformats.org/presentationml/2006/main">
  <p:tag name="AS_UNIQUEID" val="464"/>
</p:tagLst>
</file>

<file path=ppt/tags/tag99.xml><?xml version="1.0" encoding="utf-8"?>
<p:tagLst xmlns:p="http://schemas.openxmlformats.org/presentationml/2006/main">
  <p:tag name="AS_UNIQUEID" val="465"/>
</p:tagLst>
</file>

<file path=ppt/theme/theme1.xml><?xml version="1.0" encoding="utf-8"?>
<a:theme xmlns:a="http://schemas.openxmlformats.org/drawingml/2006/main" name="第一PPT，www.1ppt.com">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npzyrgc">
      <a:majorFont>
        <a:latin typeface="方正启体简体"/>
        <a:ea typeface="方正启体简体"/>
        <a:cs typeface=""/>
      </a:majorFont>
      <a:minorFont>
        <a:latin typeface="方正启体简体"/>
        <a:ea typeface="方正启体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方正启体简体"/>
        <a:cs typeface=""/>
      </a:majorFont>
      <a:minorFont>
        <a:latin typeface="Arial"/>
        <a:ea typeface="方正启体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方正启体简体"/>
        <a:cs typeface=""/>
      </a:majorFont>
      <a:minorFont>
        <a:latin typeface="Arial"/>
        <a:ea typeface="方正启体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5183</Words>
  <PresentationFormat>自定义</PresentationFormat>
  <Paragraphs>502</Paragraphs>
  <Slides>25</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Arial</vt:lpstr>
      <vt:lpstr>宋体</vt:lpstr>
      <vt:lpstr>Wingdings</vt:lpstr>
      <vt:lpstr>方正启体简体</vt:lpstr>
      <vt:lpstr>阿里巴巴普惠体 R</vt:lpstr>
      <vt:lpstr>华文新魏</vt:lpstr>
      <vt:lpstr>微软雅黑</vt:lpstr>
      <vt:lpstr>仿宋</vt:lpstr>
      <vt:lpstr>Calibri</vt:lpstr>
      <vt:lpstr>黑体</vt:lpstr>
      <vt:lpstr>Arial Unicode MS</vt:lpstr>
      <vt:lpstr>Calibri</vt:lpstr>
      <vt:lpstr>站酷文艺体</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2021-11-29T14:47:00Z</dcterms:created>
  <dcterms:modified xsi:type="dcterms:W3CDTF">2021-12-05T03:05:00Z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84DE4B1EBAF94F03BADB42F20FAB6AF1</vt:lpwstr>
  </property>
  <property fmtid="{D5CDD505-2E9C-101B-9397-08002B2CF9AE}" pid="3" name="KSOProductBuildVer">
    <vt:lpwstr>2052-11.1.0.11115</vt:lpwstr>
  </property>
</Properties>
</file>